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5" r:id="rId3"/>
    <p:sldId id="418" r:id="rId4"/>
    <p:sldId id="406" r:id="rId5"/>
    <p:sldId id="378" r:id="rId6"/>
    <p:sldId id="379" r:id="rId7"/>
    <p:sldId id="356" r:id="rId8"/>
    <p:sldId id="361" r:id="rId9"/>
    <p:sldId id="417" r:id="rId10"/>
    <p:sldId id="367" r:id="rId11"/>
    <p:sldId id="468" r:id="rId12"/>
    <p:sldId id="471" r:id="rId13"/>
    <p:sldId id="409" r:id="rId14"/>
    <p:sldId id="461" r:id="rId15"/>
    <p:sldId id="431" r:id="rId16"/>
    <p:sldId id="432" r:id="rId17"/>
    <p:sldId id="470" r:id="rId18"/>
    <p:sldId id="473" r:id="rId19"/>
    <p:sldId id="462" r:id="rId20"/>
    <p:sldId id="476" r:id="rId21"/>
    <p:sldId id="463" r:id="rId22"/>
    <p:sldId id="483" r:id="rId23"/>
    <p:sldId id="484" r:id="rId24"/>
    <p:sldId id="446" r:id="rId25"/>
    <p:sldId id="4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878BB-838F-AD4F-8408-65E251899A9F}" v="830" dt="2021-03-18T14:59:09.665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6321" autoAdjust="0"/>
  </p:normalViewPr>
  <p:slideViewPr>
    <p:cSldViewPr>
      <p:cViewPr varScale="1">
        <p:scale>
          <a:sx n="114" d="100"/>
          <a:sy n="114" d="100"/>
        </p:scale>
        <p:origin x="714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 Silbak" userId="6d7e641b-76fd-48dc-80cf-f777237fad7b" providerId="ADAL" clId="{02E878BB-838F-AD4F-8408-65E251899A9F}"/>
    <pc:docChg chg="undo redo custSel addSld delSld modSld sldOrd modMainMaster modNotesMaster">
      <pc:chgData name="Jad Silbak" userId="6d7e641b-76fd-48dc-80cf-f777237fad7b" providerId="ADAL" clId="{02E878BB-838F-AD4F-8408-65E251899A9F}" dt="2021-03-22T09:15:43.672" v="12114" actId="2696"/>
      <pc:docMkLst>
        <pc:docMk/>
      </pc:docMkLst>
      <pc:sldChg chg="modSp mod">
        <pc:chgData name="Jad Silbak" userId="6d7e641b-76fd-48dc-80cf-f777237fad7b" providerId="ADAL" clId="{02E878BB-838F-AD4F-8408-65E251899A9F}" dt="2021-03-14T09:28:37.086" v="1068" actId="1076"/>
        <pc:sldMkLst>
          <pc:docMk/>
          <pc:sldMk cId="937731793" sldId="256"/>
        </pc:sldMkLst>
        <pc:spChg chg="mod">
          <ac:chgData name="Jad Silbak" userId="6d7e641b-76fd-48dc-80cf-f777237fad7b" providerId="ADAL" clId="{02E878BB-838F-AD4F-8408-65E251899A9F}" dt="2021-03-14T09:28:37.086" v="1068" actId="1076"/>
          <ac:spMkLst>
            <pc:docMk/>
            <pc:sldMk cId="937731793" sldId="25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937731793" sldId="256"/>
            <ac:spMk id="3" creationId="{00000000-0000-0000-0000-000000000000}"/>
          </ac:spMkLst>
        </pc:spChg>
      </pc:sldChg>
      <pc:sldChg chg="modSp del">
        <pc:chgData name="Jad Silbak" userId="6d7e641b-76fd-48dc-80cf-f777237fad7b" providerId="ADAL" clId="{02E878BB-838F-AD4F-8408-65E251899A9F}" dt="2021-03-22T09:12:42.583" v="12059" actId="2696"/>
        <pc:sldMkLst>
          <pc:docMk/>
          <pc:sldMk cId="1705524376" sldId="33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05524376" sldId="335"/>
            <ac:spMk id="9" creationId="{60D4C6EA-54B0-1C4C-837C-346EC53F0627}"/>
          </ac:spMkLst>
        </pc:spChg>
      </pc:sldChg>
      <pc:sldChg chg="modSp del">
        <pc:chgData name="Jad Silbak" userId="6d7e641b-76fd-48dc-80cf-f777237fad7b" providerId="ADAL" clId="{02E878BB-838F-AD4F-8408-65E251899A9F}" dt="2021-03-22T09:12:35.992" v="12053" actId="2696"/>
        <pc:sldMkLst>
          <pc:docMk/>
          <pc:sldMk cId="4010622638" sldId="34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10622638" sldId="341"/>
            <ac:spMk id="10" creationId="{59FF1477-A6A0-294A-98E6-FA886575F881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54.351" v="12065" actId="2696"/>
        <pc:sldMkLst>
          <pc:docMk/>
          <pc:sldMk cId="1633350704" sldId="35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3" creationId="{BCFF2277-B339-6449-BC34-C974410EAF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0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8" creationId="{04BBE245-3277-5243-A1D0-5711F8971C5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29" creationId="{302F4B59-E018-C14F-ACFB-95AC173B941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33350704" sldId="352"/>
            <ac:spMk id="56" creationId="{3E503C4F-D924-EB46-BA34-5FD6D5D0B43E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33350704" sldId="352"/>
            <ac:cxnSpMk id="54" creationId="{D977540D-C5A5-9841-8006-C82C9E47D6EC}"/>
          </ac:cxnSpMkLst>
        </pc:cxnChg>
      </pc:sldChg>
      <pc:sldChg chg="addSp delSp modSp mod addAnim delAnim modAnim modNotes">
        <pc:chgData name="Jad Silbak" userId="6d7e641b-76fd-48dc-80cf-f777237fad7b" providerId="ADAL" clId="{02E878BB-838F-AD4F-8408-65E251899A9F}" dt="2021-03-14T09:51:19.908" v="1206" actId="20577"/>
        <pc:sldMkLst>
          <pc:docMk/>
          <pc:sldMk cId="2196163434" sldId="355"/>
        </pc:sldMkLst>
        <pc:spChg chg="add del mod">
          <ac:chgData name="Jad Silbak" userId="6d7e641b-76fd-48dc-80cf-f777237fad7b" providerId="ADAL" clId="{02E878BB-838F-AD4F-8408-65E251899A9F}" dt="2021-03-14T09:47:01.849" v="1179" actId="478"/>
          <ac:spMkLst>
            <pc:docMk/>
            <pc:sldMk cId="2196163434" sldId="355"/>
            <ac:spMk id="2" creationId="{E693AA7E-9216-734C-94C8-2DA000232EB2}"/>
          </ac:spMkLst>
        </pc:spChg>
        <pc:spChg chg="mod">
          <ac:chgData name="Jad Silbak" userId="6d7e641b-76fd-48dc-80cf-f777237fad7b" providerId="ADAL" clId="{02E878BB-838F-AD4F-8408-65E251899A9F}" dt="2021-03-14T09:32:15.033" v="1075" actId="1076"/>
          <ac:spMkLst>
            <pc:docMk/>
            <pc:sldMk cId="2196163434" sldId="355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7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3:10.845" v="1129"/>
          <ac:spMkLst>
            <pc:docMk/>
            <pc:sldMk cId="2196163434" sldId="355"/>
            <ac:spMk id="18" creationId="{4C24F989-F3D2-324F-8B50-E342757DE451}"/>
          </ac:spMkLst>
        </pc:spChg>
        <pc:spChg chg="add del mod">
          <ac:chgData name="Jad Silbak" userId="6d7e641b-76fd-48dc-80cf-f777237fad7b" providerId="ADAL" clId="{02E878BB-838F-AD4F-8408-65E251899A9F}" dt="2021-03-14T09:14:52.179" v="1016" actId="478"/>
          <ac:spMkLst>
            <pc:docMk/>
            <pc:sldMk cId="2196163434" sldId="355"/>
            <ac:spMk id="18" creationId="{F51B92FE-07C1-4D4D-9F0B-E18C3E4685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96163434" sldId="355"/>
            <ac:spMk id="19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3:10.845" v="1129"/>
          <ac:spMkLst>
            <pc:docMk/>
            <pc:sldMk cId="2196163434" sldId="355"/>
            <ac:spMk id="20" creationId="{B5FF9CF4-F88F-7645-93ED-CEC8EF979588}"/>
          </ac:spMkLst>
        </pc:spChg>
        <pc:spChg chg="add del mod">
          <ac:chgData name="Jad Silbak" userId="6d7e641b-76fd-48dc-80cf-f777237fad7b" providerId="ADAL" clId="{02E878BB-838F-AD4F-8408-65E251899A9F}" dt="2021-03-14T09:13:57.812" v="1009"/>
          <ac:spMkLst>
            <pc:docMk/>
            <pc:sldMk cId="2196163434" sldId="355"/>
            <ac:spMk id="20" creationId="{ECD297FF-ACB9-E840-A9C9-34537173E62A}"/>
          </ac:spMkLst>
        </pc:spChg>
        <pc:spChg chg="add del mod">
          <ac:chgData name="Jad Silbak" userId="6d7e641b-76fd-48dc-80cf-f777237fad7b" providerId="ADAL" clId="{02E878BB-838F-AD4F-8408-65E251899A9F}" dt="2021-03-14T09:49:47.603" v="1199" actId="478"/>
          <ac:spMkLst>
            <pc:docMk/>
            <pc:sldMk cId="2196163434" sldId="355"/>
            <ac:spMk id="21" creationId="{26C50AFA-9AAC-C848-9073-FCD8175B10F0}"/>
          </ac:spMkLst>
        </pc:spChg>
        <pc:spChg chg="add del mod">
          <ac:chgData name="Jad Silbak" userId="6d7e641b-76fd-48dc-80cf-f777237fad7b" providerId="ADAL" clId="{02E878BB-838F-AD4F-8408-65E251899A9F}" dt="2021-03-14T09:21:29.472" v="1052" actId="478"/>
          <ac:spMkLst>
            <pc:docMk/>
            <pc:sldMk cId="2196163434" sldId="355"/>
            <ac:spMk id="22" creationId="{9C000C88-6EC4-954E-878E-C3F5B5CB4207}"/>
          </ac:spMkLst>
        </pc:spChg>
        <pc:spChg chg="add del mod">
          <ac:chgData name="Jad Silbak" userId="6d7e641b-76fd-48dc-80cf-f777237fad7b" providerId="ADAL" clId="{02E878BB-838F-AD4F-8408-65E251899A9F}" dt="2021-03-14T09:51:19.908" v="1206" actId="20577"/>
          <ac:spMkLst>
            <pc:docMk/>
            <pc:sldMk cId="2196163434" sldId="355"/>
            <ac:spMk id="22" creationId="{E052AFDA-4852-7B41-A2E1-0A3FDD8DA690}"/>
          </ac:spMkLst>
        </pc:spChg>
        <pc:spChg chg="add del mod">
          <ac:chgData name="Jad Silbak" userId="6d7e641b-76fd-48dc-80cf-f777237fad7b" providerId="ADAL" clId="{02E878BB-838F-AD4F-8408-65E251899A9F}" dt="2021-03-14T09:14:46.789" v="1015" actId="478"/>
          <ac:spMkLst>
            <pc:docMk/>
            <pc:sldMk cId="2196163434" sldId="355"/>
            <ac:spMk id="24" creationId="{88CCCDE0-E037-8D4B-9610-0619B1F7842D}"/>
          </ac:spMkLst>
        </pc:spChg>
        <pc:spChg chg="add del mod">
          <ac:chgData name="Jad Silbak" userId="6d7e641b-76fd-48dc-80cf-f777237fad7b" providerId="ADAL" clId="{02E878BB-838F-AD4F-8408-65E251899A9F}" dt="2021-03-14T09:43:30.846" v="1138" actId="478"/>
          <ac:spMkLst>
            <pc:docMk/>
            <pc:sldMk cId="2196163434" sldId="355"/>
            <ac:spMk id="24" creationId="{F249C217-D8F8-D14C-AFBD-695ED3E8792F}"/>
          </ac:spMkLst>
        </pc:spChg>
        <pc:spChg chg="add del mod">
          <ac:chgData name="Jad Silbak" userId="6d7e641b-76fd-48dc-80cf-f777237fad7b" providerId="ADAL" clId="{02E878BB-838F-AD4F-8408-65E251899A9F}" dt="2021-03-14T09:43:12.636" v="1130" actId="478"/>
          <ac:spMkLst>
            <pc:docMk/>
            <pc:sldMk cId="2196163434" sldId="355"/>
            <ac:spMk id="25" creationId="{0E4DD3E9-B4F5-404C-A457-EBAB90B8405E}"/>
          </ac:spMkLst>
        </pc:spChg>
        <pc:spChg chg="add mod">
          <ac:chgData name="Jad Silbak" userId="6d7e641b-76fd-48dc-80cf-f777237fad7b" providerId="ADAL" clId="{02E878BB-838F-AD4F-8408-65E251899A9F}" dt="2021-03-14T09:47:32.047" v="1188" actId="1076"/>
          <ac:spMkLst>
            <pc:docMk/>
            <pc:sldMk cId="2196163434" sldId="355"/>
            <ac:spMk id="26" creationId="{4465A135-B135-A54D-9660-2FC7922F6CAD}"/>
          </ac:spMkLst>
        </pc:spChg>
        <pc:spChg chg="add del mod">
          <ac:chgData name="Jad Silbak" userId="6d7e641b-76fd-48dc-80cf-f777237fad7b" providerId="ADAL" clId="{02E878BB-838F-AD4F-8408-65E251899A9F}" dt="2021-03-14T09:21:33.859" v="1054" actId="478"/>
          <ac:spMkLst>
            <pc:docMk/>
            <pc:sldMk cId="2196163434" sldId="355"/>
            <ac:spMk id="26" creationId="{E0BF12D6-F981-EB47-84DA-5DCAF3D6B8F1}"/>
          </ac:spMkLst>
        </pc:spChg>
        <pc:spChg chg="add mod">
          <ac:chgData name="Jad Silbak" userId="6d7e641b-76fd-48dc-80cf-f777237fad7b" providerId="ADAL" clId="{02E878BB-838F-AD4F-8408-65E251899A9F}" dt="2021-03-14T09:49:47.947" v="1200"/>
          <ac:spMkLst>
            <pc:docMk/>
            <pc:sldMk cId="2196163434" sldId="355"/>
            <ac:spMk id="27" creationId="{06007D8D-DE22-A94A-8872-C76E8331CD8A}"/>
          </ac:spMkLst>
        </pc:spChg>
        <pc:spChg chg="del">
          <ac:chgData name="Jad Silbak" userId="6d7e641b-76fd-48dc-80cf-f777237fad7b" providerId="ADAL" clId="{02E878BB-838F-AD4F-8408-65E251899A9F}" dt="2021-03-14T09:12:47.864" v="999" actId="478"/>
          <ac:spMkLst>
            <pc:docMk/>
            <pc:sldMk cId="2196163434" sldId="355"/>
            <ac:spMk id="32" creationId="{A8BBD4C9-8E71-7649-AD68-1868F9B21CC4}"/>
          </ac:spMkLst>
        </pc:spChg>
        <pc:spChg chg="add del mod">
          <ac:chgData name="Jad Silbak" userId="6d7e641b-76fd-48dc-80cf-f777237fad7b" providerId="ADAL" clId="{02E878BB-838F-AD4F-8408-65E251899A9F}" dt="2021-03-14T09:47:16.458" v="1183" actId="478"/>
          <ac:spMkLst>
            <pc:docMk/>
            <pc:sldMk cId="2196163434" sldId="355"/>
            <ac:spMk id="35" creationId="{C6F9DB11-20C6-CA42-969F-5B1BF50E4DEF}"/>
          </ac:spMkLst>
        </pc:spChg>
        <pc:spChg chg="add del">
          <ac:chgData name="Jad Silbak" userId="6d7e641b-76fd-48dc-80cf-f777237fad7b" providerId="ADAL" clId="{02E878BB-838F-AD4F-8408-65E251899A9F}" dt="2021-03-14T09:13:59.445" v="1010" actId="478"/>
          <ac:spMkLst>
            <pc:docMk/>
            <pc:sldMk cId="2196163434" sldId="355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196163434" sldId="355"/>
            <ac:cxnSpMk id="54" creationId="{D977540D-C5A5-9841-8006-C82C9E47D6EC}"/>
          </ac:cxnSpMkLst>
        </pc:cxnChg>
      </pc:sldChg>
      <pc:sldChg chg="addSp delSp modSp mod delAnim modAnim modNotes">
        <pc:chgData name="Jad Silbak" userId="6d7e641b-76fd-48dc-80cf-f777237fad7b" providerId="ADAL" clId="{02E878BB-838F-AD4F-8408-65E251899A9F}" dt="2021-03-18T09:40:58.955" v="11054" actId="207"/>
        <pc:sldMkLst>
          <pc:docMk/>
          <pc:sldMk cId="835642732" sldId="356"/>
        </pc:sldMkLst>
        <pc:spChg chg="add mod">
          <ac:chgData name="Jad Silbak" userId="6d7e641b-76fd-48dc-80cf-f777237fad7b" providerId="ADAL" clId="{02E878BB-838F-AD4F-8408-65E251899A9F}" dt="2021-03-18T09:40:58.955" v="11054" actId="207"/>
          <ac:spMkLst>
            <pc:docMk/>
            <pc:sldMk cId="835642732" sldId="356"/>
            <ac:spMk id="2" creationId="{2F7191C1-C700-1945-8DE7-AC2E80B9FB9A}"/>
          </ac:spMkLst>
        </pc:spChg>
        <pc:spChg chg="add del mod">
          <ac:chgData name="Jad Silbak" userId="6d7e641b-76fd-48dc-80cf-f777237fad7b" providerId="ADAL" clId="{02E878BB-838F-AD4F-8408-65E251899A9F}" dt="2021-03-14T09:54:55.040" v="1225" actId="478"/>
          <ac:spMkLst>
            <pc:docMk/>
            <pc:sldMk cId="835642732" sldId="356"/>
            <ac:spMk id="3" creationId="{34A10D8F-F59D-A34F-AE7A-4CBFE5CD699C}"/>
          </ac:spMkLst>
        </pc:spChg>
        <pc:spChg chg="mod">
          <ac:chgData name="Jad Silbak" userId="6d7e641b-76fd-48dc-80cf-f777237fad7b" providerId="ADAL" clId="{02E878BB-838F-AD4F-8408-65E251899A9F}" dt="2021-03-14T09:33:26.360" v="1084" actId="14100"/>
          <ac:spMkLst>
            <pc:docMk/>
            <pc:sldMk cId="835642732" sldId="356"/>
            <ac:spMk id="4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2:38:04.454" v="2099"/>
          <ac:spMkLst>
            <pc:docMk/>
            <pc:sldMk cId="835642732" sldId="356"/>
            <ac:spMk id="5" creationId="{CABCE72E-842D-A241-81EE-05700BFED710}"/>
          </ac:spMkLst>
        </pc:spChg>
        <pc:spChg chg="add del mod">
          <ac:chgData name="Jad Silbak" userId="6d7e641b-76fd-48dc-80cf-f777237fad7b" providerId="ADAL" clId="{02E878BB-838F-AD4F-8408-65E251899A9F}" dt="2021-03-16T11:16:10.404" v="8379"/>
          <ac:spMkLst>
            <pc:docMk/>
            <pc:sldMk cId="835642732" sldId="356"/>
            <ac:spMk id="6" creationId="{65883DFB-B566-A945-9556-62DB95C839C9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" creationId="{0347D480-66CB-0348-B027-4F4195955046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2" creationId="{68D3D8D9-B40B-B74B-A9E3-4ECF60396387}"/>
          </ac:spMkLst>
        </pc:spChg>
        <pc:spChg chg="add del mod">
          <ac:chgData name="Jad Silbak" userId="6d7e641b-76fd-48dc-80cf-f777237fad7b" providerId="ADAL" clId="{02E878BB-838F-AD4F-8408-65E251899A9F}" dt="2021-03-14T09:54:57.780" v="1226" actId="478"/>
          <ac:spMkLst>
            <pc:docMk/>
            <pc:sldMk cId="835642732" sldId="356"/>
            <ac:spMk id="35" creationId="{C10D3270-8AAA-5744-AD99-E13781F01407}"/>
          </ac:spMkLst>
        </pc:spChg>
        <pc:spChg chg="add mod">
          <ac:chgData name="Jad Silbak" userId="6d7e641b-76fd-48dc-80cf-f777237fad7b" providerId="ADAL" clId="{02E878BB-838F-AD4F-8408-65E251899A9F}" dt="2021-03-14T09:56:00.950" v="1231" actId="14100"/>
          <ac:spMkLst>
            <pc:docMk/>
            <pc:sldMk cId="835642732" sldId="356"/>
            <ac:spMk id="36" creationId="{B38CE434-C3F0-D743-A082-9B2BE1B94896}"/>
          </ac:spMkLst>
        </pc:spChg>
        <pc:spChg chg="add del mod">
          <ac:chgData name="Jad Silbak" userId="6d7e641b-76fd-48dc-80cf-f777237fad7b" providerId="ADAL" clId="{02E878BB-838F-AD4F-8408-65E251899A9F}" dt="2021-03-14T12:37:58.027" v="2085"/>
          <ac:spMkLst>
            <pc:docMk/>
            <pc:sldMk cId="835642732" sldId="356"/>
            <ac:spMk id="37" creationId="{CD27F634-CAE3-6D45-9695-D9B94DE3FD0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6" creationId="{EBB4C769-B348-674A-82D3-2254E8F3FA6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7" creationId="{E4E6ACF9-EEA2-644C-BE8E-25343251553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48" creationId="{078DF01E-7FDD-A145-A28A-C9CBA344DF9B}"/>
          </ac:spMkLst>
        </pc:spChg>
        <pc:spChg chg="mod">
          <ac:chgData name="Jad Silbak" userId="6d7e641b-76fd-48dc-80cf-f777237fad7b" providerId="ADAL" clId="{02E878BB-838F-AD4F-8408-65E251899A9F}" dt="2021-03-14T09:55:34.326" v="1230" actId="1076"/>
          <ac:spMkLst>
            <pc:docMk/>
            <pc:sldMk cId="835642732" sldId="356"/>
            <ac:spMk id="49" creationId="{91C4FB5C-CA14-814C-820B-35A8306842C6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0" creationId="{C9CCE03C-9AD1-FA4E-9FB9-6F652575C30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1" creationId="{412F3547-3F62-3147-B4DC-B71A0E51B14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8" creationId="{09125080-6777-5B4F-9356-53C919519C51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59" creationId="{D9EA44C5-DBF5-7049-82D3-725A2324F31E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0" creationId="{BCAEE2F6-32BF-7641-B789-E4AD57DE7955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1" creationId="{E0013A86-52FC-7444-9366-24644677AB62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63" creationId="{F9CB47AD-8A54-0D4D-8566-1CC942698D7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68" creationId="{9F43CA0C-0720-154B-A66D-ECF4DFE8EA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69" creationId="{BABDFA7F-AC5C-8943-8CE8-9E361E19BD2E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1" creationId="{BEFBC4B6-E99C-CA41-89F5-A915AB1E4383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3" creationId="{761CDB9E-1D3F-7B4F-9545-9A7708C805E3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77" creationId="{29D0E4D6-E605-AE46-9456-04A160F4112E}"/>
          </ac:spMkLst>
        </pc:spChg>
        <pc:spChg chg="del mod">
          <ac:chgData name="Jad Silbak" userId="6d7e641b-76fd-48dc-80cf-f777237fad7b" providerId="ADAL" clId="{02E878BB-838F-AD4F-8408-65E251899A9F}" dt="2021-03-14T09:54:52.466" v="1223" actId="478"/>
          <ac:spMkLst>
            <pc:docMk/>
            <pc:sldMk cId="835642732" sldId="356"/>
            <ac:spMk id="80" creationId="{FE139083-FBB2-5244-A3CB-D818062DE6D5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81" creationId="{7AEAED7C-6B04-3B49-9D04-092DA4714A04}"/>
          </ac:spMkLst>
        </pc:spChg>
        <pc:spChg chg="del mod">
          <ac:chgData name="Jad Silbak" userId="6d7e641b-76fd-48dc-80cf-f777237fad7b" providerId="ADAL" clId="{02E878BB-838F-AD4F-8408-65E251899A9F}" dt="2021-03-14T09:56:12.143" v="1233" actId="478"/>
          <ac:spMkLst>
            <pc:docMk/>
            <pc:sldMk cId="835642732" sldId="356"/>
            <ac:spMk id="83" creationId="{DB28A44D-6504-8B47-9FBF-201ADA6388CC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86" creationId="{37476673-0BF7-634F-A276-B26B4687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88" creationId="{3B662365-13F2-964F-85B0-5B303AA4B84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835642732" sldId="356"/>
            <ac:spMk id="89" creationId="{63382798-3F42-B245-96AA-3B05FDF53037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2" creationId="{0920357D-656A-1641-895A-0564BE865969}"/>
          </ac:spMkLst>
        </pc:spChg>
        <pc:spChg chg="mod">
          <ac:chgData name="Jad Silbak" userId="6d7e641b-76fd-48dc-80cf-f777237fad7b" providerId="ADAL" clId="{02E878BB-838F-AD4F-8408-65E251899A9F}" dt="2021-03-14T09:34:04.697" v="1090" actId="1076"/>
          <ac:spMkLst>
            <pc:docMk/>
            <pc:sldMk cId="835642732" sldId="356"/>
            <ac:spMk id="103" creationId="{BF91BFED-DE5E-EE40-9AFD-D07417E26D38}"/>
          </ac:spMkLst>
        </pc:spChg>
        <pc:grpChg chg="mod">
          <ac:chgData name="Jad Silbak" userId="6d7e641b-76fd-48dc-80cf-f777237fad7b" providerId="ADAL" clId="{02E878BB-838F-AD4F-8408-65E251899A9F}" dt="2021-03-14T09:34:04.697" v="1090" actId="1076"/>
          <ac:grpSpMkLst>
            <pc:docMk/>
            <pc:sldMk cId="835642732" sldId="356"/>
            <ac:grpSpMk id="39" creationId="{AF72811F-EF27-2643-9266-A802BFFA4BDC}"/>
          </ac:grpSpMkLst>
        </pc:grpChg>
        <pc:grpChg chg="del mod">
          <ac:chgData name="Jad Silbak" userId="6d7e641b-76fd-48dc-80cf-f777237fad7b" providerId="ADAL" clId="{02E878BB-838F-AD4F-8408-65E251899A9F}" dt="2021-03-14T09:56:08.308" v="1232" actId="478"/>
          <ac:grpSpMkLst>
            <pc:docMk/>
            <pc:sldMk cId="835642732" sldId="356"/>
            <ac:grpSpMk id="84" creationId="{6A52B128-66FC-A34F-84A7-89089D205DC5}"/>
          </ac:grpSpMkLst>
        </pc:grpChg>
        <pc:cxnChg chg="mod">
          <ac:chgData name="Jad Silbak" userId="6d7e641b-76fd-48dc-80cf-f777237fad7b" providerId="ADAL" clId="{02E878BB-838F-AD4F-8408-65E251899A9F}" dt="2021-03-14T09:34:04.697" v="1090" actId="1076"/>
          <ac:cxnSpMkLst>
            <pc:docMk/>
            <pc:sldMk cId="835642732" sldId="356"/>
            <ac:cxnSpMk id="70" creationId="{8E4CF84E-D392-6346-840F-F39DD6F29911}"/>
          </ac:cxnSpMkLst>
        </pc:cxnChg>
        <pc:cxnChg chg="mod">
          <ac:chgData name="Jad Silbak" userId="6d7e641b-76fd-48dc-80cf-f777237fad7b" providerId="ADAL" clId="{02E878BB-838F-AD4F-8408-65E251899A9F}" dt="2021-03-14T09:34:04.697" v="1090" actId="1076"/>
          <ac:cxnSpMkLst>
            <pc:docMk/>
            <pc:sldMk cId="835642732" sldId="356"/>
            <ac:cxnSpMk id="82" creationId="{53A7BD0C-A998-024C-B03E-2DB2AE121D87}"/>
          </ac:cxnSpMkLst>
        </pc:cxnChg>
      </pc:sldChg>
      <pc:sldChg chg="modSp mod">
        <pc:chgData name="Jad Silbak" userId="6d7e641b-76fd-48dc-80cf-f777237fad7b" providerId="ADAL" clId="{02E878BB-838F-AD4F-8408-65E251899A9F}" dt="2021-03-18T10:30:01.350" v="11156" actId="113"/>
        <pc:sldMkLst>
          <pc:docMk/>
          <pc:sldMk cId="651029298" sldId="361"/>
        </pc:sldMkLst>
        <pc:spChg chg="mod">
          <ac:chgData name="Jad Silbak" userId="6d7e641b-76fd-48dc-80cf-f777237fad7b" providerId="ADAL" clId="{02E878BB-838F-AD4F-8408-65E251899A9F}" dt="2021-03-14T12:39:42.758" v="2108" actId="20577"/>
          <ac:spMkLst>
            <pc:docMk/>
            <pc:sldMk cId="651029298" sldId="36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10:30:01.350" v="11156" actId="113"/>
          <ac:spMkLst>
            <pc:docMk/>
            <pc:sldMk cId="651029298" sldId="361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09:42:21.268" v="11056" actId="1076"/>
          <ac:spMkLst>
            <pc:docMk/>
            <pc:sldMk cId="651029298" sldId="361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57:57.556" v="1245" actId="14100"/>
          <ac:spMkLst>
            <pc:docMk/>
            <pc:sldMk cId="651029298" sldId="361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07:25.345" v="1310" actId="14100"/>
          <ac:spMkLst>
            <pc:docMk/>
            <pc:sldMk cId="651029298" sldId="361"/>
            <ac:spMk id="2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3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3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4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51029298" sldId="361"/>
            <ac:spMk id="62" creationId="{00000000-0000-0000-0000-000000000000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1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24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3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651029298" sldId="361"/>
            <ac:cxnSpMk id="70" creationId="{00000000-0000-0000-0000-000000000000}"/>
          </ac:cxnSpMkLst>
        </pc:cxnChg>
      </pc:sldChg>
      <pc:sldChg chg="modSp del modAnim modNotes">
        <pc:chgData name="Jad Silbak" userId="6d7e641b-76fd-48dc-80cf-f777237fad7b" providerId="ADAL" clId="{02E878BB-838F-AD4F-8408-65E251899A9F}" dt="2021-03-14T10:10:00.893" v="1337" actId="2696"/>
        <pc:sldMkLst>
          <pc:docMk/>
          <pc:sldMk cId="761318938" sldId="366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761318938" sldId="366"/>
            <ac:spMk id="6" creationId="{7DF9797D-021B-6A44-B53B-2012A5329EA8}"/>
          </ac:spMkLst>
        </pc:spChg>
      </pc:sldChg>
      <pc:sldChg chg="delSp modSp mod delAnim">
        <pc:chgData name="Jad Silbak" userId="6d7e641b-76fd-48dc-80cf-f777237fad7b" providerId="ADAL" clId="{02E878BB-838F-AD4F-8408-65E251899A9F}" dt="2021-03-18T12:36:51.509" v="12033" actId="14100"/>
        <pc:sldMkLst>
          <pc:docMk/>
          <pc:sldMk cId="4086246332" sldId="367"/>
        </pc:sldMkLst>
        <pc:spChg chg="mod">
          <ac:chgData name="Jad Silbak" userId="6d7e641b-76fd-48dc-80cf-f777237fad7b" providerId="ADAL" clId="{02E878BB-838F-AD4F-8408-65E251899A9F}" dt="2021-03-18T09:45:10.515" v="11058" actId="115"/>
          <ac:spMkLst>
            <pc:docMk/>
            <pc:sldMk cId="4086246332" sldId="367"/>
            <ac:spMk id="2" creationId="{31B3DE25-D171-454A-A42E-E48F7E27D864}"/>
          </ac:spMkLst>
        </pc:spChg>
        <pc:spChg chg="mod">
          <ac:chgData name="Jad Silbak" userId="6d7e641b-76fd-48dc-80cf-f777237fad7b" providerId="ADAL" clId="{02E878BB-838F-AD4F-8408-65E251899A9F}" dt="2021-03-18T12:36:51.509" v="12033" actId="14100"/>
          <ac:spMkLst>
            <pc:docMk/>
            <pc:sldMk cId="4086246332" sldId="367"/>
            <ac:spMk id="3" creationId="{6648D334-C839-7D4B-A1C0-DB4AB08E6D52}"/>
          </ac:spMkLst>
        </pc:spChg>
        <pc:spChg chg="mod">
          <ac:chgData name="Jad Silbak" userId="6d7e641b-76fd-48dc-80cf-f777237fad7b" providerId="ADAL" clId="{02E878BB-838F-AD4F-8408-65E251899A9F}" dt="2021-03-18T10:42:58.132" v="11348" actId="115"/>
          <ac:spMkLst>
            <pc:docMk/>
            <pc:sldMk cId="4086246332" sldId="367"/>
            <ac:spMk id="4" creationId="{383EC92B-65F3-C24B-90B2-A82B28D4BB85}"/>
          </ac:spMkLst>
        </pc:spChg>
        <pc:spChg chg="del">
          <ac:chgData name="Jad Silbak" userId="6d7e641b-76fd-48dc-80cf-f777237fad7b" providerId="ADAL" clId="{02E878BB-838F-AD4F-8408-65E251899A9F}" dt="2021-03-12T09:51:40.348" v="82" actId="478"/>
          <ac:spMkLst>
            <pc:docMk/>
            <pc:sldMk cId="4086246332" sldId="367"/>
            <ac:spMk id="4" creationId="{72284E0D-34BC-7146-8DF3-D6A983FB754B}"/>
          </ac:spMkLst>
        </pc:spChg>
      </pc:sldChg>
      <pc:sldChg chg="addSp delSp modSp del mod delAnim modAnim">
        <pc:chgData name="Jad Silbak" userId="6d7e641b-76fd-48dc-80cf-f777237fad7b" providerId="ADAL" clId="{02E878BB-838F-AD4F-8408-65E251899A9F}" dt="2021-03-22T09:15:39.566" v="12111" actId="2696"/>
        <pc:sldMkLst>
          <pc:docMk/>
          <pc:sldMk cId="3238001908" sldId="371"/>
        </pc:sldMkLst>
        <pc:spChg chg="mod">
          <ac:chgData name="Jad Silbak" userId="6d7e641b-76fd-48dc-80cf-f777237fad7b" providerId="ADAL" clId="{02E878BB-838F-AD4F-8408-65E251899A9F}" dt="2021-03-12T10:19:06.340" v="108" actId="207"/>
          <ac:spMkLst>
            <pc:docMk/>
            <pc:sldMk cId="3238001908" sldId="371"/>
            <ac:spMk id="2" creationId="{31B3DE25-D171-454A-A42E-E48F7E27D864}"/>
          </ac:spMkLst>
        </pc:spChg>
        <pc:spChg chg="del mod">
          <ac:chgData name="Jad Silbak" userId="6d7e641b-76fd-48dc-80cf-f777237fad7b" providerId="ADAL" clId="{02E878BB-838F-AD4F-8408-65E251899A9F}" dt="2021-03-14T10:20:22.911" v="1492" actId="478"/>
          <ac:spMkLst>
            <pc:docMk/>
            <pc:sldMk cId="3238001908" sldId="371"/>
            <ac:spMk id="3" creationId="{6648D334-C839-7D4B-A1C0-DB4AB08E6D52}"/>
          </ac:spMkLst>
        </pc:spChg>
        <pc:spChg chg="mod">
          <ac:chgData name="Jad Silbak" userId="6d7e641b-76fd-48dc-80cf-f777237fad7b" providerId="ADAL" clId="{02E878BB-838F-AD4F-8408-65E251899A9F}" dt="2021-03-14T10:20:45.122" v="1503" actId="14100"/>
          <ac:spMkLst>
            <pc:docMk/>
            <pc:sldMk cId="3238001908" sldId="371"/>
            <ac:spMk id="5" creationId="{FF4A80A2-8E6E-C64E-B430-2A906F474BCD}"/>
          </ac:spMkLst>
        </pc:spChg>
        <pc:spChg chg="add del mod">
          <ac:chgData name="Jad Silbak" userId="6d7e641b-76fd-48dc-80cf-f777237fad7b" providerId="ADAL" clId="{02E878BB-838F-AD4F-8408-65E251899A9F}" dt="2021-03-14T10:20:28.204" v="1495" actId="478"/>
          <ac:spMkLst>
            <pc:docMk/>
            <pc:sldMk cId="3238001908" sldId="371"/>
            <ac:spMk id="6" creationId="{B717ED54-3AFC-884F-B8F6-1598EA5E8060}"/>
          </ac:spMkLst>
        </pc:spChg>
        <pc:spChg chg="add del mod">
          <ac:chgData name="Jad Silbak" userId="6d7e641b-76fd-48dc-80cf-f777237fad7b" providerId="ADAL" clId="{02E878BB-838F-AD4F-8408-65E251899A9F}" dt="2021-03-14T10:20:25.853" v="1494"/>
          <ac:spMkLst>
            <pc:docMk/>
            <pc:sldMk cId="3238001908" sldId="371"/>
            <ac:spMk id="7" creationId="{9407051C-CD7B-C64B-8E72-B3B3EB9432A4}"/>
          </ac:spMkLst>
        </pc:spChg>
        <pc:spChg chg="add mod">
          <ac:chgData name="Jad Silbak" userId="6d7e641b-76fd-48dc-80cf-f777237fad7b" providerId="ADAL" clId="{02E878BB-838F-AD4F-8408-65E251899A9F}" dt="2021-03-14T10:20:39.226" v="1502" actId="14100"/>
          <ac:spMkLst>
            <pc:docMk/>
            <pc:sldMk cId="3238001908" sldId="371"/>
            <ac:spMk id="8" creationId="{1A41A22B-C890-3847-B980-E39305E25540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38.367" v="12057" actId="2696"/>
        <pc:sldMkLst>
          <pc:docMk/>
          <pc:sldMk cId="2627253348" sldId="37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9" creationId="{5F0D514C-5510-B042-AED7-472B5D7CB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96" creationId="{E4A7A2BA-2DFF-CE45-AA93-F484C76887D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627253348" sldId="374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627253348" sldId="374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4" creationId="{E4EAAAD0-5B1B-B742-A33C-1FB569AF396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6" creationId="{56FCD768-547F-3F45-AFF4-136B90A7F54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7" creationId="{DBCE8542-CCB7-0140-AD5B-0C399CD306F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8" creationId="{5D5309BB-F9AB-2947-897B-4E56B1DD143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59" creationId="{697188A2-78A8-8348-9C02-D6DE6E233D91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0" creationId="{124F5313-C3F8-2647-B057-D5AB2D23C90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627253348" sldId="374"/>
            <ac:cxnSpMk id="166" creationId="{5E14210C-C732-5246-AC9E-B2754A8CBE11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38.829" v="12058" actId="2696"/>
        <pc:sldMkLst>
          <pc:docMk/>
          <pc:sldMk cId="1277173968" sldId="37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9" creationId="{5F0D514C-5510-B042-AED7-472B5D7CB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96" creationId="{E4A7A2BA-2DFF-CE45-AA93-F484C76887D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277173968" sldId="375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277173968" sldId="375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4" creationId="{E4EAAAD0-5B1B-B742-A33C-1FB569AF396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6" creationId="{56FCD768-547F-3F45-AFF4-136B90A7F54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7" creationId="{DBCE8542-CCB7-0140-AD5B-0C399CD306F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8" creationId="{5D5309BB-F9AB-2947-897B-4E56B1DD143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59" creationId="{697188A2-78A8-8348-9C02-D6DE6E233D91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0" creationId="{124F5313-C3F8-2647-B057-D5AB2D23C90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277173968" sldId="375"/>
            <ac:cxnSpMk id="166" creationId="{5E14210C-C732-5246-AC9E-B2754A8CBE11}"/>
          </ac:cxnSpMkLst>
        </pc:cxnChg>
      </pc:sldChg>
      <pc:sldChg chg="modSp mod modNotes">
        <pc:chgData name="Jad Silbak" userId="6d7e641b-76fd-48dc-80cf-f777237fad7b" providerId="ADAL" clId="{02E878BB-838F-AD4F-8408-65E251899A9F}" dt="2021-03-18T12:30:01.118" v="12022" actId="20577"/>
        <pc:sldMkLst>
          <pc:docMk/>
          <pc:sldMk cId="1916048588" sldId="378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16048588" sldId="378"/>
            <ac:spMk id="7" creationId="{F632E89F-99CA-A144-93C4-B93207F6F67C}"/>
          </ac:spMkLst>
        </pc:spChg>
        <pc:spChg chg="mod">
          <ac:chgData name="Jad Silbak" userId="6d7e641b-76fd-48dc-80cf-f777237fad7b" providerId="ADAL" clId="{02E878BB-838F-AD4F-8408-65E251899A9F}" dt="2021-03-18T12:30:01.118" v="12022" actId="20577"/>
          <ac:spMkLst>
            <pc:docMk/>
            <pc:sldMk cId="1916048588" sldId="378"/>
            <ac:spMk id="27" creationId="{3841987A-3E8E-C242-BFB3-DD4A45A5FCD6}"/>
          </ac:spMkLst>
        </pc:spChg>
      </pc:sldChg>
      <pc:sldChg chg="addSp modSp mod modAnim modNotes">
        <pc:chgData name="Jad Silbak" userId="6d7e641b-76fd-48dc-80cf-f777237fad7b" providerId="ADAL" clId="{02E878BB-838F-AD4F-8408-65E251899A9F}" dt="2021-03-18T09:37:17.577" v="11045"/>
        <pc:sldMkLst>
          <pc:docMk/>
          <pc:sldMk cId="2528359260" sldId="379"/>
        </pc:sldMkLst>
        <pc:spChg chg="add mod">
          <ac:chgData name="Jad Silbak" userId="6d7e641b-76fd-48dc-80cf-f777237fad7b" providerId="ADAL" clId="{02E878BB-838F-AD4F-8408-65E251899A9F}" dt="2021-03-14T10:18:13.942" v="1491" actId="1076"/>
          <ac:spMkLst>
            <pc:docMk/>
            <pc:sldMk cId="2528359260" sldId="379"/>
            <ac:spMk id="2" creationId="{9938E416-FB9A-A94E-97CC-29E426310D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528359260" sldId="379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18:04.785" v="1490" actId="20577"/>
          <ac:spMkLst>
            <pc:docMk/>
            <pc:sldMk cId="2528359260" sldId="379"/>
            <ac:spMk id="27" creationId="{3841987A-3E8E-C242-BFB3-DD4A45A5FCD6}"/>
          </ac:spMkLst>
        </pc:spChg>
      </pc:sldChg>
      <pc:sldChg chg="modSp del">
        <pc:chgData name="Jad Silbak" userId="6d7e641b-76fd-48dc-80cf-f777237fad7b" providerId="ADAL" clId="{02E878BB-838F-AD4F-8408-65E251899A9F}" dt="2021-03-22T09:12:43.487" v="12060" actId="2696"/>
        <pc:sldMkLst>
          <pc:docMk/>
          <pc:sldMk cId="630658" sldId="39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3" creationId="{A95089DF-1679-5143-B495-6F3D844213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4" creationId="{64FEF244-F310-9644-B5B2-4CAEB327FD9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6" creationId="{4E199880-1EF8-E447-8257-202B4CBCF1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7" creationId="{966385CB-91C3-CF4B-8947-34D53ABF0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13" creationId="{64FB4924-C474-3B4A-AD82-B8878D0075C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0658" sldId="390"/>
            <ac:spMk id="14" creationId="{5EDCDB36-9978-064E-BE4D-7AE91FA53C14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45.220" v="12061" actId="2696"/>
        <pc:sldMkLst>
          <pc:docMk/>
          <pc:sldMk cId="1939171250" sldId="39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3" creationId="{A95089DF-1679-5143-B495-6F3D844213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4" creationId="{64FEF244-F310-9644-B5B2-4CAEB327FD9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1" creationId="{42131C68-EC2F-0F4B-AD8B-8BF3E27226E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3" creationId="{64FB4924-C474-3B4A-AD82-B8878D0075C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939171250" sldId="392"/>
            <ac:spMk id="14" creationId="{5EDCDB36-9978-064E-BE4D-7AE91FA53C14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48.952" v="12062" actId="2696"/>
        <pc:sldMkLst>
          <pc:docMk/>
          <pc:sldMk cId="3764025557" sldId="39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3" creationId="{0CB21A3A-8F13-DE48-92D7-12DEE772680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764025557" sldId="395"/>
            <ac:spMk id="48" creationId="{00000000-0000-0000-0000-000000000000}"/>
          </ac:spMkLst>
        </pc:spChg>
      </pc:sldChg>
      <pc:sldChg chg="modSp del">
        <pc:chgData name="Jad Silbak" userId="6d7e641b-76fd-48dc-80cf-f777237fad7b" providerId="ADAL" clId="{02E878BB-838F-AD4F-8408-65E251899A9F}" dt="2021-03-22T09:12:36.702" v="12054" actId="2696"/>
        <pc:sldMkLst>
          <pc:docMk/>
          <pc:sldMk cId="2252714348" sldId="396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252714348" sldId="396"/>
            <ac:spMk id="79" creationId="{9FB35F78-F41E-3949-AC77-246A61103EBF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252714348" sldId="396"/>
            <ac:grpSpMk id="75" creationId="{FC573E8E-A492-E64A-90F3-13AD4BFA92FA}"/>
          </ac:grpSpMkLst>
        </pc:grpChg>
      </pc:sldChg>
      <pc:sldChg chg="modSp del">
        <pc:chgData name="Jad Silbak" userId="6d7e641b-76fd-48dc-80cf-f777237fad7b" providerId="ADAL" clId="{02E878BB-838F-AD4F-8408-65E251899A9F}" dt="2021-03-22T09:12:37.341" v="12055" actId="2696"/>
        <pc:sldMkLst>
          <pc:docMk/>
          <pc:sldMk cId="4004947884" sldId="399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46" creationId="{52D27C94-F6BE-2747-B285-6EB0442212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5" creationId="{493BADE3-F396-1C49-9348-7871607774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6" creationId="{DC25D180-64BE-0149-BA71-7D74ECD9BD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7" creationId="{4EA1C6BC-5C1B-5144-AF4F-B7568127BD5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8" creationId="{333CA6E3-A904-0A4C-9547-B656B6AD8F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59" creationId="{B90A5091-379A-6B47-9834-694FE49648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0" creationId="{9CBDC171-2952-9B45-878F-C02DAF90A9B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1" creationId="{35F8C6BF-9E49-AE4A-9A6D-15CB86CE5B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2" creationId="{8D0E7415-AF7A-1242-BF78-FF29480780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3" creationId="{53D1F4D1-4C2D-D249-A21A-04255CC1BE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4" creationId="{58A553DC-6330-2446-965E-5BFCFE9D2A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5" creationId="{9C873EDB-0A0E-DE46-8B35-E56E3AE632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6" creationId="{00048DA8-41F2-BC46-A5D0-ABE8BBC64A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7" creationId="{BBCA23F5-4E0F-9F4E-8DF8-684B79E280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8" creationId="{C048A400-CF95-7740-A185-C08555FB1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69" creationId="{2BE71F3C-1CE6-674B-B99F-101B9FF4F20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0" creationId="{0DC4290F-D615-4B42-8CA6-CA3B9D04855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1" creationId="{A8DAC5EC-D622-8843-ACD4-597A956FB5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2" creationId="{9E73715A-A4F7-414A-96B7-526CC8D5AC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3" creationId="{56DDF5FA-8350-7649-B57A-B6AFE52733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4" creationId="{778C5CD5-C9D0-9B40-ACD3-252090E58C5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5" creationId="{EC96E0E9-8606-D148-B636-BB63C55AEB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6" creationId="{BD61FAEE-5AE6-2143-B411-A66C9EB5F9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7" creationId="{CFCDADFB-5525-C24C-9631-AEB86014B25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8" creationId="{EF753D17-12FA-C74F-AEBD-88BF1EDA8C4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79" creationId="{0E802AAC-A337-9145-A1C0-077729B0D30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0" creationId="{8F9234AA-6B87-154D-909D-2EC192A899E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1" creationId="{661506D3-929F-2A46-AAA0-1F7983FE54F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2" creationId="{5F175827-C438-6147-A006-23411F57E01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89" creationId="{568EAB10-BF94-5244-BE21-591720B51A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13" creationId="{DEB9539B-8818-0645-B691-99616103C9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1" creationId="{E42EFF30-473C-0740-B1DB-5BF0793ABB2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2" creationId="{B33D6961-F218-0A41-B8E1-CDB2622DD84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3" creationId="{C48B0D0B-AC1A-4E4B-9A52-76C3A506E9A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5" creationId="{DBB1EABA-98EF-1B4F-969F-6866C3FB67B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7" creationId="{B5CC5CF5-2E88-B642-8819-18BFFFED6B9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49" creationId="{8FF7C515-7911-B34E-B3D0-F76A2E49BD0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1" creationId="{93D117E7-3D2D-7B4D-982E-89978C4E8AD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3" creationId="{B3E73D62-AA3A-E547-A03A-FAB25C9134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5" creationId="{55BD0D15-99D8-3F4D-8FF7-AD4AB02071C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6" creationId="{C6E636BF-BC07-A349-B140-5712CF53AF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7" creationId="{176690B7-E26E-424D-93C5-ACF3B1D64C6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8" creationId="{A4D9792B-C58E-F94F-A7D4-B1EA72C184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59" creationId="{63D21352-B88B-7241-89C1-CE1453541E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0" creationId="{E38CA9D1-47D6-AD40-AC2D-34CF141623D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1" creationId="{FFE72A4C-C6A2-0C44-BF02-10FE57001F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2" creationId="{43568C21-B1AF-3F45-BD76-491407C1B22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3" creationId="{93571760-E108-5142-909D-B7EE2C0D12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4" creationId="{F919A0D0-A32C-214D-9631-AFD02A272F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5" creationId="{B1D026A0-CC8A-E14C-81DD-F105913D15A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6" creationId="{9EB6F611-00DA-5A46-8AD4-E85297E00C7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7" creationId="{BD559A4E-4A95-9548-B6DC-0D07994B138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8" creationId="{602EFD9A-2821-9447-BC8F-91C361DE72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69" creationId="{D930E2D2-6E32-6E4E-B34C-3D4EA2B96D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0" creationId="{BC915C8D-7F38-E442-9A10-59237773F41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1" creationId="{C1417D23-E084-1F41-9F58-1B121A6656B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2" creationId="{2924A39F-1693-4841-B3C2-DBA3560BA4A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3" creationId="{3C8FFDC1-722E-744C-9B4A-63E685A16A7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4" creationId="{9DE70743-53FA-1B4C-8F4B-88ACD45FF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5" creationId="{96691D09-0EAC-EC46-AA95-8F8F9DFE94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6" creationId="{CB01E2DF-F189-764F-A3DB-C599F80BC53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7" creationId="{E0AAA7B6-9957-B645-833F-3EF5D736F24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8" creationId="{B2893B2C-EF2D-994B-9599-D34209EE74C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79" creationId="{BDED7B3D-B5FF-D542-8C18-DFBD8C3FC32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004947884" sldId="399"/>
            <ac:spMk id="180" creationId="{B83C3C7C-9691-A640-B5CC-10077880133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7" creationId="{17DBA674-099C-6441-9A91-4FC23B89C93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8" creationId="{17822B93-44E5-C74B-AC17-5115EF979C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49" creationId="{560EA7C7-E7FE-7F4F-8894-910A91FE8DAC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0" creationId="{E5EB63FF-A333-2544-9F08-F4A8CED6FA5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1" creationId="{B70D289A-F0EF-BB41-B846-F307B860A5C1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2" creationId="{396634D6-E7EE-C145-A2E3-F8C67A5A2EF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3" creationId="{5E6C60A8-6A75-2142-9ED6-C492C43E95D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54" creationId="{9F965E8C-6658-F34D-82D4-D165ADBE19E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0" creationId="{78BCC16A-5BB8-A440-93F8-322E40E1FC49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4" creationId="{5B688C08-06C8-D243-B4BB-50DC4BFC18CB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6" creationId="{330DD274-3205-D448-A628-67B5D0030EF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48" creationId="{DE05CE83-268E-C242-B62F-0B2057F17F5F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0" creationId="{46CB73E6-678D-5C4B-BC48-BB3D0557E4DF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2" creationId="{14ACFE77-B1A4-DB46-A42F-04E418F637B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4004947884" sldId="399"/>
            <ac:grpSpMk id="154" creationId="{DAF86F78-DAD3-6446-B11E-41944820191D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0" creationId="{B4E3C2C2-28CD-DA4B-A134-22121B11B8EF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1" creationId="{F842F439-47B3-A545-A3B9-BD4469FB495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2" creationId="{81910985-5C8B-BC4F-B4DB-001A44862EF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3" creationId="{F637F8F9-8907-3C42-8CA8-B64B0B283B76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4" creationId="{49342A00-BC37-2D45-8F83-3F64C4C6F9C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5" creationId="{D37799C3-4F82-A04E-AFFE-2A5ECB55E13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6" creationId="{AD17A7A5-3B6A-4D47-8882-E76C7AC6FEF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7" creationId="{1C7CDD7F-C341-174C-8983-1451B8638A48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8" creationId="{0C4CFE8A-CA98-1F48-AE0B-6F6FAD53B86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99" creationId="{1D8254E7-880C-2E48-AE2A-EC66F2AF70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100" creationId="{C31F9C7F-E9E0-584D-85C9-0D5227B111B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004947884" sldId="399"/>
            <ac:cxnSpMk id="101" creationId="{876AD924-3ADA-9543-94C0-E592FDB705C7}"/>
          </ac:cxnSpMkLst>
        </pc:cxnChg>
      </pc:sldChg>
      <pc:sldChg chg="modSp del">
        <pc:chgData name="Jad Silbak" userId="6d7e641b-76fd-48dc-80cf-f777237fad7b" providerId="ADAL" clId="{02E878BB-838F-AD4F-8408-65E251899A9F}" dt="2021-03-22T09:12:37.900" v="12056" actId="2696"/>
        <pc:sldMkLst>
          <pc:docMk/>
          <pc:sldMk cId="1479180299" sldId="40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" creationId="{20A212FA-65ED-864F-B668-2B0C3E45BC0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0" creationId="{D24A66DF-710B-DB4E-9A8F-C57604713AD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1" creationId="{0DACE619-4C7F-FA44-BC12-4FA3CD5CA06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0" creationId="{F4A884B8-5757-3343-85E3-163306C8FFE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1" creationId="{798EF0AE-2B66-D643-85AB-4EA5E859B6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2" creationId="{644216B2-6736-1F4F-BD9F-937FE1557A3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4" creationId="{6E0E21C4-6D93-2A4B-8F9D-1A972EE25C1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5" creationId="{3C2ED6B6-5CE3-564F-9E9B-2DD28AA5C3C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6" creationId="{CBDA6F64-6ED1-DA42-A46C-4F7DCC94EF6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7" creationId="{E2447370-4021-F541-8C10-BDE34FD33A7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38" creationId="{F7D7CF1B-5922-CF4E-8EB0-C31D7A718B3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0" creationId="{23244F0E-8768-C04B-84EA-D1F06080151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1" creationId="{4E8233B9-55A4-BE4D-B061-D8AEA9A0C9A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2" creationId="{12BD3935-C892-F442-AD8A-DFA82CDA3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3" creationId="{3B6827F4-00CB-8341-A066-3240F830354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4" creationId="{AF5431D4-08A2-674A-AF18-5B32C668F31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6" creationId="{20B68DAD-3884-7241-91E4-C4817A1E1BF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7" creationId="{29BDF654-9928-544C-9834-1ACA6510E81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48" creationId="{8A10BF68-3C8B-4A45-A491-C645E27778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1" creationId="{9B520E63-D0D6-E946-80C4-D06C3252CA1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2" creationId="{D2C1F0DD-4DDC-DC44-8180-C8578E90559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4" creationId="{112BE6B8-53CF-714A-9C24-25D70EE703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5" creationId="{C15103D9-C139-9948-96DC-0ECE15F062D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6" creationId="{475AC493-DB0B-CD40-81A7-5501D1345B0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7" creationId="{EAF02B83-A98C-C14A-A086-B4787A668B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68" creationId="{EC804526-28FB-4A47-9063-6CC58531BDD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0" creationId="{9AC8A31B-EEA7-C04D-AB3B-7E63B378AF6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1" creationId="{694C346D-431F-9147-AC1F-BDFCB5BD80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2" creationId="{3F339FD4-4A78-E04D-9592-A20D1B5E534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3" creationId="{0E301711-ECBB-E045-B00F-FAC9B3B9D47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4" creationId="{73C310A2-63A0-8844-A197-188E6236FB5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6" creationId="{F609E336-D4CA-8646-BE63-23C751F04B3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7" creationId="{EC27A891-AFA8-B14E-A612-D78CAADE2FE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8" creationId="{FF678D11-7BB1-E24A-AB35-D849384A86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79" creationId="{9FB35F78-F41E-3949-AC77-246A61103EB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02" creationId="{0050783A-2B56-BB45-93E0-D3BA684CC65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13" creationId="{DEB9539B-8818-0645-B691-99616103C9E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2" creationId="{93D26FD5-16DF-B744-85A0-4476E02863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3" creationId="{2A595BC6-0B03-034C-BCA8-C1BB399EB4E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4" creationId="{E7B27CDB-FD9E-4D4C-A38D-5CE1244AEE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5" creationId="{9E98B899-A875-9E4B-963B-A5BBF697527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7" creationId="{EB4A42DB-1937-834A-A36A-7FCBDB6F96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8" creationId="{4B0F7649-7F98-C943-A0D2-9DB17B8805A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29" creationId="{4F00C2C8-520D-994A-A7FA-BCC01604C9A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0" creationId="{4B8096F1-C753-B249-AD1A-C82EAE1AA3A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2" creationId="{76A870AC-145C-8D4E-8215-DD598A14C69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3" creationId="{02C3F92B-4DBE-F14A-AE6A-D7806DE3D9D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4" creationId="{D2B48857-2D97-CB49-8D7E-D58CF403E1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5" creationId="{869155CA-3245-4A4C-8A85-2973652037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7" creationId="{D74ED729-D3B3-4746-A5B7-B872B11AB0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8" creationId="{B2D87E43-13C7-7848-9108-2BC62CC7870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39" creationId="{3AB19D08-6E13-6946-B0F1-AD9BC9B9E42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0" creationId="{7F2952C5-2DB8-8A43-925A-097D18E4CBB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2" creationId="{8B5738B5-BF0E-DA42-A77D-016DD116D29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3" creationId="{4FB95713-14A0-6B4A-8351-8F80FD04EC8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4" creationId="{53DFBEEE-4EF6-DE47-9573-E09922D5A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5" creationId="{2CD852F8-A395-4D4C-BC53-A017CFF055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7" creationId="{F9135B1B-F4FD-7844-B937-341597C661B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8" creationId="{57EBCB05-C1DB-8846-BBD9-9BB1645EC29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49" creationId="{B62F5636-AA38-B841-B0F0-3FA04ABCFE4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0" creationId="{87FAAF84-366F-8540-8C34-DA9D552BC3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2" creationId="{F2E4943D-E3BA-534C-938C-07B643360D8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3" creationId="{DAAE6282-68F4-7248-9B7B-C5DCDDCE5E8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4" creationId="{7F5CB2F9-BDAD-1E4E-861B-B664F2AD7E0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479180299" sldId="400"/>
            <ac:spMk id="155" creationId="{67D3FFDD-B0C1-EF4D-A0F1-D31C503E34C0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8" creationId="{B6FD35CE-7881-874E-9D04-ECC385C6C92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" creationId="{13DF01DF-4CDD-6740-8880-B8A56EC8434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33" creationId="{BC5E33E3-118E-7A4D-98B9-4B4934A412C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39" creationId="{19E65526-C68E-AF48-80F8-0C0954649E4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45" creationId="{3B546EA3-47D9-D741-836F-736B7DBB07F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63" creationId="{E8F6423C-9F29-3F40-AF73-40CE2C4BD662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69" creationId="{62665DCE-70AB-7A4D-B6F5-28F8C5A4692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75" creationId="{FC573E8E-A492-E64A-90F3-13AD4BFA92F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1" creationId="{9D01E289-63E5-374F-9B68-FFFC3E6BD29D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26" creationId="{B7D08E00-8C69-AC4C-A89E-C3D818E8E18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31" creationId="{869E6EB5-D0C9-F341-BE70-B85BA61FA953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36" creationId="{66BFD5A1-4B5B-DE43-8E82-FB490FFD1B6A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41" creationId="{8DE11FDA-833F-D841-B27E-42C53074E136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46" creationId="{511C5250-0BFA-FF4E-BA62-29EA34ACE53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1479180299" sldId="400"/>
            <ac:grpSpMk id="151" creationId="{912A5F00-867B-434B-B8B7-8AB06A8A2D69}"/>
          </ac:grpSpMkLst>
        </pc:gr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6" creationId="{A2244C9C-E5B1-FC4F-8FF2-C1DA665A70A8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7" creationId="{6BA186DB-0717-D148-8684-5EE1E4EBDC7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8" creationId="{332122AA-B8AD-A841-BB2A-BF9A1B8465E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99" creationId="{F1AAA1B7-494B-8541-B370-619C59AB75F7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00" creationId="{1FBB4AA4-80F6-AE45-B44F-B3EBC2E186E5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01" creationId="{F07AFA33-895C-3E45-999E-9C7D30F7299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1" creationId="{4F0CD929-A126-C549-A865-C46BE2C9C78C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2" creationId="{62961360-D965-B942-A515-CE283F48B3BD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3" creationId="{30546AB4-5E0D-854B-8CD7-BBD0ADADB769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4" creationId="{ED89893A-3696-E04D-B219-4A07FC52D02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5" creationId="{061CE56F-438C-9747-AF86-CBB8E2C6DE43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479180299" sldId="400"/>
            <ac:cxnSpMk id="166" creationId="{5E14210C-C732-5246-AC9E-B2754A8CBE11}"/>
          </ac:cxnSpMkLst>
        </pc:cxnChg>
      </pc:sldChg>
      <pc:sldChg chg="modSp del">
        <pc:chgData name="Jad Silbak" userId="6d7e641b-76fd-48dc-80cf-f777237fad7b" providerId="ADAL" clId="{02E878BB-838F-AD4F-8408-65E251899A9F}" dt="2021-03-22T09:12:34.994" v="12052" actId="2696"/>
        <pc:sldMkLst>
          <pc:docMk/>
          <pc:sldMk cId="1725156128" sldId="40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4" creationId="{2607F8DA-3BEE-3C4B-B391-5429902AC6C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8" creationId="{0D9C0A02-9FF8-C445-BE77-6F4F507BF34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25156128" sldId="401"/>
            <ac:spMk id="9" creationId="{10A79739-615B-164B-90A0-78E090984426}"/>
          </ac:spMkLst>
        </pc:spChg>
      </pc:sldChg>
      <pc:sldChg chg="modSp del modNotes">
        <pc:chgData name="Jad Silbak" userId="6d7e641b-76fd-48dc-80cf-f777237fad7b" providerId="ADAL" clId="{02E878BB-838F-AD4F-8408-65E251899A9F}" dt="2021-03-22T09:12:53.255" v="12064" actId="2696"/>
        <pc:sldMkLst>
          <pc:docMk/>
          <pc:sldMk cId="1660275456" sldId="40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26" creationId="{F53B07EE-F093-4A49-BDA9-9C097A0272B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660275456" sldId="402"/>
            <ac:spMk id="34" creationId="{AD8D5F4F-794A-454A-A255-0C87F86AE77B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660275456" sldId="402"/>
            <ac:cxnSpMk id="54" creationId="{D977540D-C5A5-9841-8006-C82C9E47D6EC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55.015" v="12066" actId="2696"/>
        <pc:sldMkLst>
          <pc:docMk/>
          <pc:sldMk cId="1764683549" sldId="403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3" creationId="{BCFF2277-B339-6449-BC34-C974410EAF4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8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0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8" creationId="{04BBE245-3277-5243-A1D0-5711F8971C5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29" creationId="{302F4B59-E018-C14F-ACFB-95AC173B941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764683549" sldId="403"/>
            <ac:spMk id="56" creationId="{3E503C4F-D924-EB46-BA34-5FD6D5D0B43E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1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2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1764683549" sldId="403"/>
            <ac:cxnSpMk id="54" creationId="{D977540D-C5A5-9841-8006-C82C9E47D6EC}"/>
          </ac:cxnSpMkLst>
        </pc:cxnChg>
      </pc:sldChg>
      <pc:sldChg chg="modSp del modNotes">
        <pc:chgData name="Jad Silbak" userId="6d7e641b-76fd-48dc-80cf-f777237fad7b" providerId="ADAL" clId="{02E878BB-838F-AD4F-8408-65E251899A9F}" dt="2021-03-22T09:12:52.454" v="12063" actId="2696"/>
        <pc:sldMkLst>
          <pc:docMk/>
          <pc:sldMk cId="3451364644" sldId="40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20" creationId="{1AC0E6BE-B336-5544-95F6-A024B01A15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35" creationId="{C6F9DB11-20C6-CA42-969F-5B1BF50E4D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51364644" sldId="404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451364644" sldId="404"/>
            <ac:cxnSpMk id="54" creationId="{D977540D-C5A5-9841-8006-C82C9E47D6EC}"/>
          </ac:cxnSpMkLst>
        </pc:cxnChg>
      </pc:sldChg>
      <pc:sldChg chg="modSp del mod ord modAnim modNotes">
        <pc:chgData name="Jad Silbak" userId="6d7e641b-76fd-48dc-80cf-f777237fad7b" providerId="ADAL" clId="{02E878BB-838F-AD4F-8408-65E251899A9F}" dt="2021-03-22T09:12:56.825" v="12067" actId="2696"/>
        <pc:sldMkLst>
          <pc:docMk/>
          <pc:sldMk cId="2095376699" sldId="40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095376699" sldId="405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2095376699" sldId="405"/>
            <ac:cxnSpMk id="54" creationId="{D977540D-C5A5-9841-8006-C82C9E47D6EC}"/>
          </ac:cxnSpMkLst>
        </pc:cxnChg>
      </pc:sldChg>
      <pc:sldChg chg="addSp delSp modSp mod modAnim modNotes">
        <pc:chgData name="Jad Silbak" userId="6d7e641b-76fd-48dc-80cf-f777237fad7b" providerId="ADAL" clId="{02E878BB-838F-AD4F-8408-65E251899A9F}" dt="2021-03-18T09:25:46.846" v="10896" actId="1076"/>
        <pc:sldMkLst>
          <pc:docMk/>
          <pc:sldMk cId="4117537320" sldId="406"/>
        </pc:sldMkLst>
        <pc:spChg chg="add del mod">
          <ac:chgData name="Jad Silbak" userId="6d7e641b-76fd-48dc-80cf-f777237fad7b" providerId="ADAL" clId="{02E878BB-838F-AD4F-8408-65E251899A9F}" dt="2021-03-14T09:21:22.111" v="1051"/>
          <ac:spMkLst>
            <pc:docMk/>
            <pc:sldMk cId="4117537320" sldId="406"/>
            <ac:spMk id="2" creationId="{3D11F78C-95C2-924B-AAAF-189F847674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8T09:25:04.928" v="10895" actId="114"/>
          <ac:spMkLst>
            <pc:docMk/>
            <pc:sldMk cId="4117537320" sldId="406"/>
            <ac:spMk id="18" creationId="{5DA7AA2A-231F-BD43-8B5B-F1CC68FE2E5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4117537320" sldId="406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49:13.906" v="1195" actId="14100"/>
          <ac:spMkLst>
            <pc:docMk/>
            <pc:sldMk cId="4117537320" sldId="406"/>
            <ac:spMk id="20" creationId="{5D7671E4-1111-E246-AA88-00CCB90863B0}"/>
          </ac:spMkLst>
        </pc:spChg>
        <pc:spChg chg="mod">
          <ac:chgData name="Jad Silbak" userId="6d7e641b-76fd-48dc-80cf-f777237fad7b" providerId="ADAL" clId="{02E878BB-838F-AD4F-8408-65E251899A9F}" dt="2021-03-14T09:51:25.700" v="1208" actId="20577"/>
          <ac:spMkLst>
            <pc:docMk/>
            <pc:sldMk cId="4117537320" sldId="406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49:41.713" v="1198" actId="1076"/>
          <ac:spMkLst>
            <pc:docMk/>
            <pc:sldMk cId="4117537320" sldId="406"/>
            <ac:spMk id="38" creationId="{F30F0889-1D33-7F48-94B6-490FA9A6187F}"/>
          </ac:spMkLst>
        </pc:spChg>
        <pc:picChg chg="add mod">
          <ac:chgData name="Jad Silbak" userId="6d7e641b-76fd-48dc-80cf-f777237fad7b" providerId="ADAL" clId="{02E878BB-838F-AD4F-8408-65E251899A9F}" dt="2021-03-18T09:25:46.846" v="10896" actId="1076"/>
          <ac:picMkLst>
            <pc:docMk/>
            <pc:sldMk cId="4117537320" sldId="406"/>
            <ac:picMk id="3" creationId="{4ED3DB97-A9C5-1B47-AB25-60AFCE8275C9}"/>
          </ac:picMkLst>
        </pc:pic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4117537320" sldId="406"/>
            <ac:cxnSpMk id="54" creationId="{D977540D-C5A5-9841-8006-C82C9E47D6EC}"/>
          </ac:cxnSpMkLst>
        </pc:cxnChg>
      </pc:sldChg>
      <pc:sldChg chg="modSp add del ord modNotes">
        <pc:chgData name="Jad Silbak" userId="6d7e641b-76fd-48dc-80cf-f777237fad7b" providerId="ADAL" clId="{02E878BB-838F-AD4F-8408-65E251899A9F}" dt="2021-03-22T09:12:57.378" v="12068" actId="2696"/>
        <pc:sldMkLst>
          <pc:docMk/>
          <pc:sldMk cId="3171894912" sldId="407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7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19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32" creationId="{A8BBD4C9-8E71-7649-AD68-1868F9B21CC4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171894912" sldId="407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171894912" sldId="407"/>
            <ac:cxnSpMk id="54" creationId="{D977540D-C5A5-9841-8006-C82C9E47D6EC}"/>
          </ac:cxnSpMkLst>
        </pc:cxnChg>
      </pc:sldChg>
      <pc:sldChg chg="modSp add del">
        <pc:chgData name="Jad Silbak" userId="6d7e641b-76fd-48dc-80cf-f777237fad7b" providerId="ADAL" clId="{02E878BB-838F-AD4F-8408-65E251899A9F}" dt="2021-03-22T09:12:33.836" v="12051" actId="2696"/>
        <pc:sldMkLst>
          <pc:docMk/>
          <pc:sldMk cId="635448699" sldId="408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7" creationId="{E41ACD09-D3AB-1440-9A62-5C1871AB2A2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8" creationId="{0D9C0A02-9FF8-C445-BE77-6F4F507BF34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635448699" sldId="408"/>
            <ac:spMk id="9" creationId="{10A79739-615B-164B-90A0-78E090984426}"/>
          </ac:spMkLst>
        </pc:spChg>
      </pc:sldChg>
      <pc:sldChg chg="addSp delSp modSp mod">
        <pc:chgData name="Jad Silbak" userId="6d7e641b-76fd-48dc-80cf-f777237fad7b" providerId="ADAL" clId="{02E878BB-838F-AD4F-8408-65E251899A9F}" dt="2021-03-18T12:24:17.484" v="12019" actId="14100"/>
        <pc:sldMkLst>
          <pc:docMk/>
          <pc:sldMk cId="1088120117" sldId="409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1088120117" sldId="409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6T17:00:37.049" v="10881" actId="478"/>
          <ac:spMkLst>
            <pc:docMk/>
            <pc:sldMk cId="1088120117" sldId="409"/>
            <ac:spMk id="3" creationId="{DF99CE28-FBEA-E648-AD01-19C92B813733}"/>
          </ac:spMkLst>
        </pc:spChg>
        <pc:spChg chg="add mod">
          <ac:chgData name="Jad Silbak" userId="6d7e641b-76fd-48dc-80cf-f777237fad7b" providerId="ADAL" clId="{02E878BB-838F-AD4F-8408-65E251899A9F}" dt="2021-03-18T12:24:17.484" v="12019" actId="14100"/>
          <ac:spMkLst>
            <pc:docMk/>
            <pc:sldMk cId="1088120117" sldId="409"/>
            <ac:spMk id="5" creationId="{540350A6-2582-6E4E-9BB1-910924BEDE48}"/>
          </ac:spMkLst>
        </pc:spChg>
        <pc:spChg chg="add mod">
          <ac:chgData name="Jad Silbak" userId="6d7e641b-76fd-48dc-80cf-f777237fad7b" providerId="ADAL" clId="{02E878BB-838F-AD4F-8408-65E251899A9F}" dt="2021-03-16T17:01:32.066" v="10883"/>
          <ac:spMkLst>
            <pc:docMk/>
            <pc:sldMk cId="1088120117" sldId="409"/>
            <ac:spMk id="6" creationId="{57ABBBA7-B030-394A-BAE5-40DAEA79F24F}"/>
          </ac:spMkLst>
        </pc:spChg>
        <pc:spChg chg="mod">
          <ac:chgData name="Jad Silbak" userId="6d7e641b-76fd-48dc-80cf-f777237fad7b" providerId="ADAL" clId="{02E878BB-838F-AD4F-8408-65E251899A9F}" dt="2021-03-16T12:48:36.283" v="9879" actId="1076"/>
          <ac:spMkLst>
            <pc:docMk/>
            <pc:sldMk cId="1088120117" sldId="409"/>
            <ac:spMk id="10" creationId="{CDDC87C4-9DBF-C24E-9FD6-E31E6C8B78FC}"/>
          </ac:spMkLst>
        </pc:spChg>
      </pc:sldChg>
      <pc:sldChg chg="addSp delSp modSp del mod">
        <pc:chgData name="Jad Silbak" userId="6d7e641b-76fd-48dc-80cf-f777237fad7b" providerId="ADAL" clId="{02E878BB-838F-AD4F-8408-65E251899A9F}" dt="2021-03-22T09:14:25.029" v="12089" actId="2696"/>
        <pc:sldMkLst>
          <pc:docMk/>
          <pc:sldMk cId="3838899234" sldId="410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838899234" sldId="410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4T10:14:14.068" v="1439" actId="478"/>
          <ac:spMkLst>
            <pc:docMk/>
            <pc:sldMk cId="3838899234" sldId="410"/>
            <ac:spMk id="3" creationId="{DF99CE28-FBEA-E648-AD01-19C92B813733}"/>
          </ac:spMkLst>
        </pc:spChg>
        <pc:spChg chg="del mod">
          <ac:chgData name="Jad Silbak" userId="6d7e641b-76fd-48dc-80cf-f777237fad7b" providerId="ADAL" clId="{02E878BB-838F-AD4F-8408-65E251899A9F}" dt="2021-03-16T12:48:50.285" v="9881" actId="478"/>
          <ac:spMkLst>
            <pc:docMk/>
            <pc:sldMk cId="3838899234" sldId="410"/>
            <ac:spMk id="5" creationId="{86EE27C0-36EA-B342-8AC1-BF130EEB9B8F}"/>
          </ac:spMkLst>
        </pc:spChg>
        <pc:spChg chg="mod">
          <ac:chgData name="Jad Silbak" userId="6d7e641b-76fd-48dc-80cf-f777237fad7b" providerId="ADAL" clId="{02E878BB-838F-AD4F-8408-65E251899A9F}" dt="2021-03-16T12:49:13.171" v="9883" actId="1076"/>
          <ac:spMkLst>
            <pc:docMk/>
            <pc:sldMk cId="3838899234" sldId="410"/>
            <ac:spMk id="6" creationId="{038A3025-B93A-9B44-B761-9BE822929DF1}"/>
          </ac:spMkLst>
        </pc:spChg>
        <pc:spChg chg="add del mod">
          <ac:chgData name="Jad Silbak" userId="6d7e641b-76fd-48dc-80cf-f777237fad7b" providerId="ADAL" clId="{02E878BB-838F-AD4F-8408-65E251899A9F}" dt="2021-03-16T17:01:45.628" v="10885"/>
          <ac:spMkLst>
            <pc:docMk/>
            <pc:sldMk cId="3838899234" sldId="410"/>
            <ac:spMk id="7" creationId="{F2A70BD1-BB3F-0D4D-95D3-01A43FAB30B6}"/>
          </ac:spMkLst>
        </pc:spChg>
      </pc:sldChg>
      <pc:sldChg chg="modSp del mod">
        <pc:chgData name="Jad Silbak" userId="6d7e641b-76fd-48dc-80cf-f777237fad7b" providerId="ADAL" clId="{02E878BB-838F-AD4F-8408-65E251899A9F}" dt="2021-03-22T09:14:34.858" v="12095" actId="2696"/>
        <pc:sldMkLst>
          <pc:docMk/>
          <pc:sldMk cId="2116186831" sldId="411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32:08.673" v="1824" actId="14100"/>
          <ac:spMkLst>
            <pc:docMk/>
            <pc:sldMk cId="2116186831" sldId="411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10:50:05.777" v="2079" actId="20577"/>
          <ac:spMkLst>
            <pc:docMk/>
            <pc:sldMk cId="2116186831" sldId="411"/>
            <ac:spMk id="7" creationId="{743CD9C4-A248-344E-ADC2-52E9740D0BA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116186831" sldId="411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116186831" sldId="411"/>
            <ac:grpSpMk id="43" creationId="{94B569EC-151D-574E-8F01-5BA1884379BD}"/>
          </ac:grpSpMkLst>
        </pc:grpChg>
      </pc:sldChg>
      <pc:sldChg chg="modSp del">
        <pc:chgData name="Jad Silbak" userId="6d7e641b-76fd-48dc-80cf-f777237fad7b" providerId="ADAL" clId="{02E878BB-838F-AD4F-8408-65E251899A9F}" dt="2021-03-22T09:13:09.992" v="12073" actId="2696"/>
        <pc:sldMkLst>
          <pc:docMk/>
          <pc:sldMk cId="2760604647" sldId="412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5" creationId="{4E438189-A2C3-E24D-A5BA-9225479628E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6" creationId="{7BC7F1DF-2B01-7446-BE5F-074088B8EC6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7" creationId="{743CD9C4-A248-344E-ADC2-52E9740D0BA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8" creationId="{68F873D4-87EA-0242-8823-DE8616021C1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9" creationId="{F09E6726-9D56-FB4F-8771-A2E028F06E3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1" creationId="{84496D85-D1F4-B54D-BC0D-5DEBB74AB3B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2" creationId="{DBDE3416-9A2E-DB44-A1C3-7495E17366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3" creationId="{423A440B-D7B3-7741-B387-1DA8196D109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4" creationId="{8C095288-E371-A747-B29E-E85BD7C6BD7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5" creationId="{2C6BD9C3-DD63-C54B-826F-BA8710C2FD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7" creationId="{A80D55E3-A456-0846-808D-75E2D8B8E5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8" creationId="{BB39196F-85A6-9E45-BEFA-A0E1672E14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19" creationId="{83724FF8-E105-FB44-870A-0E1C223913D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0" creationId="{4B6DCE7D-0C04-814E-BB5C-BA943784CA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1" creationId="{74F81EEA-EAE5-AC4E-B171-F108F8F256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3" creationId="{03ADE2E9-DDD6-174E-AE94-7F101158694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4" creationId="{E1453011-74FD-A241-9FE7-F9A7487302E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5" creationId="{16A95007-1A53-4145-AAC9-247F9F1A508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6" creationId="{9E61AEE2-447E-4645-A133-8D6A7A2144E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7" creationId="{FA4D28DD-CE07-BF4A-8F79-C929B583186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29" creationId="{D9026981-7C47-E943-9DE4-F08425885C1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0" creationId="{AA88FA93-064F-6642-9198-B03AB765C6C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1" creationId="{AD41F1AA-840B-894B-88E6-91111AE7514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2" creationId="{28F8D941-6C61-A54B-899A-6C9ADE283AB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3" creationId="{4D5B27E8-5EAA-C140-8435-08AF2653FF8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5" creationId="{AB68227E-7332-8048-A212-AC7DFFB141E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6" creationId="{1AFEDAD4-E332-2F4E-8B0C-8185E03FA2A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7" creationId="{5F70AC48-D070-F048-9F8B-127C8EC455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8" creationId="{486B2E56-BD4E-2144-861A-CFBE2CD90F8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39" creationId="{B6D9F12C-2651-5240-83E5-DE76B741CAF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1" creationId="{FD1CD2B9-DC82-FE49-8300-6F9E006561C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2" creationId="{098B9332-B6ED-494F-B88B-AC41A7A04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3" creationId="{4F71986A-7AAD-C84E-800E-B6C769E461F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4" creationId="{8E544A54-AA9F-7844-A3BA-BC2D72E407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5" creationId="{25CF72A7-BD11-DF4B-B6B0-A892921D290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6" creationId="{3C0E6BED-DA8A-754C-8A2C-DA8A6B11F10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2760604647" sldId="412"/>
            <ac:spMk id="47" creationId="{326B61D8-106C-A444-B1B4-E480EBDA7FB8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4" creationId="{52603A82-EA87-0343-8C1D-18F088FCD187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10" creationId="{1285C6E5-F288-4E4B-BF36-85E850721D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16" creationId="{AE819D60-0050-3343-9905-D131AB05BC3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22" creationId="{61C2C0FD-4D9F-4346-B39E-7A3AEFB6FA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28" creationId="{2E3E708F-F48E-BD46-8147-60BD39D7AA6C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34" creationId="{46C9FA1F-FC2D-1F4D-B120-858F79D46911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2760604647" sldId="412"/>
            <ac:grpSpMk id="40" creationId="{CB2DDC41-BE19-D14D-A54A-8B602BE8C87D}"/>
          </ac:grpSpMkLst>
        </pc:grpChg>
      </pc:sldChg>
      <pc:sldChg chg="modSp del">
        <pc:chgData name="Jad Silbak" userId="6d7e641b-76fd-48dc-80cf-f777237fad7b" providerId="ADAL" clId="{02E878BB-838F-AD4F-8408-65E251899A9F}" dt="2021-03-22T09:12:58.242" v="12069" actId="2696"/>
        <pc:sldMkLst>
          <pc:docMk/>
          <pc:sldMk cId="3989811780" sldId="413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989811780" sldId="413"/>
            <ac:spMk id="7" creationId="{743CD9C4-A248-344E-ADC2-52E9740D0BA5}"/>
          </ac:spMkLst>
        </pc:spChg>
      </pc:sldChg>
      <pc:sldChg chg="modSp del">
        <pc:chgData name="Jad Silbak" userId="6d7e641b-76fd-48dc-80cf-f777237fad7b" providerId="ADAL" clId="{02E878BB-838F-AD4F-8408-65E251899A9F}" dt="2021-03-22T09:14:36.117" v="12096" actId="2696"/>
        <pc:sldMkLst>
          <pc:docMk/>
          <pc:sldMk cId="3021937196" sldId="414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021937196" sldId="414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021937196" sldId="414"/>
            <ac:grpSpMk id="43" creationId="{94B569EC-151D-574E-8F01-5BA1884379BD}"/>
          </ac:grpSpMkLst>
        </pc:grpChg>
      </pc:sldChg>
      <pc:sldChg chg="modSp del">
        <pc:chgData name="Jad Silbak" userId="6d7e641b-76fd-48dc-80cf-f777237fad7b" providerId="ADAL" clId="{02E878BB-838F-AD4F-8408-65E251899A9F}" dt="2021-03-22T09:13:11.397" v="12074" actId="2696"/>
        <pc:sldMkLst>
          <pc:docMk/>
          <pc:sldMk cId="3494741711" sldId="415"/>
        </pc:sld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" creationId="{DF99CE28-FBEA-E648-AD01-19C92B81373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" creationId="{A4A3977D-0EBD-024C-A54D-FDF3E2397E4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8" creationId="{A2D64D89-C10E-4D42-8F36-D06564BCD0C8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9" creationId="{1BD371BB-D8A1-DF4A-A030-50855FD3AFA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0" creationId="{FB4A78E6-AFFF-F14E-959F-8AF290231DE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2" creationId="{24905367-AF8B-FC42-9A1E-7F08F859BD5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3" creationId="{C641DB2A-D721-6749-A2D3-AC80F15686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4" creationId="{2856CA24-9A81-1A49-8405-47877668152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5" creationId="{ABC2CBBC-9B97-2E40-ADBA-A0AFF0526DC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7" creationId="{207324E4-769A-DE4E-A061-F35F67417B7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8" creationId="{941DD572-DA41-7341-A750-6AAC02950FD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19" creationId="{BB50A674-9965-8C4C-B192-86A415F09A2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0" creationId="{760C46C6-6388-2945-BE55-DF50A9CF102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2" creationId="{83873C06-B9E4-1A41-959F-A847FD2BA70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3" creationId="{0DB6F2A3-F4CB-D24D-B455-A8F79566FA2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4" creationId="{433DD547-3B5E-AD44-A5B9-B35E768261F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5" creationId="{DA3B1158-0E96-F04C-8F32-981F76DDFFF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7" creationId="{7C27DDFC-589F-904E-A358-6287F360B3F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8" creationId="{0F711F85-734A-6F41-9945-137995B4183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29" creationId="{82F04A33-7FA6-8F47-BBBD-4F3B890E37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0" creationId="{E1F188CE-BE96-AA43-91AE-E3A5CC32B95C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2" creationId="{F03D3321-539E-2344-BCB3-CB314DE92EF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3" creationId="{883005CD-A438-2E44-BD40-71BFE060D28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4" creationId="{8D4E38CA-F1FF-284F-8321-079691F0F4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5" creationId="{13CDA69B-45C0-BA42-8B91-AFE6F84F5D5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7" creationId="{BAB7274F-04F2-A841-B986-508E1DEA1DA9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8" creationId="{AC446FC5-B83C-3049-9D6D-C5802CAA8B7B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39" creationId="{52E565FB-41C1-D140-9A2B-CA1959792C5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0" creationId="{76B855CB-E550-9F43-87E4-2EF466AC6963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1" creationId="{458F40BD-5C6B-F547-A0D9-0D6A5D2F9897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2" creationId="{D1EE56CA-2EE1-B248-8889-90E282A0259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4" creationId="{E6CFB268-A306-D044-A45D-2785217333E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5" creationId="{0780867F-8592-524D-AC9D-5213AE204876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6" creationId="{84BB9218-6AD8-B14C-837F-3F91FC669261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7" creationId="{67809AC4-744A-F840-8A8D-E6C238C64A7D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8" creationId="{1065D8CE-BB80-0E42-8D1A-B2FCC369635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49" creationId="{0B2138A7-F4A3-5E44-A4A7-5900CEF603CF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0" creationId="{FBCA9FB1-10BF-3D47-9CE8-7AC13B3AF8DA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1" creationId="{FFB4D79C-E0D5-7740-A788-4E529A532BE5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494741711" sldId="415"/>
            <ac:spMk id="53" creationId="{61068E4C-0051-2049-B3CF-AF670C07B3FA}"/>
          </ac:spMkLst>
        </pc:s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11" creationId="{F0B4FD2A-5178-FE49-8E01-7B7E990BD1B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16" creationId="{5281D459-4819-D74C-9692-C48D7DEAED7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21" creationId="{CCD2BED7-8FF3-F94B-879C-0A2F82675E44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26" creationId="{C7C56E35-7E92-CE43-9EE1-263C6060D97E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31" creationId="{6C33ABD0-03F0-E049-A10C-9F5E7ACF2B15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36" creationId="{02D60DA5-9ADF-4F4A-9BE2-429628E2BAA0}"/>
          </ac:grpSpMkLst>
        </pc:grpChg>
        <pc:grpChg chg="mod">
          <ac:chgData name="Jad Silbak" userId="6d7e641b-76fd-48dc-80cf-f777237fad7b" providerId="ADAL" clId="{02E878BB-838F-AD4F-8408-65E251899A9F}" dt="2021-03-14T09:27:49.967" v="1064"/>
          <ac:grpSpMkLst>
            <pc:docMk/>
            <pc:sldMk cId="3494741711" sldId="415"/>
            <ac:grpSpMk id="43" creationId="{94B569EC-151D-574E-8F01-5BA1884379BD}"/>
          </ac:grpSpMkLst>
        </pc:grpChg>
      </pc:sldChg>
      <pc:sldChg chg="addSp delSp modSp add del mod">
        <pc:chgData name="Jad Silbak" userId="6d7e641b-76fd-48dc-80cf-f777237fad7b" providerId="ADAL" clId="{02E878BB-838F-AD4F-8408-65E251899A9F}" dt="2021-03-22T09:13:00.005" v="12070" actId="2696"/>
        <pc:sldMkLst>
          <pc:docMk/>
          <pc:sldMk cId="1112560148" sldId="416"/>
        </pc:sldMkLst>
        <pc:spChg chg="mod">
          <ac:chgData name="Jad Silbak" userId="6d7e641b-76fd-48dc-80cf-f777237fad7b" providerId="ADAL" clId="{02E878BB-838F-AD4F-8408-65E251899A9F}" dt="2021-03-14T16:52:31.020" v="5979" actId="20577"/>
          <ac:spMkLst>
            <pc:docMk/>
            <pc:sldMk cId="1112560148" sldId="416"/>
            <ac:spMk id="2" creationId="{00000000-0000-0000-0000-000000000000}"/>
          </ac:spMkLst>
        </pc:spChg>
        <pc:spChg chg="del mod">
          <ac:chgData name="Jad Silbak" userId="6d7e641b-76fd-48dc-80cf-f777237fad7b" providerId="ADAL" clId="{02E878BB-838F-AD4F-8408-65E251899A9F}" dt="2021-03-14T14:48:19.989" v="3502" actId="478"/>
          <ac:spMkLst>
            <pc:docMk/>
            <pc:sldMk cId="1112560148" sldId="416"/>
            <ac:spMk id="3" creationId="{DF99CE28-FBEA-E648-AD01-19C92B813733}"/>
          </ac:spMkLst>
        </pc:spChg>
        <pc:spChg chg="add del mod">
          <ac:chgData name="Jad Silbak" userId="6d7e641b-76fd-48dc-80cf-f777237fad7b" providerId="ADAL" clId="{02E878BB-838F-AD4F-8408-65E251899A9F}" dt="2021-03-14T17:36:45.973" v="6499" actId="478"/>
          <ac:spMkLst>
            <pc:docMk/>
            <pc:sldMk cId="1112560148" sldId="416"/>
            <ac:spMk id="4" creationId="{220676D4-A1F4-F04A-98CF-A60ABF3A503D}"/>
          </ac:spMkLst>
        </pc:spChg>
        <pc:spChg chg="add del mod">
          <ac:chgData name="Jad Silbak" userId="6d7e641b-76fd-48dc-80cf-f777237fad7b" providerId="ADAL" clId="{02E878BB-838F-AD4F-8408-65E251899A9F}" dt="2021-03-14T16:51:34.142" v="5945" actId="478"/>
          <ac:spMkLst>
            <pc:docMk/>
            <pc:sldMk cId="1112560148" sldId="416"/>
            <ac:spMk id="5" creationId="{702E675A-51AB-8442-9B58-62A7E0E3ED89}"/>
          </ac:spMkLst>
        </pc:spChg>
        <pc:spChg chg="del">
          <ac:chgData name="Jad Silbak" userId="6d7e641b-76fd-48dc-80cf-f777237fad7b" providerId="ADAL" clId="{02E878BB-838F-AD4F-8408-65E251899A9F}" dt="2021-03-14T07:53:57.981" v="312" actId="478"/>
          <ac:spMkLst>
            <pc:docMk/>
            <pc:sldMk cId="1112560148" sldId="416"/>
            <ac:spMk id="5" creationId="{86EE27C0-36EA-B342-8AC1-BF130EEB9B8F}"/>
          </ac:spMkLst>
        </pc:spChg>
        <pc:spChg chg="del">
          <ac:chgData name="Jad Silbak" userId="6d7e641b-76fd-48dc-80cf-f777237fad7b" providerId="ADAL" clId="{02E878BB-838F-AD4F-8408-65E251899A9F}" dt="2021-03-14T07:53:59.837" v="313" actId="478"/>
          <ac:spMkLst>
            <pc:docMk/>
            <pc:sldMk cId="1112560148" sldId="416"/>
            <ac:spMk id="6" creationId="{038A3025-B93A-9B44-B761-9BE822929DF1}"/>
          </ac:spMkLst>
        </pc:spChg>
        <pc:spChg chg="add del mod">
          <ac:chgData name="Jad Silbak" userId="6d7e641b-76fd-48dc-80cf-f777237fad7b" providerId="ADAL" clId="{02E878BB-838F-AD4F-8408-65E251899A9F}" dt="2021-03-14T16:56:40.523" v="6060" actId="478"/>
          <ac:spMkLst>
            <pc:docMk/>
            <pc:sldMk cId="1112560148" sldId="416"/>
            <ac:spMk id="6" creationId="{94A075F6-B5B8-554C-99E2-261DF30169C9}"/>
          </ac:spMkLst>
        </pc:spChg>
        <pc:spChg chg="add mod">
          <ac:chgData name="Jad Silbak" userId="6d7e641b-76fd-48dc-80cf-f777237fad7b" providerId="ADAL" clId="{02E878BB-838F-AD4F-8408-65E251899A9F}" dt="2021-03-14T17:43:14.633" v="6675"/>
          <ac:spMkLst>
            <pc:docMk/>
            <pc:sldMk cId="1112560148" sldId="416"/>
            <ac:spMk id="7" creationId="{AC2DE3A3-045C-B24E-A583-EC16FE820CEB}"/>
          </ac:spMkLst>
        </pc:spChg>
        <pc:spChg chg="add del mod">
          <ac:chgData name="Jad Silbak" userId="6d7e641b-76fd-48dc-80cf-f777237fad7b" providerId="ADAL" clId="{02E878BB-838F-AD4F-8408-65E251899A9F}" dt="2021-03-14T16:56:43.051" v="6061" actId="478"/>
          <ac:spMkLst>
            <pc:docMk/>
            <pc:sldMk cId="1112560148" sldId="416"/>
            <ac:spMk id="8" creationId="{6F45E7E5-42DC-1F47-B163-96F2EB03E868}"/>
          </ac:spMkLst>
        </pc:spChg>
        <pc:spChg chg="add mod">
          <ac:chgData name="Jad Silbak" userId="6d7e641b-76fd-48dc-80cf-f777237fad7b" providerId="ADAL" clId="{02E878BB-838F-AD4F-8408-65E251899A9F}" dt="2021-03-14T17:40:45.610" v="6528" actId="1076"/>
          <ac:spMkLst>
            <pc:docMk/>
            <pc:sldMk cId="1112560148" sldId="416"/>
            <ac:spMk id="9" creationId="{9DAC72D8-A2F2-7D40-8964-7E9CD450F609}"/>
          </ac:spMkLst>
        </pc:spChg>
        <pc:spChg chg="add mod">
          <ac:chgData name="Jad Silbak" userId="6d7e641b-76fd-48dc-80cf-f777237fad7b" providerId="ADAL" clId="{02E878BB-838F-AD4F-8408-65E251899A9F}" dt="2021-03-14T17:48:36.289" v="6729" actId="207"/>
          <ac:spMkLst>
            <pc:docMk/>
            <pc:sldMk cId="1112560148" sldId="416"/>
            <ac:spMk id="10" creationId="{8E76E844-5673-474A-AB50-1E53AB3ECBE7}"/>
          </ac:spMkLst>
        </pc:spChg>
      </pc:sldChg>
      <pc:sldChg chg="addSp delSp modSp add mod ord addAnim delAnim modAnim modNotes">
        <pc:chgData name="Jad Silbak" userId="6d7e641b-76fd-48dc-80cf-f777237fad7b" providerId="ADAL" clId="{02E878BB-838F-AD4F-8408-65E251899A9F}" dt="2021-03-18T12:33:24.174" v="12032" actId="20577"/>
        <pc:sldMkLst>
          <pc:docMk/>
          <pc:sldMk cId="2840043704" sldId="417"/>
        </pc:sldMkLst>
        <pc:spChg chg="mod">
          <ac:chgData name="Jad Silbak" userId="6d7e641b-76fd-48dc-80cf-f777237fad7b" providerId="ADAL" clId="{02E878BB-838F-AD4F-8408-65E251899A9F}" dt="2021-03-14T10:25:41.369" v="1622" actId="20577"/>
          <ac:spMkLst>
            <pc:docMk/>
            <pc:sldMk cId="2840043704" sldId="417"/>
            <ac:spMk id="2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0:08:30.606" v="1317" actId="478"/>
          <ac:spMkLst>
            <pc:docMk/>
            <pc:sldMk cId="2840043704" sldId="417"/>
            <ac:spMk id="3" creationId="{00000000-0000-0000-0000-000000000000}"/>
          </ac:spMkLst>
        </pc:spChg>
        <pc:spChg chg="add mod">
          <ac:chgData name="Jad Silbak" userId="6d7e641b-76fd-48dc-80cf-f777237fad7b" providerId="ADAL" clId="{02E878BB-838F-AD4F-8408-65E251899A9F}" dt="2021-03-18T12:33:24.174" v="12032" actId="20577"/>
          <ac:spMkLst>
            <pc:docMk/>
            <pc:sldMk cId="2840043704" sldId="417"/>
            <ac:spMk id="5" creationId="{598881CB-B52C-0342-95A6-FE64148E232D}"/>
          </ac:spMkLst>
        </pc:spChg>
        <pc:spChg chg="mod">
          <ac:chgData name="Jad Silbak" userId="6d7e641b-76fd-48dc-80cf-f777237fad7b" providerId="ADAL" clId="{02E878BB-838F-AD4F-8408-65E251899A9F}" dt="2021-03-18T10:37:36.878" v="11347" actId="20577"/>
          <ac:spMkLst>
            <pc:docMk/>
            <pc:sldMk cId="2840043704" sldId="417"/>
            <ac:spMk id="6" creationId="{7DF9797D-021B-6A44-B53B-2012A5329EA8}"/>
          </ac:spMkLst>
        </pc:spChg>
        <pc:spChg chg="add del mod">
          <ac:chgData name="Jad Silbak" userId="6d7e641b-76fd-48dc-80cf-f777237fad7b" providerId="ADAL" clId="{02E878BB-838F-AD4F-8408-65E251899A9F}" dt="2021-03-14T10:08:27.597" v="1316" actId="478"/>
          <ac:spMkLst>
            <pc:docMk/>
            <pc:sldMk cId="2840043704" sldId="417"/>
            <ac:spMk id="7" creationId="{F0A6BB43-8EC7-6448-A61E-0A75BAE31275}"/>
          </ac:spMkLst>
        </pc:spChg>
        <pc:spChg chg="add del mod">
          <ac:chgData name="Jad Silbak" userId="6d7e641b-76fd-48dc-80cf-f777237fad7b" providerId="ADAL" clId="{02E878BB-838F-AD4F-8408-65E251899A9F}" dt="2021-03-14T10:08:32.985" v="1318" actId="478"/>
          <ac:spMkLst>
            <pc:docMk/>
            <pc:sldMk cId="2840043704" sldId="417"/>
            <ac:spMk id="9" creationId="{DF64D82A-22AB-EE4E-B9EB-BE6E028EC217}"/>
          </ac:spMkLst>
        </pc:spChg>
      </pc:sldChg>
      <pc:sldChg chg="addSp delSp modSp add mod addAnim delAnim modAnim modNotes">
        <pc:chgData name="Jad Silbak" userId="6d7e641b-76fd-48dc-80cf-f777237fad7b" providerId="ADAL" clId="{02E878BB-838F-AD4F-8408-65E251899A9F}" dt="2021-03-14T09:51:22.324" v="1207" actId="20577"/>
        <pc:sldMkLst>
          <pc:docMk/>
          <pc:sldMk cId="3631951608" sldId="418"/>
        </pc:sldMkLst>
        <pc:spChg chg="add del mod">
          <ac:chgData name="Jad Silbak" userId="6d7e641b-76fd-48dc-80cf-f777237fad7b" providerId="ADAL" clId="{02E878BB-838F-AD4F-8408-65E251899A9F}" dt="2021-03-14T09:44:16.523" v="1151" actId="478"/>
          <ac:spMkLst>
            <pc:docMk/>
            <pc:sldMk cId="3631951608" sldId="418"/>
            <ac:spMk id="2" creationId="{C058D731-5A1D-0042-A60C-B4C091BF1AD3}"/>
          </ac:spMkLst>
        </pc:spChg>
        <pc:spChg chg="add del">
          <ac:chgData name="Jad Silbak" userId="6d7e641b-76fd-48dc-80cf-f777237fad7b" providerId="ADAL" clId="{02E878BB-838F-AD4F-8408-65E251899A9F}" dt="2021-03-14T09:44:46.587" v="1156" actId="478"/>
          <ac:spMkLst>
            <pc:docMk/>
            <pc:sldMk cId="3631951608" sldId="418"/>
            <ac:spMk id="3" creationId="{E899C6F2-B889-804A-8FD3-C6AEC36C19E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6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09:45:22.586" v="1159" actId="478"/>
          <ac:spMkLst>
            <pc:docMk/>
            <pc:sldMk cId="3631951608" sldId="418"/>
            <ac:spMk id="8" creationId="{4A84C004-8F19-4D4D-B16B-A903DCA41A0D}"/>
          </ac:spMkLst>
        </pc:spChg>
        <pc:spChg chg="add mod">
          <ac:chgData name="Jad Silbak" userId="6d7e641b-76fd-48dc-80cf-f777237fad7b" providerId="ADAL" clId="{02E878BB-838F-AD4F-8408-65E251899A9F}" dt="2021-03-14T09:48:41.101" v="1193" actId="115"/>
          <ac:spMkLst>
            <pc:docMk/>
            <pc:sldMk cId="3631951608" sldId="418"/>
            <ac:spMk id="9" creationId="{7C11EB06-CD22-EA40-B42D-EDE13B2B2452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7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09:21:52.642" v="1056" actId="478"/>
          <ac:spMkLst>
            <pc:docMk/>
            <pc:sldMk cId="3631951608" sldId="418"/>
            <ac:spMk id="18" creationId="{5DA7AA2A-231F-BD43-8B5B-F1CC68FE2E5B}"/>
          </ac:spMkLst>
        </pc:spChg>
        <pc:spChg chg="add del mod">
          <ac:chgData name="Jad Silbak" userId="6d7e641b-76fd-48dc-80cf-f777237fad7b" providerId="ADAL" clId="{02E878BB-838F-AD4F-8408-65E251899A9F}" dt="2021-03-14T09:51:22.324" v="1207" actId="20577"/>
          <ac:spMkLst>
            <pc:docMk/>
            <pc:sldMk cId="3631951608" sldId="418"/>
            <ac:spMk id="18" creationId="{860571F2-44E7-5E4E-9EA7-980835634FEE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k cId="3631951608" sldId="418"/>
            <ac:spMk id="19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09:22:17.008" v="1059" actId="478"/>
          <ac:spMkLst>
            <pc:docMk/>
            <pc:sldMk cId="3631951608" sldId="418"/>
            <ac:spMk id="20" creationId="{5D7671E4-1111-E246-AA88-00CCB90863B0}"/>
          </ac:spMkLst>
        </pc:spChg>
        <pc:spChg chg="add del mod">
          <ac:chgData name="Jad Silbak" userId="6d7e641b-76fd-48dc-80cf-f777237fad7b" providerId="ADAL" clId="{02E878BB-838F-AD4F-8408-65E251899A9F}" dt="2021-03-14T09:44:01.486" v="1149" actId="478"/>
          <ac:spMkLst>
            <pc:docMk/>
            <pc:sldMk cId="3631951608" sldId="418"/>
            <ac:spMk id="20" creationId="{A0956F8A-DF85-374B-AE77-D4FF633CEA46}"/>
          </ac:spMkLst>
        </pc:spChg>
        <pc:spChg chg="add del mod">
          <ac:chgData name="Jad Silbak" userId="6d7e641b-76fd-48dc-80cf-f777237fad7b" providerId="ADAL" clId="{02E878BB-838F-AD4F-8408-65E251899A9F}" dt="2021-03-14T09:43:54.347" v="1145" actId="478"/>
          <ac:spMkLst>
            <pc:docMk/>
            <pc:sldMk cId="3631951608" sldId="418"/>
            <ac:spMk id="21" creationId="{71DB4255-E3E2-6842-93FF-919FB712DFDD}"/>
          </ac:spMkLst>
        </pc:spChg>
        <pc:spChg chg="add del mod">
          <ac:chgData name="Jad Silbak" userId="6d7e641b-76fd-48dc-80cf-f777237fad7b" providerId="ADAL" clId="{02E878BB-838F-AD4F-8408-65E251899A9F}" dt="2021-03-14T09:45:45.692" v="1163" actId="478"/>
          <ac:spMkLst>
            <pc:docMk/>
            <pc:sldMk cId="3631951608" sldId="418"/>
            <ac:spMk id="22" creationId="{CB105ACA-D01A-1349-A89E-C5422B112CC2}"/>
          </ac:spMkLst>
        </pc:spChg>
        <pc:spChg chg="add del mod">
          <ac:chgData name="Jad Silbak" userId="6d7e641b-76fd-48dc-80cf-f777237fad7b" providerId="ADAL" clId="{02E878BB-838F-AD4F-8408-65E251899A9F}" dt="2021-03-14T09:21:55.890" v="1058" actId="478"/>
          <ac:spMkLst>
            <pc:docMk/>
            <pc:sldMk cId="3631951608" sldId="418"/>
            <ac:spMk id="22" creationId="{E11244E2-B595-DD41-8DE2-066AD949615A}"/>
          </ac:spMkLst>
        </pc:spChg>
        <pc:spChg chg="add mod">
          <ac:chgData name="Jad Silbak" userId="6d7e641b-76fd-48dc-80cf-f777237fad7b" providerId="ADAL" clId="{02E878BB-838F-AD4F-8408-65E251899A9F}" dt="2021-03-14T09:49:51.735" v="1202"/>
          <ac:spMkLst>
            <pc:docMk/>
            <pc:sldMk cId="3631951608" sldId="418"/>
            <ac:spMk id="24" creationId="{883B91B8-DDA1-A64E-8C2D-230131BE18E3}"/>
          </ac:spMkLst>
        </pc:spChg>
        <pc:spChg chg="del mod">
          <ac:chgData name="Jad Silbak" userId="6d7e641b-76fd-48dc-80cf-f777237fad7b" providerId="ADAL" clId="{02E878BB-838F-AD4F-8408-65E251899A9F}" dt="2021-03-14T09:21:52.642" v="1056" actId="478"/>
          <ac:spMkLst>
            <pc:docMk/>
            <pc:sldMk cId="3631951608" sldId="418"/>
            <ac:spMk id="32" creationId="{A8BBD4C9-8E71-7649-AD68-1868F9B21CC4}"/>
          </ac:spMkLst>
        </pc:spChg>
        <pc:spChg chg="del mod">
          <ac:chgData name="Jad Silbak" userId="6d7e641b-76fd-48dc-80cf-f777237fad7b" providerId="ADAL" clId="{02E878BB-838F-AD4F-8408-65E251899A9F}" dt="2021-03-14T09:49:51.267" v="1201" actId="478"/>
          <ac:spMkLst>
            <pc:docMk/>
            <pc:sldMk cId="3631951608" sldId="418"/>
            <ac:spMk id="38" creationId="{F30F0889-1D33-7F48-94B6-490FA9A6187F}"/>
          </ac:spMkLst>
        </pc:sp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7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23" creationId="{00000000-0000-0000-0000-000000000000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1" creationId="{0FAD9FF1-7048-ED40-8587-4458ACA6622B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2" creationId="{A496B0E3-9C83-9D4A-AE8F-1A03C7B96E4E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3" creationId="{D7345EC0-60B9-AA42-9F14-80454BDAB7C4}"/>
          </ac:cxnSpMkLst>
        </pc:cxnChg>
        <pc:cxnChg chg="mod">
          <ac:chgData name="Jad Silbak" userId="6d7e641b-76fd-48dc-80cf-f777237fad7b" providerId="ADAL" clId="{02E878BB-838F-AD4F-8408-65E251899A9F}" dt="2021-03-14T09:27:49.967" v="1064"/>
          <ac:cxnSpMkLst>
            <pc:docMk/>
            <pc:sldMk cId="3631951608" sldId="418"/>
            <ac:cxnSpMk id="54" creationId="{D977540D-C5A5-9841-8006-C82C9E47D6EC}"/>
          </ac:cxnSpMkLst>
        </pc:cxnChg>
      </pc:sldChg>
      <pc:sldChg chg="add del ord">
        <pc:chgData name="Jad Silbak" userId="6d7e641b-76fd-48dc-80cf-f777237fad7b" providerId="ADAL" clId="{02E878BB-838F-AD4F-8408-65E251899A9F}" dt="2021-03-14T10:31:01.099" v="1817" actId="2696"/>
        <pc:sldMkLst>
          <pc:docMk/>
          <pc:sldMk cId="1270783478" sldId="419"/>
        </pc:sldMkLst>
      </pc:sldChg>
      <pc:sldChg chg="addSp delSp modSp add mod ord delAnim modAnim">
        <pc:chgData name="Jad Silbak" userId="6d7e641b-76fd-48dc-80cf-f777237fad7b" providerId="ADAL" clId="{02E878BB-838F-AD4F-8408-65E251899A9F}" dt="2021-03-18T10:24:03.316" v="11069" actId="20578"/>
        <pc:sldMkLst>
          <pc:docMk/>
          <pc:sldMk cId="3193203194" sldId="420"/>
        </pc:sldMkLst>
        <pc:spChg chg="mod">
          <ac:chgData name="Jad Silbak" userId="6d7e641b-76fd-48dc-80cf-f777237fad7b" providerId="ADAL" clId="{02E878BB-838F-AD4F-8408-65E251899A9F}" dt="2021-03-14T12:40:34.471" v="2111" actId="20577"/>
          <ac:spMkLst>
            <pc:docMk/>
            <pc:sldMk cId="3193203194" sldId="420"/>
            <ac:spMk id="2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3:23.547" v="1563" actId="478"/>
          <ac:spMkLst>
            <pc:docMk/>
            <pc:sldMk cId="3193203194" sldId="420"/>
            <ac:spMk id="3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5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8.060" v="1509" actId="478"/>
          <ac:spMkLst>
            <pc:docMk/>
            <pc:sldMk cId="3193203194" sldId="420"/>
            <ac:spMk id="6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6T11:51:39.437" v="9141" actId="115"/>
          <ac:spMkLst>
            <pc:docMk/>
            <pc:sldMk cId="3193203194" sldId="420"/>
            <ac:spMk id="9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26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28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33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34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6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48" creationId="{00000000-0000-0000-0000-000000000000}"/>
          </ac:spMkLst>
        </pc:spChg>
        <pc:spChg chg="del">
          <ac:chgData name="Jad Silbak" userId="6d7e641b-76fd-48dc-80cf-f777237fad7b" providerId="ADAL" clId="{02E878BB-838F-AD4F-8408-65E251899A9F}" dt="2021-03-14T10:22:16.104" v="1508" actId="478"/>
          <ac:spMkLst>
            <pc:docMk/>
            <pc:sldMk cId="3193203194" sldId="420"/>
            <ac:spMk id="62" creationId="{00000000-0000-0000-0000-000000000000}"/>
          </ac:spMkLst>
        </pc:spChg>
        <pc:graphicFrameChg chg="add del">
          <ac:chgData name="Jad Silbak" userId="6d7e641b-76fd-48dc-80cf-f777237fad7b" providerId="ADAL" clId="{02E878BB-838F-AD4F-8408-65E251899A9F}" dt="2021-03-16T11:52:03.161" v="9143" actId="478"/>
          <ac:graphicFrameMkLst>
            <pc:docMk/>
            <pc:sldMk cId="3193203194" sldId="420"/>
            <ac:graphicFrameMk id="3" creationId="{70F9915D-F063-1942-9AA2-255D319DAA34}"/>
          </ac:graphicFrameMkLst>
        </pc:graphicFrameChg>
        <pc:graphicFrameChg chg="add mod modGraphic">
          <ac:chgData name="Jad Silbak" userId="6d7e641b-76fd-48dc-80cf-f777237fad7b" providerId="ADAL" clId="{02E878BB-838F-AD4F-8408-65E251899A9F}" dt="2021-03-18T10:21:59.061" v="11068"/>
          <ac:graphicFrameMkLst>
            <pc:docMk/>
            <pc:sldMk cId="3193203194" sldId="420"/>
            <ac:graphicFrameMk id="4" creationId="{7D809999-4DF8-1549-ABF7-1C983597E22E}"/>
          </ac:graphicFrameMkLst>
        </pc:graphicFrameChg>
        <pc:graphicFrameChg chg="add del mod">
          <ac:chgData name="Jad Silbak" userId="6d7e641b-76fd-48dc-80cf-f777237fad7b" providerId="ADAL" clId="{02E878BB-838F-AD4F-8408-65E251899A9F}" dt="2021-03-16T11:52:47.688" v="9149" actId="478"/>
          <ac:graphicFrameMkLst>
            <pc:docMk/>
            <pc:sldMk cId="3193203194" sldId="420"/>
            <ac:graphicFrameMk id="5" creationId="{E934CFF4-6A33-D84D-9EDC-BF318C600757}"/>
          </ac:graphicFrameMkLst>
        </pc:graphicFrame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17" creationId="{00000000-0000-0000-0000-000000000000}"/>
          </ac:cxnSpMkLst>
        </pc:cxn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1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3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24" creationId="{00000000-0000-0000-0000-000000000000}"/>
          </ac:cxnSpMkLst>
        </pc:cxnChg>
        <pc:cxnChg chg="del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32" creationId="{00000000-0000-0000-0000-000000000000}"/>
          </ac:cxnSpMkLst>
        </pc:cxnChg>
        <pc:cxnChg chg="del mod">
          <ac:chgData name="Jad Silbak" userId="6d7e641b-76fd-48dc-80cf-f777237fad7b" providerId="ADAL" clId="{02E878BB-838F-AD4F-8408-65E251899A9F}" dt="2021-03-14T10:22:16.104" v="1508" actId="478"/>
          <ac:cxnSpMkLst>
            <pc:docMk/>
            <pc:sldMk cId="3193203194" sldId="420"/>
            <ac:cxnSpMk id="70" creationId="{00000000-0000-0000-0000-000000000000}"/>
          </ac:cxnSpMkLst>
        </pc:cxnChg>
      </pc:sldChg>
      <pc:sldChg chg="modSp add mod">
        <pc:chgData name="Jad Silbak" userId="6d7e641b-76fd-48dc-80cf-f777237fad7b" providerId="ADAL" clId="{02E878BB-838F-AD4F-8408-65E251899A9F}" dt="2021-03-14T10:28:40.663" v="1815" actId="20577"/>
        <pc:sldMkLst>
          <pc:docMk/>
          <pc:sldMk cId="1729095241" sldId="421"/>
        </pc:sldMkLst>
        <pc:spChg chg="mod">
          <ac:chgData name="Jad Silbak" userId="6d7e641b-76fd-48dc-80cf-f777237fad7b" providerId="ADAL" clId="{02E878BB-838F-AD4F-8408-65E251899A9F}" dt="2021-03-14T10:25:32.073" v="1621" actId="20577"/>
          <ac:spMkLst>
            <pc:docMk/>
            <pc:sldMk cId="1729095241" sldId="421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10:28:40.663" v="1815" actId="20577"/>
          <ac:spMkLst>
            <pc:docMk/>
            <pc:sldMk cId="1729095241" sldId="421"/>
            <ac:spMk id="5" creationId="{598881CB-B52C-0342-95A6-FE64148E232D}"/>
          </ac:spMkLst>
        </pc:spChg>
      </pc:sldChg>
      <pc:sldChg chg="addSp delSp modSp add del mod ord delAnim">
        <pc:chgData name="Jad Silbak" userId="6d7e641b-76fd-48dc-80cf-f777237fad7b" providerId="ADAL" clId="{02E878BB-838F-AD4F-8408-65E251899A9F}" dt="2021-03-22T09:14:32.936" v="12093" actId="2696"/>
        <pc:sldMkLst>
          <pc:docMk/>
          <pc:sldMk cId="382248239" sldId="422"/>
        </pc:sldMkLst>
        <pc:spChg chg="del mod">
          <ac:chgData name="Jad Silbak" userId="6d7e641b-76fd-48dc-80cf-f777237fad7b" providerId="ADAL" clId="{02E878BB-838F-AD4F-8408-65E251899A9F}" dt="2021-03-14T17:03:08.265" v="6072" actId="478"/>
          <ac:spMkLst>
            <pc:docMk/>
            <pc:sldMk cId="382248239" sldId="422"/>
            <ac:spMk id="3" creationId="{DF99CE28-FBEA-E648-AD01-19C92B813733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" creationId="{A4A3977D-0EBD-024C-A54D-FDF3E2397E40}"/>
          </ac:spMkLst>
        </pc:spChg>
        <pc:spChg chg="add del mod">
          <ac:chgData name="Jad Silbak" userId="6d7e641b-76fd-48dc-80cf-f777237fad7b" providerId="ADAL" clId="{02E878BB-838F-AD4F-8408-65E251899A9F}" dt="2021-03-14T17:20:28.483" v="6163" actId="478"/>
          <ac:spMkLst>
            <pc:docMk/>
            <pc:sldMk cId="382248239" sldId="422"/>
            <ac:spMk id="5" creationId="{188CE2C2-C6AD-5E43-8B2C-C863A243F5D3}"/>
          </ac:spMkLst>
        </pc:spChg>
        <pc:spChg chg="add del mod">
          <ac:chgData name="Jad Silbak" userId="6d7e641b-76fd-48dc-80cf-f777237fad7b" providerId="ADAL" clId="{02E878BB-838F-AD4F-8408-65E251899A9F}" dt="2021-03-14T17:21:43.048" v="6174" actId="478"/>
          <ac:spMkLst>
            <pc:docMk/>
            <pc:sldMk cId="382248239" sldId="422"/>
            <ac:spMk id="6" creationId="{68BA06C7-0873-C947-9F05-4434952FE0AF}"/>
          </ac:spMkLst>
        </pc:spChg>
        <pc:spChg chg="del mod">
          <ac:chgData name="Jad Silbak" userId="6d7e641b-76fd-48dc-80cf-f777237fad7b" providerId="ADAL" clId="{02E878BB-838F-AD4F-8408-65E251899A9F}" dt="2021-03-14T17:03:08.265" v="6072" actId="478"/>
          <ac:spMkLst>
            <pc:docMk/>
            <pc:sldMk cId="382248239" sldId="422"/>
            <ac:spMk id="7" creationId="{743CD9C4-A248-344E-ADC2-52E9740D0BA5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8" creationId="{A2D64D89-C10E-4D42-8F36-D06564BCD0C8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9" creationId="{1BD371BB-D8A1-DF4A-A030-50855FD3AFA6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10" creationId="{FB4A78E6-AFFF-F14E-959F-8AF290231DE7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8" creationId="{1065D8CE-BB80-0E42-8D1A-B2FCC369635F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49" creationId="{0B2138A7-F4A3-5E44-A4A7-5900CEF603CF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0" creationId="{FBCA9FB1-10BF-3D47-9CE8-7AC13B3AF8DA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1" creationId="{FFB4D79C-E0D5-7740-A788-4E529A532BE5}"/>
          </ac:spMkLst>
        </pc:spChg>
        <pc:spChg chg="add del mod">
          <ac:chgData name="Jad Silbak" userId="6d7e641b-76fd-48dc-80cf-f777237fad7b" providerId="ADAL" clId="{02E878BB-838F-AD4F-8408-65E251899A9F}" dt="2021-03-14T17:13:13.172" v="6111" actId="478"/>
          <ac:spMkLst>
            <pc:docMk/>
            <pc:sldMk cId="382248239" sldId="422"/>
            <ac:spMk id="52" creationId="{8D48705F-BB82-FB46-847F-1C8896D6F9A6}"/>
          </ac:spMkLst>
        </pc:spChg>
        <pc:spChg chg="del">
          <ac:chgData name="Jad Silbak" userId="6d7e641b-76fd-48dc-80cf-f777237fad7b" providerId="ADAL" clId="{02E878BB-838F-AD4F-8408-65E251899A9F}" dt="2021-03-14T14:19:24.514" v="2471" actId="478"/>
          <ac:spMkLst>
            <pc:docMk/>
            <pc:sldMk cId="382248239" sldId="422"/>
            <ac:spMk id="53" creationId="{61068E4C-0051-2049-B3CF-AF670C07B3FA}"/>
          </ac:spMkLst>
        </pc:spChg>
        <pc:spChg chg="add mod">
          <ac:chgData name="Jad Silbak" userId="6d7e641b-76fd-48dc-80cf-f777237fad7b" providerId="ADAL" clId="{02E878BB-838F-AD4F-8408-65E251899A9F}" dt="2021-03-16T09:03:51.380" v="6985" actId="20577"/>
          <ac:spMkLst>
            <pc:docMk/>
            <pc:sldMk cId="382248239" sldId="422"/>
            <ac:spMk id="54" creationId="{836DA076-CE9C-1A4F-A68F-B07C4B2DF299}"/>
          </ac:spMkLst>
        </pc:spChg>
        <pc:spChg chg="add mod">
          <ac:chgData name="Jad Silbak" userId="6d7e641b-76fd-48dc-80cf-f777237fad7b" providerId="ADAL" clId="{02E878BB-838F-AD4F-8408-65E251899A9F}" dt="2021-03-14T17:47:13.656" v="6715" actId="20577"/>
          <ac:spMkLst>
            <pc:docMk/>
            <pc:sldMk cId="382248239" sldId="422"/>
            <ac:spMk id="55" creationId="{0E1D36FB-BA0F-0044-9414-B29505D7678D}"/>
          </ac:spMkLst>
        </pc:spChg>
        <pc:spChg chg="add mod">
          <ac:chgData name="Jad Silbak" userId="6d7e641b-76fd-48dc-80cf-f777237fad7b" providerId="ADAL" clId="{02E878BB-838F-AD4F-8408-65E251899A9F}" dt="2021-03-14T17:44:33.240" v="6688" actId="1076"/>
          <ac:spMkLst>
            <pc:docMk/>
            <pc:sldMk cId="382248239" sldId="422"/>
            <ac:spMk id="56" creationId="{0802F91E-4AC1-5440-A031-133A1A661F61}"/>
          </ac:spMkLst>
        </pc:spChg>
        <pc:spChg chg="add del mod">
          <ac:chgData name="Jad Silbak" userId="6d7e641b-76fd-48dc-80cf-f777237fad7b" providerId="ADAL" clId="{02E878BB-838F-AD4F-8408-65E251899A9F}" dt="2021-03-14T17:30:10.936" v="6347" actId="478"/>
          <ac:spMkLst>
            <pc:docMk/>
            <pc:sldMk cId="382248239" sldId="422"/>
            <ac:spMk id="57" creationId="{26DD76A5-C3DF-D040-8B22-8F991C7AC9CE}"/>
          </ac:spMkLst>
        </pc:s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11" creationId="{F0B4FD2A-5178-FE49-8E01-7B7E990BD1B0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16" creationId="{5281D459-4819-D74C-9692-C48D7DEAED75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21" creationId="{CCD2BED7-8FF3-F94B-879C-0A2F82675E44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26" creationId="{C7C56E35-7E92-CE43-9EE1-263C6060D97E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31" creationId="{6C33ABD0-03F0-E049-A10C-9F5E7ACF2B15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36" creationId="{02D60DA5-9ADF-4F4A-9BE2-429628E2BAA0}"/>
          </ac:grpSpMkLst>
        </pc:grpChg>
        <pc:grpChg chg="del">
          <ac:chgData name="Jad Silbak" userId="6d7e641b-76fd-48dc-80cf-f777237fad7b" providerId="ADAL" clId="{02E878BB-838F-AD4F-8408-65E251899A9F}" dt="2021-03-14T14:19:24.514" v="2471" actId="478"/>
          <ac:grpSpMkLst>
            <pc:docMk/>
            <pc:sldMk cId="382248239" sldId="422"/>
            <ac:grpSpMk id="43" creationId="{94B569EC-151D-574E-8F01-5BA1884379BD}"/>
          </ac:grpSpMkLst>
        </pc:grpChg>
      </pc:sldChg>
      <pc:sldChg chg="addSp delSp modSp add del mod">
        <pc:chgData name="Jad Silbak" userId="6d7e641b-76fd-48dc-80cf-f777237fad7b" providerId="ADAL" clId="{02E878BB-838F-AD4F-8408-65E251899A9F}" dt="2021-03-22T09:13:30.991" v="12075" actId="2696"/>
        <pc:sldMkLst>
          <pc:docMk/>
          <pc:sldMk cId="2859268232" sldId="423"/>
        </pc:sldMkLst>
        <pc:spChg chg="mod">
          <ac:chgData name="Jad Silbak" userId="6d7e641b-76fd-48dc-80cf-f777237fad7b" providerId="ADAL" clId="{02E878BB-838F-AD4F-8408-65E251899A9F}" dt="2021-03-14T15:55:04.492" v="4883" actId="20577"/>
          <ac:spMkLst>
            <pc:docMk/>
            <pc:sldMk cId="2859268232" sldId="423"/>
            <ac:spMk id="2" creationId="{00000000-0000-0000-0000-000000000000}"/>
          </ac:spMkLst>
        </pc:spChg>
        <pc:spChg chg="add del mod">
          <ac:chgData name="Jad Silbak" userId="6d7e641b-76fd-48dc-80cf-f777237fad7b" providerId="ADAL" clId="{02E878BB-838F-AD4F-8408-65E251899A9F}" dt="2021-03-14T16:24:12.176" v="5584"/>
          <ac:spMkLst>
            <pc:docMk/>
            <pc:sldMk cId="2859268232" sldId="423"/>
            <ac:spMk id="3" creationId="{C51EEEDA-1BF5-3840-B87D-405700107480}"/>
          </ac:spMkLst>
        </pc:spChg>
        <pc:spChg chg="mod">
          <ac:chgData name="Jad Silbak" userId="6d7e641b-76fd-48dc-80cf-f777237fad7b" providerId="ADAL" clId="{02E878BB-838F-AD4F-8408-65E251899A9F}" dt="2021-03-14T16:08:08.069" v="5111" actId="14100"/>
          <ac:spMkLst>
            <pc:docMk/>
            <pc:sldMk cId="2859268232" sldId="423"/>
            <ac:spMk id="5" creationId="{702E675A-51AB-8442-9B58-62A7E0E3ED89}"/>
          </ac:spMkLst>
        </pc:spChg>
        <pc:spChg chg="add mod">
          <ac:chgData name="Jad Silbak" userId="6d7e641b-76fd-48dc-80cf-f777237fad7b" providerId="ADAL" clId="{02E878BB-838F-AD4F-8408-65E251899A9F}" dt="2021-03-14T16:28:17.260" v="5789" actId="20577"/>
          <ac:spMkLst>
            <pc:docMk/>
            <pc:sldMk cId="2859268232" sldId="423"/>
            <ac:spMk id="6" creationId="{75530EE8-9BD9-2C44-B20E-D2447140E799}"/>
          </ac:spMkLst>
        </pc:spChg>
        <pc:spChg chg="mod">
          <ac:chgData name="Jad Silbak" userId="6d7e641b-76fd-48dc-80cf-f777237fad7b" providerId="ADAL" clId="{02E878BB-838F-AD4F-8408-65E251899A9F}" dt="2021-03-14T16:32:26.907" v="5899" actId="20577"/>
          <ac:spMkLst>
            <pc:docMk/>
            <pc:sldMk cId="2859268232" sldId="423"/>
            <ac:spMk id="7" creationId="{AC2DE3A3-045C-B24E-A583-EC16FE820CEB}"/>
          </ac:spMkLst>
        </pc:spChg>
        <pc:spChg chg="add mod">
          <ac:chgData name="Jad Silbak" userId="6d7e641b-76fd-48dc-80cf-f777237fad7b" providerId="ADAL" clId="{02E878BB-838F-AD4F-8408-65E251899A9F}" dt="2021-03-14T16:11:56.478" v="5116" actId="14100"/>
          <ac:spMkLst>
            <pc:docMk/>
            <pc:sldMk cId="2859268232" sldId="423"/>
            <ac:spMk id="8" creationId="{5715E007-7D38-434A-8109-2B4B42A9232B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0" creationId="{5FCBA432-10FD-D646-8E24-58421B0DBCB2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1" creationId="{3178CFE7-6624-3A48-9885-1798E24C6BFE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2" creationId="{B1B1EDB2-474E-2E4B-8658-BFA6400C0AFA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3" creationId="{D0B23211-3B94-BB42-8C4D-BBB17FBFB3E4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4" creationId="{875B532B-CE5A-6C48-BDC4-EC54316CF28F}"/>
          </ac:spMkLst>
        </pc:spChg>
        <pc:spChg chg="mod">
          <ac:chgData name="Jad Silbak" userId="6d7e641b-76fd-48dc-80cf-f777237fad7b" providerId="ADAL" clId="{02E878BB-838F-AD4F-8408-65E251899A9F}" dt="2021-03-14T16:08:51.175" v="5113"/>
          <ac:spMkLst>
            <pc:docMk/>
            <pc:sldMk cId="2859268232" sldId="423"/>
            <ac:spMk id="15" creationId="{C45F8630-FD5A-D743-BF74-55E05E06D49B}"/>
          </ac:spMkLst>
        </pc:spChg>
        <pc:spChg chg="add mod">
          <ac:chgData name="Jad Silbak" userId="6d7e641b-76fd-48dc-80cf-f777237fad7b" providerId="ADAL" clId="{02E878BB-838F-AD4F-8408-65E251899A9F}" dt="2021-03-14T16:24:06.521" v="5581" actId="1076"/>
          <ac:spMkLst>
            <pc:docMk/>
            <pc:sldMk cId="2859268232" sldId="423"/>
            <ac:spMk id="16" creationId="{EA6AFD02-AB0A-9E43-B418-3D428E83B8F5}"/>
          </ac:spMkLst>
        </pc:spChg>
        <pc:spChg chg="add del mod">
          <ac:chgData name="Jad Silbak" userId="6d7e641b-76fd-48dc-80cf-f777237fad7b" providerId="ADAL" clId="{02E878BB-838F-AD4F-8408-65E251899A9F}" dt="2021-03-14T17:37:41.870" v="6507"/>
          <ac:spMkLst>
            <pc:docMk/>
            <pc:sldMk cId="2859268232" sldId="423"/>
            <ac:spMk id="17" creationId="{EEACEED3-35EF-4A49-BFBA-BEA2A49FAF58}"/>
          </ac:spMkLst>
        </pc:spChg>
        <pc:grpChg chg="add mod">
          <ac:chgData name="Jad Silbak" userId="6d7e641b-76fd-48dc-80cf-f777237fad7b" providerId="ADAL" clId="{02E878BB-838F-AD4F-8408-65E251899A9F}" dt="2021-03-14T16:11:59.703" v="5117" actId="14100"/>
          <ac:grpSpMkLst>
            <pc:docMk/>
            <pc:sldMk cId="2859268232" sldId="423"/>
            <ac:grpSpMk id="9" creationId="{76192A9D-DCAA-F749-8799-6E1D98D0A0AA}"/>
          </ac:grpSpMkLst>
        </pc:grpChg>
      </pc:sldChg>
      <pc:sldChg chg="add del">
        <pc:chgData name="Jad Silbak" userId="6d7e641b-76fd-48dc-80cf-f777237fad7b" providerId="ADAL" clId="{02E878BB-838F-AD4F-8408-65E251899A9F}" dt="2021-03-22T09:13:06.866" v="12071" actId="2696"/>
        <pc:sldMkLst>
          <pc:docMk/>
          <pc:sldMk cId="626137720" sldId="424"/>
        </pc:sldMkLst>
      </pc:sldChg>
      <pc:sldChg chg="delSp modSp add mod">
        <pc:chgData name="Jad Silbak" userId="6d7e641b-76fd-48dc-80cf-f777237fad7b" providerId="ADAL" clId="{02E878BB-838F-AD4F-8408-65E251899A9F}" dt="2021-03-14T17:13:09.796" v="6110" actId="20577"/>
        <pc:sldMkLst>
          <pc:docMk/>
          <pc:sldMk cId="544340258" sldId="425"/>
        </pc:sldMkLst>
        <pc:spChg chg="del">
          <ac:chgData name="Jad Silbak" userId="6d7e641b-76fd-48dc-80cf-f777237fad7b" providerId="ADAL" clId="{02E878BB-838F-AD4F-8408-65E251899A9F}" dt="2021-03-14T17:13:03.412" v="6101" actId="478"/>
          <ac:spMkLst>
            <pc:docMk/>
            <pc:sldMk cId="544340258" sldId="425"/>
            <ac:spMk id="5" creationId="{86EE27C0-36EA-B342-8AC1-BF130EEB9B8F}"/>
          </ac:spMkLst>
        </pc:spChg>
        <pc:spChg chg="del">
          <ac:chgData name="Jad Silbak" userId="6d7e641b-76fd-48dc-80cf-f777237fad7b" providerId="ADAL" clId="{02E878BB-838F-AD4F-8408-65E251899A9F}" dt="2021-03-14T17:13:01.541" v="6100" actId="478"/>
          <ac:spMkLst>
            <pc:docMk/>
            <pc:sldMk cId="544340258" sldId="425"/>
            <ac:spMk id="6" creationId="{038A3025-B93A-9B44-B761-9BE822929DF1}"/>
          </ac:spMkLst>
        </pc:spChg>
        <pc:spChg chg="mod">
          <ac:chgData name="Jad Silbak" userId="6d7e641b-76fd-48dc-80cf-f777237fad7b" providerId="ADAL" clId="{02E878BB-838F-AD4F-8408-65E251899A9F}" dt="2021-03-14T17:13:09.796" v="6110" actId="20577"/>
          <ac:spMkLst>
            <pc:docMk/>
            <pc:sldMk cId="544340258" sldId="425"/>
            <ac:spMk id="7" creationId="{F2A70BD1-BB3F-0D4D-95D3-01A43FAB30B6}"/>
          </ac:spMkLst>
        </pc:spChg>
      </pc:sldChg>
      <pc:sldChg chg="del">
        <pc:chgData name="Jad Silbak" userId="6d7e641b-76fd-48dc-80cf-f777237fad7b" providerId="ADAL" clId="{02E878BB-838F-AD4F-8408-65E251899A9F}" dt="2021-03-22T09:14:33.954" v="12094" actId="2696"/>
        <pc:sldMkLst>
          <pc:docMk/>
          <pc:sldMk cId="759108233" sldId="426"/>
        </pc:sldMkLst>
      </pc:sldChg>
      <pc:sldChg chg="new del">
        <pc:chgData name="Jad Silbak" userId="6d7e641b-76fd-48dc-80cf-f777237fad7b" providerId="ADAL" clId="{02E878BB-838F-AD4F-8408-65E251899A9F}" dt="2021-03-14T17:18:30.235" v="6130" actId="680"/>
        <pc:sldMkLst>
          <pc:docMk/>
          <pc:sldMk cId="3400060826" sldId="426"/>
        </pc:sldMkLst>
      </pc:sldChg>
      <pc:sldChg chg="del">
        <pc:chgData name="Jad Silbak" userId="6d7e641b-76fd-48dc-80cf-f777237fad7b" providerId="ADAL" clId="{02E878BB-838F-AD4F-8408-65E251899A9F}" dt="2021-03-22T09:14:13.230" v="12084" actId="2696"/>
        <pc:sldMkLst>
          <pc:docMk/>
          <pc:sldMk cId="2465045646" sldId="427"/>
        </pc:sldMkLst>
      </pc:sldChg>
      <pc:sldChg chg="del">
        <pc:chgData name="Jad Silbak" userId="6d7e641b-76fd-48dc-80cf-f777237fad7b" providerId="ADAL" clId="{02E878BB-838F-AD4F-8408-65E251899A9F}" dt="2021-03-22T09:13:36.794" v="12076" actId="2696"/>
        <pc:sldMkLst>
          <pc:docMk/>
          <pc:sldMk cId="2437499796" sldId="428"/>
        </pc:sldMkLst>
      </pc:sldChg>
      <pc:sldChg chg="del">
        <pc:chgData name="Jad Silbak" userId="6d7e641b-76fd-48dc-80cf-f777237fad7b" providerId="ADAL" clId="{02E878BB-838F-AD4F-8408-65E251899A9F}" dt="2021-03-22T09:14:05.398" v="12083" actId="2696"/>
        <pc:sldMkLst>
          <pc:docMk/>
          <pc:sldMk cId="1525566946" sldId="429"/>
        </pc:sldMkLst>
      </pc:sldChg>
      <pc:sldChg chg="del">
        <pc:chgData name="Jad Silbak" userId="6d7e641b-76fd-48dc-80cf-f777237fad7b" providerId="ADAL" clId="{02E878BB-838F-AD4F-8408-65E251899A9F}" dt="2021-03-22T09:13:44.013" v="12077" actId="2696"/>
        <pc:sldMkLst>
          <pc:docMk/>
          <pc:sldMk cId="3787785469" sldId="430"/>
        </pc:sldMkLst>
      </pc:sldChg>
      <pc:sldChg chg="addSp delSp modSp mod modAnim">
        <pc:chgData name="Jad Silbak" userId="6d7e641b-76fd-48dc-80cf-f777237fad7b" providerId="ADAL" clId="{02E878BB-838F-AD4F-8408-65E251899A9F}" dt="2021-03-18T12:42:22.347" v="12035" actId="20577"/>
        <pc:sldMkLst>
          <pc:docMk/>
          <pc:sldMk cId="1901643639" sldId="431"/>
        </pc:sldMkLst>
        <pc:spChg chg="del">
          <ac:chgData name="Jad Silbak" userId="6d7e641b-76fd-48dc-80cf-f777237fad7b" providerId="ADAL" clId="{02E878BB-838F-AD4F-8408-65E251899A9F}" dt="2021-03-16T16:57:24.857" v="10866" actId="478"/>
          <ac:spMkLst>
            <pc:docMk/>
            <pc:sldMk cId="1901643639" sldId="431"/>
            <ac:spMk id="6" creationId="{8F8B812B-4A07-5D44-BFA2-CFCA2005EB0E}"/>
          </ac:spMkLst>
        </pc:spChg>
        <pc:spChg chg="add del mod">
          <ac:chgData name="Jad Silbak" userId="6d7e641b-76fd-48dc-80cf-f777237fad7b" providerId="ADAL" clId="{02E878BB-838F-AD4F-8408-65E251899A9F}" dt="2021-03-16T16:57:23.163" v="10865"/>
          <ac:spMkLst>
            <pc:docMk/>
            <pc:sldMk cId="1901643639" sldId="431"/>
            <ac:spMk id="7" creationId="{F664CDC3-C83D-BC40-8423-C1A838171AD6}"/>
          </ac:spMkLst>
        </pc:spChg>
        <pc:spChg chg="add mod">
          <ac:chgData name="Jad Silbak" userId="6d7e641b-76fd-48dc-80cf-f777237fad7b" providerId="ADAL" clId="{02E878BB-838F-AD4F-8408-65E251899A9F}" dt="2021-03-16T16:57:32.436" v="10868" actId="207"/>
          <ac:spMkLst>
            <pc:docMk/>
            <pc:sldMk cId="1901643639" sldId="431"/>
            <ac:spMk id="8" creationId="{D0A4E7B0-8E0A-1F4C-AAEA-644F8ED16EDB}"/>
          </ac:spMkLst>
        </pc:spChg>
        <pc:spChg chg="add mod">
          <ac:chgData name="Jad Silbak" userId="6d7e641b-76fd-48dc-80cf-f777237fad7b" providerId="ADAL" clId="{02E878BB-838F-AD4F-8408-65E251899A9F}" dt="2021-03-16T16:57:57.982" v="10873"/>
          <ac:spMkLst>
            <pc:docMk/>
            <pc:sldMk cId="1901643639" sldId="431"/>
            <ac:spMk id="9" creationId="{BF5D1D38-1A27-9142-903B-56C8684D5970}"/>
          </ac:spMkLst>
        </pc:spChg>
        <pc:spChg chg="del mod">
          <ac:chgData name="Jad Silbak" userId="6d7e641b-76fd-48dc-80cf-f777237fad7b" providerId="ADAL" clId="{02E878BB-838F-AD4F-8408-65E251899A9F}" dt="2021-03-16T16:57:57.514" v="10872" actId="478"/>
          <ac:spMkLst>
            <pc:docMk/>
            <pc:sldMk cId="1901643639" sldId="431"/>
            <ac:spMk id="54" creationId="{836DA076-CE9C-1A4F-A68F-B07C4B2DF299}"/>
          </ac:spMkLst>
        </pc:spChg>
        <pc:spChg chg="mod">
          <ac:chgData name="Jad Silbak" userId="6d7e641b-76fd-48dc-80cf-f777237fad7b" providerId="ADAL" clId="{02E878BB-838F-AD4F-8408-65E251899A9F}" dt="2021-03-18T12:42:22.347" v="12035" actId="20577"/>
          <ac:spMkLst>
            <pc:docMk/>
            <pc:sldMk cId="1901643639" sldId="431"/>
            <ac:spMk id="56" creationId="{0802F91E-4AC1-5440-A031-133A1A661F61}"/>
          </ac:spMkLst>
        </pc:spChg>
      </pc:sldChg>
      <pc:sldChg chg="addSp delSp modSp mod">
        <pc:chgData name="Jad Silbak" userId="6d7e641b-76fd-48dc-80cf-f777237fad7b" providerId="ADAL" clId="{02E878BB-838F-AD4F-8408-65E251899A9F}" dt="2021-03-16T16:57:52.593" v="10871"/>
        <pc:sldMkLst>
          <pc:docMk/>
          <pc:sldMk cId="87769051" sldId="432"/>
        </pc:sldMkLst>
        <pc:spChg chg="mod">
          <ac:chgData name="Jad Silbak" userId="6d7e641b-76fd-48dc-80cf-f777237fad7b" providerId="ADAL" clId="{02E878BB-838F-AD4F-8408-65E251899A9F}" dt="2021-03-16T16:57:36.930" v="10869" actId="207"/>
          <ac:spMkLst>
            <pc:docMk/>
            <pc:sldMk cId="87769051" sldId="432"/>
            <ac:spMk id="6" creationId="{8F8B812B-4A07-5D44-BFA2-CFCA2005EB0E}"/>
          </ac:spMkLst>
        </pc:spChg>
        <pc:spChg chg="add mod">
          <ac:chgData name="Jad Silbak" userId="6d7e641b-76fd-48dc-80cf-f777237fad7b" providerId="ADAL" clId="{02E878BB-838F-AD4F-8408-65E251899A9F}" dt="2021-03-16T16:57:52.593" v="10871"/>
          <ac:spMkLst>
            <pc:docMk/>
            <pc:sldMk cId="87769051" sldId="432"/>
            <ac:spMk id="8" creationId="{D0A36181-3EF6-0143-8A7A-4796034ECD5D}"/>
          </ac:spMkLst>
        </pc:spChg>
        <pc:spChg chg="del mod">
          <ac:chgData name="Jad Silbak" userId="6d7e641b-76fd-48dc-80cf-f777237fad7b" providerId="ADAL" clId="{02E878BB-838F-AD4F-8408-65E251899A9F}" dt="2021-03-16T16:57:52.106" v="10870" actId="478"/>
          <ac:spMkLst>
            <pc:docMk/>
            <pc:sldMk cId="87769051" sldId="432"/>
            <ac:spMk id="54" creationId="{836DA076-CE9C-1A4F-A68F-B07C4B2DF299}"/>
          </ac:spMkLst>
        </pc:spChg>
      </pc:sldChg>
      <pc:sldChg chg="modSp del mod">
        <pc:chgData name="Jad Silbak" userId="6d7e641b-76fd-48dc-80cf-f777237fad7b" providerId="ADAL" clId="{02E878BB-838F-AD4F-8408-65E251899A9F}" dt="2021-03-22T09:14:26.157" v="12090" actId="2696"/>
        <pc:sldMkLst>
          <pc:docMk/>
          <pc:sldMk cId="1099396249" sldId="433"/>
        </pc:sldMkLst>
        <pc:spChg chg="mod">
          <ac:chgData name="Jad Silbak" userId="6d7e641b-76fd-48dc-80cf-f777237fad7b" providerId="ADAL" clId="{02E878BB-838F-AD4F-8408-65E251899A9F}" dt="2021-03-16T16:38:20.893" v="10849"/>
          <ac:spMkLst>
            <pc:docMk/>
            <pc:sldMk cId="1099396249" sldId="433"/>
            <ac:spMk id="3" creationId="{B6C44494-0BF7-8D4C-9E86-16DC8788934E}"/>
          </ac:spMkLst>
        </pc:spChg>
        <pc:spChg chg="mod">
          <ac:chgData name="Jad Silbak" userId="6d7e641b-76fd-48dc-80cf-f777237fad7b" providerId="ADAL" clId="{02E878BB-838F-AD4F-8408-65E251899A9F}" dt="2021-03-16T16:40:24.124" v="10858"/>
          <ac:spMkLst>
            <pc:docMk/>
            <pc:sldMk cId="1099396249" sldId="433"/>
            <ac:spMk id="4" creationId="{78B9768E-824B-864D-9FC4-3DE3ABB99479}"/>
          </ac:spMkLst>
        </pc:spChg>
        <pc:spChg chg="mod">
          <ac:chgData name="Jad Silbak" userId="6d7e641b-76fd-48dc-80cf-f777237fad7b" providerId="ADAL" clId="{02E878BB-838F-AD4F-8408-65E251899A9F}" dt="2021-03-16T16:40:19.096" v="10857"/>
          <ac:spMkLst>
            <pc:docMk/>
            <pc:sldMk cId="1099396249" sldId="433"/>
            <ac:spMk id="5" creationId="{723EA446-ED97-8B48-82E4-CAB2CE0E4FF7}"/>
          </ac:spMkLst>
        </pc:spChg>
        <pc:spChg chg="mod">
          <ac:chgData name="Jad Silbak" userId="6d7e641b-76fd-48dc-80cf-f777237fad7b" providerId="ADAL" clId="{02E878BB-838F-AD4F-8408-65E251899A9F}" dt="2021-03-16T16:39:08.747" v="10853" actId="20577"/>
          <ac:spMkLst>
            <pc:docMk/>
            <pc:sldMk cId="1099396249" sldId="433"/>
            <ac:spMk id="6" creationId="{8F8B812B-4A07-5D44-BFA2-CFCA2005EB0E}"/>
          </ac:spMkLst>
        </pc:spChg>
        <pc:spChg chg="mod">
          <ac:chgData name="Jad Silbak" userId="6d7e641b-76fd-48dc-80cf-f777237fad7b" providerId="ADAL" clId="{02E878BB-838F-AD4F-8408-65E251899A9F}" dt="2021-03-16T16:32:15.163" v="10801" actId="207"/>
          <ac:spMkLst>
            <pc:docMk/>
            <pc:sldMk cId="1099396249" sldId="433"/>
            <ac:spMk id="54" creationId="{836DA076-CE9C-1A4F-A68F-B07C4B2DF299}"/>
          </ac:spMkLst>
        </pc:spChg>
        <pc:spChg chg="mod">
          <ac:chgData name="Jad Silbak" userId="6d7e641b-76fd-48dc-80cf-f777237fad7b" providerId="ADAL" clId="{02E878BB-838F-AD4F-8408-65E251899A9F}" dt="2021-03-16T16:51:43.393" v="10861"/>
          <ac:spMkLst>
            <pc:docMk/>
            <pc:sldMk cId="1099396249" sldId="433"/>
            <ac:spMk id="56" creationId="{0802F91E-4AC1-5440-A031-133A1A661F61}"/>
          </ac:spMkLst>
        </pc:spChg>
      </pc:sldChg>
      <pc:sldChg chg="addSp delSp modSp mod">
        <pc:chgData name="Jad Silbak" userId="6d7e641b-76fd-48dc-80cf-f777237fad7b" providerId="ADAL" clId="{02E878BB-838F-AD4F-8408-65E251899A9F}" dt="2021-03-16T16:55:34.306" v="10862"/>
        <pc:sldMkLst>
          <pc:docMk/>
          <pc:sldMk cId="618387352" sldId="434"/>
        </pc:sldMkLst>
        <pc:spChg chg="add mod">
          <ac:chgData name="Jad Silbak" userId="6d7e641b-76fd-48dc-80cf-f777237fad7b" providerId="ADAL" clId="{02E878BB-838F-AD4F-8408-65E251899A9F}" dt="2021-03-16T15:44:20.292" v="10200" actId="1076"/>
          <ac:spMkLst>
            <pc:docMk/>
            <pc:sldMk cId="618387352" sldId="434"/>
            <ac:spMk id="3" creationId="{A6437425-B049-9643-B6DE-17C6514D9F1B}"/>
          </ac:spMkLst>
        </pc:spChg>
        <pc:spChg chg="add mod">
          <ac:chgData name="Jad Silbak" userId="6d7e641b-76fd-48dc-80cf-f777237fad7b" providerId="ADAL" clId="{02E878BB-838F-AD4F-8408-65E251899A9F}" dt="2021-03-16T15:51:51.205" v="10304" actId="1076"/>
          <ac:spMkLst>
            <pc:docMk/>
            <pc:sldMk cId="618387352" sldId="434"/>
            <ac:spMk id="4" creationId="{D8BB0737-0291-7846-9109-625A681596D1}"/>
          </ac:spMkLst>
        </pc:spChg>
        <pc:spChg chg="mod">
          <ac:chgData name="Jad Silbak" userId="6d7e641b-76fd-48dc-80cf-f777237fad7b" providerId="ADAL" clId="{02E878BB-838F-AD4F-8408-65E251899A9F}" dt="2021-03-16T16:55:34.306" v="10862"/>
          <ac:spMkLst>
            <pc:docMk/>
            <pc:sldMk cId="618387352" sldId="434"/>
            <ac:spMk id="6" creationId="{8F8B812B-4A07-5D44-BFA2-CFCA2005EB0E}"/>
          </ac:spMkLst>
        </pc:spChg>
        <pc:spChg chg="add mod">
          <ac:chgData name="Jad Silbak" userId="6d7e641b-76fd-48dc-80cf-f777237fad7b" providerId="ADAL" clId="{02E878BB-838F-AD4F-8408-65E251899A9F}" dt="2021-03-16T15:51:58.588" v="10305" actId="1076"/>
          <ac:spMkLst>
            <pc:docMk/>
            <pc:sldMk cId="618387352" sldId="434"/>
            <ac:spMk id="8" creationId="{D4129547-949A-9246-81F7-14C2B491249B}"/>
          </ac:spMkLst>
        </pc:spChg>
        <pc:spChg chg="mod">
          <ac:chgData name="Jad Silbak" userId="6d7e641b-76fd-48dc-80cf-f777237fad7b" providerId="ADAL" clId="{02E878BB-838F-AD4F-8408-65E251899A9F}" dt="2021-03-16T15:44:20.292" v="10200" actId="1076"/>
          <ac:spMkLst>
            <pc:docMk/>
            <pc:sldMk cId="618387352" sldId="434"/>
            <ac:spMk id="9" creationId="{C88B242F-5A13-AB4F-B69E-3829969DB9A2}"/>
          </ac:spMkLst>
        </pc:spChg>
        <pc:spChg chg="del">
          <ac:chgData name="Jad Silbak" userId="6d7e641b-76fd-48dc-80cf-f777237fad7b" providerId="ADAL" clId="{02E878BB-838F-AD4F-8408-65E251899A9F}" dt="2021-03-16T15:49:02.169" v="10280" actId="478"/>
          <ac:spMkLst>
            <pc:docMk/>
            <pc:sldMk cId="618387352" sldId="434"/>
            <ac:spMk id="17" creationId="{187CB49D-48A2-DF4B-BCCC-F1E990FDA65D}"/>
          </ac:spMkLst>
        </pc:spChg>
        <pc:spChg chg="del">
          <ac:chgData name="Jad Silbak" userId="6d7e641b-76fd-48dc-80cf-f777237fad7b" providerId="ADAL" clId="{02E878BB-838F-AD4F-8408-65E251899A9F}" dt="2021-03-16T15:43:00.831" v="10176" actId="478"/>
          <ac:spMkLst>
            <pc:docMk/>
            <pc:sldMk cId="618387352" sldId="434"/>
            <ac:spMk id="18" creationId="{EAED8D0B-2EE0-CE41-9AB6-2E30E17A28B2}"/>
          </ac:spMkLst>
        </pc:spChg>
        <pc:spChg chg="add mod">
          <ac:chgData name="Jad Silbak" userId="6d7e641b-76fd-48dc-80cf-f777237fad7b" providerId="ADAL" clId="{02E878BB-838F-AD4F-8408-65E251899A9F}" dt="2021-03-16T15:49:19.008" v="10284" actId="14100"/>
          <ac:spMkLst>
            <pc:docMk/>
            <pc:sldMk cId="618387352" sldId="434"/>
            <ac:spMk id="19" creationId="{984DEE1C-23F1-4D40-A38E-A72B3B234F91}"/>
          </ac:spMkLst>
        </pc:spChg>
        <pc:spChg chg="mod">
          <ac:chgData name="Jad Silbak" userId="6d7e641b-76fd-48dc-80cf-f777237fad7b" providerId="ADAL" clId="{02E878BB-838F-AD4F-8408-65E251899A9F}" dt="2021-03-16T15:52:07.180" v="10306" actId="1076"/>
          <ac:spMkLst>
            <pc:docMk/>
            <pc:sldMk cId="618387352" sldId="434"/>
            <ac:spMk id="20" creationId="{C775BC63-9C44-6E41-BE03-E5E641F40619}"/>
          </ac:spMkLst>
        </pc:spChg>
        <pc:spChg chg="del mod">
          <ac:chgData name="Jad Silbak" userId="6d7e641b-76fd-48dc-80cf-f777237fad7b" providerId="ADAL" clId="{02E878BB-838F-AD4F-8408-65E251899A9F}" dt="2021-03-16T15:52:09.302" v="10307" actId="478"/>
          <ac:spMkLst>
            <pc:docMk/>
            <pc:sldMk cId="618387352" sldId="434"/>
            <ac:spMk id="21" creationId="{CF944256-56B1-3E43-84D3-94BF7BB17B60}"/>
          </ac:spMkLst>
        </pc:spChg>
        <pc:spChg chg="del mod">
          <ac:chgData name="Jad Silbak" userId="6d7e641b-76fd-48dc-80cf-f777237fad7b" providerId="ADAL" clId="{02E878BB-838F-AD4F-8408-65E251899A9F}" dt="2021-03-16T15:43:00.831" v="10176" actId="478"/>
          <ac:spMkLst>
            <pc:docMk/>
            <pc:sldMk cId="618387352" sldId="434"/>
            <ac:spMk id="24" creationId="{8FC45A3B-AEE8-AD4D-98FA-C1D6B42E4C84}"/>
          </ac:spMkLst>
        </pc:spChg>
        <pc:grpChg chg="mod">
          <ac:chgData name="Jad Silbak" userId="6d7e641b-76fd-48dc-80cf-f777237fad7b" providerId="ADAL" clId="{02E878BB-838F-AD4F-8408-65E251899A9F}" dt="2021-03-16T15:51:11.991" v="10297" actId="1035"/>
          <ac:grpSpMkLst>
            <pc:docMk/>
            <pc:sldMk cId="618387352" sldId="434"/>
            <ac:grpSpMk id="10" creationId="{D46CC2EF-638D-5040-8579-4DF1C95C35D5}"/>
          </ac:grpSpMkLst>
        </pc:grpChg>
      </pc:sldChg>
      <pc:sldChg chg="del">
        <pc:chgData name="Jad Silbak" userId="6d7e641b-76fd-48dc-80cf-f777237fad7b" providerId="ADAL" clId="{02E878BB-838F-AD4F-8408-65E251899A9F}" dt="2021-03-22T09:14:01.614" v="12082" actId="2696"/>
        <pc:sldMkLst>
          <pc:docMk/>
          <pc:sldMk cId="4199746124" sldId="435"/>
        </pc:sldMkLst>
      </pc:sldChg>
      <pc:sldChg chg="modSp del">
        <pc:chgData name="Jad Silbak" userId="6d7e641b-76fd-48dc-80cf-f777237fad7b" providerId="ADAL" clId="{02E878BB-838F-AD4F-8408-65E251899A9F}" dt="2021-03-22T09:14:46.240" v="12098" actId="2696"/>
        <pc:sldMkLst>
          <pc:docMk/>
          <pc:sldMk cId="3038201390" sldId="436"/>
        </pc:sldMkLst>
        <pc:spChg chg="mod">
          <ac:chgData name="Jad Silbak" userId="6d7e641b-76fd-48dc-80cf-f777237fad7b" providerId="ADAL" clId="{02E878BB-838F-AD4F-8408-65E251899A9F}" dt="2021-03-16T14:51:06.133" v="9918" actId="20577"/>
          <ac:spMkLst>
            <pc:docMk/>
            <pc:sldMk cId="3038201390" sldId="436"/>
            <ac:spMk id="24" creationId="{8FC45A3B-AEE8-AD4D-98FA-C1D6B42E4C84}"/>
          </ac:spMkLst>
        </pc:spChg>
      </pc:sldChg>
      <pc:sldChg chg="del">
        <pc:chgData name="Jad Silbak" userId="6d7e641b-76fd-48dc-80cf-f777237fad7b" providerId="ADAL" clId="{02E878BB-838F-AD4F-8408-65E251899A9F}" dt="2021-03-22T09:13:50.866" v="12078" actId="2696"/>
        <pc:sldMkLst>
          <pc:docMk/>
          <pc:sldMk cId="2354950098" sldId="437"/>
        </pc:sldMkLst>
      </pc:sldChg>
      <pc:sldChg chg="del">
        <pc:chgData name="Jad Silbak" userId="6d7e641b-76fd-48dc-80cf-f777237fad7b" providerId="ADAL" clId="{02E878BB-838F-AD4F-8408-65E251899A9F}" dt="2021-03-22T09:14:52.792" v="12099" actId="2696"/>
        <pc:sldMkLst>
          <pc:docMk/>
          <pc:sldMk cId="270277020" sldId="438"/>
        </pc:sldMkLst>
      </pc:sldChg>
      <pc:sldChg chg="del">
        <pc:chgData name="Jad Silbak" userId="6d7e641b-76fd-48dc-80cf-f777237fad7b" providerId="ADAL" clId="{02E878BB-838F-AD4F-8408-65E251899A9F}" dt="2021-03-22T09:13:08.185" v="12072" actId="2696"/>
        <pc:sldMkLst>
          <pc:docMk/>
          <pc:sldMk cId="3606734865" sldId="439"/>
        </pc:sldMkLst>
      </pc:sldChg>
      <pc:sldChg chg="del">
        <pc:chgData name="Jad Silbak" userId="6d7e641b-76fd-48dc-80cf-f777237fad7b" providerId="ADAL" clId="{02E878BB-838F-AD4F-8408-65E251899A9F}" dt="2021-03-22T09:13:55.818" v="12080" actId="2696"/>
        <pc:sldMkLst>
          <pc:docMk/>
          <pc:sldMk cId="4269198979" sldId="440"/>
        </pc:sldMkLst>
      </pc:sldChg>
      <pc:sldChg chg="del">
        <pc:chgData name="Jad Silbak" userId="6d7e641b-76fd-48dc-80cf-f777237fad7b" providerId="ADAL" clId="{02E878BB-838F-AD4F-8408-65E251899A9F}" dt="2021-03-22T09:13:58.865" v="12081" actId="2696"/>
        <pc:sldMkLst>
          <pc:docMk/>
          <pc:sldMk cId="2046583198" sldId="441"/>
        </pc:sldMkLst>
      </pc:sldChg>
      <pc:sldChg chg="del">
        <pc:chgData name="Jad Silbak" userId="6d7e641b-76fd-48dc-80cf-f777237fad7b" providerId="ADAL" clId="{02E878BB-838F-AD4F-8408-65E251899A9F}" dt="2021-03-22T09:13:54.200" v="12079" actId="2696"/>
        <pc:sldMkLst>
          <pc:docMk/>
          <pc:sldMk cId="3867688554" sldId="442"/>
        </pc:sldMkLst>
      </pc:sldChg>
      <pc:sldChg chg="modSp add del">
        <pc:chgData name="Jad Silbak" userId="6d7e641b-76fd-48dc-80cf-f777237fad7b" providerId="ADAL" clId="{02E878BB-838F-AD4F-8408-65E251899A9F}" dt="2021-03-22T09:14:42.126" v="12097" actId="2696"/>
        <pc:sldMkLst>
          <pc:docMk/>
          <pc:sldMk cId="3902044109" sldId="443"/>
        </pc:sldMkLst>
        <pc:spChg chg="mod">
          <ac:chgData name="Jad Silbak" userId="6d7e641b-76fd-48dc-80cf-f777237fad7b" providerId="ADAL" clId="{02E878BB-838F-AD4F-8408-65E251899A9F}" dt="2021-03-16T15:31:51.102" v="10157"/>
          <ac:spMkLst>
            <pc:docMk/>
            <pc:sldMk cId="3902044109" sldId="443"/>
            <ac:spMk id="6" creationId="{8F8B812B-4A07-5D44-BFA2-CFCA2005EB0E}"/>
          </ac:spMkLst>
        </pc:spChg>
        <pc:spChg chg="mod">
          <ac:chgData name="Jad Silbak" userId="6d7e641b-76fd-48dc-80cf-f777237fad7b" providerId="ADAL" clId="{02E878BB-838F-AD4F-8408-65E251899A9F}" dt="2021-03-16T15:33:34.110" v="10174"/>
          <ac:spMkLst>
            <pc:docMk/>
            <pc:sldMk cId="3902044109" sldId="443"/>
            <ac:spMk id="7" creationId="{CD857070-81F2-D640-91ED-339C67EAADF3}"/>
          </ac:spMkLst>
        </pc:spChg>
      </pc:sldChg>
      <pc:sldChg chg="addSp delSp modSp add del mod">
        <pc:chgData name="Jad Silbak" userId="6d7e641b-76fd-48dc-80cf-f777237fad7b" providerId="ADAL" clId="{02E878BB-838F-AD4F-8408-65E251899A9F}" dt="2021-03-22T09:15:19.744" v="12105" actId="2696"/>
        <pc:sldMkLst>
          <pc:docMk/>
          <pc:sldMk cId="1587531944" sldId="444"/>
        </pc:sldMkLst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19" creationId="{8C29EDED-734C-D74D-A71E-67A725579A70}"/>
          </ac:spMkLst>
        </pc:spChg>
        <pc:spChg chg="add mod">
          <ac:chgData name="Jad Silbak" userId="6d7e641b-76fd-48dc-80cf-f777237fad7b" providerId="ADAL" clId="{02E878BB-838F-AD4F-8408-65E251899A9F}" dt="2021-03-16T09:45:45.303" v="7584" actId="1076"/>
          <ac:spMkLst>
            <pc:docMk/>
            <pc:sldMk cId="1587531944" sldId="444"/>
            <ac:spMk id="22" creationId="{353EA362-6197-644E-9A06-AD950DCF73B1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3" creationId="{48A09FC1-A8C0-ED4D-A379-BF4249315C71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4" creationId="{AD33B71B-3257-E943-BA81-1D43E83F86DF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5" creationId="{F72B3637-B364-DA44-A72E-07C26EDC1974}"/>
          </ac:spMkLst>
        </pc:spChg>
        <pc:spChg chg="add del mod">
          <ac:chgData name="Jad Silbak" userId="6d7e641b-76fd-48dc-80cf-f777237fad7b" providerId="ADAL" clId="{02E878BB-838F-AD4F-8408-65E251899A9F}" dt="2021-03-16T09:25:34.114" v="7038" actId="478"/>
          <ac:spMkLst>
            <pc:docMk/>
            <pc:sldMk cId="1587531944" sldId="444"/>
            <ac:spMk id="26" creationId="{B17E80A2-B3FA-7B45-ADFD-D44DCE59794B}"/>
          </ac:spMkLst>
        </pc:spChg>
        <pc:spChg chg="add del mod">
          <ac:chgData name="Jad Silbak" userId="6d7e641b-76fd-48dc-80cf-f777237fad7b" providerId="ADAL" clId="{02E878BB-838F-AD4F-8408-65E251899A9F}" dt="2021-03-16T09:19:33.338" v="7004" actId="478"/>
          <ac:spMkLst>
            <pc:docMk/>
            <pc:sldMk cId="1587531944" sldId="444"/>
            <ac:spMk id="27" creationId="{6820701D-4F85-ED4F-B82B-F4F4DA9719F8}"/>
          </ac:spMkLst>
        </pc:spChg>
        <pc:spChg chg="add del mod">
          <ac:chgData name="Jad Silbak" userId="6d7e641b-76fd-48dc-80cf-f777237fad7b" providerId="ADAL" clId="{02E878BB-838F-AD4F-8408-65E251899A9F}" dt="2021-03-16T09:19:09.578" v="7003" actId="478"/>
          <ac:spMkLst>
            <pc:docMk/>
            <pc:sldMk cId="1587531944" sldId="444"/>
            <ac:spMk id="28" creationId="{11AEB99B-F696-494D-A7AB-A6489CC3A3F8}"/>
          </ac:spMkLst>
        </pc:spChg>
        <pc:spChg chg="del">
          <ac:chgData name="Jad Silbak" userId="6d7e641b-76fd-48dc-80cf-f777237fad7b" providerId="ADAL" clId="{02E878BB-838F-AD4F-8408-65E251899A9F}" dt="2021-03-16T09:16:03.915" v="6992" actId="478"/>
          <ac:spMkLst>
            <pc:docMk/>
            <pc:sldMk cId="1587531944" sldId="444"/>
            <ac:spMk id="29" creationId="{B67B495B-21AE-134B-9CDE-32A322C41C25}"/>
          </ac:spMkLst>
        </pc:spChg>
        <pc:spChg chg="add del mod">
          <ac:chgData name="Jad Silbak" userId="6d7e641b-76fd-48dc-80cf-f777237fad7b" providerId="ADAL" clId="{02E878BB-838F-AD4F-8408-65E251899A9F}" dt="2021-03-16T09:19:09.578" v="7003" actId="478"/>
          <ac:spMkLst>
            <pc:docMk/>
            <pc:sldMk cId="1587531944" sldId="444"/>
            <ac:spMk id="32" creationId="{7D21E3DA-46CE-1E4D-B6C6-8226F9E45B4C}"/>
          </ac:spMkLst>
        </pc:spChg>
        <pc:spChg chg="add mod">
          <ac:chgData name="Jad Silbak" userId="6d7e641b-76fd-48dc-80cf-f777237fad7b" providerId="ADAL" clId="{02E878BB-838F-AD4F-8408-65E251899A9F}" dt="2021-03-16T09:53:51.702" v="7714" actId="20577"/>
          <ac:spMkLst>
            <pc:docMk/>
            <pc:sldMk cId="1587531944" sldId="444"/>
            <ac:spMk id="33" creationId="{582C4253-07B7-8947-823E-158C309EB57C}"/>
          </ac:spMkLst>
        </pc:spChg>
      </pc:sldChg>
      <pc:sldChg chg="modSp add del mod">
        <pc:chgData name="Jad Silbak" userId="6d7e641b-76fd-48dc-80cf-f777237fad7b" providerId="ADAL" clId="{02E878BB-838F-AD4F-8408-65E251899A9F}" dt="2021-03-22T09:14:53.933" v="12100" actId="2696"/>
        <pc:sldMkLst>
          <pc:docMk/>
          <pc:sldMk cId="1889372698" sldId="445"/>
        </pc:sldMkLst>
        <pc:spChg chg="mod">
          <ac:chgData name="Jad Silbak" userId="6d7e641b-76fd-48dc-80cf-f777237fad7b" providerId="ADAL" clId="{02E878BB-838F-AD4F-8408-65E251899A9F}" dt="2021-03-16T09:25:11.139" v="7031" actId="20577"/>
          <ac:spMkLst>
            <pc:docMk/>
            <pc:sldMk cId="1889372698" sldId="445"/>
            <ac:spMk id="22" creationId="{353EA362-6197-644E-9A06-AD950DCF73B1}"/>
          </ac:spMkLst>
        </pc:spChg>
      </pc:sldChg>
      <pc:sldChg chg="addSp delSp modSp add mod delAnim modAnim">
        <pc:chgData name="Jad Silbak" userId="6d7e641b-76fd-48dc-80cf-f777237fad7b" providerId="ADAL" clId="{02E878BB-838F-AD4F-8408-65E251899A9F}" dt="2021-03-16T11:05:11.151" v="8346" actId="1076"/>
        <pc:sldMkLst>
          <pc:docMk/>
          <pc:sldMk cId="3247386105" sldId="446"/>
        </pc:sldMkLst>
        <pc:spChg chg="mod">
          <ac:chgData name="Jad Silbak" userId="6d7e641b-76fd-48dc-80cf-f777237fad7b" providerId="ADAL" clId="{02E878BB-838F-AD4F-8408-65E251899A9F}" dt="2021-03-16T11:05:11.151" v="8346" actId="1076"/>
          <ac:spMkLst>
            <pc:docMk/>
            <pc:sldMk cId="3247386105" sldId="446"/>
            <ac:spMk id="6" creationId="{00000000-0000-0000-0000-000000000000}"/>
          </ac:spMkLst>
        </pc:spChg>
        <pc:spChg chg="add mod">
          <ac:chgData name="Jad Silbak" userId="6d7e641b-76fd-48dc-80cf-f777237fad7b" providerId="ADAL" clId="{02E878BB-838F-AD4F-8408-65E251899A9F}" dt="2021-03-16T11:03:50.029" v="8260" actId="20577"/>
          <ac:spMkLst>
            <pc:docMk/>
            <pc:sldMk cId="3247386105" sldId="446"/>
            <ac:spMk id="7" creationId="{49662800-F3F2-F747-9786-2EAD32395B16}"/>
          </ac:spMkLst>
        </pc:spChg>
        <pc:spChg chg="del mod">
          <ac:chgData name="Jad Silbak" userId="6d7e641b-76fd-48dc-80cf-f777237fad7b" providerId="ADAL" clId="{02E878BB-838F-AD4F-8408-65E251899A9F}" dt="2021-03-16T10:43:28.615" v="7736" actId="478"/>
          <ac:spMkLst>
            <pc:docMk/>
            <pc:sldMk cId="3247386105" sldId="446"/>
            <ac:spMk id="9" creationId="{00000000-0000-0000-0000-000000000000}"/>
          </ac:spMkLst>
        </pc:spChg>
      </pc:sldChg>
      <pc:sldChg chg="modSp add del">
        <pc:chgData name="Jad Silbak" userId="6d7e641b-76fd-48dc-80cf-f777237fad7b" providerId="ADAL" clId="{02E878BB-838F-AD4F-8408-65E251899A9F}" dt="2021-03-22T09:14:29.035" v="12092" actId="2696"/>
        <pc:sldMkLst>
          <pc:docMk/>
          <pc:sldMk cId="21853193" sldId="447"/>
        </pc:sldMkLst>
        <pc:spChg chg="mod">
          <ac:chgData name="Jad Silbak" userId="6d7e641b-76fd-48dc-80cf-f777237fad7b" providerId="ADAL" clId="{02E878BB-838F-AD4F-8408-65E251899A9F}" dt="2021-03-16T14:49:45.544" v="9917" actId="20577"/>
          <ac:spMkLst>
            <pc:docMk/>
            <pc:sldMk cId="21853193" sldId="447"/>
            <ac:spMk id="6" creationId="{8F8B812B-4A07-5D44-BFA2-CFCA2005EB0E}"/>
          </ac:spMkLst>
        </pc:spChg>
      </pc:sldChg>
      <pc:sldChg chg="modSp add del">
        <pc:chgData name="Jad Silbak" userId="6d7e641b-76fd-48dc-80cf-f777237fad7b" providerId="ADAL" clId="{02E878BB-838F-AD4F-8408-65E251899A9F}" dt="2021-03-22T09:14:28.084" v="12091" actId="2696"/>
        <pc:sldMkLst>
          <pc:docMk/>
          <pc:sldMk cId="1159211269" sldId="448"/>
        </pc:sldMkLst>
        <pc:spChg chg="mod">
          <ac:chgData name="Jad Silbak" userId="6d7e641b-76fd-48dc-80cf-f777237fad7b" providerId="ADAL" clId="{02E878BB-838F-AD4F-8408-65E251899A9F}" dt="2021-03-16T16:50:49.306" v="10860" actId="207"/>
          <ac:spMkLst>
            <pc:docMk/>
            <pc:sldMk cId="1159211269" sldId="448"/>
            <ac:spMk id="18" creationId="{EAED8D0B-2EE0-CE41-9AB6-2E30E17A28B2}"/>
          </ac:spMkLst>
        </pc:spChg>
      </pc:sldChg>
      <pc:sldChg chg="delSp add del mod">
        <pc:chgData name="Jad Silbak" userId="6d7e641b-76fd-48dc-80cf-f777237fad7b" providerId="ADAL" clId="{02E878BB-838F-AD4F-8408-65E251899A9F}" dt="2021-03-22T09:15:30.230" v="12109" actId="2696"/>
        <pc:sldMkLst>
          <pc:docMk/>
          <pc:sldMk cId="3237837372" sldId="449"/>
        </pc:sldMkLst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3" creationId="{A6437425-B049-9643-B6DE-17C6514D9F1B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4" creationId="{D8BB0737-0291-7846-9109-625A681596D1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8" creationId="{D4129547-949A-9246-81F7-14C2B491249B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9" creationId="{C88B242F-5A13-AB4F-B69E-3829969DB9A2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20" creationId="{C775BC63-9C44-6E41-BE03-E5E641F40619}"/>
          </ac:spMkLst>
        </pc:spChg>
        <pc:spChg chg="del">
          <ac:chgData name="Jad Silbak" userId="6d7e641b-76fd-48dc-80cf-f777237fad7b" providerId="ADAL" clId="{02E878BB-838F-AD4F-8408-65E251899A9F}" dt="2021-03-16T15:52:22.518" v="10308" actId="478"/>
          <ac:spMkLst>
            <pc:docMk/>
            <pc:sldMk cId="3237837372" sldId="449"/>
            <ac:spMk id="21" creationId="{CF944256-56B1-3E43-84D3-94BF7BB17B60}"/>
          </ac:spMkLst>
        </pc:spChg>
        <pc:grpChg chg="del">
          <ac:chgData name="Jad Silbak" userId="6d7e641b-76fd-48dc-80cf-f777237fad7b" providerId="ADAL" clId="{02E878BB-838F-AD4F-8408-65E251899A9F}" dt="2021-03-16T15:52:22.518" v="10308" actId="478"/>
          <ac:grpSpMkLst>
            <pc:docMk/>
            <pc:sldMk cId="3237837372" sldId="449"/>
            <ac:grpSpMk id="10" creationId="{D46CC2EF-638D-5040-8579-4DF1C95C35D5}"/>
          </ac:grpSpMkLst>
        </pc:grpChg>
      </pc:sldChg>
      <pc:sldChg chg="addSp delSp modSp add del mod ord">
        <pc:chgData name="Jad Silbak" userId="6d7e641b-76fd-48dc-80cf-f777237fad7b" providerId="ADAL" clId="{02E878BB-838F-AD4F-8408-65E251899A9F}" dt="2021-03-22T09:15:40.495" v="12112" actId="2696"/>
        <pc:sldMkLst>
          <pc:docMk/>
          <pc:sldMk cId="2312862644" sldId="450"/>
        </pc:sldMkLst>
        <pc:spChg chg="del">
          <ac:chgData name="Jad Silbak" userId="6d7e641b-76fd-48dc-80cf-f777237fad7b" providerId="ADAL" clId="{02E878BB-838F-AD4F-8408-65E251899A9F}" dt="2021-03-16T15:52:27.078" v="10310" actId="478"/>
          <ac:spMkLst>
            <pc:docMk/>
            <pc:sldMk cId="2312862644" sldId="450"/>
            <ac:spMk id="4" creationId="{D8BB0737-0291-7846-9109-625A681596D1}"/>
          </ac:spMkLst>
        </pc:spChg>
        <pc:spChg chg="del">
          <ac:chgData name="Jad Silbak" userId="6d7e641b-76fd-48dc-80cf-f777237fad7b" providerId="ADAL" clId="{02E878BB-838F-AD4F-8408-65E251899A9F}" dt="2021-03-16T15:52:28.645" v="10311" actId="478"/>
          <ac:spMkLst>
            <pc:docMk/>
            <pc:sldMk cId="2312862644" sldId="450"/>
            <ac:spMk id="8" creationId="{D4129547-949A-9246-81F7-14C2B491249B}"/>
          </ac:spMkLst>
        </pc:spChg>
        <pc:spChg chg="del">
          <ac:chgData name="Jad Silbak" userId="6d7e641b-76fd-48dc-80cf-f777237fad7b" providerId="ADAL" clId="{02E878BB-838F-AD4F-8408-65E251899A9F}" dt="2021-03-16T15:52:32.662" v="10312" actId="478"/>
          <ac:spMkLst>
            <pc:docMk/>
            <pc:sldMk cId="2312862644" sldId="450"/>
            <ac:spMk id="9" creationId="{C88B242F-5A13-AB4F-B69E-3829969DB9A2}"/>
          </ac:spMkLst>
        </pc:spChg>
        <pc:spChg chg="add mod">
          <ac:chgData name="Jad Silbak" userId="6d7e641b-76fd-48dc-80cf-f777237fad7b" providerId="ADAL" clId="{02E878BB-838F-AD4F-8408-65E251899A9F}" dt="2021-03-16T15:58:45.207" v="10376" actId="1076"/>
          <ac:spMkLst>
            <pc:docMk/>
            <pc:sldMk cId="2312862644" sldId="450"/>
            <ac:spMk id="17" creationId="{6B429472-69F7-E34F-9186-49E29830EA74}"/>
          </ac:spMkLst>
        </pc:spChg>
        <pc:spChg chg="add mod">
          <ac:chgData name="Jad Silbak" userId="6d7e641b-76fd-48dc-80cf-f777237fad7b" providerId="ADAL" clId="{02E878BB-838F-AD4F-8408-65E251899A9F}" dt="2021-03-16T15:57:22.686" v="10362" actId="1076"/>
          <ac:spMkLst>
            <pc:docMk/>
            <pc:sldMk cId="2312862644" sldId="450"/>
            <ac:spMk id="18" creationId="{916FD99E-7D1C-8549-A50F-A871360AC75E}"/>
          </ac:spMkLst>
        </pc:spChg>
        <pc:spChg chg="del">
          <ac:chgData name="Jad Silbak" userId="6d7e641b-76fd-48dc-80cf-f777237fad7b" providerId="ADAL" clId="{02E878BB-838F-AD4F-8408-65E251899A9F}" dt="2021-03-16T15:52:27.078" v="10310" actId="478"/>
          <ac:spMkLst>
            <pc:docMk/>
            <pc:sldMk cId="2312862644" sldId="450"/>
            <ac:spMk id="20" creationId="{C775BC63-9C44-6E41-BE03-E5E641F40619}"/>
          </ac:spMkLst>
        </pc:spChg>
        <pc:spChg chg="add mod">
          <ac:chgData name="Jad Silbak" userId="6d7e641b-76fd-48dc-80cf-f777237fad7b" providerId="ADAL" clId="{02E878BB-838F-AD4F-8408-65E251899A9F}" dt="2021-03-16T15:53:03.725" v="10313"/>
          <ac:spMkLst>
            <pc:docMk/>
            <pc:sldMk cId="2312862644" sldId="450"/>
            <ac:spMk id="21" creationId="{52EB74DF-8108-0E4A-8970-167C2B1B8B94}"/>
          </ac:spMkLst>
        </pc:spChg>
        <pc:spChg chg="add mod">
          <ac:chgData name="Jad Silbak" userId="6d7e641b-76fd-48dc-80cf-f777237fad7b" providerId="ADAL" clId="{02E878BB-838F-AD4F-8408-65E251899A9F}" dt="2021-03-16T15:53:03.725" v="10313"/>
          <ac:spMkLst>
            <pc:docMk/>
            <pc:sldMk cId="2312862644" sldId="450"/>
            <ac:spMk id="22" creationId="{35933841-07D0-E249-8A52-94F27192D882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4" creationId="{EAA0C892-7DC1-AE48-B2F1-12B7161958AF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5" creationId="{65921338-E5C0-8748-AC1E-19A4251F1E9A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6" creationId="{8B7F91CB-E7F9-8740-9280-B19DE44687B0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7" creationId="{F83515B6-3662-0B41-AEF5-A30CAAABB089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8" creationId="{5D429F7C-669F-B64A-999B-A02A2EE08AF4}"/>
          </ac:spMkLst>
        </pc:spChg>
        <pc:spChg chg="mod">
          <ac:chgData name="Jad Silbak" userId="6d7e641b-76fd-48dc-80cf-f777237fad7b" providerId="ADAL" clId="{02E878BB-838F-AD4F-8408-65E251899A9F}" dt="2021-03-16T15:55:00.613" v="10314"/>
          <ac:spMkLst>
            <pc:docMk/>
            <pc:sldMk cId="2312862644" sldId="450"/>
            <ac:spMk id="29" creationId="{380251AF-7884-7345-AB1B-8217CF760A21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0" creationId="{66AA51CA-7F28-3A43-AB0B-32349835638F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1" creationId="{CC58FB39-1F4E-4744-A102-0809CA21922F}"/>
          </ac:spMkLst>
        </pc:spChg>
        <pc:spChg chg="add del mod">
          <ac:chgData name="Jad Silbak" userId="6d7e641b-76fd-48dc-80cf-f777237fad7b" providerId="ADAL" clId="{02E878BB-838F-AD4F-8408-65E251899A9F}" dt="2021-03-16T15:55:07.419" v="10317"/>
          <ac:spMkLst>
            <pc:docMk/>
            <pc:sldMk cId="2312862644" sldId="450"/>
            <ac:spMk id="32" creationId="{D89914ED-6E91-B545-A782-A9AD84445489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4" creationId="{01F684A0-F7A7-A04F-825F-D780CBA501CE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5" creationId="{935738C8-827D-994E-926C-C72C602E8388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6" creationId="{AD1AF693-A118-474C-9ACC-E91ED6A23305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7" creationId="{5ABC5653-A8A9-8B49-AF73-81D96D07A992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8" creationId="{105CF771-02D4-1B4A-ACC1-F44F871AC282}"/>
          </ac:spMkLst>
        </pc:spChg>
        <pc:spChg chg="mod">
          <ac:chgData name="Jad Silbak" userId="6d7e641b-76fd-48dc-80cf-f777237fad7b" providerId="ADAL" clId="{02E878BB-838F-AD4F-8408-65E251899A9F}" dt="2021-03-16T15:55:09.067" v="10318"/>
          <ac:spMkLst>
            <pc:docMk/>
            <pc:sldMk cId="2312862644" sldId="450"/>
            <ac:spMk id="39" creationId="{51D5261E-F274-4244-A528-DEA9C20F007B}"/>
          </ac:spMkLst>
        </pc:spChg>
        <pc:spChg chg="add mod">
          <ac:chgData name="Jad Silbak" userId="6d7e641b-76fd-48dc-80cf-f777237fad7b" providerId="ADAL" clId="{02E878BB-838F-AD4F-8408-65E251899A9F}" dt="2021-03-16T15:57:17.709" v="10361" actId="1076"/>
          <ac:spMkLst>
            <pc:docMk/>
            <pc:sldMk cId="2312862644" sldId="450"/>
            <ac:spMk id="40" creationId="{388C89FF-7E98-1145-B768-003D26123005}"/>
          </ac:spMkLst>
        </pc:spChg>
        <pc:spChg chg="add del mod">
          <ac:chgData name="Jad Silbak" userId="6d7e641b-76fd-48dc-80cf-f777237fad7b" providerId="ADAL" clId="{02E878BB-838F-AD4F-8408-65E251899A9F}" dt="2021-03-16T15:55:20.531" v="10320" actId="478"/>
          <ac:spMkLst>
            <pc:docMk/>
            <pc:sldMk cId="2312862644" sldId="450"/>
            <ac:spMk id="41" creationId="{08586302-ACBB-B544-BD95-22BB26F4AACD}"/>
          </ac:spMkLst>
        </pc:spChg>
        <pc:spChg chg="add del mod">
          <ac:chgData name="Jad Silbak" userId="6d7e641b-76fd-48dc-80cf-f777237fad7b" providerId="ADAL" clId="{02E878BB-838F-AD4F-8408-65E251899A9F}" dt="2021-03-16T15:55:20.531" v="10320" actId="478"/>
          <ac:spMkLst>
            <pc:docMk/>
            <pc:sldMk cId="2312862644" sldId="450"/>
            <ac:spMk id="42" creationId="{EAB8DCB9-92C9-7741-8FC6-784B84225039}"/>
          </ac:spMkLst>
        </pc:spChg>
        <pc:spChg chg="add mod">
          <ac:chgData name="Jad Silbak" userId="6d7e641b-76fd-48dc-80cf-f777237fad7b" providerId="ADAL" clId="{02E878BB-838F-AD4F-8408-65E251899A9F}" dt="2021-03-16T15:58:45.207" v="10376" actId="1076"/>
          <ac:spMkLst>
            <pc:docMk/>
            <pc:sldMk cId="2312862644" sldId="450"/>
            <ac:spMk id="43" creationId="{A103496E-495A-7040-8363-B971F03BCEEB}"/>
          </ac:spMkLst>
        </pc:spChg>
        <pc:grpChg chg="mod">
          <ac:chgData name="Jad Silbak" userId="6d7e641b-76fd-48dc-80cf-f777237fad7b" providerId="ADAL" clId="{02E878BB-838F-AD4F-8408-65E251899A9F}" dt="2021-03-16T15:55:05.418" v="10316" actId="1076"/>
          <ac:grpSpMkLst>
            <pc:docMk/>
            <pc:sldMk cId="2312862644" sldId="450"/>
            <ac:grpSpMk id="10" creationId="{D46CC2EF-638D-5040-8579-4DF1C95C35D5}"/>
          </ac:grpSpMkLst>
        </pc:grpChg>
        <pc:grpChg chg="add del mod">
          <ac:chgData name="Jad Silbak" userId="6d7e641b-76fd-48dc-80cf-f777237fad7b" providerId="ADAL" clId="{02E878BB-838F-AD4F-8408-65E251899A9F}" dt="2021-03-16T15:55:07.419" v="10317"/>
          <ac:grpSpMkLst>
            <pc:docMk/>
            <pc:sldMk cId="2312862644" sldId="450"/>
            <ac:grpSpMk id="23" creationId="{A719A57E-6A8A-3D48-B728-6F3298C021B0}"/>
          </ac:grpSpMkLst>
        </pc:grpChg>
        <pc:grpChg chg="add mod">
          <ac:chgData name="Jad Silbak" userId="6d7e641b-76fd-48dc-80cf-f777237fad7b" providerId="ADAL" clId="{02E878BB-838F-AD4F-8408-65E251899A9F}" dt="2021-03-16T15:58:21.583" v="10372" actId="1076"/>
          <ac:grpSpMkLst>
            <pc:docMk/>
            <pc:sldMk cId="2312862644" sldId="450"/>
            <ac:grpSpMk id="33" creationId="{B3E22FA1-3B5C-9147-94B9-574623D08749}"/>
          </ac:grpSpMkLst>
        </pc:grpChg>
      </pc:sldChg>
      <pc:sldChg chg="addSp delSp modSp add mod">
        <pc:chgData name="Jad Silbak" userId="6d7e641b-76fd-48dc-80cf-f777237fad7b" providerId="ADAL" clId="{02E878BB-838F-AD4F-8408-65E251899A9F}" dt="2021-03-16T16:19:00.648" v="10626" actId="20577"/>
        <pc:sldMkLst>
          <pc:docMk/>
          <pc:sldMk cId="1107151043" sldId="451"/>
        </pc:sldMkLst>
        <pc:spChg chg="add mod">
          <ac:chgData name="Jad Silbak" userId="6d7e641b-76fd-48dc-80cf-f777237fad7b" providerId="ADAL" clId="{02E878BB-838F-AD4F-8408-65E251899A9F}" dt="2021-03-16T16:19:00.648" v="10626" actId="20577"/>
          <ac:spMkLst>
            <pc:docMk/>
            <pc:sldMk cId="1107151043" sldId="451"/>
            <ac:spMk id="4" creationId="{7B6198FE-42D4-E040-9763-8B22665AB7DB}"/>
          </ac:spMkLst>
        </pc:spChg>
        <pc:spChg chg="add mod">
          <ac:chgData name="Jad Silbak" userId="6d7e641b-76fd-48dc-80cf-f777237fad7b" providerId="ADAL" clId="{02E878BB-838F-AD4F-8408-65E251899A9F}" dt="2021-03-16T16:09:55.571" v="10547" actId="14100"/>
          <ac:spMkLst>
            <pc:docMk/>
            <pc:sldMk cId="1107151043" sldId="451"/>
            <ac:spMk id="8" creationId="{4B6C2996-C274-FE4B-8BBF-140A4A3AF560}"/>
          </ac:spMkLst>
        </pc:spChg>
        <pc:spChg chg="add del">
          <ac:chgData name="Jad Silbak" userId="6d7e641b-76fd-48dc-80cf-f777237fad7b" providerId="ADAL" clId="{02E878BB-838F-AD4F-8408-65E251899A9F}" dt="2021-03-16T16:07:34.342" v="10501" actId="478"/>
          <ac:spMkLst>
            <pc:docMk/>
            <pc:sldMk cId="1107151043" sldId="451"/>
            <ac:spMk id="9" creationId="{AEFCBCFC-4EF5-5A41-9DA1-87E1C4BE0F2D}"/>
          </ac:spMkLst>
        </pc:spChg>
        <pc:spChg chg="del mod">
          <ac:chgData name="Jad Silbak" userId="6d7e641b-76fd-48dc-80cf-f777237fad7b" providerId="ADAL" clId="{02E878BB-838F-AD4F-8408-65E251899A9F}" dt="2021-03-16T16:16:50.532" v="10613" actId="478"/>
          <ac:spMkLst>
            <pc:docMk/>
            <pc:sldMk cId="1107151043" sldId="451"/>
            <ac:spMk id="17" creationId="{6B429472-69F7-E34F-9186-49E29830EA74}"/>
          </ac:spMkLst>
        </pc:spChg>
        <pc:spChg chg="del">
          <ac:chgData name="Jad Silbak" userId="6d7e641b-76fd-48dc-80cf-f777237fad7b" providerId="ADAL" clId="{02E878BB-838F-AD4F-8408-65E251899A9F}" dt="2021-03-16T16:16:54.548" v="10614" actId="478"/>
          <ac:spMkLst>
            <pc:docMk/>
            <pc:sldMk cId="1107151043" sldId="451"/>
            <ac:spMk id="18" creationId="{916FD99E-7D1C-8549-A50F-A871360AC75E}"/>
          </ac:spMkLst>
        </pc:spChg>
        <pc:spChg chg="mod">
          <ac:chgData name="Jad Silbak" userId="6d7e641b-76fd-48dc-80cf-f777237fad7b" providerId="ADAL" clId="{02E878BB-838F-AD4F-8408-65E251899A9F}" dt="2021-03-16T16:14:15.010" v="10605" actId="1076"/>
          <ac:spMkLst>
            <pc:docMk/>
            <pc:sldMk cId="1107151043" sldId="451"/>
            <ac:spMk id="19" creationId="{984DEE1C-23F1-4D40-A38E-A72B3B234F91}"/>
          </ac:spMkLst>
        </pc:spChg>
        <pc:spChg chg="add del mod">
          <ac:chgData name="Jad Silbak" userId="6d7e641b-76fd-48dc-80cf-f777237fad7b" providerId="ADAL" clId="{02E878BB-838F-AD4F-8408-65E251899A9F}" dt="2021-03-16T16:09:05.653" v="10525" actId="478"/>
          <ac:spMkLst>
            <pc:docMk/>
            <pc:sldMk cId="1107151043" sldId="451"/>
            <ac:spMk id="20" creationId="{38C9314A-29A7-0144-A506-1A858BBE50CD}"/>
          </ac:spMkLst>
        </pc:spChg>
        <pc:spChg chg="add mod">
          <ac:chgData name="Jad Silbak" userId="6d7e641b-76fd-48dc-80cf-f777237fad7b" providerId="ADAL" clId="{02E878BB-838F-AD4F-8408-65E251899A9F}" dt="2021-03-16T16:09:49.387" v="10544" actId="1076"/>
          <ac:spMkLst>
            <pc:docMk/>
            <pc:sldMk cId="1107151043" sldId="451"/>
            <ac:spMk id="23" creationId="{ECE219E5-304A-3A4E-9C09-F45529E1DB0E}"/>
          </ac:spMkLst>
        </pc:spChg>
        <pc:spChg chg="add del mod">
          <ac:chgData name="Jad Silbak" userId="6d7e641b-76fd-48dc-80cf-f777237fad7b" providerId="ADAL" clId="{02E878BB-838F-AD4F-8408-65E251899A9F}" dt="2021-03-16T16:10:42.469" v="10574" actId="478"/>
          <ac:spMkLst>
            <pc:docMk/>
            <pc:sldMk cId="1107151043" sldId="451"/>
            <ac:spMk id="27" creationId="{FECF270E-D434-B54D-8450-0BF6B37653B5}"/>
          </ac:spMkLst>
        </pc:spChg>
        <pc:spChg chg="add del mod">
          <ac:chgData name="Jad Silbak" userId="6d7e641b-76fd-48dc-80cf-f777237fad7b" providerId="ADAL" clId="{02E878BB-838F-AD4F-8408-65E251899A9F}" dt="2021-03-16T16:11:01.108" v="10589" actId="478"/>
          <ac:spMkLst>
            <pc:docMk/>
            <pc:sldMk cId="1107151043" sldId="451"/>
            <ac:spMk id="28" creationId="{C1DED94C-0C97-544E-BBE8-C804CE4758FD}"/>
          </ac:spMkLst>
        </pc:spChg>
        <pc:spChg chg="add del mod">
          <ac:chgData name="Jad Silbak" userId="6d7e641b-76fd-48dc-80cf-f777237fad7b" providerId="ADAL" clId="{02E878BB-838F-AD4F-8408-65E251899A9F}" dt="2021-03-16T16:08:59.989" v="10521" actId="478"/>
          <ac:spMkLst>
            <pc:docMk/>
            <pc:sldMk cId="1107151043" sldId="451"/>
            <ac:spMk id="32" creationId="{259EE3D1-B240-C44A-BA7F-DD23286DD04A}"/>
          </ac:spMkLst>
        </pc:spChg>
        <pc:spChg chg="mod">
          <ac:chgData name="Jad Silbak" userId="6d7e641b-76fd-48dc-80cf-f777237fad7b" providerId="ADAL" clId="{02E878BB-838F-AD4F-8408-65E251899A9F}" dt="2021-03-16T16:16:47.014" v="10612" actId="20577"/>
          <ac:spMkLst>
            <pc:docMk/>
            <pc:sldMk cId="1107151043" sldId="451"/>
            <ac:spMk id="40" creationId="{388C89FF-7E98-1145-B768-003D26123005}"/>
          </ac:spMkLst>
        </pc:spChg>
        <pc:spChg chg="add del mod">
          <ac:chgData name="Jad Silbak" userId="6d7e641b-76fd-48dc-80cf-f777237fad7b" providerId="ADAL" clId="{02E878BB-838F-AD4F-8408-65E251899A9F}" dt="2021-03-16T16:08:58.437" v="10520" actId="478"/>
          <ac:spMkLst>
            <pc:docMk/>
            <pc:sldMk cId="1107151043" sldId="451"/>
            <ac:spMk id="41" creationId="{DEAE9164-94BC-3B4E-8C8F-D228821C1913}"/>
          </ac:spMkLst>
        </pc:spChg>
        <pc:spChg chg="add del mod">
          <ac:chgData name="Jad Silbak" userId="6d7e641b-76fd-48dc-80cf-f777237fad7b" providerId="ADAL" clId="{02E878BB-838F-AD4F-8408-65E251899A9F}" dt="2021-03-16T16:08:57.461" v="10519" actId="478"/>
          <ac:spMkLst>
            <pc:docMk/>
            <pc:sldMk cId="1107151043" sldId="451"/>
            <ac:spMk id="42" creationId="{E29964AB-38C2-374B-A648-AE788ABCFF6C}"/>
          </ac:spMkLst>
        </pc:spChg>
        <pc:spChg chg="del mod">
          <ac:chgData name="Jad Silbak" userId="6d7e641b-76fd-48dc-80cf-f777237fad7b" providerId="ADAL" clId="{02E878BB-838F-AD4F-8408-65E251899A9F}" dt="2021-03-16T16:16:55.972" v="10616"/>
          <ac:spMkLst>
            <pc:docMk/>
            <pc:sldMk cId="1107151043" sldId="451"/>
            <ac:spMk id="43" creationId="{A103496E-495A-7040-8363-B971F03BCEEB}"/>
          </ac:spMkLst>
        </pc:spChg>
        <pc:spChg chg="add del mod">
          <ac:chgData name="Jad Silbak" userId="6d7e641b-76fd-48dc-80cf-f777237fad7b" providerId="ADAL" clId="{02E878BB-838F-AD4F-8408-65E251899A9F}" dt="2021-03-16T16:09:01.694" v="10523" actId="478"/>
          <ac:spMkLst>
            <pc:docMk/>
            <pc:sldMk cId="1107151043" sldId="451"/>
            <ac:spMk id="44" creationId="{450BB0DE-1C51-7441-A90E-CB3F0E411D06}"/>
          </ac:spMkLst>
        </pc:spChg>
        <pc:spChg chg="add del mod">
          <ac:chgData name="Jad Silbak" userId="6d7e641b-76fd-48dc-80cf-f777237fad7b" providerId="ADAL" clId="{02E878BB-838F-AD4F-8408-65E251899A9F}" dt="2021-03-16T16:09:00.763" v="10522" actId="478"/>
          <ac:spMkLst>
            <pc:docMk/>
            <pc:sldMk cId="1107151043" sldId="451"/>
            <ac:spMk id="45" creationId="{DA075EC4-D486-9F45-9E98-6C9119E90E3D}"/>
          </ac:spMkLst>
        </pc:spChg>
        <pc:spChg chg="add mod">
          <ac:chgData name="Jad Silbak" userId="6d7e641b-76fd-48dc-80cf-f777237fad7b" providerId="ADAL" clId="{02E878BB-838F-AD4F-8408-65E251899A9F}" dt="2021-03-16T16:09:52.131" v="10546" actId="1076"/>
          <ac:spMkLst>
            <pc:docMk/>
            <pc:sldMk cId="1107151043" sldId="451"/>
            <ac:spMk id="46" creationId="{A27A3C71-783E-EA4C-B972-FF6CDB5F0CB2}"/>
          </ac:spMkLst>
        </pc:spChg>
        <pc:spChg chg="add mod">
          <ac:chgData name="Jad Silbak" userId="6d7e641b-76fd-48dc-80cf-f777237fad7b" providerId="ADAL" clId="{02E878BB-838F-AD4F-8408-65E251899A9F}" dt="2021-03-16T16:09:50.443" v="10545" actId="1076"/>
          <ac:spMkLst>
            <pc:docMk/>
            <pc:sldMk cId="1107151043" sldId="451"/>
            <ac:spMk id="47" creationId="{CDEB66F9-B511-9D46-81D3-BF3F6E1A30FB}"/>
          </ac:spMkLst>
        </pc:spChg>
        <pc:spChg chg="add mod">
          <ac:chgData name="Jad Silbak" userId="6d7e641b-76fd-48dc-80cf-f777237fad7b" providerId="ADAL" clId="{02E878BB-838F-AD4F-8408-65E251899A9F}" dt="2021-03-16T16:09:56.891" v="10548" actId="1076"/>
          <ac:spMkLst>
            <pc:docMk/>
            <pc:sldMk cId="1107151043" sldId="451"/>
            <ac:spMk id="48" creationId="{F4A594D1-AA29-094B-81C9-5F6C5F186999}"/>
          </ac:spMkLst>
        </pc:spChg>
        <pc:spChg chg="add mod">
          <ac:chgData name="Jad Silbak" userId="6d7e641b-76fd-48dc-80cf-f777237fad7b" providerId="ADAL" clId="{02E878BB-838F-AD4F-8408-65E251899A9F}" dt="2021-03-16T16:09:59.987" v="10550" actId="1076"/>
          <ac:spMkLst>
            <pc:docMk/>
            <pc:sldMk cId="1107151043" sldId="451"/>
            <ac:spMk id="49" creationId="{241EF276-BFD5-0841-8462-5AF590908F5B}"/>
          </ac:spMkLst>
        </pc:spChg>
        <pc:spChg chg="add mod">
          <ac:chgData name="Jad Silbak" userId="6d7e641b-76fd-48dc-80cf-f777237fad7b" providerId="ADAL" clId="{02E878BB-838F-AD4F-8408-65E251899A9F}" dt="2021-03-16T16:09:58.515" v="10549" actId="1076"/>
          <ac:spMkLst>
            <pc:docMk/>
            <pc:sldMk cId="1107151043" sldId="451"/>
            <ac:spMk id="50" creationId="{8E0B48A6-612C-6B41-A690-BBDD83345D0E}"/>
          </ac:spMkLst>
        </pc:spChg>
        <pc:spChg chg="add mod">
          <ac:chgData name="Jad Silbak" userId="6d7e641b-76fd-48dc-80cf-f777237fad7b" providerId="ADAL" clId="{02E878BB-838F-AD4F-8408-65E251899A9F}" dt="2021-03-16T16:10:01.387" v="10551" actId="1076"/>
          <ac:spMkLst>
            <pc:docMk/>
            <pc:sldMk cId="1107151043" sldId="451"/>
            <ac:spMk id="51" creationId="{55F7A0B8-28A2-CD41-8913-835DBDD886FA}"/>
          </ac:spMkLst>
        </pc:spChg>
        <pc:spChg chg="add mod">
          <ac:chgData name="Jad Silbak" userId="6d7e641b-76fd-48dc-80cf-f777237fad7b" providerId="ADAL" clId="{02E878BB-838F-AD4F-8408-65E251899A9F}" dt="2021-03-16T16:10:03.796" v="10553" actId="1076"/>
          <ac:spMkLst>
            <pc:docMk/>
            <pc:sldMk cId="1107151043" sldId="451"/>
            <ac:spMk id="52" creationId="{3F27800D-BBBC-D440-BFC4-633D687E884A}"/>
          </ac:spMkLst>
        </pc:spChg>
        <pc:spChg chg="add mod">
          <ac:chgData name="Jad Silbak" userId="6d7e641b-76fd-48dc-80cf-f777237fad7b" providerId="ADAL" clId="{02E878BB-838F-AD4F-8408-65E251899A9F}" dt="2021-03-16T16:10:07.340" v="10555" actId="1076"/>
          <ac:spMkLst>
            <pc:docMk/>
            <pc:sldMk cId="1107151043" sldId="451"/>
            <ac:spMk id="53" creationId="{323FBC40-D55F-EB49-887A-F2AF0D1EE20B}"/>
          </ac:spMkLst>
        </pc:spChg>
        <pc:spChg chg="add del mod">
          <ac:chgData name="Jad Silbak" userId="6d7e641b-76fd-48dc-80cf-f777237fad7b" providerId="ADAL" clId="{02E878BB-838F-AD4F-8408-65E251899A9F}" dt="2021-03-16T16:12:21.603" v="10604" actId="478"/>
          <ac:spMkLst>
            <pc:docMk/>
            <pc:sldMk cId="1107151043" sldId="451"/>
            <ac:spMk id="55" creationId="{C6093FCE-C803-DD44-B803-80AE9E6D1232}"/>
          </ac:spMkLst>
        </pc:spChg>
        <pc:spChg chg="add del mod">
          <ac:chgData name="Jad Silbak" userId="6d7e641b-76fd-48dc-80cf-f777237fad7b" providerId="ADAL" clId="{02E878BB-838F-AD4F-8408-65E251899A9F}" dt="2021-03-16T16:12:11.106" v="10602"/>
          <ac:spMkLst>
            <pc:docMk/>
            <pc:sldMk cId="1107151043" sldId="451"/>
            <ac:spMk id="56" creationId="{1883AA46-D3F4-824B-B567-344E3CC1110C}"/>
          </ac:spMkLst>
        </pc:spChg>
        <pc:spChg chg="add mod">
          <ac:chgData name="Jad Silbak" userId="6d7e641b-76fd-48dc-80cf-f777237fad7b" providerId="ADAL" clId="{02E878BB-838F-AD4F-8408-65E251899A9F}" dt="2021-03-16T16:17:36.370" v="10623" actId="13822"/>
          <ac:spMkLst>
            <pc:docMk/>
            <pc:sldMk cId="1107151043" sldId="451"/>
            <ac:spMk id="57" creationId="{8F1056F1-5B71-AF47-9144-E1D207AE5242}"/>
          </ac:spMkLst>
        </pc:spChg>
        <pc:grpChg chg="add del">
          <ac:chgData name="Jad Silbak" userId="6d7e641b-76fd-48dc-80cf-f777237fad7b" providerId="ADAL" clId="{02E878BB-838F-AD4F-8408-65E251899A9F}" dt="2021-03-16T16:16:36.003" v="10607" actId="478"/>
          <ac:grpSpMkLst>
            <pc:docMk/>
            <pc:sldMk cId="1107151043" sldId="451"/>
            <ac:grpSpMk id="33" creationId="{B3E22FA1-3B5C-9147-94B9-574623D08749}"/>
          </ac:grpSpMkLst>
        </pc:grpChg>
        <pc:cxnChg chg="add mod">
          <ac:chgData name="Jad Silbak" userId="6d7e641b-76fd-48dc-80cf-f777237fad7b" providerId="ADAL" clId="{02E878BB-838F-AD4F-8408-65E251899A9F}" dt="2021-03-16T16:11:25.595" v="10593" actId="14100"/>
          <ac:cxnSpMkLst>
            <pc:docMk/>
            <pc:sldMk cId="1107151043" sldId="451"/>
            <ac:cxnSpMk id="25" creationId="{BD531CF5-74D3-0E44-BB79-AF46779165AE}"/>
          </ac:cxnSpMkLst>
        </pc:cxnChg>
      </pc:sldChg>
      <pc:sldChg chg="modAnim">
        <pc:chgData name="Jad Silbak" userId="6d7e641b-76fd-48dc-80cf-f777237fad7b" providerId="ADAL" clId="{02E878BB-838F-AD4F-8408-65E251899A9F}" dt="2021-03-18T13:01:50.447" v="12039"/>
        <pc:sldMkLst>
          <pc:docMk/>
          <pc:sldMk cId="977729407" sldId="453"/>
        </pc:sldMkLst>
      </pc:sldChg>
      <pc:sldChg chg="del">
        <pc:chgData name="Jad Silbak" userId="6d7e641b-76fd-48dc-80cf-f777237fad7b" providerId="ADAL" clId="{02E878BB-838F-AD4F-8408-65E251899A9F}" dt="2021-03-22T09:15:29.539" v="12108" actId="2696"/>
        <pc:sldMkLst>
          <pc:docMk/>
          <pc:sldMk cId="1434753086" sldId="454"/>
        </pc:sldMkLst>
      </pc:sldChg>
      <pc:sldChg chg="addSp delSp modSp mod">
        <pc:chgData name="Jad Silbak" userId="6d7e641b-76fd-48dc-80cf-f777237fad7b" providerId="ADAL" clId="{02E878BB-838F-AD4F-8408-65E251899A9F}" dt="2021-03-18T10:02:26.328" v="11063"/>
        <pc:sldMkLst>
          <pc:docMk/>
          <pc:sldMk cId="311926605" sldId="455"/>
        </pc:sldMkLst>
        <pc:spChg chg="del">
          <ac:chgData name="Jad Silbak" userId="6d7e641b-76fd-48dc-80cf-f777237fad7b" providerId="ADAL" clId="{02E878BB-838F-AD4F-8408-65E251899A9F}" dt="2021-03-18T10:02:25.662" v="11062" actId="478"/>
          <ac:spMkLst>
            <pc:docMk/>
            <pc:sldMk cId="311926605" sldId="455"/>
            <ac:spMk id="128" creationId="{72D58B98-AE88-6940-B708-1DAB39B65ED9}"/>
          </ac:spMkLst>
        </pc:spChg>
        <pc:spChg chg="add mod">
          <ac:chgData name="Jad Silbak" userId="6d7e641b-76fd-48dc-80cf-f777237fad7b" providerId="ADAL" clId="{02E878BB-838F-AD4F-8408-65E251899A9F}" dt="2021-03-18T10:02:26.328" v="11063"/>
          <ac:spMkLst>
            <pc:docMk/>
            <pc:sldMk cId="311926605" sldId="455"/>
            <ac:spMk id="133" creationId="{91F0FEB1-80A2-4646-8BBE-3244CA0F0739}"/>
          </ac:spMkLst>
        </pc:spChg>
      </pc:sldChg>
      <pc:sldChg chg="del">
        <pc:chgData name="Jad Silbak" userId="6d7e641b-76fd-48dc-80cf-f777237fad7b" providerId="ADAL" clId="{02E878BB-838F-AD4F-8408-65E251899A9F}" dt="2021-03-22T09:15:28.608" v="12107" actId="2696"/>
        <pc:sldMkLst>
          <pc:docMk/>
          <pc:sldMk cId="458391004" sldId="456"/>
        </pc:sldMkLst>
      </pc:sldChg>
      <pc:sldChg chg="del">
        <pc:chgData name="Jad Silbak" userId="6d7e641b-76fd-48dc-80cf-f777237fad7b" providerId="ADAL" clId="{02E878BB-838F-AD4F-8408-65E251899A9F}" dt="2021-03-22T09:14:23.357" v="12088" actId="2696"/>
        <pc:sldMkLst>
          <pc:docMk/>
          <pc:sldMk cId="2051027745" sldId="457"/>
        </pc:sldMkLst>
      </pc:sldChg>
      <pc:sldChg chg="del">
        <pc:chgData name="Jad Silbak" userId="6d7e641b-76fd-48dc-80cf-f777237fad7b" providerId="ADAL" clId="{02E878BB-838F-AD4F-8408-65E251899A9F}" dt="2021-03-22T09:15:43.672" v="12114" actId="2696"/>
        <pc:sldMkLst>
          <pc:docMk/>
          <pc:sldMk cId="2738884700" sldId="459"/>
        </pc:sldMkLst>
      </pc:sldChg>
      <pc:sldChg chg="del">
        <pc:chgData name="Jad Silbak" userId="6d7e641b-76fd-48dc-80cf-f777237fad7b" providerId="ADAL" clId="{02E878BB-838F-AD4F-8408-65E251899A9F}" dt="2021-03-22T09:15:42.697" v="12113" actId="2696"/>
        <pc:sldMkLst>
          <pc:docMk/>
          <pc:sldMk cId="1262335927" sldId="460"/>
        </pc:sldMkLst>
      </pc:sldChg>
      <pc:sldChg chg="modSp">
        <pc:chgData name="Jad Silbak" userId="6d7e641b-76fd-48dc-80cf-f777237fad7b" providerId="ADAL" clId="{02E878BB-838F-AD4F-8408-65E251899A9F}" dt="2021-03-18T12:25:31.787" v="12020" actId="108"/>
        <pc:sldMkLst>
          <pc:docMk/>
          <pc:sldMk cId="692096497" sldId="461"/>
        </pc:sldMkLst>
        <pc:spChg chg="mod">
          <ac:chgData name="Jad Silbak" userId="6d7e641b-76fd-48dc-80cf-f777237fad7b" providerId="ADAL" clId="{02E878BB-838F-AD4F-8408-65E251899A9F}" dt="2021-03-18T12:25:31.787" v="12020" actId="108"/>
          <ac:spMkLst>
            <pc:docMk/>
            <pc:sldMk cId="692096497" sldId="461"/>
            <ac:spMk id="2" creationId="{00000000-0000-0000-0000-000000000000}"/>
          </ac:spMkLst>
        </pc:spChg>
      </pc:sldChg>
      <pc:sldChg chg="modSp">
        <pc:chgData name="Jad Silbak" userId="6d7e641b-76fd-48dc-80cf-f777237fad7b" providerId="ADAL" clId="{02E878BB-838F-AD4F-8408-65E251899A9F}" dt="2021-03-18T13:12:35.340" v="12045" actId="5793"/>
        <pc:sldMkLst>
          <pc:docMk/>
          <pc:sldMk cId="3924910406" sldId="462"/>
        </pc:sldMkLst>
        <pc:spChg chg="mod">
          <ac:chgData name="Jad Silbak" userId="6d7e641b-76fd-48dc-80cf-f777237fad7b" providerId="ADAL" clId="{02E878BB-838F-AD4F-8408-65E251899A9F}" dt="2021-03-18T13:12:31" v="12042" actId="5793"/>
          <ac:spMkLst>
            <pc:docMk/>
            <pc:sldMk cId="3924910406" sldId="462"/>
            <ac:spMk id="31" creationId="{B0386BBE-A9C2-3648-82BB-46D4C0FDDBDF}"/>
          </ac:spMkLst>
        </pc:spChg>
        <pc:spChg chg="mod">
          <ac:chgData name="Jad Silbak" userId="6d7e641b-76fd-48dc-80cf-f777237fad7b" providerId="ADAL" clId="{02E878BB-838F-AD4F-8408-65E251899A9F}" dt="2021-03-18T13:12:35.340" v="12045" actId="5793"/>
          <ac:spMkLst>
            <pc:docMk/>
            <pc:sldMk cId="3924910406" sldId="462"/>
            <ac:spMk id="32" creationId="{7601617B-DE7E-1F46-B40A-E9268E70666D}"/>
          </ac:spMkLst>
        </pc:spChg>
      </pc:sldChg>
      <pc:sldChg chg="modSp">
        <pc:chgData name="Jad Silbak" userId="6d7e641b-76fd-48dc-80cf-f777237fad7b" providerId="ADAL" clId="{02E878BB-838F-AD4F-8408-65E251899A9F}" dt="2021-03-18T09:57:43.009" v="11061" actId="20577"/>
        <pc:sldMkLst>
          <pc:docMk/>
          <pc:sldMk cId="1561817816" sldId="463"/>
        </pc:sldMkLst>
        <pc:spChg chg="mod">
          <ac:chgData name="Jad Silbak" userId="6d7e641b-76fd-48dc-80cf-f777237fad7b" providerId="ADAL" clId="{02E878BB-838F-AD4F-8408-65E251899A9F}" dt="2021-03-18T09:57:43.009" v="11061" actId="20577"/>
          <ac:spMkLst>
            <pc:docMk/>
            <pc:sldMk cId="1561817816" sldId="463"/>
            <ac:spMk id="8" creationId="{5E2D8A1A-79E5-2343-A873-5EC8D5C73E34}"/>
          </ac:spMkLst>
        </pc:spChg>
      </pc:sldChg>
      <pc:sldChg chg="del">
        <pc:chgData name="Jad Silbak" userId="6d7e641b-76fd-48dc-80cf-f777237fad7b" providerId="ADAL" clId="{02E878BB-838F-AD4F-8408-65E251899A9F}" dt="2021-03-22T09:14:21.118" v="12086" actId="2696"/>
        <pc:sldMkLst>
          <pc:docMk/>
          <pc:sldMk cId="1682142603" sldId="464"/>
        </pc:sldMkLst>
      </pc:sldChg>
      <pc:sldChg chg="del">
        <pc:chgData name="Jad Silbak" userId="6d7e641b-76fd-48dc-80cf-f777237fad7b" providerId="ADAL" clId="{02E878BB-838F-AD4F-8408-65E251899A9F}" dt="2021-03-22T09:14:22.424" v="12087" actId="2696"/>
        <pc:sldMkLst>
          <pc:docMk/>
          <pc:sldMk cId="1049718537" sldId="465"/>
        </pc:sldMkLst>
      </pc:sldChg>
      <pc:sldChg chg="del">
        <pc:chgData name="Jad Silbak" userId="6d7e641b-76fd-48dc-80cf-f777237fad7b" providerId="ADAL" clId="{02E878BB-838F-AD4F-8408-65E251899A9F}" dt="2021-03-22T09:14:19.374" v="12085" actId="2696"/>
        <pc:sldMkLst>
          <pc:docMk/>
          <pc:sldMk cId="2785402609" sldId="466"/>
        </pc:sldMkLst>
      </pc:sldChg>
      <pc:sldChg chg="addSp delSp modSp mod modAnim">
        <pc:chgData name="Jad Silbak" userId="6d7e641b-76fd-48dc-80cf-f777237fad7b" providerId="ADAL" clId="{02E878BB-838F-AD4F-8408-65E251899A9F}" dt="2021-03-18T14:59:09.664" v="12050" actId="20577"/>
        <pc:sldMkLst>
          <pc:docMk/>
          <pc:sldMk cId="3589767592" sldId="467"/>
        </pc:sldMkLst>
        <pc:spChg chg="add mod">
          <ac:chgData name="Jad Silbak" userId="6d7e641b-76fd-48dc-80cf-f777237fad7b" providerId="ADAL" clId="{02E878BB-838F-AD4F-8408-65E251899A9F}" dt="2021-03-18T10:02:31.997" v="11065"/>
          <ac:spMkLst>
            <pc:docMk/>
            <pc:sldMk cId="3589767592" sldId="467"/>
            <ac:spMk id="10" creationId="{D52C1F93-9F9D-6D4C-A3BF-5A7A0AA8DCF0}"/>
          </ac:spMkLst>
        </pc:spChg>
        <pc:spChg chg="del">
          <ac:chgData name="Jad Silbak" userId="6d7e641b-76fd-48dc-80cf-f777237fad7b" providerId="ADAL" clId="{02E878BB-838F-AD4F-8408-65E251899A9F}" dt="2021-03-18T10:02:31.536" v="11064" actId="478"/>
          <ac:spMkLst>
            <pc:docMk/>
            <pc:sldMk cId="3589767592" sldId="467"/>
            <ac:spMk id="128" creationId="{72D58B98-AE88-6940-B708-1DAB39B65ED9}"/>
          </ac:spMkLst>
        </pc:spChg>
        <pc:spChg chg="mod">
          <ac:chgData name="Jad Silbak" userId="6d7e641b-76fd-48dc-80cf-f777237fad7b" providerId="ADAL" clId="{02E878BB-838F-AD4F-8408-65E251899A9F}" dt="2021-03-18T14:59:09.664" v="12050" actId="20577"/>
          <ac:spMkLst>
            <pc:docMk/>
            <pc:sldMk cId="3589767592" sldId="467"/>
            <ac:spMk id="132" creationId="{34BF889E-7DC5-7B47-BC20-B2FA450E11CF}"/>
          </ac:spMkLst>
        </pc:spChg>
      </pc:sldChg>
      <pc:sldChg chg="addSp delSp modSp mod modAnim">
        <pc:chgData name="Jad Silbak" userId="6d7e641b-76fd-48dc-80cf-f777237fad7b" providerId="ADAL" clId="{02E878BB-838F-AD4F-8408-65E251899A9F}" dt="2021-03-18T12:17:05.867" v="11978" actId="20577"/>
        <pc:sldMkLst>
          <pc:docMk/>
          <pc:sldMk cId="4265616431" sldId="468"/>
        </pc:sldMkLst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3" creationId="{5494B9E0-FC79-8640-A24D-B1B3FD724C97}"/>
          </ac:spMkLst>
        </pc:spChg>
        <pc:spChg chg="mod">
          <ac:chgData name="Jad Silbak" userId="6d7e641b-76fd-48dc-80cf-f777237fad7b" providerId="ADAL" clId="{02E878BB-838F-AD4F-8408-65E251899A9F}" dt="2021-03-18T11:29:02.642" v="11707" actId="14100"/>
          <ac:spMkLst>
            <pc:docMk/>
            <pc:sldMk cId="4265616431" sldId="468"/>
            <ac:spMk id="5" creationId="{598881CB-B52C-0342-95A6-FE64148E232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5" creationId="{ECEDE5A4-3324-9D44-B68C-FABB033E621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6" creationId="{4257BFED-8D7B-3F4A-9A06-656CDBB249CA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7" creationId="{A5C7AF64-96B5-E342-AF23-731DA0FADA38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18" creationId="{8CDE80FE-1910-7E4B-BD5A-C3E11A2BD999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0" creationId="{35262FA4-B755-DD43-9937-24B3D3C5E3F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1" creationId="{A8BCC37E-8103-654D-A3E6-6E19E6A15720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2" creationId="{3BC0E23E-C8BF-B54B-A5E7-45B74004CB48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26" creationId="{83A652A6-DA1F-BC43-816B-75111BB4B097}"/>
          </ac:spMkLst>
        </pc:spChg>
        <pc:spChg chg="mod">
          <ac:chgData name="Jad Silbak" userId="6d7e641b-76fd-48dc-80cf-f777237fad7b" providerId="ADAL" clId="{02E878BB-838F-AD4F-8408-65E251899A9F}" dt="2021-03-18T12:17:05.867" v="11978" actId="20577"/>
          <ac:spMkLst>
            <pc:docMk/>
            <pc:sldMk cId="4265616431" sldId="468"/>
            <ac:spMk id="33" creationId="{F07D0BFF-E7D5-8440-8D02-43521228C39D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0" creationId="{139CCDC7-A8C5-8F41-AD97-5F2702C36E72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1" creationId="{3A521334-F204-8245-BFC3-EA3D611FBD69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2" creationId="{CD1AB816-CC66-9C49-95E6-A75145D21542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3" creationId="{32629B97-F22D-CD43-85E7-9060B4333715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4" creationId="{F089C4A6-17B8-0448-8FE7-F503AC349D9D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5" creationId="{D5E29BA0-75A2-DD43-A35A-2F9F88B5626B}"/>
          </ac:spMkLst>
        </pc:spChg>
        <pc:spChg chg="add del mod">
          <ac:chgData name="Jad Silbak" userId="6d7e641b-76fd-48dc-80cf-f777237fad7b" providerId="ADAL" clId="{02E878BB-838F-AD4F-8408-65E251899A9F}" dt="2021-03-18T11:13:34.741" v="11526"/>
          <ac:spMkLst>
            <pc:docMk/>
            <pc:sldMk cId="4265616431" sldId="468"/>
            <ac:spMk id="46" creationId="{410BCBA0-838E-8E46-9871-338A4DBE6C9E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1" creationId="{1CE3DB5B-FC81-2E49-986C-EA844C009CAD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2" creationId="{2D030424-A3E1-3F4B-92AA-670F2EEE3620}"/>
          </ac:spMkLst>
        </pc:spChg>
        <pc:spChg chg="add del mod">
          <ac:chgData name="Jad Silbak" userId="6d7e641b-76fd-48dc-80cf-f777237fad7b" providerId="ADAL" clId="{02E878BB-838F-AD4F-8408-65E251899A9F}" dt="2021-03-18T11:13:57.828" v="11529" actId="478"/>
          <ac:spMkLst>
            <pc:docMk/>
            <pc:sldMk cId="4265616431" sldId="468"/>
            <ac:spMk id="53" creationId="{DB8400C1-68FA-9943-98DC-18EA9AA9872A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4" creationId="{68ABA62D-D490-C743-8670-80FB7AEC8553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5" creationId="{30B25A13-D2D3-1D43-84C8-4EFEC443A77F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6" creationId="{8B5D058A-0296-864E-A8DD-EEE51808AF9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57" creationId="{1FC55B74-CC56-9C48-86DD-0A3C96E4C6B3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63" creationId="{9536CA01-17BE-9241-BD1E-1784C6BD56AD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0" creationId="{01DE62CC-3566-5844-9C52-A1AF80601B8C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1" creationId="{09AC1082-38D7-1E4A-9660-7E26843B0297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2" creationId="{9B8829E8-5547-E949-86AB-BCD86C3267DC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3" creationId="{59C40B1D-2D2A-4C46-AE80-52117E413E39}"/>
          </ac:spMkLst>
        </pc:spChg>
        <pc:spChg chg="add mod">
          <ac:chgData name="Jad Silbak" userId="6d7e641b-76fd-48dc-80cf-f777237fad7b" providerId="ADAL" clId="{02E878BB-838F-AD4F-8408-65E251899A9F}" dt="2021-03-18T11:29:15.405" v="11708" actId="1076"/>
          <ac:spMkLst>
            <pc:docMk/>
            <pc:sldMk cId="4265616431" sldId="468"/>
            <ac:spMk id="84" creationId="{1C55BDFD-78A8-FF41-BFA3-7AEDA0C594E9}"/>
          </ac:spMkLst>
        </pc:spChg>
        <pc:spChg chg="add del">
          <ac:chgData name="Jad Silbak" userId="6d7e641b-76fd-48dc-80cf-f777237fad7b" providerId="ADAL" clId="{02E878BB-838F-AD4F-8408-65E251899A9F}" dt="2021-03-18T12:04:32.252" v="11913" actId="478"/>
          <ac:spMkLst>
            <pc:docMk/>
            <pc:sldMk cId="4265616431" sldId="468"/>
            <ac:spMk id="100" creationId="{BFAC1E39-678D-1342-8356-937D9E8D1070}"/>
          </ac:spMkLst>
        </pc:spChg>
        <pc:spChg chg="add mod">
          <ac:chgData name="Jad Silbak" userId="6d7e641b-76fd-48dc-80cf-f777237fad7b" providerId="ADAL" clId="{02E878BB-838F-AD4F-8408-65E251899A9F}" dt="2021-03-18T12:05:47.774" v="11965" actId="14100"/>
          <ac:spMkLst>
            <pc:docMk/>
            <pc:sldMk cId="4265616431" sldId="468"/>
            <ac:spMk id="101" creationId="{1420BCF3-F560-144D-9ACE-21C0E8105BC8}"/>
          </ac:spMkLst>
        </pc:spChg>
        <pc:grpChg chg="mod">
          <ac:chgData name="Jad Silbak" userId="6d7e641b-76fd-48dc-80cf-f777237fad7b" providerId="ADAL" clId="{02E878BB-838F-AD4F-8408-65E251899A9F}" dt="2021-03-18T12:03:50.279" v="11897"/>
          <ac:grpSpMkLst>
            <pc:docMk/>
            <pc:sldMk cId="4265616431" sldId="468"/>
            <ac:grpSpMk id="87" creationId="{2D5DD5F3-B490-964E-AC70-4AF1F355CE7F}"/>
          </ac:grpSpMkLst>
        </pc:grpChg>
        <pc:grpChg chg="mod">
          <ac:chgData name="Jad Silbak" userId="6d7e641b-76fd-48dc-80cf-f777237fad7b" providerId="ADAL" clId="{02E878BB-838F-AD4F-8408-65E251899A9F}" dt="2021-03-18T12:03:46.611" v="11892"/>
          <ac:grpSpMkLst>
            <pc:docMk/>
            <pc:sldMk cId="4265616431" sldId="468"/>
            <ac:grpSpMk id="92" creationId="{64353D29-DBF1-B448-8B54-CB554E63125F}"/>
          </ac:grpSpMkLst>
        </pc:grpChg>
        <pc:grpChg chg="mod">
          <ac:chgData name="Jad Silbak" userId="6d7e641b-76fd-48dc-80cf-f777237fad7b" providerId="ADAL" clId="{02E878BB-838F-AD4F-8408-65E251899A9F}" dt="2021-03-18T12:04:05.452" v="11902"/>
          <ac:grpSpMkLst>
            <pc:docMk/>
            <pc:sldMk cId="4265616431" sldId="468"/>
            <ac:grpSpMk id="95" creationId="{B547047E-A54E-8340-808E-36A274379E8D}"/>
          </ac:grpSpMkLst>
        </pc:grpChg>
        <pc:grpChg chg="mod">
          <ac:chgData name="Jad Silbak" userId="6d7e641b-76fd-48dc-80cf-f777237fad7b" providerId="ADAL" clId="{02E878BB-838F-AD4F-8408-65E251899A9F}" dt="2021-03-18T12:04:14.794" v="11909"/>
          <ac:grpSpMkLst>
            <pc:docMk/>
            <pc:sldMk cId="4265616431" sldId="468"/>
            <ac:grpSpMk id="99" creationId="{33B91601-4EA1-C440-8DA5-94EC865F6BD4}"/>
          </ac:grpSpMkLst>
        </pc:grpChg>
        <pc:inkChg chg="add mod">
          <ac:chgData name="Jad Silbak" userId="6d7e641b-76fd-48dc-80cf-f777237fad7b" providerId="ADAL" clId="{02E878BB-838F-AD4F-8408-65E251899A9F}" dt="2021-03-18T12:03:50.279" v="11897"/>
          <ac:inkMkLst>
            <pc:docMk/>
            <pc:sldMk cId="4265616431" sldId="468"/>
            <ac:inkMk id="85" creationId="{8DA576E0-9F3F-B24F-8AFA-343AB85E39C5}"/>
          </ac:inkMkLst>
        </pc:inkChg>
        <pc:inkChg chg="add del mod">
          <ac:chgData name="Jad Silbak" userId="6d7e641b-76fd-48dc-80cf-f777237fad7b" providerId="ADAL" clId="{02E878BB-838F-AD4F-8408-65E251899A9F}" dt="2021-03-18T12:03:50.279" v="11897"/>
          <ac:inkMkLst>
            <pc:docMk/>
            <pc:sldMk cId="4265616431" sldId="468"/>
            <ac:inkMk id="86" creationId="{CF843E44-3C9D-AE45-ADE0-782207CD5B0D}"/>
          </ac:inkMkLst>
        </pc:inkChg>
        <pc:inkChg chg="add del">
          <ac:chgData name="Jad Silbak" userId="6d7e641b-76fd-48dc-80cf-f777237fad7b" providerId="ADAL" clId="{02E878BB-838F-AD4F-8408-65E251899A9F}" dt="2021-03-18T12:03:33.899" v="11885" actId="9405"/>
          <ac:inkMkLst>
            <pc:docMk/>
            <pc:sldMk cId="4265616431" sldId="468"/>
            <ac:inkMk id="88" creationId="{7F72170B-F0EA-EF4F-84C5-B579500EFCC8}"/>
          </ac:inkMkLst>
        </pc:inkChg>
        <pc:inkChg chg="add del">
          <ac:chgData name="Jad Silbak" userId="6d7e641b-76fd-48dc-80cf-f777237fad7b" providerId="ADAL" clId="{02E878BB-838F-AD4F-8408-65E251899A9F}" dt="2021-03-18T12:03:39.583" v="11887" actId="9405"/>
          <ac:inkMkLst>
            <pc:docMk/>
            <pc:sldMk cId="4265616431" sldId="468"/>
            <ac:inkMk id="89" creationId="{1FCEAA8F-E806-B145-AF0B-C36CC136A6E5}"/>
          </ac:inkMkLst>
        </pc:inkChg>
        <pc:inkChg chg="add del mod">
          <ac:chgData name="Jad Silbak" userId="6d7e641b-76fd-48dc-80cf-f777237fad7b" providerId="ADAL" clId="{02E878BB-838F-AD4F-8408-65E251899A9F}" dt="2021-03-18T12:03:48.178" v="11893" actId="9405"/>
          <ac:inkMkLst>
            <pc:docMk/>
            <pc:sldMk cId="4265616431" sldId="468"/>
            <ac:inkMk id="90" creationId="{BC1B9DA9-C6E8-3241-B751-D9233BD75B2F}"/>
          </ac:inkMkLst>
        </pc:inkChg>
        <pc:inkChg chg="add del mod">
          <ac:chgData name="Jad Silbak" userId="6d7e641b-76fd-48dc-80cf-f777237fad7b" providerId="ADAL" clId="{02E878BB-838F-AD4F-8408-65E251899A9F}" dt="2021-03-18T12:03:46.611" v="11892"/>
          <ac:inkMkLst>
            <pc:docMk/>
            <pc:sldMk cId="4265616431" sldId="468"/>
            <ac:inkMk id="91" creationId="{4779EBE9-F5E2-FE40-A86D-A8E6B7A34A6E}"/>
          </ac:inkMkLst>
        </pc:inkChg>
        <pc:inkChg chg="add del mod">
          <ac:chgData name="Jad Silbak" userId="6d7e641b-76fd-48dc-80cf-f777237fad7b" providerId="ADAL" clId="{02E878BB-838F-AD4F-8408-65E251899A9F}" dt="2021-03-18T12:04:06.112" v="11903" actId="9405"/>
          <ac:inkMkLst>
            <pc:docMk/>
            <pc:sldMk cId="4265616431" sldId="468"/>
            <ac:inkMk id="93" creationId="{18BAA084-7454-E142-84DC-9EC2EA4CC1F4}"/>
          </ac:inkMkLst>
        </pc:inkChg>
        <pc:inkChg chg="add del mod">
          <ac:chgData name="Jad Silbak" userId="6d7e641b-76fd-48dc-80cf-f777237fad7b" providerId="ADAL" clId="{02E878BB-838F-AD4F-8408-65E251899A9F}" dt="2021-03-18T12:04:05.452" v="11902"/>
          <ac:inkMkLst>
            <pc:docMk/>
            <pc:sldMk cId="4265616431" sldId="468"/>
            <ac:inkMk id="94" creationId="{E08CBACF-7DA4-C041-9870-E0AF0AC7EB20}"/>
          </ac:inkMkLst>
        </pc:inkChg>
        <pc:inkChg chg="add del mod">
          <ac:chgData name="Jad Silbak" userId="6d7e641b-76fd-48dc-80cf-f777237fad7b" providerId="ADAL" clId="{02E878BB-838F-AD4F-8408-65E251899A9F}" dt="2021-03-18T12:04:15.824" v="11911" actId="9405"/>
          <ac:inkMkLst>
            <pc:docMk/>
            <pc:sldMk cId="4265616431" sldId="468"/>
            <ac:inkMk id="96" creationId="{7CB4097F-C271-1548-8F05-B271918FEFC1}"/>
          </ac:inkMkLst>
        </pc:inkChg>
        <pc:inkChg chg="add del mod">
          <ac:chgData name="Jad Silbak" userId="6d7e641b-76fd-48dc-80cf-f777237fad7b" providerId="ADAL" clId="{02E878BB-838F-AD4F-8408-65E251899A9F}" dt="2021-03-18T12:04:15.310" v="11910" actId="9405"/>
          <ac:inkMkLst>
            <pc:docMk/>
            <pc:sldMk cId="4265616431" sldId="468"/>
            <ac:inkMk id="97" creationId="{2A1313F1-FE56-6145-8742-B9F6AAEE04FB}"/>
          </ac:inkMkLst>
        </pc:inkChg>
        <pc:inkChg chg="add del mod">
          <ac:chgData name="Jad Silbak" userId="6d7e641b-76fd-48dc-80cf-f777237fad7b" providerId="ADAL" clId="{02E878BB-838F-AD4F-8408-65E251899A9F}" dt="2021-03-18T12:04:14.794" v="11909"/>
          <ac:inkMkLst>
            <pc:docMk/>
            <pc:sldMk cId="4265616431" sldId="468"/>
            <ac:inkMk id="98" creationId="{CB8DA146-9A59-9E4E-8DFB-9EA76D481649}"/>
          </ac:inkMkLst>
        </pc:ink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6" creationId="{6818E1BB-F56E-9C44-B18E-1C009B25677E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8" creationId="{B1121EA8-4769-0342-B1CD-F69716895508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10" creationId="{41AE71CB-12CB-6E46-B152-69FE4B920CE4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14" creationId="{F4F2C276-770B-CB41-9B14-AB689E774D0C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3" creationId="{12FE9F18-C11B-8546-A9D3-764EE6E0BED0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7" creationId="{64D0AC09-DB03-9D41-A63C-CCC3300E6A0B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8" creationId="{B68B0BEA-8000-474A-9C24-B9C161AE9D99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29" creationId="{67905CBC-B55B-794F-AF63-125D2AF8B551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7" creationId="{6073D34C-F7C6-934A-A622-444E4E0F5146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8" creationId="{43DCE5C0-FE5E-EF49-8B6C-EC496B17728F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49" creationId="{29F171C6-6979-A346-868F-0349E1ACC78B}"/>
          </ac:cxnSpMkLst>
        </pc:cxnChg>
        <pc:cxnChg chg="add del mod">
          <ac:chgData name="Jad Silbak" userId="6d7e641b-76fd-48dc-80cf-f777237fad7b" providerId="ADAL" clId="{02E878BB-838F-AD4F-8408-65E251899A9F}" dt="2021-03-18T11:13:57.828" v="11529" actId="478"/>
          <ac:cxnSpMkLst>
            <pc:docMk/>
            <pc:sldMk cId="4265616431" sldId="468"/>
            <ac:cxnSpMk id="50" creationId="{138F3DB6-6FE4-1F41-9AAC-114B581E7D53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69" creationId="{B1E22A8F-6706-2A4F-8E93-E1CE0F77C679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3" creationId="{45667198-3AD0-CA47-9389-BCEB9D893424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4" creationId="{87E1974A-9334-B54A-A0E4-76101EBBDE9E}"/>
          </ac:cxnSpMkLst>
        </pc:cxnChg>
        <pc:cxnChg chg="add mod">
          <ac:chgData name="Jad Silbak" userId="6d7e641b-76fd-48dc-80cf-f777237fad7b" providerId="ADAL" clId="{02E878BB-838F-AD4F-8408-65E251899A9F}" dt="2021-03-18T11:29:15.405" v="11708" actId="1076"/>
          <ac:cxnSpMkLst>
            <pc:docMk/>
            <pc:sldMk cId="4265616431" sldId="468"/>
            <ac:cxnSpMk id="75" creationId="{4C70B646-D12A-1047-84BA-A06D22513B3C}"/>
          </ac:cxnSpMkLst>
        </pc:cxnChg>
      </pc:sldChg>
      <pc:sldChg chg="del">
        <pc:chgData name="Jad Silbak" userId="6d7e641b-76fd-48dc-80cf-f777237fad7b" providerId="ADAL" clId="{02E878BB-838F-AD4F-8408-65E251899A9F}" dt="2021-03-22T09:15:23.993" v="12106" actId="2696"/>
        <pc:sldMkLst>
          <pc:docMk/>
          <pc:sldMk cId="3315283420" sldId="469"/>
        </pc:sldMkLst>
      </pc:sldChg>
      <pc:sldChg chg="addSp delSp modSp add mod delAnim modAnim">
        <pc:chgData name="Jad Silbak" userId="6d7e641b-76fd-48dc-80cf-f777237fad7b" providerId="ADAL" clId="{02E878BB-838F-AD4F-8408-65E251899A9F}" dt="2021-03-18T12:19:59.459" v="11979" actId="478"/>
        <pc:sldMkLst>
          <pc:docMk/>
          <pc:sldMk cId="474021648" sldId="471"/>
        </pc:sldMkLst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3" creationId="{5494B9E0-FC79-8640-A24D-B1B3FD724C97}"/>
          </ac:spMkLst>
        </pc:spChg>
        <pc:spChg chg="mod">
          <ac:chgData name="Jad Silbak" userId="6d7e641b-76fd-48dc-80cf-f777237fad7b" providerId="ADAL" clId="{02E878BB-838F-AD4F-8408-65E251899A9F}" dt="2021-03-18T11:52:25.952" v="11729" actId="20577"/>
          <ac:spMkLst>
            <pc:docMk/>
            <pc:sldMk cId="474021648" sldId="471"/>
            <ac:spMk id="5" creationId="{598881CB-B52C-0342-95A6-FE64148E232D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5" creationId="{ECEDE5A4-3324-9D44-B68C-FABB033E621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6" creationId="{4257BFED-8D7B-3F4A-9A06-656CDBB249CA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7" creationId="{A5C7AF64-96B5-E342-AF23-731DA0FADA38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18" creationId="{8CDE80FE-1910-7E4B-BD5A-C3E11A2BD999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0" creationId="{35262FA4-B755-DD43-9937-24B3D3C5E3FD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1" creationId="{A8BCC37E-8103-654D-A3E6-6E19E6A15720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2" creationId="{3BC0E23E-C8BF-B54B-A5E7-45B74004CB48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26" creationId="{83A652A6-DA1F-BC43-816B-75111BB4B097}"/>
          </ac:spMkLst>
        </pc:spChg>
        <pc:spChg chg="del">
          <ac:chgData name="Jad Silbak" userId="6d7e641b-76fd-48dc-80cf-f777237fad7b" providerId="ADAL" clId="{02E878BB-838F-AD4F-8408-65E251899A9F}" dt="2021-03-18T12:19:59.459" v="11979" actId="478"/>
          <ac:spMkLst>
            <pc:docMk/>
            <pc:sldMk cId="474021648" sldId="471"/>
            <ac:spMk id="33" creationId="{F07D0BFF-E7D5-8440-8D02-43521228C39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36" creationId="{402C2845-1143-E644-AE2B-E768418F6B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1" creationId="{75ADBBFC-66F7-9B41-8F81-8CAB643E0F8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2" creationId="{D1012297-CF05-964F-A59E-F7A750BB4251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3" creationId="{EBA8BE5A-2480-694C-92CA-9575137DE7F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4" creationId="{0D12A343-4859-E24D-9199-1F34C5A2461F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5" creationId="{DA80E14B-5D6F-4642-AAF1-07288C1A5144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6" creationId="{FAA1BCDA-9E5F-2546-95C6-03BC970C0BF8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47" creationId="{E871E518-B089-7849-860F-0837CB34814F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2" creationId="{19DA0D50-0107-5045-89AB-FB13F0CE48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3" creationId="{DE187BEE-8C03-134F-BD25-BAEFECF233A2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4" creationId="{68ABA62D-D490-C743-8670-80FB7AEC8553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5" creationId="{30B25A13-D2D3-1D43-84C8-4EFEC443A77F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6" creationId="{8B5D058A-0296-864E-A8DD-EEE51808AF9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57" creationId="{1FC55B74-CC56-9C48-86DD-0A3C96E4C6B3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8" creationId="{20A0F314-3C95-BB4B-A3D3-A2898F5ED81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59" creationId="{DA00C0C0-E0A4-4547-9B9B-6215A5B4DAD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0" creationId="{F56A9D1C-BB90-4149-A00C-5EA09D99115A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1" creationId="{090047AF-75C0-5A4C-9C4F-6900CA84B6FA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63" creationId="{9536CA01-17BE-9241-BD1E-1784C6BD56AD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7" creationId="{322E18CD-2B1A-A04D-B88E-CFC97A44D96E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68" creationId="{45128EBA-14F3-5D4D-A5FC-6166E358EDF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0" creationId="{B7DAC4BD-3483-7349-B3F9-1109A1907860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1" creationId="{B4693737-DEBA-9C41-B5E9-03FAAF88CBAB}"/>
          </ac:spMkLst>
        </pc:spChg>
        <pc:spChg chg="add mod">
          <ac:chgData name="Jad Silbak" userId="6d7e641b-76fd-48dc-80cf-f777237fad7b" providerId="ADAL" clId="{02E878BB-838F-AD4F-8408-65E251899A9F}" dt="2021-03-18T11:34:23.981" v="11727"/>
          <ac:spMkLst>
            <pc:docMk/>
            <pc:sldMk cId="474021648" sldId="471"/>
            <ac:spMk id="72" creationId="{8A25208F-1DA7-AC47-9832-23DFC986E93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0" creationId="{01DE62CC-3566-5844-9C52-A1AF80601B8C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1" creationId="{09AC1082-38D7-1E4A-9660-7E26843B0297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2" creationId="{9B8829E8-5547-E949-86AB-BCD86C3267DC}"/>
          </ac:spMkLst>
        </pc:spChg>
        <pc:spChg chg="del">
          <ac:chgData name="Jad Silbak" userId="6d7e641b-76fd-48dc-80cf-f777237fad7b" providerId="ADAL" clId="{02E878BB-838F-AD4F-8408-65E251899A9F}" dt="2021-03-18T11:29:25.565" v="11709" actId="478"/>
          <ac:spMkLst>
            <pc:docMk/>
            <pc:sldMk cId="474021648" sldId="471"/>
            <ac:spMk id="83" creationId="{59C40B1D-2D2A-4C46-AE80-52117E413E39}"/>
          </ac:spMkLst>
        </pc:spChg>
        <pc:spChg chg="del">
          <ac:chgData name="Jad Silbak" userId="6d7e641b-76fd-48dc-80cf-f777237fad7b" providerId="ADAL" clId="{02E878BB-838F-AD4F-8408-65E251899A9F}" dt="2021-03-18T11:29:28.748" v="11710" actId="478"/>
          <ac:spMkLst>
            <pc:docMk/>
            <pc:sldMk cId="474021648" sldId="471"/>
            <ac:spMk id="84" creationId="{1C55BDFD-78A8-FF41-BFA3-7AEDA0C594E9}"/>
          </ac:spMkLst>
        </pc:spChg>
        <pc:spChg chg="add del">
          <ac:chgData name="Jad Silbak" userId="6d7e641b-76fd-48dc-80cf-f777237fad7b" providerId="ADAL" clId="{02E878BB-838F-AD4F-8408-65E251899A9F}" dt="2021-03-18T11:59:33.323" v="11838" actId="478"/>
          <ac:spMkLst>
            <pc:docMk/>
            <pc:sldMk cId="474021648" sldId="471"/>
            <ac:spMk id="121" creationId="{1A20F142-A191-B040-90B1-1932C2B7EA37}"/>
          </ac:spMkLst>
        </pc:spChg>
        <pc:grpChg chg="mod">
          <ac:chgData name="Jad Silbak" userId="6d7e641b-76fd-48dc-80cf-f777237fad7b" providerId="ADAL" clId="{02E878BB-838F-AD4F-8408-65E251899A9F}" dt="2021-03-18T11:54:56.371" v="11734"/>
          <ac:grpSpMkLst>
            <pc:docMk/>
            <pc:sldMk cId="474021648" sldId="471"/>
            <ac:grpSpMk id="9" creationId="{2BB13BEE-636F-9B4D-8F5F-EC8C028F19B0}"/>
          </ac:grpSpMkLst>
        </pc:grpChg>
        <pc:grpChg chg="del mod">
          <ac:chgData name="Jad Silbak" userId="6d7e641b-76fd-48dc-80cf-f777237fad7b" providerId="ADAL" clId="{02E878BB-838F-AD4F-8408-65E251899A9F}" dt="2021-03-18T11:57:09.429" v="11825"/>
          <ac:grpSpMkLst>
            <pc:docMk/>
            <pc:sldMk cId="474021648" sldId="471"/>
            <ac:grpSpMk id="19" creationId="{29D1FA96-1E02-1F42-B838-1A7C54E1F0AF}"/>
          </ac:grpSpMkLst>
        </pc:grpChg>
        <pc:grpChg chg="del mod">
          <ac:chgData name="Jad Silbak" userId="6d7e641b-76fd-48dc-80cf-f777237fad7b" providerId="ADAL" clId="{02E878BB-838F-AD4F-8408-65E251899A9F}" dt="2021-03-18T11:55:43.922" v="11759"/>
          <ac:grpSpMkLst>
            <pc:docMk/>
            <pc:sldMk cId="474021648" sldId="471"/>
            <ac:grpSpMk id="77" creationId="{CA1200A5-AF48-454F-891E-18620134ECCE}"/>
          </ac:grpSpMkLst>
        </pc:grpChg>
        <pc:grpChg chg="del mod">
          <ac:chgData name="Jad Silbak" userId="6d7e641b-76fd-48dc-80cf-f777237fad7b" providerId="ADAL" clId="{02E878BB-838F-AD4F-8408-65E251899A9F}" dt="2021-03-18T11:57:09.433" v="11832"/>
          <ac:grpSpMkLst>
            <pc:docMk/>
            <pc:sldMk cId="474021648" sldId="471"/>
            <ac:grpSpMk id="92" creationId="{E16F6598-87B0-C148-A43A-C84F46B98324}"/>
          </ac:grpSpMkLst>
        </pc:grpChg>
        <pc:grpChg chg="mod">
          <ac:chgData name="Jad Silbak" userId="6d7e641b-76fd-48dc-80cf-f777237fad7b" providerId="ADAL" clId="{02E878BB-838F-AD4F-8408-65E251899A9F}" dt="2021-03-18T11:56:58.860" v="11814"/>
          <ac:grpSpMkLst>
            <pc:docMk/>
            <pc:sldMk cId="474021648" sldId="471"/>
            <ac:grpSpMk id="95" creationId="{DCB40F0C-6D8C-C244-AD41-03CDCF8C50E4}"/>
          </ac:grpSpMkLst>
        </pc:grpChg>
        <pc:grpChg chg="add del mod">
          <ac:chgData name="Jad Silbak" userId="6d7e641b-76fd-48dc-80cf-f777237fad7b" providerId="ADAL" clId="{02E878BB-838F-AD4F-8408-65E251899A9F}" dt="2021-03-18T11:56:57.924" v="11808"/>
          <ac:grpSpMkLst>
            <pc:docMk/>
            <pc:sldMk cId="474021648" sldId="471"/>
            <ac:grpSpMk id="101" creationId="{7D1B951F-8448-A247-9D34-C33CA6F7287F}"/>
          </ac:grpSpMkLst>
        </pc:grpChg>
        <pc:grpChg chg="add del mod">
          <ac:chgData name="Jad Silbak" userId="6d7e641b-76fd-48dc-80cf-f777237fad7b" providerId="ADAL" clId="{02E878BB-838F-AD4F-8408-65E251899A9F}" dt="2021-03-18T11:56:57.752" v="11806"/>
          <ac:grpSpMkLst>
            <pc:docMk/>
            <pc:sldMk cId="474021648" sldId="471"/>
            <ac:grpSpMk id="103" creationId="{A452149C-BE24-4743-A988-3DDF5634EA0E}"/>
          </ac:grpSpMkLst>
        </pc:grpChg>
        <pc:grpChg chg="add del mod">
          <ac:chgData name="Jad Silbak" userId="6d7e641b-76fd-48dc-80cf-f777237fad7b" providerId="ADAL" clId="{02E878BB-838F-AD4F-8408-65E251899A9F}" dt="2021-03-18T11:56:57.328" v="11803"/>
          <ac:grpSpMkLst>
            <pc:docMk/>
            <pc:sldMk cId="474021648" sldId="471"/>
            <ac:grpSpMk id="106" creationId="{D4E66212-1717-6543-9735-7EE1A5B9B8AE}"/>
          </ac:grpSpMkLst>
        </pc:grpChg>
        <pc:grpChg chg="add del mod">
          <ac:chgData name="Jad Silbak" userId="6d7e641b-76fd-48dc-80cf-f777237fad7b" providerId="ADAL" clId="{02E878BB-838F-AD4F-8408-65E251899A9F}" dt="2021-03-18T11:56:56.219" v="11796"/>
          <ac:grpSpMkLst>
            <pc:docMk/>
            <pc:sldMk cId="474021648" sldId="471"/>
            <ac:grpSpMk id="113" creationId="{10E2A5B9-EF83-C241-ADAF-F904B60BD6A3}"/>
          </ac:grpSpMkLst>
        </pc:grpChg>
        <pc:grpChg chg="add del mod">
          <ac:chgData name="Jad Silbak" userId="6d7e641b-76fd-48dc-80cf-f777237fad7b" providerId="ADAL" clId="{02E878BB-838F-AD4F-8408-65E251899A9F}" dt="2021-03-18T11:56:55.361" v="11791"/>
          <ac:grpSpMkLst>
            <pc:docMk/>
            <pc:sldMk cId="474021648" sldId="471"/>
            <ac:grpSpMk id="118" creationId="{A0458697-C3FD-0F44-B1E0-93841DF19599}"/>
          </ac:grpSpMkLst>
        </pc:grpChg>
        <pc:grpChg chg="mod">
          <ac:chgData name="Jad Silbak" userId="6d7e641b-76fd-48dc-80cf-f777237fad7b" providerId="ADAL" clId="{02E878BB-838F-AD4F-8408-65E251899A9F}" dt="2021-03-18T11:56:54.759" v="11789"/>
          <ac:grpSpMkLst>
            <pc:docMk/>
            <pc:sldMk cId="474021648" sldId="471"/>
            <ac:grpSpMk id="120" creationId="{7B9711E2-B939-8E4B-A78C-1A1485961D8A}"/>
          </ac:grpSpMkLst>
        </pc:grpChg>
        <pc:grpChg chg="mod">
          <ac:chgData name="Jad Silbak" userId="6d7e641b-76fd-48dc-80cf-f777237fad7b" providerId="ADAL" clId="{02E878BB-838F-AD4F-8408-65E251899A9F}" dt="2021-03-18T12:01:58.089" v="11843"/>
          <ac:grpSpMkLst>
            <pc:docMk/>
            <pc:sldMk cId="474021648" sldId="471"/>
            <ac:grpSpMk id="124" creationId="{4316CFE8-EA08-4643-BDB4-B6DCBDC7712B}"/>
          </ac:grpSpMkLst>
        </pc:grpChg>
        <pc:grpChg chg="mod">
          <ac:chgData name="Jad Silbak" userId="6d7e641b-76fd-48dc-80cf-f777237fad7b" providerId="ADAL" clId="{02E878BB-838F-AD4F-8408-65E251899A9F}" dt="2021-03-18T12:02:12.928" v="11847"/>
          <ac:grpSpMkLst>
            <pc:docMk/>
            <pc:sldMk cId="474021648" sldId="471"/>
            <ac:grpSpMk id="128" creationId="{E5E14D5B-DAA4-F94B-9B8B-10F5924AFF06}"/>
          </ac:grpSpMkLst>
        </pc:grpChg>
        <pc:grpChg chg="del mod">
          <ac:chgData name="Jad Silbak" userId="6d7e641b-76fd-48dc-80cf-f777237fad7b" providerId="ADAL" clId="{02E878BB-838F-AD4F-8408-65E251899A9F}" dt="2021-03-18T12:02:32.252" v="11864"/>
          <ac:grpSpMkLst>
            <pc:docMk/>
            <pc:sldMk cId="474021648" sldId="471"/>
            <ac:grpSpMk id="134" creationId="{D32CCF4D-D1E9-1049-B2EF-9FF2753A81C2}"/>
          </ac:grpSpMkLst>
        </pc:grpChg>
        <pc:grpChg chg="del mod">
          <ac:chgData name="Jad Silbak" userId="6d7e641b-76fd-48dc-80cf-f777237fad7b" providerId="ADAL" clId="{02E878BB-838F-AD4F-8408-65E251899A9F}" dt="2021-03-18T12:02:30.138" v="11862"/>
          <ac:grpSpMkLst>
            <pc:docMk/>
            <pc:sldMk cId="474021648" sldId="471"/>
            <ac:grpSpMk id="139" creationId="{1B3ED21B-56E3-FC46-98C7-FD8659E34341}"/>
          </ac:grpSpMkLst>
        </pc:grpChg>
        <pc:grpChg chg="del mod">
          <ac:chgData name="Jad Silbak" userId="6d7e641b-76fd-48dc-80cf-f777237fad7b" providerId="ADAL" clId="{02E878BB-838F-AD4F-8408-65E251899A9F}" dt="2021-03-18T12:02:34.495" v="11867"/>
          <ac:grpSpMkLst>
            <pc:docMk/>
            <pc:sldMk cId="474021648" sldId="471"/>
            <ac:grpSpMk id="143" creationId="{A0423847-6B38-934D-9591-31F8FC53FC94}"/>
          </ac:grpSpMkLst>
        </pc:grpChg>
        <pc:grpChg chg="mod">
          <ac:chgData name="Jad Silbak" userId="6d7e641b-76fd-48dc-80cf-f777237fad7b" providerId="ADAL" clId="{02E878BB-838F-AD4F-8408-65E251899A9F}" dt="2021-03-18T12:02:32.252" v="11864"/>
          <ac:grpSpMkLst>
            <pc:docMk/>
            <pc:sldMk cId="474021648" sldId="471"/>
            <ac:grpSpMk id="145" creationId="{04B7368A-5AD0-0B47-A9A1-113CD5C97B33}"/>
          </ac:grpSpMkLst>
        </pc:grpChg>
        <pc:grpChg chg="add del mod">
          <ac:chgData name="Jad Silbak" userId="6d7e641b-76fd-48dc-80cf-f777237fad7b" providerId="ADAL" clId="{02E878BB-838F-AD4F-8408-65E251899A9F}" dt="2021-03-18T12:02:44.673" v="11873"/>
          <ac:grpSpMkLst>
            <pc:docMk/>
            <pc:sldMk cId="474021648" sldId="471"/>
            <ac:grpSpMk id="148" creationId="{F72493A6-156E-DF49-B2D8-09BB255EF1DF}"/>
          </ac:grpSpMkLst>
        </pc:grpChg>
        <pc:grpChg chg="mod">
          <ac:chgData name="Jad Silbak" userId="6d7e641b-76fd-48dc-80cf-f777237fad7b" providerId="ADAL" clId="{02E878BB-838F-AD4F-8408-65E251899A9F}" dt="2021-03-18T12:02:37.956" v="11871"/>
          <ac:grpSpMkLst>
            <pc:docMk/>
            <pc:sldMk cId="474021648" sldId="471"/>
            <ac:grpSpMk id="150" creationId="{AFC45280-CCE1-9E4D-B698-2B2E21BEB123}"/>
          </ac:grpSpMkLst>
        </pc:grpChg>
        <pc:grpChg chg="mod">
          <ac:chgData name="Jad Silbak" userId="6d7e641b-76fd-48dc-80cf-f777237fad7b" providerId="ADAL" clId="{02E878BB-838F-AD4F-8408-65E251899A9F}" dt="2021-03-18T12:02:44.673" v="11873"/>
          <ac:grpSpMkLst>
            <pc:docMk/>
            <pc:sldMk cId="474021648" sldId="471"/>
            <ac:grpSpMk id="152" creationId="{E6814F8B-9B72-CB47-B4AB-0B2137C3492E}"/>
          </ac:grpSpMkLst>
        </pc:grpChg>
        <pc:grpChg chg="mod">
          <ac:chgData name="Jad Silbak" userId="6d7e641b-76fd-48dc-80cf-f777237fad7b" providerId="ADAL" clId="{02E878BB-838F-AD4F-8408-65E251899A9F}" dt="2021-03-18T12:02:58.354" v="11876"/>
          <ac:grpSpMkLst>
            <pc:docMk/>
            <pc:sldMk cId="474021648" sldId="471"/>
            <ac:grpSpMk id="155" creationId="{7182EA5E-4883-7343-96BC-9408A1426048}"/>
          </ac:grpSpMkLst>
        </pc:grpChg>
        <pc:grpChg chg="mod">
          <ac:chgData name="Jad Silbak" userId="6d7e641b-76fd-48dc-80cf-f777237fad7b" providerId="ADAL" clId="{02E878BB-838F-AD4F-8408-65E251899A9F}" dt="2021-03-18T12:03:00.645" v="11879"/>
          <ac:grpSpMkLst>
            <pc:docMk/>
            <pc:sldMk cId="474021648" sldId="471"/>
            <ac:grpSpMk id="158" creationId="{FA975AEA-63F3-B34E-87F7-E0F6948A6161}"/>
          </ac:grpSpMkLst>
        </pc:grpChg>
        <pc:inkChg chg="add del mod">
          <ac:chgData name="Jad Silbak" userId="6d7e641b-76fd-48dc-80cf-f777237fad7b" providerId="ADAL" clId="{02E878BB-838F-AD4F-8408-65E251899A9F}" dt="2021-03-18T11:55:09.772" v="11737" actId="9405"/>
          <ac:inkMkLst>
            <pc:docMk/>
            <pc:sldMk cId="474021648" sldId="471"/>
            <ac:inkMk id="4" creationId="{120C218A-81AF-DE4C-AFDF-24B27F5F00DB}"/>
          </ac:inkMkLst>
        </pc:inkChg>
        <pc:inkChg chg="add del mod">
          <ac:chgData name="Jad Silbak" userId="6d7e641b-76fd-48dc-80cf-f777237fad7b" providerId="ADAL" clId="{02E878BB-838F-AD4F-8408-65E251899A9F}" dt="2021-03-18T11:54:56.371" v="11734"/>
          <ac:inkMkLst>
            <pc:docMk/>
            <pc:sldMk cId="474021648" sldId="471"/>
            <ac:inkMk id="7" creationId="{FF53B88B-D768-6042-B648-B5C131DAFEEA}"/>
          </ac:inkMkLst>
        </pc:inkChg>
        <pc:inkChg chg="add del">
          <ac:chgData name="Jad Silbak" userId="6d7e641b-76fd-48dc-80cf-f777237fad7b" providerId="ADAL" clId="{02E878BB-838F-AD4F-8408-65E251899A9F}" dt="2021-03-18T11:55:08.851" v="11736" actId="9405"/>
          <ac:inkMkLst>
            <pc:docMk/>
            <pc:sldMk cId="474021648" sldId="471"/>
            <ac:inkMk id="11" creationId="{94234172-7A39-4740-9F00-1F43A038B0BF}"/>
          </ac:inkMkLst>
        </pc:inkChg>
        <pc:inkChg chg="add del mod">
          <ac:chgData name="Jad Silbak" userId="6d7e641b-76fd-48dc-80cf-f777237fad7b" providerId="ADAL" clId="{02E878BB-838F-AD4F-8408-65E251899A9F}" dt="2021-03-18T11:57:09.429" v="11825"/>
          <ac:inkMkLst>
            <pc:docMk/>
            <pc:sldMk cId="474021648" sldId="471"/>
            <ac:inkMk id="12" creationId="{39FC2157-BF84-8144-9F24-FA24514126F2}"/>
          </ac:inkMkLst>
        </pc:inkChg>
        <pc:inkChg chg="add del mod">
          <ac:chgData name="Jad Silbak" userId="6d7e641b-76fd-48dc-80cf-f777237fad7b" providerId="ADAL" clId="{02E878BB-838F-AD4F-8408-65E251899A9F}" dt="2021-03-18T11:57:09.430" v="11828"/>
          <ac:inkMkLst>
            <pc:docMk/>
            <pc:sldMk cId="474021648" sldId="471"/>
            <ac:inkMk id="13" creationId="{F17DC6AB-E088-4041-B0BE-764FA5A05C18}"/>
          </ac:inkMkLst>
        </pc:inkChg>
        <pc:inkChg chg="add del">
          <ac:chgData name="Jad Silbak" userId="6d7e641b-76fd-48dc-80cf-f777237fad7b" providerId="ADAL" clId="{02E878BB-838F-AD4F-8408-65E251899A9F}" dt="2021-03-18T11:57:09.427" v="11823"/>
          <ac:inkMkLst>
            <pc:docMk/>
            <pc:sldMk cId="474021648" sldId="471"/>
            <ac:inkMk id="24" creationId="{0C457B29-7F6F-5144-B1AF-47B16EAA5183}"/>
          </ac:inkMkLst>
        </pc:inkChg>
        <pc:inkChg chg="add del">
          <ac:chgData name="Jad Silbak" userId="6d7e641b-76fd-48dc-80cf-f777237fad7b" providerId="ADAL" clId="{02E878BB-838F-AD4F-8408-65E251899A9F}" dt="2021-03-18T11:57:09.434" v="11833"/>
          <ac:inkMkLst>
            <pc:docMk/>
            <pc:sldMk cId="474021648" sldId="471"/>
            <ac:inkMk id="25" creationId="{D4A220AC-2347-CD48-8E75-D8E56FD48EAE}"/>
          </ac:inkMkLst>
        </pc:inkChg>
        <pc:inkChg chg="add del mod">
          <ac:chgData name="Jad Silbak" userId="6d7e641b-76fd-48dc-80cf-f777237fad7b" providerId="ADAL" clId="{02E878BB-838F-AD4F-8408-65E251899A9F}" dt="2021-03-18T11:57:09.423" v="11817"/>
          <ac:inkMkLst>
            <pc:docMk/>
            <pc:sldMk cId="474021648" sldId="471"/>
            <ac:inkMk id="30" creationId="{8B261B0D-457C-044B-ABC2-BE8BE82B6A73}"/>
          </ac:inkMkLst>
        </pc:inkChg>
        <pc:inkChg chg="add del mod">
          <ac:chgData name="Jad Silbak" userId="6d7e641b-76fd-48dc-80cf-f777237fad7b" providerId="ADAL" clId="{02E878BB-838F-AD4F-8408-65E251899A9F}" dt="2021-03-18T11:57:09.424" v="11818"/>
          <ac:inkMkLst>
            <pc:docMk/>
            <pc:sldMk cId="474021648" sldId="471"/>
            <ac:inkMk id="31" creationId="{66C40669-503E-F24F-9C61-9B5810CAB1BF}"/>
          </ac:inkMkLst>
        </pc:inkChg>
        <pc:inkChg chg="add del mod">
          <ac:chgData name="Jad Silbak" userId="6d7e641b-76fd-48dc-80cf-f777237fad7b" providerId="ADAL" clId="{02E878BB-838F-AD4F-8408-65E251899A9F}" dt="2021-03-18T11:57:09.427" v="11822"/>
          <ac:inkMkLst>
            <pc:docMk/>
            <pc:sldMk cId="474021648" sldId="471"/>
            <ac:inkMk id="32" creationId="{562284C4-A004-6B48-BCE1-86282DFA768D}"/>
          </ac:inkMkLst>
        </pc:inkChg>
        <pc:inkChg chg="add del mod">
          <ac:chgData name="Jad Silbak" userId="6d7e641b-76fd-48dc-80cf-f777237fad7b" providerId="ADAL" clId="{02E878BB-838F-AD4F-8408-65E251899A9F}" dt="2021-03-18T11:57:09.423" v="11816"/>
          <ac:inkMkLst>
            <pc:docMk/>
            <pc:sldMk cId="474021648" sldId="471"/>
            <ac:inkMk id="34" creationId="{6E368687-10A7-1145-9EBE-521196260DCA}"/>
          </ac:inkMkLst>
        </pc:inkChg>
        <pc:inkChg chg="add del mod">
          <ac:chgData name="Jad Silbak" userId="6d7e641b-76fd-48dc-80cf-f777237fad7b" providerId="ADAL" clId="{02E878BB-838F-AD4F-8408-65E251899A9F}" dt="2021-03-18T11:57:09.432" v="11831"/>
          <ac:inkMkLst>
            <pc:docMk/>
            <pc:sldMk cId="474021648" sldId="471"/>
            <ac:inkMk id="35" creationId="{AD0650F5-0E02-6944-B2D8-7BA13EC1EE8B}"/>
          </ac:inkMkLst>
        </pc:inkChg>
        <pc:inkChg chg="add del mod">
          <ac:chgData name="Jad Silbak" userId="6d7e641b-76fd-48dc-80cf-f777237fad7b" providerId="ADAL" clId="{02E878BB-838F-AD4F-8408-65E251899A9F}" dt="2021-03-18T11:57:09.421" v="11815"/>
          <ac:inkMkLst>
            <pc:docMk/>
            <pc:sldMk cId="474021648" sldId="471"/>
            <ac:inkMk id="76" creationId="{71783CDE-F730-464A-8EAD-14E52E9A6045}"/>
          </ac:inkMkLst>
        </pc:inkChg>
        <pc:inkChg chg="add del mod">
          <ac:chgData name="Jad Silbak" userId="6d7e641b-76fd-48dc-80cf-f777237fad7b" providerId="ADAL" clId="{02E878BB-838F-AD4F-8408-65E251899A9F}" dt="2021-03-18T11:57:09.425" v="11819"/>
          <ac:inkMkLst>
            <pc:docMk/>
            <pc:sldMk cId="474021648" sldId="471"/>
            <ac:inkMk id="78" creationId="{865B77DE-D326-AB40-A7CC-23AD11DFB11B}"/>
          </ac:inkMkLst>
        </pc:inkChg>
        <pc:inkChg chg="add del mod">
          <ac:chgData name="Jad Silbak" userId="6d7e641b-76fd-48dc-80cf-f777237fad7b" providerId="ADAL" clId="{02E878BB-838F-AD4F-8408-65E251899A9F}" dt="2021-03-18T11:57:09.430" v="11827"/>
          <ac:inkMkLst>
            <pc:docMk/>
            <pc:sldMk cId="474021648" sldId="471"/>
            <ac:inkMk id="79" creationId="{DBD6205F-D631-7844-9BCA-1E33757F9428}"/>
          </ac:inkMkLst>
        </pc:inkChg>
        <pc:inkChg chg="add del mod">
          <ac:chgData name="Jad Silbak" userId="6d7e641b-76fd-48dc-80cf-f777237fad7b" providerId="ADAL" clId="{02E878BB-838F-AD4F-8408-65E251899A9F}" dt="2021-03-18T11:57:09.425" v="11820"/>
          <ac:inkMkLst>
            <pc:docMk/>
            <pc:sldMk cId="474021648" sldId="471"/>
            <ac:inkMk id="85" creationId="{C43AEE0B-FF9C-6C43-9F5E-C8A889E2484C}"/>
          </ac:inkMkLst>
        </pc:inkChg>
        <pc:inkChg chg="add del mod">
          <ac:chgData name="Jad Silbak" userId="6d7e641b-76fd-48dc-80cf-f777237fad7b" providerId="ADAL" clId="{02E878BB-838F-AD4F-8408-65E251899A9F}" dt="2021-03-18T11:57:09.429" v="11826"/>
          <ac:inkMkLst>
            <pc:docMk/>
            <pc:sldMk cId="474021648" sldId="471"/>
            <ac:inkMk id="86" creationId="{4607891D-F28E-4E4F-B72B-33ABBFBA7D16}"/>
          </ac:inkMkLst>
        </pc:inkChg>
        <pc:inkChg chg="add del mod">
          <ac:chgData name="Jad Silbak" userId="6d7e641b-76fd-48dc-80cf-f777237fad7b" providerId="ADAL" clId="{02E878BB-838F-AD4F-8408-65E251899A9F}" dt="2021-03-18T11:57:09.433" v="11832"/>
          <ac:inkMkLst>
            <pc:docMk/>
            <pc:sldMk cId="474021648" sldId="471"/>
            <ac:inkMk id="87" creationId="{D4FD3B50-55F9-8541-9003-AB1A170F6567}"/>
          </ac:inkMkLst>
        </pc:inkChg>
        <pc:inkChg chg="add del mod">
          <ac:chgData name="Jad Silbak" userId="6d7e641b-76fd-48dc-80cf-f777237fad7b" providerId="ADAL" clId="{02E878BB-838F-AD4F-8408-65E251899A9F}" dt="2021-03-18T11:57:09.432" v="11830"/>
          <ac:inkMkLst>
            <pc:docMk/>
            <pc:sldMk cId="474021648" sldId="471"/>
            <ac:inkMk id="88" creationId="{A6842D67-1640-3143-994E-BFE5B4806A41}"/>
          </ac:inkMkLst>
        </pc:inkChg>
        <pc:inkChg chg="add del mod">
          <ac:chgData name="Jad Silbak" userId="6d7e641b-76fd-48dc-80cf-f777237fad7b" providerId="ADAL" clId="{02E878BB-838F-AD4F-8408-65E251899A9F}" dt="2021-03-18T11:57:09.434" v="11834"/>
          <ac:inkMkLst>
            <pc:docMk/>
            <pc:sldMk cId="474021648" sldId="471"/>
            <ac:inkMk id="89" creationId="{E50DCD7D-CBF4-9646-9319-28A989AA4E3B}"/>
          </ac:inkMkLst>
        </pc:inkChg>
        <pc:inkChg chg="add del mod">
          <ac:chgData name="Jad Silbak" userId="6d7e641b-76fd-48dc-80cf-f777237fad7b" providerId="ADAL" clId="{02E878BB-838F-AD4F-8408-65E251899A9F}" dt="2021-03-18T11:57:09.428" v="11824"/>
          <ac:inkMkLst>
            <pc:docMk/>
            <pc:sldMk cId="474021648" sldId="471"/>
            <ac:inkMk id="90" creationId="{68E4245C-9CD8-184F-94B4-D53CF28D804A}"/>
          </ac:inkMkLst>
        </pc:inkChg>
        <pc:inkChg chg="add del mod">
          <ac:chgData name="Jad Silbak" userId="6d7e641b-76fd-48dc-80cf-f777237fad7b" providerId="ADAL" clId="{02E878BB-838F-AD4F-8408-65E251899A9F}" dt="2021-03-18T11:57:09.431" v="11829"/>
          <ac:inkMkLst>
            <pc:docMk/>
            <pc:sldMk cId="474021648" sldId="471"/>
            <ac:inkMk id="91" creationId="{4BC68620-625D-3B44-8F4E-1E1834CED11B}"/>
          </ac:inkMkLst>
        </pc:inkChg>
        <pc:inkChg chg="add del mod">
          <ac:chgData name="Jad Silbak" userId="6d7e641b-76fd-48dc-80cf-f777237fad7b" providerId="ADAL" clId="{02E878BB-838F-AD4F-8408-65E251899A9F}" dt="2021-03-18T11:57:09.426" v="11821"/>
          <ac:inkMkLst>
            <pc:docMk/>
            <pc:sldMk cId="474021648" sldId="471"/>
            <ac:inkMk id="93" creationId="{188DAAC5-5C58-E44D-BD2E-CCA1975B8A0F}"/>
          </ac:inkMkLst>
        </pc:inkChg>
        <pc:inkChg chg="add del mod">
          <ac:chgData name="Jad Silbak" userId="6d7e641b-76fd-48dc-80cf-f777237fad7b" providerId="ADAL" clId="{02E878BB-838F-AD4F-8408-65E251899A9F}" dt="2021-03-18T11:56:58.860" v="11814"/>
          <ac:inkMkLst>
            <pc:docMk/>
            <pc:sldMk cId="474021648" sldId="471"/>
            <ac:inkMk id="94" creationId="{5E1DB06C-CF9C-1147-A7E7-76EFB63AFB80}"/>
          </ac:inkMkLst>
        </pc:inkChg>
        <pc:inkChg chg="add del mod">
          <ac:chgData name="Jad Silbak" userId="6d7e641b-76fd-48dc-80cf-f777237fad7b" providerId="ADAL" clId="{02E878BB-838F-AD4F-8408-65E251899A9F}" dt="2021-03-18T11:56:58.691" v="11812" actId="9405"/>
          <ac:inkMkLst>
            <pc:docMk/>
            <pc:sldMk cId="474021648" sldId="471"/>
            <ac:inkMk id="96" creationId="{342D2C02-D276-CC45-85E8-B555FE9ADD32}"/>
          </ac:inkMkLst>
        </pc:inkChg>
        <pc:inkChg chg="add del mod">
          <ac:chgData name="Jad Silbak" userId="6d7e641b-76fd-48dc-80cf-f777237fad7b" providerId="ADAL" clId="{02E878BB-838F-AD4F-8408-65E251899A9F}" dt="2021-03-18T11:56:58.521" v="11811" actId="9405"/>
          <ac:inkMkLst>
            <pc:docMk/>
            <pc:sldMk cId="474021648" sldId="471"/>
            <ac:inkMk id="97" creationId="{FEF147B7-04FD-6E4A-805B-4184D3068680}"/>
          </ac:inkMkLst>
        </pc:inkChg>
        <pc:inkChg chg="add del mod">
          <ac:chgData name="Jad Silbak" userId="6d7e641b-76fd-48dc-80cf-f777237fad7b" providerId="ADAL" clId="{02E878BB-838F-AD4F-8408-65E251899A9F}" dt="2021-03-18T11:56:58.254" v="11810" actId="9405"/>
          <ac:inkMkLst>
            <pc:docMk/>
            <pc:sldMk cId="474021648" sldId="471"/>
            <ac:inkMk id="98" creationId="{54C8C46C-9218-CD48-8872-F823FC3D01B2}"/>
          </ac:inkMkLst>
        </pc:inkChg>
        <pc:inkChg chg="add del mod">
          <ac:chgData name="Jad Silbak" userId="6d7e641b-76fd-48dc-80cf-f777237fad7b" providerId="ADAL" clId="{02E878BB-838F-AD4F-8408-65E251899A9F}" dt="2021-03-18T11:56:58.093" v="11809" actId="9405"/>
          <ac:inkMkLst>
            <pc:docMk/>
            <pc:sldMk cId="474021648" sldId="471"/>
            <ac:inkMk id="99" creationId="{16BCBDEB-85DA-7448-A924-E818D7CD5008}"/>
          </ac:inkMkLst>
        </pc:inkChg>
        <pc:inkChg chg="add del mod">
          <ac:chgData name="Jad Silbak" userId="6d7e641b-76fd-48dc-80cf-f777237fad7b" providerId="ADAL" clId="{02E878BB-838F-AD4F-8408-65E251899A9F}" dt="2021-03-18T11:56:57.924" v="11808"/>
          <ac:inkMkLst>
            <pc:docMk/>
            <pc:sldMk cId="474021648" sldId="471"/>
            <ac:inkMk id="100" creationId="{B155F365-8166-0040-A9B9-DE6FDB744E4A}"/>
          </ac:inkMkLst>
        </pc:inkChg>
        <pc:inkChg chg="add del mod">
          <ac:chgData name="Jad Silbak" userId="6d7e641b-76fd-48dc-80cf-f777237fad7b" providerId="ADAL" clId="{02E878BB-838F-AD4F-8408-65E251899A9F}" dt="2021-03-18T11:56:57.752" v="11806"/>
          <ac:inkMkLst>
            <pc:docMk/>
            <pc:sldMk cId="474021648" sldId="471"/>
            <ac:inkMk id="102" creationId="{E7B089ED-C5B8-FA4B-8B78-113624AAB62E}"/>
          </ac:inkMkLst>
        </pc:inkChg>
        <pc:inkChg chg="add del mod">
          <ac:chgData name="Jad Silbak" userId="6d7e641b-76fd-48dc-80cf-f777237fad7b" providerId="ADAL" clId="{02E878BB-838F-AD4F-8408-65E251899A9F}" dt="2021-03-18T11:56:57.491" v="11804" actId="9405"/>
          <ac:inkMkLst>
            <pc:docMk/>
            <pc:sldMk cId="474021648" sldId="471"/>
            <ac:inkMk id="104" creationId="{32546596-B3F1-5540-A9BC-41CDD9A8EBC1}"/>
          </ac:inkMkLst>
        </pc:inkChg>
        <pc:inkChg chg="add del mod">
          <ac:chgData name="Jad Silbak" userId="6d7e641b-76fd-48dc-80cf-f777237fad7b" providerId="ADAL" clId="{02E878BB-838F-AD4F-8408-65E251899A9F}" dt="2021-03-18T11:56:57.328" v="11803"/>
          <ac:inkMkLst>
            <pc:docMk/>
            <pc:sldMk cId="474021648" sldId="471"/>
            <ac:inkMk id="105" creationId="{8A86AD91-E421-174A-98A3-31FA5ACAFE7B}"/>
          </ac:inkMkLst>
        </pc:inkChg>
        <pc:inkChg chg="add del mod">
          <ac:chgData name="Jad Silbak" userId="6d7e641b-76fd-48dc-80cf-f777237fad7b" providerId="ADAL" clId="{02E878BB-838F-AD4F-8408-65E251899A9F}" dt="2021-03-18T11:56:57.156" v="11801" actId="9405"/>
          <ac:inkMkLst>
            <pc:docMk/>
            <pc:sldMk cId="474021648" sldId="471"/>
            <ac:inkMk id="107" creationId="{98E32CD2-7FB8-ED42-A30A-159DFA36E538}"/>
          </ac:inkMkLst>
        </pc:inkChg>
        <pc:inkChg chg="add del mod">
          <ac:chgData name="Jad Silbak" userId="6d7e641b-76fd-48dc-80cf-f777237fad7b" providerId="ADAL" clId="{02E878BB-838F-AD4F-8408-65E251899A9F}" dt="2021-03-18T11:56:56.988" v="11800" actId="9405"/>
          <ac:inkMkLst>
            <pc:docMk/>
            <pc:sldMk cId="474021648" sldId="471"/>
            <ac:inkMk id="108" creationId="{12ACEFC2-B3BC-B047-B292-CCD54B10148F}"/>
          </ac:inkMkLst>
        </pc:inkChg>
        <pc:inkChg chg="add del mod">
          <ac:chgData name="Jad Silbak" userId="6d7e641b-76fd-48dc-80cf-f777237fad7b" providerId="ADAL" clId="{02E878BB-838F-AD4F-8408-65E251899A9F}" dt="2021-03-18T11:56:56.718" v="11799" actId="9405"/>
          <ac:inkMkLst>
            <pc:docMk/>
            <pc:sldMk cId="474021648" sldId="471"/>
            <ac:inkMk id="109" creationId="{F79F1304-4F21-9D49-9420-50205E9D7C38}"/>
          </ac:inkMkLst>
        </pc:inkChg>
        <pc:inkChg chg="add del mod">
          <ac:chgData name="Jad Silbak" userId="6d7e641b-76fd-48dc-80cf-f777237fad7b" providerId="ADAL" clId="{02E878BB-838F-AD4F-8408-65E251899A9F}" dt="2021-03-18T11:56:56.558" v="11798" actId="9405"/>
          <ac:inkMkLst>
            <pc:docMk/>
            <pc:sldMk cId="474021648" sldId="471"/>
            <ac:inkMk id="110" creationId="{9DE4618E-AAEE-9A45-90B9-9B6C0351FB60}"/>
          </ac:inkMkLst>
        </pc:inkChg>
        <pc:inkChg chg="add del mod">
          <ac:chgData name="Jad Silbak" userId="6d7e641b-76fd-48dc-80cf-f777237fad7b" providerId="ADAL" clId="{02E878BB-838F-AD4F-8408-65E251899A9F}" dt="2021-03-18T11:56:56.389" v="11797" actId="9405"/>
          <ac:inkMkLst>
            <pc:docMk/>
            <pc:sldMk cId="474021648" sldId="471"/>
            <ac:inkMk id="111" creationId="{753A1CF9-0FC7-E04A-B3A2-85FCD4A72638}"/>
          </ac:inkMkLst>
        </pc:inkChg>
        <pc:inkChg chg="add del mod">
          <ac:chgData name="Jad Silbak" userId="6d7e641b-76fd-48dc-80cf-f777237fad7b" providerId="ADAL" clId="{02E878BB-838F-AD4F-8408-65E251899A9F}" dt="2021-03-18T11:56:56.219" v="11796"/>
          <ac:inkMkLst>
            <pc:docMk/>
            <pc:sldMk cId="474021648" sldId="471"/>
            <ac:inkMk id="112" creationId="{94C76C59-F18A-E742-B4E1-5699D10A1448}"/>
          </ac:inkMkLst>
        </pc:inkChg>
        <pc:inkChg chg="add del mod">
          <ac:chgData name="Jad Silbak" userId="6d7e641b-76fd-48dc-80cf-f777237fad7b" providerId="ADAL" clId="{02E878BB-838F-AD4F-8408-65E251899A9F}" dt="2021-03-18T11:56:55.953" v="11794" actId="9405"/>
          <ac:inkMkLst>
            <pc:docMk/>
            <pc:sldMk cId="474021648" sldId="471"/>
            <ac:inkMk id="114" creationId="{89EE399A-ED1C-5740-9623-7DE3640FACB9}"/>
          </ac:inkMkLst>
        </pc:inkChg>
        <pc:inkChg chg="add del mod">
          <ac:chgData name="Jad Silbak" userId="6d7e641b-76fd-48dc-80cf-f777237fad7b" providerId="ADAL" clId="{02E878BB-838F-AD4F-8408-65E251899A9F}" dt="2021-03-18T11:56:55.793" v="11793" actId="9405"/>
          <ac:inkMkLst>
            <pc:docMk/>
            <pc:sldMk cId="474021648" sldId="471"/>
            <ac:inkMk id="115" creationId="{CCABF828-D1C1-B947-B76D-3F72C1F7C7E5}"/>
          </ac:inkMkLst>
        </pc:inkChg>
        <pc:inkChg chg="add del mod">
          <ac:chgData name="Jad Silbak" userId="6d7e641b-76fd-48dc-80cf-f777237fad7b" providerId="ADAL" clId="{02E878BB-838F-AD4F-8408-65E251899A9F}" dt="2021-03-18T11:56:55.633" v="11792" actId="9405"/>
          <ac:inkMkLst>
            <pc:docMk/>
            <pc:sldMk cId="474021648" sldId="471"/>
            <ac:inkMk id="116" creationId="{2C7D5F51-3BD3-424A-83EF-103DD9267AC8}"/>
          </ac:inkMkLst>
        </pc:inkChg>
        <pc:inkChg chg="add del mod">
          <ac:chgData name="Jad Silbak" userId="6d7e641b-76fd-48dc-80cf-f777237fad7b" providerId="ADAL" clId="{02E878BB-838F-AD4F-8408-65E251899A9F}" dt="2021-03-18T11:56:55.361" v="11791"/>
          <ac:inkMkLst>
            <pc:docMk/>
            <pc:sldMk cId="474021648" sldId="471"/>
            <ac:inkMk id="117" creationId="{BF37A81D-04D3-B94C-BC85-F0E122274A9D}"/>
          </ac:inkMkLst>
        </pc:inkChg>
        <pc:inkChg chg="add del mod">
          <ac:chgData name="Jad Silbak" userId="6d7e641b-76fd-48dc-80cf-f777237fad7b" providerId="ADAL" clId="{02E878BB-838F-AD4F-8408-65E251899A9F}" dt="2021-03-18T11:56:54.759" v="11789"/>
          <ac:inkMkLst>
            <pc:docMk/>
            <pc:sldMk cId="474021648" sldId="471"/>
            <ac:inkMk id="119" creationId="{980337B5-D47A-D344-AB2F-2C6A87AFB64E}"/>
          </ac:inkMkLst>
        </pc:inkChg>
        <pc:inkChg chg="add mod">
          <ac:chgData name="Jad Silbak" userId="6d7e641b-76fd-48dc-80cf-f777237fad7b" providerId="ADAL" clId="{02E878BB-838F-AD4F-8408-65E251899A9F}" dt="2021-03-18T12:01:58.089" v="11843"/>
          <ac:inkMkLst>
            <pc:docMk/>
            <pc:sldMk cId="474021648" sldId="471"/>
            <ac:inkMk id="122" creationId="{5D7E71C9-075F-5340-8CDD-E08515329225}"/>
          </ac:inkMkLst>
        </pc:inkChg>
        <pc:inkChg chg="add del mod">
          <ac:chgData name="Jad Silbak" userId="6d7e641b-76fd-48dc-80cf-f777237fad7b" providerId="ADAL" clId="{02E878BB-838F-AD4F-8408-65E251899A9F}" dt="2021-03-18T12:01:58.089" v="11843"/>
          <ac:inkMkLst>
            <pc:docMk/>
            <pc:sldMk cId="474021648" sldId="471"/>
            <ac:inkMk id="123" creationId="{590191CB-9795-6647-A930-D110F728C86F}"/>
          </ac:inkMkLst>
        </pc:inkChg>
        <pc:inkChg chg="add">
          <ac:chgData name="Jad Silbak" userId="6d7e641b-76fd-48dc-80cf-f777237fad7b" providerId="ADAL" clId="{02E878BB-838F-AD4F-8408-65E251899A9F}" dt="2021-03-18T12:02:00.642" v="11844" actId="9405"/>
          <ac:inkMkLst>
            <pc:docMk/>
            <pc:sldMk cId="474021648" sldId="471"/>
            <ac:inkMk id="125" creationId="{ACF574CE-FDAC-A844-B039-F94F134B8142}"/>
          </ac:inkMkLst>
        </pc:inkChg>
        <pc:inkChg chg="add mod">
          <ac:chgData name="Jad Silbak" userId="6d7e641b-76fd-48dc-80cf-f777237fad7b" providerId="ADAL" clId="{02E878BB-838F-AD4F-8408-65E251899A9F}" dt="2021-03-18T12:02:12.928" v="11847"/>
          <ac:inkMkLst>
            <pc:docMk/>
            <pc:sldMk cId="474021648" sldId="471"/>
            <ac:inkMk id="126" creationId="{96C1C965-F948-974B-B14C-B4798CE88AC6}"/>
          </ac:inkMkLst>
        </pc:inkChg>
        <pc:inkChg chg="add mod">
          <ac:chgData name="Jad Silbak" userId="6d7e641b-76fd-48dc-80cf-f777237fad7b" providerId="ADAL" clId="{02E878BB-838F-AD4F-8408-65E251899A9F}" dt="2021-03-18T12:02:12.928" v="11847"/>
          <ac:inkMkLst>
            <pc:docMk/>
            <pc:sldMk cId="474021648" sldId="471"/>
            <ac:inkMk id="127" creationId="{EA2A8C5D-A30C-2E4E-A740-C5C3F4286C1F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29" creationId="{2B228DB0-3A02-EB4F-B7EE-01C08195EAE9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0" creationId="{B2BAF138-CE90-F84A-A33A-1F2A093BA736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1" creationId="{879351BC-7499-3847-849F-43EF21B4C265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2" creationId="{EEDACFA9-68FF-E84B-9C13-497BD87595D2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33" creationId="{3E10C93F-A336-3D42-B851-2B927DE2E020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5" creationId="{078DCF16-2047-BF44-8444-CF117F6B0769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6" creationId="{9BC1217D-7179-274E-AE7F-C79ED0C246A2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7" creationId="{2F49C4B3-9F3F-7B4F-9828-8147087ACD02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38" creationId="{99BF00EF-492C-6E41-A26E-785CECB10C5F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0" creationId="{BF2B971B-C973-ED4E-962E-DA2BBD587F60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1" creationId="{C361ADF3-B104-EB48-B9EE-3874F05E8AB6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2" creationId="{26CC6852-026F-0D4D-9C70-77F44AD0C0C9}"/>
          </ac:inkMkLst>
        </pc:inkChg>
        <pc:inkChg chg="add mod">
          <ac:chgData name="Jad Silbak" userId="6d7e641b-76fd-48dc-80cf-f777237fad7b" providerId="ADAL" clId="{02E878BB-838F-AD4F-8408-65E251899A9F}" dt="2021-03-18T12:02:32.252" v="11864"/>
          <ac:inkMkLst>
            <pc:docMk/>
            <pc:sldMk cId="474021648" sldId="471"/>
            <ac:inkMk id="144" creationId="{97DBAE4B-8B8F-614D-832B-D8C45017E0E5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6" creationId="{AA623359-CA0F-1149-B691-5735EA05FE2C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47" creationId="{B341C41C-4081-DD4F-A528-9A81FCE8E3C5}"/>
          </ac:inkMkLst>
        </pc:inkChg>
        <pc:inkChg chg="add del mod">
          <ac:chgData name="Jad Silbak" userId="6d7e641b-76fd-48dc-80cf-f777237fad7b" providerId="ADAL" clId="{02E878BB-838F-AD4F-8408-65E251899A9F}" dt="2021-03-18T12:02:37.956" v="11871"/>
          <ac:inkMkLst>
            <pc:docMk/>
            <pc:sldMk cId="474021648" sldId="471"/>
            <ac:inkMk id="149" creationId="{B8D519EA-C9C8-7D4B-8542-7D239B9DCAF8}"/>
          </ac:inkMkLst>
        </pc:inkChg>
        <pc:inkChg chg="add mod">
          <ac:chgData name="Jad Silbak" userId="6d7e641b-76fd-48dc-80cf-f777237fad7b" providerId="ADAL" clId="{02E878BB-838F-AD4F-8408-65E251899A9F}" dt="2021-03-18T12:02:44.673" v="11873"/>
          <ac:inkMkLst>
            <pc:docMk/>
            <pc:sldMk cId="474021648" sldId="471"/>
            <ac:inkMk id="151" creationId="{FF41FE39-8F24-7344-A285-20A89DAADC72}"/>
          </ac:inkMkLst>
        </pc:inkChg>
        <pc:inkChg chg="add mod">
          <ac:chgData name="Jad Silbak" userId="6d7e641b-76fd-48dc-80cf-f777237fad7b" providerId="ADAL" clId="{02E878BB-838F-AD4F-8408-65E251899A9F}" dt="2021-03-18T12:02:58.354" v="11876"/>
          <ac:inkMkLst>
            <pc:docMk/>
            <pc:sldMk cId="474021648" sldId="471"/>
            <ac:inkMk id="153" creationId="{DC5AFC76-5CA2-0845-B641-EB059CE57C2A}"/>
          </ac:inkMkLst>
        </pc:inkChg>
        <pc:inkChg chg="add mod">
          <ac:chgData name="Jad Silbak" userId="6d7e641b-76fd-48dc-80cf-f777237fad7b" providerId="ADAL" clId="{02E878BB-838F-AD4F-8408-65E251899A9F}" dt="2021-03-18T12:02:58.354" v="11876"/>
          <ac:inkMkLst>
            <pc:docMk/>
            <pc:sldMk cId="474021648" sldId="471"/>
            <ac:inkMk id="154" creationId="{98DCA733-6C7A-384D-A484-72A3B402D48E}"/>
          </ac:inkMkLst>
        </pc:inkChg>
        <pc:inkChg chg="add mod">
          <ac:chgData name="Jad Silbak" userId="6d7e641b-76fd-48dc-80cf-f777237fad7b" providerId="ADAL" clId="{02E878BB-838F-AD4F-8408-65E251899A9F}" dt="2021-03-18T12:03:00.645" v="11879"/>
          <ac:inkMkLst>
            <pc:docMk/>
            <pc:sldMk cId="474021648" sldId="471"/>
            <ac:inkMk id="156" creationId="{9293C431-BFAE-4E49-BADA-261D1159F088}"/>
          </ac:inkMkLst>
        </pc:inkChg>
        <pc:inkChg chg="add mod">
          <ac:chgData name="Jad Silbak" userId="6d7e641b-76fd-48dc-80cf-f777237fad7b" providerId="ADAL" clId="{02E878BB-838F-AD4F-8408-65E251899A9F}" dt="2021-03-18T12:03:00.645" v="11879"/>
          <ac:inkMkLst>
            <pc:docMk/>
            <pc:sldMk cId="474021648" sldId="471"/>
            <ac:inkMk id="157" creationId="{83925D4C-A5C6-7D45-A6CE-3CC01A0471A0}"/>
          </ac:inkMkLst>
        </pc:inkChg>
        <pc:inkChg chg="add">
          <ac:chgData name="Jad Silbak" userId="6d7e641b-76fd-48dc-80cf-f777237fad7b" providerId="ADAL" clId="{02E878BB-838F-AD4F-8408-65E251899A9F}" dt="2021-03-18T12:03:02.083" v="11880" actId="9405"/>
          <ac:inkMkLst>
            <pc:docMk/>
            <pc:sldMk cId="474021648" sldId="471"/>
            <ac:inkMk id="159" creationId="{8E463EBC-836B-D142-8303-307F70E19C87}"/>
          </ac:inkMkLst>
        </pc:ink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6" creationId="{6818E1BB-F56E-9C44-B18E-1C009B25677E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8" creationId="{B1121EA8-4769-0342-B1CD-F69716895508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10" creationId="{41AE71CB-12CB-6E46-B152-69FE4B920CE4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14" creationId="{F4F2C276-770B-CB41-9B14-AB689E774D0C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3" creationId="{12FE9F18-C11B-8546-A9D3-764EE6E0BED0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7" creationId="{64D0AC09-DB03-9D41-A63C-CCC3300E6A0B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8" creationId="{B68B0BEA-8000-474A-9C24-B9C161AE9D99}"/>
          </ac:cxnSpMkLst>
        </pc:cxnChg>
        <pc:cxnChg chg="del mod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29" creationId="{67905CBC-B55B-794F-AF63-125D2AF8B551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7" creationId="{C6207866-A818-2241-9B01-CCDFDCE92688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8" creationId="{D59ED581-EA33-D442-9937-7E0D59C48CA0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39" creationId="{AD6C5AAC-58A5-D449-ADD5-42EF4A9DCC2F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0" creationId="{438D19F9-92F5-924E-BA36-BC171BA8E5FF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8" creationId="{2F50F792-DD23-0B4B-A3E4-4CB60AEE8EA2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49" creationId="{F4342B97-4761-8E49-B18C-EE648DEF3F2C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50" creationId="{FE5CFCFE-9CCB-8941-8DEA-F1017E518F22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51" creationId="{C90B0E5E-1583-CD45-B35B-A1A48E0AD978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2" creationId="{3F70BE89-0CD1-EC4A-B428-F1E6C8513835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4" creationId="{EB0CDFDF-850D-C24D-A32A-6A557AB80147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5" creationId="{E0DE28E8-F9ED-6C43-9CEE-F0DE8F334F1E}"/>
          </ac:cxnSpMkLst>
        </pc:cxnChg>
        <pc:cxnChg chg="add mod">
          <ac:chgData name="Jad Silbak" userId="6d7e641b-76fd-48dc-80cf-f777237fad7b" providerId="ADAL" clId="{02E878BB-838F-AD4F-8408-65E251899A9F}" dt="2021-03-18T11:34:23.981" v="11727"/>
          <ac:cxnSpMkLst>
            <pc:docMk/>
            <pc:sldMk cId="474021648" sldId="471"/>
            <ac:cxnSpMk id="66" creationId="{A8C2F8C0-E8CD-F747-849E-4AFEFF1A3197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69" creationId="{B1E22A8F-6706-2A4F-8E93-E1CE0F77C679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3" creationId="{45667198-3AD0-CA47-9389-BCEB9D893424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4" creationId="{87E1974A-9334-B54A-A0E4-76101EBBDE9E}"/>
          </ac:cxnSpMkLst>
        </pc:cxnChg>
        <pc:cxnChg chg="del">
          <ac:chgData name="Jad Silbak" userId="6d7e641b-76fd-48dc-80cf-f777237fad7b" providerId="ADAL" clId="{02E878BB-838F-AD4F-8408-65E251899A9F}" dt="2021-03-18T11:29:25.565" v="11709" actId="478"/>
          <ac:cxnSpMkLst>
            <pc:docMk/>
            <pc:sldMk cId="474021648" sldId="471"/>
            <ac:cxnSpMk id="75" creationId="{4C70B646-D12A-1047-84BA-A06D22513B3C}"/>
          </ac:cxnSpMkLst>
        </pc:cxnChg>
      </pc:sldChg>
      <pc:sldChg chg="add del ord modAnim">
        <pc:chgData name="Jad Silbak" userId="6d7e641b-76fd-48dc-80cf-f777237fad7b" providerId="ADAL" clId="{02E878BB-838F-AD4F-8408-65E251899A9F}" dt="2021-03-22T09:15:34.125" v="12110" actId="2696"/>
        <pc:sldMkLst>
          <pc:docMk/>
          <pc:sldMk cId="3309082065" sldId="472"/>
        </pc:sldMkLst>
      </pc:sldChg>
      <pc:sldChg chg="new del">
        <pc:chgData name="Jad Silbak" userId="6d7e641b-76fd-48dc-80cf-f777237fad7b" providerId="ADAL" clId="{02E878BB-838F-AD4F-8408-65E251899A9F}" dt="2021-03-22T09:15:15.573" v="12103" actId="2696"/>
        <pc:sldMkLst>
          <pc:docMk/>
          <pc:sldMk cId="861958322" sldId="473"/>
        </pc:sldMkLst>
      </pc:sldChg>
      <pc:sldChg chg="new del">
        <pc:chgData name="Jad Silbak" userId="6d7e641b-76fd-48dc-80cf-f777237fad7b" providerId="ADAL" clId="{02E878BB-838F-AD4F-8408-65E251899A9F}" dt="2021-03-22T09:15:16.238" v="12104" actId="2696"/>
        <pc:sldMkLst>
          <pc:docMk/>
          <pc:sldMk cId="3704750765" sldId="474"/>
        </pc:sldMkLst>
      </pc:sldChg>
      <pc:sldMasterChg chg="modSp modSldLayout">
        <pc:chgData name="Jad Silbak" userId="6d7e641b-76fd-48dc-80cf-f777237fad7b" providerId="ADAL" clId="{02E878BB-838F-AD4F-8408-65E251899A9F}" dt="2021-03-14T09:27:49.967" v="1064"/>
        <pc:sldMasterMkLst>
          <pc:docMk/>
          <pc:sldMasterMk cId="647691366" sldId="2147483648"/>
        </pc:sldMasterMkLst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2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3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4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5" creationId="{00000000-0000-0000-0000-000000000000}"/>
          </ac:spMkLst>
        </pc:spChg>
        <pc:spChg chg="mod">
          <ac:chgData name="Jad Silbak" userId="6d7e641b-76fd-48dc-80cf-f777237fad7b" providerId="ADAL" clId="{02E878BB-838F-AD4F-8408-65E251899A9F}" dt="2021-03-14T09:27:49.967" v="1064"/>
          <ac:spMkLst>
            <pc:docMk/>
            <pc:sldMasterMk cId="647691366" sldId="2147483648"/>
            <ac:spMk id="6" creationId="{00000000-0000-0000-0000-000000000000}"/>
          </ac:spMkLst>
        </pc:sp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1960403210" sldId="2147483649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960403210" sldId="2147483649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960403210" sldId="2147483649"/>
              <ac:spMk id="3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452489143" sldId="2147483651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52489143" sldId="2147483651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52489143" sldId="2147483651"/>
              <ac:spMk id="3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394941071" sldId="2147483652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394941071" sldId="2147483652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394941071" sldId="2147483652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1659486455" sldId="2147483653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4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5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1659486455" sldId="2147483653"/>
              <ac:spMk id="6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492984629" sldId="2147483656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492984629" sldId="2147483656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3084044460" sldId="2147483657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3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3084044460" sldId="2147483657"/>
              <ac:spMk id="4" creationId="{00000000-0000-0000-0000-000000000000}"/>
            </ac:spMkLst>
          </pc:spChg>
        </pc:sldLayoutChg>
        <pc:sldLayoutChg chg="modSp">
          <pc:chgData name="Jad Silbak" userId="6d7e641b-76fd-48dc-80cf-f777237fad7b" providerId="ADAL" clId="{02E878BB-838F-AD4F-8408-65E251899A9F}" dt="2021-03-14T09:27:49.967" v="1064"/>
          <pc:sldLayoutMkLst>
            <pc:docMk/>
            <pc:sldMasterMk cId="647691366" sldId="2147483648"/>
            <pc:sldLayoutMk cId="4062683870" sldId="2147483659"/>
          </pc:sldLayoutMkLst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062683870" sldId="2147483659"/>
              <ac:spMk id="2" creationId="{00000000-0000-0000-0000-000000000000}"/>
            </ac:spMkLst>
          </pc:spChg>
          <pc:spChg chg="mod">
            <ac:chgData name="Jad Silbak" userId="6d7e641b-76fd-48dc-80cf-f777237fad7b" providerId="ADAL" clId="{02E878BB-838F-AD4F-8408-65E251899A9F}" dt="2021-03-14T09:27:49.967" v="1064"/>
            <ac:spMkLst>
              <pc:docMk/>
              <pc:sldMasterMk cId="647691366" sldId="2147483648"/>
              <pc:sldLayoutMk cId="406268387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Jad Silbak" userId="6d7e641b-76fd-48dc-80cf-f777237fad7b" providerId="ADAL" clId="{E0B76AD2-68B3-2D47-8E9A-091CB7D6062E}"/>
    <pc:docChg chg="undo redo custSel addSld delSld modSld sldOrd">
      <pc:chgData name="Jad Silbak" userId="6d7e641b-76fd-48dc-80cf-f777237fad7b" providerId="ADAL" clId="{E0B76AD2-68B3-2D47-8E9A-091CB7D6062E}" dt="2021-03-17T22:47:53.692" v="15387" actId="478"/>
      <pc:docMkLst>
        <pc:docMk/>
      </pc:docMkLst>
      <pc:sldChg chg="modSp mod modAnim">
        <pc:chgData name="Jad Silbak" userId="6d7e641b-76fd-48dc-80cf-f777237fad7b" providerId="ADAL" clId="{E0B76AD2-68B3-2D47-8E9A-091CB7D6062E}" dt="2021-03-17T19:59:58.977" v="14537"/>
        <pc:sldMkLst>
          <pc:docMk/>
          <pc:sldMk cId="2196163434" sldId="355"/>
        </pc:sldMkLst>
        <pc:spChg chg="mod">
          <ac:chgData name="Jad Silbak" userId="6d7e641b-76fd-48dc-80cf-f777237fad7b" providerId="ADAL" clId="{E0B76AD2-68B3-2D47-8E9A-091CB7D6062E}" dt="2021-03-17T18:04:35.578" v="11989" actId="20577"/>
          <ac:spMkLst>
            <pc:docMk/>
            <pc:sldMk cId="2196163434" sldId="355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4:45.807" v="11990"/>
          <ac:spMkLst>
            <pc:docMk/>
            <pc:sldMk cId="2196163434" sldId="355"/>
            <ac:spMk id="1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54:47.601" v="14440" actId="313"/>
          <ac:spMkLst>
            <pc:docMk/>
            <pc:sldMk cId="2196163434" sldId="355"/>
            <ac:spMk id="22" creationId="{E052AFDA-4852-7B41-A2E1-0A3FDD8DA690}"/>
          </ac:spMkLst>
        </pc:spChg>
        <pc:spChg chg="mod">
          <ac:chgData name="Jad Silbak" userId="6d7e641b-76fd-48dc-80cf-f777237fad7b" providerId="ADAL" clId="{E0B76AD2-68B3-2D47-8E9A-091CB7D6062E}" dt="2021-03-17T19:53:14.433" v="14427" actId="1035"/>
          <ac:spMkLst>
            <pc:docMk/>
            <pc:sldMk cId="2196163434" sldId="355"/>
            <ac:spMk id="26" creationId="{4465A135-B135-A54D-9660-2FC7922F6CAD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15:45.546" v="14599"/>
        <pc:sldMkLst>
          <pc:docMk/>
          <pc:sldMk cId="835642732" sldId="356"/>
        </pc:sldMkLst>
        <pc:spChg chg="mod">
          <ac:chgData name="Jad Silbak" userId="6d7e641b-76fd-48dc-80cf-f777237fad7b" providerId="ADAL" clId="{E0B76AD2-68B3-2D47-8E9A-091CB7D6062E}" dt="2021-03-17T18:07:23.733" v="12009" actId="20577"/>
          <ac:spMkLst>
            <pc:docMk/>
            <pc:sldMk cId="835642732" sldId="356"/>
            <ac:spMk id="12" creationId="{68D3D8D9-B40B-B74B-A9E3-4ECF60396387}"/>
          </ac:spMkLst>
        </pc:spChg>
        <pc:spChg chg="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30" creationId="{49C45670-DCED-6344-8130-4A2124047F73}"/>
          </ac:spMkLst>
        </pc:spChg>
        <pc:spChg chg="add del mod">
          <ac:chgData name="Jad Silbak" userId="6d7e641b-76fd-48dc-80cf-f777237fad7b" providerId="ADAL" clId="{E0B76AD2-68B3-2D47-8E9A-091CB7D6062E}" dt="2021-03-17T18:06:42.722" v="12006"/>
          <ac:spMkLst>
            <pc:docMk/>
            <pc:sldMk cId="835642732" sldId="356"/>
            <ac:spMk id="31" creationId="{0498F62E-36BB-3F4C-99AF-FD358A6FD0C7}"/>
          </ac:spMkLst>
        </pc:spChg>
        <pc:spChg chg="mod">
          <ac:chgData name="Jad Silbak" userId="6d7e641b-76fd-48dc-80cf-f777237fad7b" providerId="ADAL" clId="{E0B76AD2-68B3-2D47-8E9A-091CB7D6062E}" dt="2021-03-17T16:30:00.734" v="11956" actId="1076"/>
          <ac:spMkLst>
            <pc:docMk/>
            <pc:sldMk cId="835642732" sldId="356"/>
            <ac:spMk id="50" creationId="{C9CCE03C-9AD1-FA4E-9FB9-6F652575C302}"/>
          </ac:spMkLst>
        </pc:spChg>
        <pc:spChg chg="del 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51" creationId="{412F3547-3F62-3147-B4DC-B71A0E51B142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71" creationId="{BEFBC4B6-E99C-CA41-89F5-A915AB1E4383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73" creationId="{761CDB9E-1D3F-7B4F-9545-9A7708C805E3}"/>
          </ac:spMkLst>
        </pc:spChg>
        <pc:spChg chg="del mod">
          <ac:chgData name="Jad Silbak" userId="6d7e641b-76fd-48dc-80cf-f777237fad7b" providerId="ADAL" clId="{E0B76AD2-68B3-2D47-8E9A-091CB7D6062E}" dt="2021-03-17T16:32:09.851" v="11961"/>
          <ac:spMkLst>
            <pc:docMk/>
            <pc:sldMk cId="835642732" sldId="356"/>
            <ac:spMk id="81" creationId="{7AEAED7C-6B04-3B49-9D04-092DA4714A04}"/>
          </ac:spMkLst>
        </pc:spChg>
        <pc:spChg chg="mod">
          <ac:chgData name="Jad Silbak" userId="6d7e641b-76fd-48dc-80cf-f777237fad7b" providerId="ADAL" clId="{E0B76AD2-68B3-2D47-8E9A-091CB7D6062E}" dt="2021-03-17T16:30:09.885" v="11957" actId="1076"/>
          <ac:spMkLst>
            <pc:docMk/>
            <pc:sldMk cId="835642732" sldId="356"/>
            <ac:spMk id="103" creationId="{BF91BFED-DE5E-EE40-9AFD-D07417E26D38}"/>
          </ac:spMkLst>
        </pc:spChg>
        <pc:grpChg chg="mod">
          <ac:chgData name="Jad Silbak" userId="6d7e641b-76fd-48dc-80cf-f777237fad7b" providerId="ADAL" clId="{E0B76AD2-68B3-2D47-8E9A-091CB7D6062E}" dt="2021-03-17T16:30:09.885" v="11957" actId="1076"/>
          <ac:grpSpMkLst>
            <pc:docMk/>
            <pc:sldMk cId="835642732" sldId="356"/>
            <ac:grpSpMk id="39" creationId="{AF72811F-EF27-2643-9266-A802BFFA4BDC}"/>
          </ac:grpSpMkLst>
        </pc:grpChg>
        <pc:cxnChg chg="mod">
          <ac:chgData name="Jad Silbak" userId="6d7e641b-76fd-48dc-80cf-f777237fad7b" providerId="ADAL" clId="{E0B76AD2-68B3-2D47-8E9A-091CB7D6062E}" dt="2021-03-17T16:30:09.885" v="11957" actId="1076"/>
          <ac:cxnSpMkLst>
            <pc:docMk/>
            <pc:sldMk cId="835642732" sldId="356"/>
            <ac:cxnSpMk id="70" creationId="{8E4CF84E-D392-6346-840F-F39DD6F29911}"/>
          </ac:cxnSpMkLst>
        </pc:cxnChg>
      </pc:sldChg>
      <pc:sldChg chg="modSp">
        <pc:chgData name="Jad Silbak" userId="6d7e641b-76fd-48dc-80cf-f777237fad7b" providerId="ADAL" clId="{E0B76AD2-68B3-2D47-8E9A-091CB7D6062E}" dt="2021-03-17T20:16:53.444" v="14609" actId="122"/>
        <pc:sldMkLst>
          <pc:docMk/>
          <pc:sldMk cId="651029298" sldId="361"/>
        </pc:sldMkLst>
        <pc:spChg chg="mod">
          <ac:chgData name="Jad Silbak" userId="6d7e641b-76fd-48dc-80cf-f777237fad7b" providerId="ADAL" clId="{E0B76AD2-68B3-2D47-8E9A-091CB7D6062E}" dt="2021-03-17T20:16:53.444" v="14609" actId="122"/>
          <ac:spMkLst>
            <pc:docMk/>
            <pc:sldMk cId="651029298" sldId="361"/>
            <ac:spMk id="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7:52.179" v="12011" actId="20577"/>
          <ac:spMkLst>
            <pc:docMk/>
            <pc:sldMk cId="651029298" sldId="361"/>
            <ac:spMk id="33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7:59.945" v="12012"/>
          <ac:spMkLst>
            <pc:docMk/>
            <pc:sldMk cId="651029298" sldId="361"/>
            <ac:spMk id="62" creationId="{00000000-0000-0000-0000-000000000000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20:44.392" v="14638"/>
        <pc:sldMkLst>
          <pc:docMk/>
          <pc:sldMk cId="4086246332" sldId="367"/>
        </pc:sldMkLst>
        <pc:spChg chg="mod">
          <ac:chgData name="Jad Silbak" userId="6d7e641b-76fd-48dc-80cf-f777237fad7b" providerId="ADAL" clId="{E0B76AD2-68B3-2D47-8E9A-091CB7D6062E}" dt="2021-03-17T18:21:09.390" v="12125" actId="115"/>
          <ac:spMkLst>
            <pc:docMk/>
            <pc:sldMk cId="4086246332" sldId="367"/>
            <ac:spMk id="2" creationId="{31B3DE25-D171-454A-A42E-E48F7E27D864}"/>
          </ac:spMkLst>
        </pc:spChg>
        <pc:spChg chg="mod">
          <ac:chgData name="Jad Silbak" userId="6d7e641b-76fd-48dc-80cf-f777237fad7b" providerId="ADAL" clId="{E0B76AD2-68B3-2D47-8E9A-091CB7D6062E}" dt="2021-03-17T18:41:36.096" v="12766" actId="20577"/>
          <ac:spMkLst>
            <pc:docMk/>
            <pc:sldMk cId="4086246332" sldId="367"/>
            <ac:spMk id="3" creationId="{6648D334-C839-7D4B-A1C0-DB4AB08E6D52}"/>
          </ac:spMkLst>
        </pc:spChg>
        <pc:spChg chg="add mod">
          <ac:chgData name="Jad Silbak" userId="6d7e641b-76fd-48dc-80cf-f777237fad7b" providerId="ADAL" clId="{E0B76AD2-68B3-2D47-8E9A-091CB7D6062E}" dt="2021-03-17T20:18:22.849" v="14619" actId="20577"/>
          <ac:spMkLst>
            <pc:docMk/>
            <pc:sldMk cId="4086246332" sldId="367"/>
            <ac:spMk id="4" creationId="{383EC92B-65F3-C24B-90B2-A82B28D4BB85}"/>
          </ac:spMkLst>
        </pc:spChg>
        <pc:spChg chg="add del mod">
          <ac:chgData name="Jad Silbak" userId="6d7e641b-76fd-48dc-80cf-f777237fad7b" providerId="ADAL" clId="{E0B76AD2-68B3-2D47-8E9A-091CB7D6062E}" dt="2021-03-17T18:27:55.650" v="12404" actId="478"/>
          <ac:spMkLst>
            <pc:docMk/>
            <pc:sldMk cId="4086246332" sldId="367"/>
            <ac:spMk id="5" creationId="{01336BFC-50CA-4E47-838E-B4E9D34E7118}"/>
          </ac:spMkLst>
        </pc:spChg>
        <pc:spChg chg="add mod">
          <ac:chgData name="Jad Silbak" userId="6d7e641b-76fd-48dc-80cf-f777237fad7b" providerId="ADAL" clId="{E0B76AD2-68B3-2D47-8E9A-091CB7D6062E}" dt="2021-03-17T18:34:14.607" v="12544" actId="14100"/>
          <ac:spMkLst>
            <pc:docMk/>
            <pc:sldMk cId="4086246332" sldId="367"/>
            <ac:spMk id="6" creationId="{06703219-81FC-2F4F-AB7A-A42819EE5D3A}"/>
          </ac:spMkLst>
        </pc:spChg>
        <pc:spChg chg="add del mod">
          <ac:chgData name="Jad Silbak" userId="6d7e641b-76fd-48dc-80cf-f777237fad7b" providerId="ADAL" clId="{E0B76AD2-68B3-2D47-8E9A-091CB7D6062E}" dt="2021-03-17T18:31:38.981" v="12451" actId="478"/>
          <ac:spMkLst>
            <pc:docMk/>
            <pc:sldMk cId="4086246332" sldId="367"/>
            <ac:spMk id="7" creationId="{60512EB0-750D-3F4F-93AE-179263F86F49}"/>
          </ac:spMkLst>
        </pc:spChg>
        <pc:spChg chg="add del mod">
          <ac:chgData name="Jad Silbak" userId="6d7e641b-76fd-48dc-80cf-f777237fad7b" providerId="ADAL" clId="{E0B76AD2-68B3-2D47-8E9A-091CB7D6062E}" dt="2021-03-17T18:30:23.532" v="12445" actId="478"/>
          <ac:spMkLst>
            <pc:docMk/>
            <pc:sldMk cId="4086246332" sldId="367"/>
            <ac:spMk id="8" creationId="{711EA8D4-BC0E-4C43-94D6-6B704061AB34}"/>
          </ac:spMkLst>
        </pc:spChg>
      </pc:sldChg>
      <pc:sldChg chg="modSp mod ord">
        <pc:chgData name="Jad Silbak" userId="6d7e641b-76fd-48dc-80cf-f777237fad7b" providerId="ADAL" clId="{E0B76AD2-68B3-2D47-8E9A-091CB7D6062E}" dt="2021-03-17T18:46:20.528" v="12950" actId="20578"/>
        <pc:sldMkLst>
          <pc:docMk/>
          <pc:sldMk cId="3238001908" sldId="371"/>
        </pc:sldMkLst>
        <pc:spChg chg="mod">
          <ac:chgData name="Jad Silbak" userId="6d7e641b-76fd-48dc-80cf-f777237fad7b" providerId="ADAL" clId="{E0B76AD2-68B3-2D47-8E9A-091CB7D6062E}" dt="2021-03-17T18:11:07.287" v="12027" actId="20577"/>
          <ac:spMkLst>
            <pc:docMk/>
            <pc:sldMk cId="3238001908" sldId="371"/>
            <ac:spMk id="2" creationId="{31B3DE25-D171-454A-A42E-E48F7E27D864}"/>
          </ac:spMkLst>
        </pc:spChg>
        <pc:spChg chg="mod">
          <ac:chgData name="Jad Silbak" userId="6d7e641b-76fd-48dc-80cf-f777237fad7b" providerId="ADAL" clId="{E0B76AD2-68B3-2D47-8E9A-091CB7D6062E}" dt="2021-03-13T08:22:07.706" v="37" actId="115"/>
          <ac:spMkLst>
            <pc:docMk/>
            <pc:sldMk cId="3238001908" sldId="371"/>
            <ac:spMk id="3" creationId="{6648D334-C839-7D4B-A1C0-DB4AB08E6D52}"/>
          </ac:spMkLst>
        </pc:spChg>
        <pc:spChg chg="mod">
          <ac:chgData name="Jad Silbak" userId="6d7e641b-76fd-48dc-80cf-f777237fad7b" providerId="ADAL" clId="{E0B76AD2-68B3-2D47-8E9A-091CB7D6062E}" dt="2021-03-13T08:20:33.924" v="28" actId="14100"/>
          <ac:spMkLst>
            <pc:docMk/>
            <pc:sldMk cId="3238001908" sldId="371"/>
            <ac:spMk id="5" creationId="{FF4A80A2-8E6E-C64E-B430-2A906F474BCD}"/>
          </ac:spMkLst>
        </pc:spChg>
      </pc:sldChg>
      <pc:sldChg chg="modSp modAnim">
        <pc:chgData name="Jad Silbak" userId="6d7e641b-76fd-48dc-80cf-f777237fad7b" providerId="ADAL" clId="{E0B76AD2-68B3-2D47-8E9A-091CB7D6062E}" dt="2021-03-17T20:04:12.037" v="14571" actId="20577"/>
        <pc:sldMkLst>
          <pc:docMk/>
          <pc:sldMk cId="1916048588" sldId="378"/>
        </pc:sldMkLst>
        <pc:spChg chg="mod">
          <ac:chgData name="Jad Silbak" userId="6d7e641b-76fd-48dc-80cf-f777237fad7b" providerId="ADAL" clId="{E0B76AD2-68B3-2D47-8E9A-091CB7D6062E}" dt="2021-03-17T20:04:12.037" v="14571" actId="20577"/>
          <ac:spMkLst>
            <pc:docMk/>
            <pc:sldMk cId="1916048588" sldId="378"/>
            <ac:spMk id="27" creationId="{3841987A-3E8E-C242-BFB3-DD4A45A5FCD6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2:46:10.745" v="15385"/>
        <pc:sldMkLst>
          <pc:docMk/>
          <pc:sldMk cId="2528359260" sldId="379"/>
        </pc:sldMkLst>
        <pc:spChg chg="add mod">
          <ac:chgData name="Jad Silbak" userId="6d7e641b-76fd-48dc-80cf-f777237fad7b" providerId="ADAL" clId="{E0B76AD2-68B3-2D47-8E9A-091CB7D6062E}" dt="2021-03-17T22:00:52.480" v="14987" actId="1076"/>
          <ac:spMkLst>
            <pc:docMk/>
            <pc:sldMk cId="2528359260" sldId="379"/>
            <ac:spMk id="5" creationId="{E62F9AD6-12E9-704A-818B-CF6B589B9D42}"/>
          </ac:spMkLst>
        </pc:spChg>
        <pc:grpChg chg="mod">
          <ac:chgData name="Jad Silbak" userId="6d7e641b-76fd-48dc-80cf-f777237fad7b" providerId="ADAL" clId="{E0B76AD2-68B3-2D47-8E9A-091CB7D6062E}" dt="2021-03-17T22:03:48.717" v="15003"/>
          <ac:grpSpMkLst>
            <pc:docMk/>
            <pc:sldMk cId="2528359260" sldId="379"/>
            <ac:grpSpMk id="20" creationId="{6739227E-42FE-934A-9787-445AEA6B6F76}"/>
          </ac:grpSpMkLst>
        </pc:grpChg>
        <pc:inkChg chg="add">
          <ac:chgData name="Jad Silbak" userId="6d7e641b-76fd-48dc-80cf-f777237fad7b" providerId="ADAL" clId="{E0B76AD2-68B3-2D47-8E9A-091CB7D6062E}" dt="2021-03-17T22:03:19.652" v="14988" actId="9405"/>
          <ac:inkMkLst>
            <pc:docMk/>
            <pc:sldMk cId="2528359260" sldId="379"/>
            <ac:inkMk id="3" creationId="{A827955A-0385-DB4B-82B2-85E5EDCF7328}"/>
          </ac:inkMkLst>
        </pc:inkChg>
        <pc:inkChg chg="add">
          <ac:chgData name="Jad Silbak" userId="6d7e641b-76fd-48dc-80cf-f777237fad7b" providerId="ADAL" clId="{E0B76AD2-68B3-2D47-8E9A-091CB7D6062E}" dt="2021-03-17T22:03:21.611" v="14989" actId="9405"/>
          <ac:inkMkLst>
            <pc:docMk/>
            <pc:sldMk cId="2528359260" sldId="379"/>
            <ac:inkMk id="6" creationId="{6E99C440-5AC0-8241-8D9D-2205181ABD7C}"/>
          </ac:inkMkLst>
        </pc:inkChg>
        <pc:inkChg chg="add">
          <ac:chgData name="Jad Silbak" userId="6d7e641b-76fd-48dc-80cf-f777237fad7b" providerId="ADAL" clId="{E0B76AD2-68B3-2D47-8E9A-091CB7D6062E}" dt="2021-03-17T22:03:23.161" v="14990" actId="9405"/>
          <ac:inkMkLst>
            <pc:docMk/>
            <pc:sldMk cId="2528359260" sldId="379"/>
            <ac:inkMk id="7" creationId="{D80B9794-2F50-F647-B9BA-FFE2563024DC}"/>
          </ac:inkMkLst>
        </pc:inkChg>
        <pc:inkChg chg="add">
          <ac:chgData name="Jad Silbak" userId="6d7e641b-76fd-48dc-80cf-f777237fad7b" providerId="ADAL" clId="{E0B76AD2-68B3-2D47-8E9A-091CB7D6062E}" dt="2021-03-17T22:03:24.451" v="14991" actId="9405"/>
          <ac:inkMkLst>
            <pc:docMk/>
            <pc:sldMk cId="2528359260" sldId="379"/>
            <ac:inkMk id="8" creationId="{11C99868-F468-E14C-9160-0C73784080E1}"/>
          </ac:inkMkLst>
        </pc:inkChg>
        <pc:inkChg chg="add">
          <ac:chgData name="Jad Silbak" userId="6d7e641b-76fd-48dc-80cf-f777237fad7b" providerId="ADAL" clId="{E0B76AD2-68B3-2D47-8E9A-091CB7D6062E}" dt="2021-03-17T22:03:26.199" v="14992" actId="9405"/>
          <ac:inkMkLst>
            <pc:docMk/>
            <pc:sldMk cId="2528359260" sldId="379"/>
            <ac:inkMk id="9" creationId="{3568080C-9F24-BA4D-A97E-A1E54085D31E}"/>
          </ac:inkMkLst>
        </pc:inkChg>
        <pc:inkChg chg="add">
          <ac:chgData name="Jad Silbak" userId="6d7e641b-76fd-48dc-80cf-f777237fad7b" providerId="ADAL" clId="{E0B76AD2-68B3-2D47-8E9A-091CB7D6062E}" dt="2021-03-17T22:03:27.503" v="14993" actId="9405"/>
          <ac:inkMkLst>
            <pc:docMk/>
            <pc:sldMk cId="2528359260" sldId="379"/>
            <ac:inkMk id="10" creationId="{852C6387-6EA4-364F-9237-69F088EEDB81}"/>
          </ac:inkMkLst>
        </pc:inkChg>
        <pc:inkChg chg="add">
          <ac:chgData name="Jad Silbak" userId="6d7e641b-76fd-48dc-80cf-f777237fad7b" providerId="ADAL" clId="{E0B76AD2-68B3-2D47-8E9A-091CB7D6062E}" dt="2021-03-17T22:03:30.166" v="14994" actId="9405"/>
          <ac:inkMkLst>
            <pc:docMk/>
            <pc:sldMk cId="2528359260" sldId="379"/>
            <ac:inkMk id="11" creationId="{38FB1385-7D3F-904B-8295-D3E419A5B42F}"/>
          </ac:inkMkLst>
        </pc:inkChg>
        <pc:inkChg chg="add">
          <ac:chgData name="Jad Silbak" userId="6d7e641b-76fd-48dc-80cf-f777237fad7b" providerId="ADAL" clId="{E0B76AD2-68B3-2D47-8E9A-091CB7D6062E}" dt="2021-03-17T22:03:32.577" v="14995" actId="9405"/>
          <ac:inkMkLst>
            <pc:docMk/>
            <pc:sldMk cId="2528359260" sldId="379"/>
            <ac:inkMk id="12" creationId="{CFA0D2B9-2F1B-2A4C-B95B-1FFEE932BAA2}"/>
          </ac:inkMkLst>
        </pc:inkChg>
        <pc:inkChg chg="add">
          <ac:chgData name="Jad Silbak" userId="6d7e641b-76fd-48dc-80cf-f777237fad7b" providerId="ADAL" clId="{E0B76AD2-68B3-2D47-8E9A-091CB7D6062E}" dt="2021-03-17T22:03:35.720" v="14996" actId="9405"/>
          <ac:inkMkLst>
            <pc:docMk/>
            <pc:sldMk cId="2528359260" sldId="379"/>
            <ac:inkMk id="13" creationId="{3DA2DD42-B0E5-3248-A113-94AA7AF493A3}"/>
          </ac:inkMkLst>
        </pc:inkChg>
        <pc:inkChg chg="add">
          <ac:chgData name="Jad Silbak" userId="6d7e641b-76fd-48dc-80cf-f777237fad7b" providerId="ADAL" clId="{E0B76AD2-68B3-2D47-8E9A-091CB7D6062E}" dt="2021-03-17T22:03:38.501" v="14997" actId="9405"/>
          <ac:inkMkLst>
            <pc:docMk/>
            <pc:sldMk cId="2528359260" sldId="379"/>
            <ac:inkMk id="14" creationId="{6E1E0866-817B-364F-B97A-5287AA3316CD}"/>
          </ac:inkMkLst>
        </pc:inkChg>
        <pc:inkChg chg="add">
          <ac:chgData name="Jad Silbak" userId="6d7e641b-76fd-48dc-80cf-f777237fad7b" providerId="ADAL" clId="{E0B76AD2-68B3-2D47-8E9A-091CB7D6062E}" dt="2021-03-17T22:03:40.255" v="14998" actId="9405"/>
          <ac:inkMkLst>
            <pc:docMk/>
            <pc:sldMk cId="2528359260" sldId="379"/>
            <ac:inkMk id="15" creationId="{69507C56-935B-A44D-9799-2AD1F5B857F2}"/>
          </ac:inkMkLst>
        </pc:inkChg>
        <pc:inkChg chg="add">
          <ac:chgData name="Jad Silbak" userId="6d7e641b-76fd-48dc-80cf-f777237fad7b" providerId="ADAL" clId="{E0B76AD2-68B3-2D47-8E9A-091CB7D6062E}" dt="2021-03-17T22:03:42.389" v="14999" actId="9405"/>
          <ac:inkMkLst>
            <pc:docMk/>
            <pc:sldMk cId="2528359260" sldId="379"/>
            <ac:inkMk id="16" creationId="{B490FF24-A9DB-EF42-97F7-00E74617E77A}"/>
          </ac:inkMkLst>
        </pc:inkChg>
        <pc:inkChg chg="add">
          <ac:chgData name="Jad Silbak" userId="6d7e641b-76fd-48dc-80cf-f777237fad7b" providerId="ADAL" clId="{E0B76AD2-68B3-2D47-8E9A-091CB7D6062E}" dt="2021-03-17T22:03:45.115" v="15000" actId="9405"/>
          <ac:inkMkLst>
            <pc:docMk/>
            <pc:sldMk cId="2528359260" sldId="379"/>
            <ac:inkMk id="17" creationId="{0D380EB7-6CE3-9E4D-8DDC-F7EA57E9A560}"/>
          </ac:inkMkLst>
        </pc:inkChg>
        <pc:inkChg chg="add mod">
          <ac:chgData name="Jad Silbak" userId="6d7e641b-76fd-48dc-80cf-f777237fad7b" providerId="ADAL" clId="{E0B76AD2-68B3-2D47-8E9A-091CB7D6062E}" dt="2021-03-17T22:03:48.717" v="15003"/>
          <ac:inkMkLst>
            <pc:docMk/>
            <pc:sldMk cId="2528359260" sldId="379"/>
            <ac:inkMk id="18" creationId="{A08290C7-3FD5-C947-BB06-514277DA2652}"/>
          </ac:inkMkLst>
        </pc:inkChg>
        <pc:inkChg chg="add mod">
          <ac:chgData name="Jad Silbak" userId="6d7e641b-76fd-48dc-80cf-f777237fad7b" providerId="ADAL" clId="{E0B76AD2-68B3-2D47-8E9A-091CB7D6062E}" dt="2021-03-17T22:03:48.717" v="15003"/>
          <ac:inkMkLst>
            <pc:docMk/>
            <pc:sldMk cId="2528359260" sldId="379"/>
            <ac:inkMk id="19" creationId="{DA1B2D38-9A01-CF4B-B1E1-20602F4B8669}"/>
          </ac:inkMkLst>
        </pc:inkChg>
        <pc:inkChg chg="add">
          <ac:chgData name="Jad Silbak" userId="6d7e641b-76fd-48dc-80cf-f777237fad7b" providerId="ADAL" clId="{E0B76AD2-68B3-2D47-8E9A-091CB7D6062E}" dt="2021-03-17T22:04:05.101" v="15004" actId="9405"/>
          <ac:inkMkLst>
            <pc:docMk/>
            <pc:sldMk cId="2528359260" sldId="379"/>
            <ac:inkMk id="21" creationId="{4B4D6972-CA7C-0344-B408-7194039612BE}"/>
          </ac:inkMkLst>
        </pc:inkChg>
        <pc:inkChg chg="add del">
          <ac:chgData name="Jad Silbak" userId="6d7e641b-76fd-48dc-80cf-f777237fad7b" providerId="ADAL" clId="{E0B76AD2-68B3-2D47-8E9A-091CB7D6062E}" dt="2021-03-17T22:04:43.726" v="15008" actId="9405"/>
          <ac:inkMkLst>
            <pc:docMk/>
            <pc:sldMk cId="2528359260" sldId="379"/>
            <ac:inkMk id="22" creationId="{7634F4FE-6BF1-AC4A-BD79-ABB2AD70AAD7}"/>
          </ac:inkMkLst>
        </pc:inkChg>
        <pc:inkChg chg="add del">
          <ac:chgData name="Jad Silbak" userId="6d7e641b-76fd-48dc-80cf-f777237fad7b" providerId="ADAL" clId="{E0B76AD2-68B3-2D47-8E9A-091CB7D6062E}" dt="2021-03-17T22:04:43.381" v="15007" actId="9405"/>
          <ac:inkMkLst>
            <pc:docMk/>
            <pc:sldMk cId="2528359260" sldId="379"/>
            <ac:inkMk id="23" creationId="{07FD48A5-DE7B-454A-908B-E3FD598E979E}"/>
          </ac:inkMkLst>
        </pc:inkChg>
        <pc:inkChg chg="add del">
          <ac:chgData name="Jad Silbak" userId="6d7e641b-76fd-48dc-80cf-f777237fad7b" providerId="ADAL" clId="{E0B76AD2-68B3-2D47-8E9A-091CB7D6062E}" dt="2021-03-17T22:05:04.036" v="15010" actId="9405"/>
          <ac:inkMkLst>
            <pc:docMk/>
            <pc:sldMk cId="2528359260" sldId="379"/>
            <ac:inkMk id="24" creationId="{469C05DA-B6C6-0340-A3D3-C0C3398F7693}"/>
          </ac:inkMkLst>
        </pc:inkChg>
      </pc:sldChg>
      <pc:sldChg chg="addSp delSp modSp mod">
        <pc:chgData name="Jad Silbak" userId="6d7e641b-76fd-48dc-80cf-f777237fad7b" providerId="ADAL" clId="{E0B76AD2-68B3-2D47-8E9A-091CB7D6062E}" dt="2021-03-17T20:02:35.120" v="14564"/>
        <pc:sldMkLst>
          <pc:docMk/>
          <pc:sldMk cId="4117537320" sldId="406"/>
        </pc:sldMkLst>
        <pc:spChg chg="add del mod">
          <ac:chgData name="Jad Silbak" userId="6d7e641b-76fd-48dc-80cf-f777237fad7b" providerId="ADAL" clId="{E0B76AD2-68B3-2D47-8E9A-091CB7D6062E}" dt="2021-03-17T20:02:08.567" v="14561" actId="478"/>
          <ac:spMkLst>
            <pc:docMk/>
            <pc:sldMk cId="4117537320" sldId="406"/>
            <ac:spMk id="3" creationId="{30E0B3BE-5666-E64B-B9C9-8B8E058AE143}"/>
          </ac:spMkLst>
        </pc:spChg>
        <pc:spChg chg="del">
          <ac:chgData name="Jad Silbak" userId="6d7e641b-76fd-48dc-80cf-f777237fad7b" providerId="ADAL" clId="{E0B76AD2-68B3-2D47-8E9A-091CB7D6062E}" dt="2021-03-17T20:02:06.749" v="14560" actId="478"/>
          <ac:spMkLst>
            <pc:docMk/>
            <pc:sldMk cId="4117537320" sldId="406"/>
            <ac:spMk id="4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5:13.140" v="11994" actId="20577"/>
          <ac:spMkLst>
            <pc:docMk/>
            <pc:sldMk cId="4117537320" sldId="406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8:04:54.316" v="11991"/>
          <ac:spMkLst>
            <pc:docMk/>
            <pc:sldMk cId="4117537320" sldId="406"/>
            <ac:spMk id="19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20:02:35.120" v="14564"/>
          <ac:spMkLst>
            <pc:docMk/>
            <pc:sldMk cId="4117537320" sldId="406"/>
            <ac:spMk id="20" creationId="{5D7671E4-1111-E246-AA88-00CCB90863B0}"/>
          </ac:spMkLst>
        </pc:spChg>
        <pc:spChg chg="add mod">
          <ac:chgData name="Jad Silbak" userId="6d7e641b-76fd-48dc-80cf-f777237fad7b" providerId="ADAL" clId="{E0B76AD2-68B3-2D47-8E9A-091CB7D6062E}" dt="2021-03-17T20:02:09.340" v="14562"/>
          <ac:spMkLst>
            <pc:docMk/>
            <pc:sldMk cId="4117537320" sldId="406"/>
            <ac:spMk id="21" creationId="{3467222E-1467-0F4A-93EE-4613F79FF606}"/>
          </ac:spMkLst>
        </pc:spChg>
        <pc:spChg chg="mod">
          <ac:chgData name="Jad Silbak" userId="6d7e641b-76fd-48dc-80cf-f777237fad7b" providerId="ADAL" clId="{E0B76AD2-68B3-2D47-8E9A-091CB7D6062E}" dt="2021-03-17T20:01:28.796" v="14555" actId="20577"/>
          <ac:spMkLst>
            <pc:docMk/>
            <pc:sldMk cId="4117537320" sldId="406"/>
            <ac:spMk id="32" creationId="{A8BBD4C9-8E71-7649-AD68-1868F9B21CC4}"/>
          </ac:spMkLst>
        </pc:spChg>
      </pc:sldChg>
      <pc:sldChg chg="delSp modSp mod delAnim">
        <pc:chgData name="Jad Silbak" userId="6d7e641b-76fd-48dc-80cf-f777237fad7b" providerId="ADAL" clId="{E0B76AD2-68B3-2D47-8E9A-091CB7D6062E}" dt="2021-03-13T14:04:47.271" v="4289" actId="20577"/>
        <pc:sldMkLst>
          <pc:docMk/>
          <pc:sldMk cId="635448699" sldId="408"/>
        </pc:sldMkLst>
        <pc:spChg chg="mod">
          <ac:chgData name="Jad Silbak" userId="6d7e641b-76fd-48dc-80cf-f777237fad7b" providerId="ADAL" clId="{E0B76AD2-68B3-2D47-8E9A-091CB7D6062E}" dt="2021-03-13T14:04:47.271" v="4289" actId="20577"/>
          <ac:spMkLst>
            <pc:docMk/>
            <pc:sldMk cId="635448699" sldId="408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3T14:04:35.525" v="4278" actId="478"/>
          <ac:spMkLst>
            <pc:docMk/>
            <pc:sldMk cId="635448699" sldId="408"/>
            <ac:spMk id="4" creationId="{2607F8DA-3BEE-3C4B-B391-5429902AC6CA}"/>
          </ac:spMkLst>
        </pc:spChg>
      </pc:sldChg>
      <pc:sldChg chg="addSp delSp modSp add mod addAnim delAnim modAnim">
        <pc:chgData name="Jad Silbak" userId="6d7e641b-76fd-48dc-80cf-f777237fad7b" providerId="ADAL" clId="{E0B76AD2-68B3-2D47-8E9A-091CB7D6062E}" dt="2021-03-17T20:25:11.736" v="14710"/>
        <pc:sldMkLst>
          <pc:docMk/>
          <pc:sldMk cId="1088120117" sldId="409"/>
        </pc:sldMkLst>
        <pc:spChg chg="mod">
          <ac:chgData name="Jad Silbak" userId="6d7e641b-76fd-48dc-80cf-f777237fad7b" providerId="ADAL" clId="{E0B76AD2-68B3-2D47-8E9A-091CB7D6062E}" dt="2021-03-13T08:50:16.859" v="126" actId="20577"/>
          <ac:spMkLst>
            <pc:docMk/>
            <pc:sldMk cId="1088120117" sldId="409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3T12:55:24.776" v="3053" actId="207"/>
          <ac:spMkLst>
            <pc:docMk/>
            <pc:sldMk cId="1088120117" sldId="409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3T08:59:04.065" v="312" actId="478"/>
          <ac:spMkLst>
            <pc:docMk/>
            <pc:sldMk cId="1088120117" sldId="409"/>
            <ac:spMk id="4" creationId="{2607F8DA-3BEE-3C4B-B391-5429902AC6CA}"/>
          </ac:spMkLst>
        </pc:spChg>
        <pc:spChg chg="add del mod">
          <ac:chgData name="Jad Silbak" userId="6d7e641b-76fd-48dc-80cf-f777237fad7b" providerId="ADAL" clId="{E0B76AD2-68B3-2D47-8E9A-091CB7D6062E}" dt="2021-03-17T10:45:30.511" v="10171" actId="478"/>
          <ac:spMkLst>
            <pc:docMk/>
            <pc:sldMk cId="1088120117" sldId="409"/>
            <ac:spMk id="4" creationId="{3C465135-AFE7-9246-BFD1-9B8BF8C3709B}"/>
          </ac:spMkLst>
        </pc:spChg>
        <pc:spChg chg="mod">
          <ac:chgData name="Jad Silbak" userId="6d7e641b-76fd-48dc-80cf-f777237fad7b" providerId="ADAL" clId="{E0B76AD2-68B3-2D47-8E9A-091CB7D6062E}" dt="2021-03-17T19:43:34.591" v="14214" actId="207"/>
          <ac:spMkLst>
            <pc:docMk/>
            <pc:sldMk cId="1088120117" sldId="409"/>
            <ac:spMk id="5" creationId="{540350A6-2582-6E4E-9BB1-910924BEDE48}"/>
          </ac:spMkLst>
        </pc:spChg>
        <pc:spChg chg="mod">
          <ac:chgData name="Jad Silbak" userId="6d7e641b-76fd-48dc-80cf-f777237fad7b" providerId="ADAL" clId="{E0B76AD2-68B3-2D47-8E9A-091CB7D6062E}" dt="2021-03-17T10:52:01.483" v="10345" actId="255"/>
          <ac:spMkLst>
            <pc:docMk/>
            <pc:sldMk cId="1088120117" sldId="409"/>
            <ac:spMk id="6" creationId="{57ABBBA7-B030-394A-BAE5-40DAEA79F24F}"/>
          </ac:spMkLst>
        </pc:spChg>
        <pc:spChg chg="del">
          <ac:chgData name="Jad Silbak" userId="6d7e641b-76fd-48dc-80cf-f777237fad7b" providerId="ADAL" clId="{E0B76AD2-68B3-2D47-8E9A-091CB7D6062E}" dt="2021-03-13T08:59:00.011" v="310" actId="478"/>
          <ac:spMkLst>
            <pc:docMk/>
            <pc:sldMk cId="1088120117" sldId="409"/>
            <ac:spMk id="7" creationId="{E41ACD09-D3AB-1440-9A62-5C1871AB2A28}"/>
          </ac:spMkLst>
        </pc:spChg>
        <pc:spChg chg="del">
          <ac:chgData name="Jad Silbak" userId="6d7e641b-76fd-48dc-80cf-f777237fad7b" providerId="ADAL" clId="{E0B76AD2-68B3-2D47-8E9A-091CB7D6062E}" dt="2021-03-13T08:59:02.208" v="311" actId="478"/>
          <ac:spMkLst>
            <pc:docMk/>
            <pc:sldMk cId="1088120117" sldId="409"/>
            <ac:spMk id="8" creationId="{0D9C0A02-9FF8-C445-BE77-6F4F507BF347}"/>
          </ac:spMkLst>
        </pc:spChg>
        <pc:spChg chg="add mod">
          <ac:chgData name="Jad Silbak" userId="6d7e641b-76fd-48dc-80cf-f777237fad7b" providerId="ADAL" clId="{E0B76AD2-68B3-2D47-8E9A-091CB7D6062E}" dt="2021-03-17T10:52:06.662" v="10346" actId="1076"/>
          <ac:spMkLst>
            <pc:docMk/>
            <pc:sldMk cId="1088120117" sldId="409"/>
            <ac:spMk id="8" creationId="{20D92D00-298B-4B4C-91ED-E6333176176A}"/>
          </ac:spMkLst>
        </pc:spChg>
        <pc:spChg chg="del">
          <ac:chgData name="Jad Silbak" userId="6d7e641b-76fd-48dc-80cf-f777237fad7b" providerId="ADAL" clId="{E0B76AD2-68B3-2D47-8E9A-091CB7D6062E}" dt="2021-03-13T08:59:06.007" v="313" actId="478"/>
          <ac:spMkLst>
            <pc:docMk/>
            <pc:sldMk cId="1088120117" sldId="409"/>
            <ac:spMk id="9" creationId="{10A79739-615B-164B-90A0-78E090984426}"/>
          </ac:spMkLst>
        </pc:spChg>
        <pc:spChg chg="add del mod">
          <ac:chgData name="Jad Silbak" userId="6d7e641b-76fd-48dc-80cf-f777237fad7b" providerId="ADAL" clId="{E0B76AD2-68B3-2D47-8E9A-091CB7D6062E}" dt="2021-03-17T10:47:56.254" v="10177" actId="478"/>
          <ac:spMkLst>
            <pc:docMk/>
            <pc:sldMk cId="1088120117" sldId="409"/>
            <ac:spMk id="10" creationId="{CDDC87C4-9DBF-C24E-9FD6-E31E6C8B78FC}"/>
          </ac:spMkLst>
        </pc:spChg>
      </pc:sldChg>
      <pc:sldChg chg="addSp delSp modSp add mod ord delAnim">
        <pc:chgData name="Jad Silbak" userId="6d7e641b-76fd-48dc-80cf-f777237fad7b" providerId="ADAL" clId="{E0B76AD2-68B3-2D47-8E9A-091CB7D6062E}" dt="2021-03-17T10:51:47.533" v="10344" actId="20578"/>
        <pc:sldMkLst>
          <pc:docMk/>
          <pc:sldMk cId="3838899234" sldId="410"/>
        </pc:sldMkLst>
        <pc:spChg chg="mod">
          <ac:chgData name="Jad Silbak" userId="6d7e641b-76fd-48dc-80cf-f777237fad7b" providerId="ADAL" clId="{E0B76AD2-68B3-2D47-8E9A-091CB7D6062E}" dt="2021-03-13T12:55:32.286" v="3054" actId="207"/>
          <ac:spMkLst>
            <pc:docMk/>
            <pc:sldMk cId="3838899234" sldId="410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2:55:36.151" v="3055" actId="207"/>
          <ac:spMkLst>
            <pc:docMk/>
            <pc:sldMk cId="3838899234" sldId="410"/>
            <ac:spMk id="5" creationId="{86EE27C0-36EA-B342-8AC1-BF130EEB9B8F}"/>
          </ac:spMkLst>
        </pc:spChg>
        <pc:spChg chg="add mod">
          <ac:chgData name="Jad Silbak" userId="6d7e641b-76fd-48dc-80cf-f777237fad7b" providerId="ADAL" clId="{E0B76AD2-68B3-2D47-8E9A-091CB7D6062E}" dt="2021-03-13T12:36:33.233" v="2507" actId="20577"/>
          <ac:spMkLst>
            <pc:docMk/>
            <pc:sldMk cId="3838899234" sldId="410"/>
            <ac:spMk id="6" creationId="{038A3025-B93A-9B44-B761-9BE822929DF1}"/>
          </ac:spMkLst>
        </pc:spChg>
        <pc:spChg chg="del">
          <ac:chgData name="Jad Silbak" userId="6d7e641b-76fd-48dc-80cf-f777237fad7b" providerId="ADAL" clId="{E0B76AD2-68B3-2D47-8E9A-091CB7D6062E}" dt="2021-03-13T10:10:51.993" v="967" actId="478"/>
          <ac:spMkLst>
            <pc:docMk/>
            <pc:sldMk cId="3838899234" sldId="410"/>
            <ac:spMk id="10" creationId="{CDDC87C4-9DBF-C24E-9FD6-E31E6C8B78FC}"/>
          </ac:spMkLst>
        </pc:spChg>
      </pc:sldChg>
      <pc:sldChg chg="addSp delSp modSp add mod modAnim">
        <pc:chgData name="Jad Silbak" userId="6d7e641b-76fd-48dc-80cf-f777237fad7b" providerId="ADAL" clId="{E0B76AD2-68B3-2D47-8E9A-091CB7D6062E}" dt="2021-03-13T13:46:20.213" v="3746" actId="14100"/>
        <pc:sldMkLst>
          <pc:docMk/>
          <pc:sldMk cId="2116186831" sldId="411"/>
        </pc:sldMkLst>
        <pc:spChg chg="mod">
          <ac:chgData name="Jad Silbak" userId="6d7e641b-76fd-48dc-80cf-f777237fad7b" providerId="ADAL" clId="{E0B76AD2-68B3-2D47-8E9A-091CB7D6062E}" dt="2021-03-13T13:30:05.317" v="3480" actId="115"/>
          <ac:spMkLst>
            <pc:docMk/>
            <pc:sldMk cId="2116186831" sldId="411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3:46:16.244" v="3745" actId="1076"/>
          <ac:spMkLst>
            <pc:docMk/>
            <pc:sldMk cId="2116186831" sldId="411"/>
            <ac:spMk id="4" creationId="{A4A3977D-0EBD-024C-A54D-FDF3E2397E40}"/>
          </ac:spMkLst>
        </pc:spChg>
        <pc:spChg chg="del mod">
          <ac:chgData name="Jad Silbak" userId="6d7e641b-76fd-48dc-80cf-f777237fad7b" providerId="ADAL" clId="{E0B76AD2-68B3-2D47-8E9A-091CB7D6062E}" dt="2021-03-13T12:37:09.105" v="2514" actId="478"/>
          <ac:spMkLst>
            <pc:docMk/>
            <pc:sldMk cId="2116186831" sldId="411"/>
            <ac:spMk id="5" creationId="{86EE27C0-36EA-B342-8AC1-BF130EEB9B8F}"/>
          </ac:spMkLst>
        </pc:spChg>
        <pc:spChg chg="del mod">
          <ac:chgData name="Jad Silbak" userId="6d7e641b-76fd-48dc-80cf-f777237fad7b" providerId="ADAL" clId="{E0B76AD2-68B3-2D47-8E9A-091CB7D6062E}" dt="2021-03-13T12:37:07.271" v="2513" actId="478"/>
          <ac:spMkLst>
            <pc:docMk/>
            <pc:sldMk cId="2116186831" sldId="411"/>
            <ac:spMk id="6" creationId="{038A3025-B93A-9B44-B761-9BE822929DF1}"/>
          </ac:spMkLst>
        </pc:spChg>
        <pc:spChg chg="add mod">
          <ac:chgData name="Jad Silbak" userId="6d7e641b-76fd-48dc-80cf-f777237fad7b" providerId="ADAL" clId="{E0B76AD2-68B3-2D47-8E9A-091CB7D6062E}" dt="2021-03-13T13:30:18.933" v="3481" actId="1076"/>
          <ac:spMkLst>
            <pc:docMk/>
            <pc:sldMk cId="2116186831" sldId="411"/>
            <ac:spMk id="7" creationId="{743CD9C4-A248-344E-ADC2-52E9740D0BA5}"/>
          </ac:spMkLst>
        </pc:spChg>
        <pc:spChg chg="add mod">
          <ac:chgData name="Jad Silbak" userId="6d7e641b-76fd-48dc-80cf-f777237fad7b" providerId="ADAL" clId="{E0B76AD2-68B3-2D47-8E9A-091CB7D6062E}" dt="2021-03-13T13:46:20.213" v="3746" actId="14100"/>
          <ac:spMkLst>
            <pc:docMk/>
            <pc:sldMk cId="2116186831" sldId="411"/>
            <ac:spMk id="8" creationId="{A2D64D89-C10E-4D42-8F36-D06564BCD0C8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9" creationId="{1BD371BB-D8A1-DF4A-A030-50855FD3AFA6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10" creationId="{FB4A78E6-AFFF-F14E-959F-8AF290231DE7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2" creationId="{24905367-AF8B-FC42-9A1E-7F08F859BD5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3" creationId="{C641DB2A-D721-6749-A2D3-AC80F156862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4" creationId="{2856CA24-9A81-1A49-8405-47877668152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5" creationId="{ABC2CBBC-9B97-2E40-ADBA-A0AFF0526DC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7" creationId="{207324E4-769A-DE4E-A061-F35F67417B7E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8" creationId="{941DD572-DA41-7341-A750-6AAC02950FD5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19" creationId="{BB50A674-9965-8C4C-B192-86A415F09A2C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0" creationId="{760C46C6-6388-2945-BE55-DF50A9CF1021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2" creationId="{83873C06-B9E4-1A41-959F-A847FD2BA70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3" creationId="{0DB6F2A3-F4CB-D24D-B455-A8F79566FA2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4" creationId="{433DD547-3B5E-AD44-A5B9-B35E768261F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5" creationId="{DA3B1158-0E96-F04C-8F32-981F76DDFFF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7" creationId="{7C27DDFC-589F-904E-A358-6287F360B3F2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8" creationId="{0F711F85-734A-6F41-9945-137995B4183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29" creationId="{82F04A33-7FA6-8F47-BBBD-4F3B890E37D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0" creationId="{E1F188CE-BE96-AA43-91AE-E3A5CC32B95C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2" creationId="{F03D3321-539E-2344-BCB3-CB314DE92EF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3" creationId="{883005CD-A438-2E44-BD40-71BFE060D28A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4" creationId="{8D4E38CA-F1FF-284F-8321-079691F0F450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5" creationId="{13CDA69B-45C0-BA42-8B91-AFE6F84F5D50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7" creationId="{BAB7274F-04F2-A841-B986-508E1DEA1DA9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8" creationId="{AC446FC5-B83C-3049-9D6D-C5802CAA8B7B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39" creationId="{52E565FB-41C1-D140-9A2B-CA1959792C5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0" creationId="{76B855CB-E550-9F43-87E4-2EF466AC6963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1" creationId="{458F40BD-5C6B-F547-A0D9-0D6A5D2F9897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2" creationId="{D1EE56CA-2EE1-B248-8889-90E282A0259D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4" creationId="{E6CFB268-A306-D044-A45D-2785217333EF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5" creationId="{0780867F-8592-524D-AC9D-5213AE204876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6" creationId="{84BB9218-6AD8-B14C-837F-3F91FC669261}"/>
          </ac:spMkLst>
        </pc:spChg>
        <pc:spChg chg="mod">
          <ac:chgData name="Jad Silbak" userId="6d7e641b-76fd-48dc-80cf-f777237fad7b" providerId="ADAL" clId="{E0B76AD2-68B3-2D47-8E9A-091CB7D6062E}" dt="2021-03-13T13:30:32.327" v="3482"/>
          <ac:spMkLst>
            <pc:docMk/>
            <pc:sldMk cId="2116186831" sldId="411"/>
            <ac:spMk id="47" creationId="{67809AC4-744A-F840-8A8D-E6C238C64A7D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48" creationId="{1065D8CE-BB80-0E42-8D1A-B2FCC369635F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49" creationId="{0B2138A7-F4A3-5E44-A4A7-5900CEF603CF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50" creationId="{FBCA9FB1-10BF-3D47-9CE8-7AC13B3AF8DA}"/>
          </ac:spMkLst>
        </pc:spChg>
        <pc:spChg chg="add mod">
          <ac:chgData name="Jad Silbak" userId="6d7e641b-76fd-48dc-80cf-f777237fad7b" providerId="ADAL" clId="{E0B76AD2-68B3-2D47-8E9A-091CB7D6062E}" dt="2021-03-13T13:39:59.478" v="3612" actId="1076"/>
          <ac:spMkLst>
            <pc:docMk/>
            <pc:sldMk cId="2116186831" sldId="411"/>
            <ac:spMk id="51" creationId="{FFB4D79C-E0D5-7740-A788-4E529A532BE5}"/>
          </ac:spMkLst>
        </pc:spChg>
        <pc:spChg chg="add del mod">
          <ac:chgData name="Jad Silbak" userId="6d7e641b-76fd-48dc-80cf-f777237fad7b" providerId="ADAL" clId="{E0B76AD2-68B3-2D47-8E9A-091CB7D6062E}" dt="2021-03-13T13:37:53.592" v="3548"/>
          <ac:spMkLst>
            <pc:docMk/>
            <pc:sldMk cId="2116186831" sldId="411"/>
            <ac:spMk id="52" creationId="{2B5CEB11-7891-524C-B33F-30FB5C690A78}"/>
          </ac:spMkLst>
        </pc:spChg>
        <pc:spChg chg="add mod">
          <ac:chgData name="Jad Silbak" userId="6d7e641b-76fd-48dc-80cf-f777237fad7b" providerId="ADAL" clId="{E0B76AD2-68B3-2D47-8E9A-091CB7D6062E}" dt="2021-03-13T13:40:06.321" v="3613" actId="1076"/>
          <ac:spMkLst>
            <pc:docMk/>
            <pc:sldMk cId="2116186831" sldId="411"/>
            <ac:spMk id="53" creationId="{61068E4C-0051-2049-B3CF-AF670C07B3FA}"/>
          </ac:spMkLst>
        </pc:s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11" creationId="{F0B4FD2A-5178-FE49-8E01-7B7E990BD1B0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16" creationId="{5281D459-4819-D74C-9692-C48D7DEAED75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21" creationId="{CCD2BED7-8FF3-F94B-879C-0A2F82675E44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26" creationId="{C7C56E35-7E92-CE43-9EE1-263C6060D97E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31" creationId="{6C33ABD0-03F0-E049-A10C-9F5E7ACF2B15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36" creationId="{02D60DA5-9ADF-4F4A-9BE2-429628E2BAA0}"/>
          </ac:grpSpMkLst>
        </pc:grpChg>
        <pc:grpChg chg="add mod">
          <ac:chgData name="Jad Silbak" userId="6d7e641b-76fd-48dc-80cf-f777237fad7b" providerId="ADAL" clId="{E0B76AD2-68B3-2D47-8E9A-091CB7D6062E}" dt="2021-03-13T13:39:59.478" v="3612" actId="1076"/>
          <ac:grpSpMkLst>
            <pc:docMk/>
            <pc:sldMk cId="2116186831" sldId="411"/>
            <ac:grpSpMk id="43" creationId="{94B569EC-151D-574E-8F01-5BA1884379BD}"/>
          </ac:grpSpMkLst>
        </pc:grpChg>
      </pc:sldChg>
      <pc:sldChg chg="addSp modSp add mod modAnim">
        <pc:chgData name="Jad Silbak" userId="6d7e641b-76fd-48dc-80cf-f777237fad7b" providerId="ADAL" clId="{E0B76AD2-68B3-2D47-8E9A-091CB7D6062E}" dt="2021-03-13T13:28:39.874" v="3416" actId="20577"/>
        <pc:sldMkLst>
          <pc:docMk/>
          <pc:sldMk cId="2760604647" sldId="412"/>
        </pc:sldMkLst>
        <pc:spChg chg="mod">
          <ac:chgData name="Jad Silbak" userId="6d7e641b-76fd-48dc-80cf-f777237fad7b" providerId="ADAL" clId="{E0B76AD2-68B3-2D47-8E9A-091CB7D6062E}" dt="2021-03-13T13:28:39.874" v="3416" actId="20577"/>
          <ac:spMkLst>
            <pc:docMk/>
            <pc:sldMk cId="2760604647" sldId="412"/>
            <ac:spMk id="3" creationId="{DF99CE28-FBEA-E648-AD01-19C92B813733}"/>
          </ac:spMkLst>
        </pc:spChg>
        <pc:spChg chg="add mod">
          <ac:chgData name="Jad Silbak" userId="6d7e641b-76fd-48dc-80cf-f777237fad7b" providerId="ADAL" clId="{E0B76AD2-68B3-2D47-8E9A-091CB7D6062E}" dt="2021-03-13T13:22:38.685" v="3269" actId="20577"/>
          <ac:spMkLst>
            <pc:docMk/>
            <pc:sldMk cId="2760604647" sldId="412"/>
            <ac:spMk id="5" creationId="{4E438189-A2C3-E24D-A5BA-9225479628E3}"/>
          </ac:spMkLst>
        </pc:spChg>
        <pc:spChg chg="add mod">
          <ac:chgData name="Jad Silbak" userId="6d7e641b-76fd-48dc-80cf-f777237fad7b" providerId="ADAL" clId="{E0B76AD2-68B3-2D47-8E9A-091CB7D6062E}" dt="2021-03-13T13:21:58.478" v="3241"/>
          <ac:spMkLst>
            <pc:docMk/>
            <pc:sldMk cId="2760604647" sldId="412"/>
            <ac:spMk id="6" creationId="{7BC7F1DF-2B01-7446-BE5F-074088B8EC6B}"/>
          </ac:spMkLst>
        </pc:spChg>
        <pc:spChg chg="mod">
          <ac:chgData name="Jad Silbak" userId="6d7e641b-76fd-48dc-80cf-f777237fad7b" providerId="ADAL" clId="{E0B76AD2-68B3-2D47-8E9A-091CB7D6062E}" dt="2021-03-13T13:20:29.098" v="3178" actId="1076"/>
          <ac:spMkLst>
            <pc:docMk/>
            <pc:sldMk cId="2760604647" sldId="412"/>
            <ac:spMk id="7" creationId="{743CD9C4-A248-344E-ADC2-52E9740D0BA5}"/>
          </ac:spMkLst>
        </pc:spChg>
        <pc:spChg chg="add mod">
          <ac:chgData name="Jad Silbak" userId="6d7e641b-76fd-48dc-80cf-f777237fad7b" providerId="ADAL" clId="{E0B76AD2-68B3-2D47-8E9A-091CB7D6062E}" dt="2021-03-13T13:22:51.633" v="3270" actId="14100"/>
          <ac:spMkLst>
            <pc:docMk/>
            <pc:sldMk cId="2760604647" sldId="412"/>
            <ac:spMk id="8" creationId="{68F873D4-87EA-0242-8823-DE8616021C1C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9" creationId="{F09E6726-9D56-FB4F-8771-A2E028F06E3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1" creationId="{84496D85-D1F4-B54D-BC0D-5DEBB74AB3B0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2" creationId="{DBDE3416-9A2E-DB44-A1C3-7495E173668A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3" creationId="{423A440B-D7B3-7741-B387-1DA8196D1095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4" creationId="{8C095288-E371-A747-B29E-E85BD7C6BD72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15" creationId="{2C6BD9C3-DD63-C54B-826F-BA8710C2FD6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7" creationId="{A80D55E3-A456-0846-808D-75E2D8B8E5C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8" creationId="{BB39196F-85A6-9E45-BEFA-A0E1672E145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19" creationId="{83724FF8-E105-FB44-870A-0E1C223913DD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0" creationId="{4B6DCE7D-0C04-814E-BB5C-BA943784CA09}"/>
          </ac:spMkLst>
        </pc:spChg>
        <pc:spChg chg="add mod">
          <ac:chgData name="Jad Silbak" userId="6d7e641b-76fd-48dc-80cf-f777237fad7b" providerId="ADAL" clId="{E0B76AD2-68B3-2D47-8E9A-091CB7D6062E}" dt="2021-03-13T13:25:06.322" v="3282" actId="20577"/>
          <ac:spMkLst>
            <pc:docMk/>
            <pc:sldMk cId="2760604647" sldId="412"/>
            <ac:spMk id="21" creationId="{74F81EEA-EAE5-AC4E-B171-F108F8F2565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3" creationId="{03ADE2E9-DDD6-174E-AE94-7F101158694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4" creationId="{E1453011-74FD-A241-9FE7-F9A7487302E3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5" creationId="{16A95007-1A53-4145-AAC9-247F9F1A5082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6" creationId="{9E61AEE2-447E-4645-A133-8D6A7A2144EA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27" creationId="{FA4D28DD-CE07-BF4A-8F79-C929B583186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29" creationId="{D9026981-7C47-E943-9DE4-F08425885C1C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0" creationId="{AA88FA93-064F-6642-9198-B03AB765C6C2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1" creationId="{AD41F1AA-840B-894B-88E6-91111AE7514E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2" creationId="{28F8D941-6C61-A54B-899A-6C9ADE283ABA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33" creationId="{4D5B27E8-5EAA-C140-8435-08AF2653FF89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5" creationId="{AB68227E-7332-8048-A212-AC7DFFB141EB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6" creationId="{1AFEDAD4-E332-2F4E-8B0C-8185E03FA2A1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7" creationId="{5F70AC48-D070-F048-9F8B-127C8EC455C8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38" creationId="{486B2E56-BD4E-2144-861A-CFBE2CD90F82}"/>
          </ac:spMkLst>
        </pc:spChg>
        <pc:spChg chg="add mod">
          <ac:chgData name="Jad Silbak" userId="6d7e641b-76fd-48dc-80cf-f777237fad7b" providerId="ADAL" clId="{E0B76AD2-68B3-2D47-8E9A-091CB7D6062E}" dt="2021-03-13T13:24:02.359" v="3271" actId="164"/>
          <ac:spMkLst>
            <pc:docMk/>
            <pc:sldMk cId="2760604647" sldId="412"/>
            <ac:spMk id="39" creationId="{B6D9F12C-2651-5240-83E5-DE76B741CAF0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1" creationId="{FD1CD2B9-DC82-FE49-8300-6F9E006561C5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2" creationId="{098B9332-B6ED-494F-B88B-AC41A7A0435F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3" creationId="{4F71986A-7AAD-C84E-800E-B6C769E461F8}"/>
          </ac:spMkLst>
        </pc:spChg>
        <pc:spChg chg="mod">
          <ac:chgData name="Jad Silbak" userId="6d7e641b-76fd-48dc-80cf-f777237fad7b" providerId="ADAL" clId="{E0B76AD2-68B3-2D47-8E9A-091CB7D6062E}" dt="2021-03-13T13:19:14.027" v="3167"/>
          <ac:spMkLst>
            <pc:docMk/>
            <pc:sldMk cId="2760604647" sldId="412"/>
            <ac:spMk id="44" creationId="{8E544A54-AA9F-7844-A3BA-BC2D72E40753}"/>
          </ac:spMkLst>
        </pc:spChg>
        <pc:spChg chg="add mod">
          <ac:chgData name="Jad Silbak" userId="6d7e641b-76fd-48dc-80cf-f777237fad7b" providerId="ADAL" clId="{E0B76AD2-68B3-2D47-8E9A-091CB7D6062E}" dt="2021-03-13T13:20:38.729" v="3179" actId="1076"/>
          <ac:spMkLst>
            <pc:docMk/>
            <pc:sldMk cId="2760604647" sldId="412"/>
            <ac:spMk id="45" creationId="{25CF72A7-BD11-DF4B-B6B0-A892921D2902}"/>
          </ac:spMkLst>
        </pc:spChg>
        <pc:spChg chg="add mod">
          <ac:chgData name="Jad Silbak" userId="6d7e641b-76fd-48dc-80cf-f777237fad7b" providerId="ADAL" clId="{E0B76AD2-68B3-2D47-8E9A-091CB7D6062E}" dt="2021-03-13T13:20:38.729" v="3179" actId="1076"/>
          <ac:spMkLst>
            <pc:docMk/>
            <pc:sldMk cId="2760604647" sldId="412"/>
            <ac:spMk id="46" creationId="{3C0E6BED-DA8A-754C-8A2C-DA8A6B11F107}"/>
          </ac:spMkLst>
        </pc:spChg>
        <pc:spChg chg="add mod">
          <ac:chgData name="Jad Silbak" userId="6d7e641b-76fd-48dc-80cf-f777237fad7b" providerId="ADAL" clId="{E0B76AD2-68B3-2D47-8E9A-091CB7D6062E}" dt="2021-03-13T13:26:56.906" v="3399" actId="20577"/>
          <ac:spMkLst>
            <pc:docMk/>
            <pc:sldMk cId="2760604647" sldId="412"/>
            <ac:spMk id="47" creationId="{326B61D8-106C-A444-B1B4-E480EBDA7FB8}"/>
          </ac:spMkLst>
        </pc:spChg>
        <pc:grpChg chg="add mod">
          <ac:chgData name="Jad Silbak" userId="6d7e641b-76fd-48dc-80cf-f777237fad7b" providerId="ADAL" clId="{E0B76AD2-68B3-2D47-8E9A-091CB7D6062E}" dt="2021-03-13T13:24:09.077" v="3272" actId="14100"/>
          <ac:grpSpMkLst>
            <pc:docMk/>
            <pc:sldMk cId="2760604647" sldId="412"/>
            <ac:grpSpMk id="4" creationId="{52603A82-EA87-0343-8C1D-18F088FCD187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10" creationId="{1285C6E5-F288-4E4B-BF36-85E850721D7E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16" creationId="{AE819D60-0050-3343-9905-D131AB05BC34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22" creationId="{61C2C0FD-4D9F-4346-B39E-7A3AEFB6FAB0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28" creationId="{2E3E708F-F48E-BD46-8147-60BD39D7AA6C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34" creationId="{46C9FA1F-FC2D-1F4D-B120-858F79D46911}"/>
          </ac:grpSpMkLst>
        </pc:grpChg>
        <pc:grpChg chg="add mod">
          <ac:chgData name="Jad Silbak" userId="6d7e641b-76fd-48dc-80cf-f777237fad7b" providerId="ADAL" clId="{E0B76AD2-68B3-2D47-8E9A-091CB7D6062E}" dt="2021-03-13T13:20:38.729" v="3179" actId="1076"/>
          <ac:grpSpMkLst>
            <pc:docMk/>
            <pc:sldMk cId="2760604647" sldId="412"/>
            <ac:grpSpMk id="40" creationId="{CB2DDC41-BE19-D14D-A54A-8B602BE8C87D}"/>
          </ac:grpSpMkLst>
        </pc:grpChg>
      </pc:sldChg>
      <pc:sldChg chg="add">
        <pc:chgData name="Jad Silbak" userId="6d7e641b-76fd-48dc-80cf-f777237fad7b" providerId="ADAL" clId="{E0B76AD2-68B3-2D47-8E9A-091CB7D6062E}" dt="2021-03-13T13:28:48.362" v="3417"/>
        <pc:sldMkLst>
          <pc:docMk/>
          <pc:sldMk cId="3989811780" sldId="413"/>
        </pc:sldMkLst>
      </pc:sldChg>
      <pc:sldChg chg="delSp modSp add mod">
        <pc:chgData name="Jad Silbak" userId="6d7e641b-76fd-48dc-80cf-f777237fad7b" providerId="ADAL" clId="{E0B76AD2-68B3-2D47-8E9A-091CB7D6062E}" dt="2021-03-13T16:23:56.117" v="4504" actId="20577"/>
        <pc:sldMkLst>
          <pc:docMk/>
          <pc:sldMk cId="3021937196" sldId="414"/>
        </pc:sldMkLst>
        <pc:spChg chg="mod">
          <ac:chgData name="Jad Silbak" userId="6d7e641b-76fd-48dc-80cf-f777237fad7b" providerId="ADAL" clId="{E0B76AD2-68B3-2D47-8E9A-091CB7D6062E}" dt="2021-03-13T13:59:45.542" v="4184" actId="20577"/>
          <ac:spMkLst>
            <pc:docMk/>
            <pc:sldMk cId="3021937196" sldId="414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3T13:54:39.757" v="4008" actId="1076"/>
          <ac:spMkLst>
            <pc:docMk/>
            <pc:sldMk cId="3021937196" sldId="414"/>
            <ac:spMk id="3" creationId="{DF99CE28-FBEA-E648-AD01-19C92B813733}"/>
          </ac:spMkLst>
        </pc:spChg>
        <pc:spChg chg="mod">
          <ac:chgData name="Jad Silbak" userId="6d7e641b-76fd-48dc-80cf-f777237fad7b" providerId="ADAL" clId="{E0B76AD2-68B3-2D47-8E9A-091CB7D6062E}" dt="2021-03-13T14:03:46.474" v="4275" actId="1076"/>
          <ac:spMkLst>
            <pc:docMk/>
            <pc:sldMk cId="3021937196" sldId="414"/>
            <ac:spMk id="4" creationId="{A4A3977D-0EBD-024C-A54D-FDF3E2397E40}"/>
          </ac:spMkLst>
        </pc:spChg>
        <pc:spChg chg="del">
          <ac:chgData name="Jad Silbak" userId="6d7e641b-76fd-48dc-80cf-f777237fad7b" providerId="ADAL" clId="{E0B76AD2-68B3-2D47-8E9A-091CB7D6062E}" dt="2021-03-13T13:51:24.945" v="3922" actId="478"/>
          <ac:spMkLst>
            <pc:docMk/>
            <pc:sldMk cId="3021937196" sldId="414"/>
            <ac:spMk id="7" creationId="{743CD9C4-A248-344E-ADC2-52E9740D0BA5}"/>
          </ac:spMkLst>
        </pc:spChg>
        <pc:spChg chg="mod">
          <ac:chgData name="Jad Silbak" userId="6d7e641b-76fd-48dc-80cf-f777237fad7b" providerId="ADAL" clId="{E0B76AD2-68B3-2D47-8E9A-091CB7D6062E}" dt="2021-03-13T16:23:56.117" v="4504" actId="20577"/>
          <ac:spMkLst>
            <pc:docMk/>
            <pc:sldMk cId="3021937196" sldId="414"/>
            <ac:spMk id="8" creationId="{A2D64D89-C10E-4D42-8F36-D06564BCD0C8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9" creationId="{1BD371BB-D8A1-DF4A-A030-50855FD3AFA6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10" creationId="{FB4A78E6-AFFF-F14E-959F-8AF290231DE7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48" creationId="{1065D8CE-BB80-0E42-8D1A-B2FCC369635F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49" creationId="{0B2138A7-F4A3-5E44-A4A7-5900CEF603CF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50" creationId="{FBCA9FB1-10BF-3D47-9CE8-7AC13B3AF8DA}"/>
          </ac:spMkLst>
        </pc:spChg>
        <pc:spChg chg="mod">
          <ac:chgData name="Jad Silbak" userId="6d7e641b-76fd-48dc-80cf-f777237fad7b" providerId="ADAL" clId="{E0B76AD2-68B3-2D47-8E9A-091CB7D6062E}" dt="2021-03-13T16:12:08.808" v="4290" actId="1076"/>
          <ac:spMkLst>
            <pc:docMk/>
            <pc:sldMk cId="3021937196" sldId="414"/>
            <ac:spMk id="51" creationId="{FFB4D79C-E0D5-7740-A788-4E529A532BE5}"/>
          </ac:spMkLst>
        </pc:spChg>
        <pc:spChg chg="mod">
          <ac:chgData name="Jad Silbak" userId="6d7e641b-76fd-48dc-80cf-f777237fad7b" providerId="ADAL" clId="{E0B76AD2-68B3-2D47-8E9A-091CB7D6062E}" dt="2021-03-13T14:03:30.809" v="4274" actId="1076"/>
          <ac:spMkLst>
            <pc:docMk/>
            <pc:sldMk cId="3021937196" sldId="414"/>
            <ac:spMk id="53" creationId="{61068E4C-0051-2049-B3CF-AF670C07B3FA}"/>
          </ac:spMkLst>
        </pc:s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11" creationId="{F0B4FD2A-5178-FE49-8E01-7B7E990BD1B0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16" creationId="{5281D459-4819-D74C-9692-C48D7DEAED75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21" creationId="{CCD2BED7-8FF3-F94B-879C-0A2F82675E44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26" creationId="{C7C56E35-7E92-CE43-9EE1-263C6060D97E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31" creationId="{6C33ABD0-03F0-E049-A10C-9F5E7ACF2B15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36" creationId="{02D60DA5-9ADF-4F4A-9BE2-429628E2BAA0}"/>
          </ac:grpSpMkLst>
        </pc:grpChg>
        <pc:grpChg chg="mod">
          <ac:chgData name="Jad Silbak" userId="6d7e641b-76fd-48dc-80cf-f777237fad7b" providerId="ADAL" clId="{E0B76AD2-68B3-2D47-8E9A-091CB7D6062E}" dt="2021-03-13T14:03:30.809" v="4274" actId="1076"/>
          <ac:grpSpMkLst>
            <pc:docMk/>
            <pc:sldMk cId="3021937196" sldId="414"/>
            <ac:grpSpMk id="43" creationId="{94B569EC-151D-574E-8F01-5BA1884379BD}"/>
          </ac:grpSpMkLst>
        </pc:grpChg>
      </pc:sldChg>
      <pc:sldChg chg="add del">
        <pc:chgData name="Jad Silbak" userId="6d7e641b-76fd-48dc-80cf-f777237fad7b" providerId="ADAL" clId="{E0B76AD2-68B3-2D47-8E9A-091CB7D6062E}" dt="2021-03-13T14:04:24.980" v="4277" actId="2696"/>
        <pc:sldMkLst>
          <pc:docMk/>
          <pc:sldMk cId="2723173629" sldId="415"/>
        </pc:sldMkLst>
      </pc:sldChg>
      <pc:sldChg chg="add">
        <pc:chgData name="Jad Silbak" userId="6d7e641b-76fd-48dc-80cf-f777237fad7b" providerId="ADAL" clId="{E0B76AD2-68B3-2D47-8E9A-091CB7D6062E}" dt="2021-03-13T16:24:22.208" v="4505"/>
        <pc:sldMkLst>
          <pc:docMk/>
          <pc:sldMk cId="3494741711" sldId="415"/>
        </pc:sldMkLst>
      </pc:sldChg>
      <pc:sldChg chg="addSp delSp modSp mod ord">
        <pc:chgData name="Jad Silbak" userId="6d7e641b-76fd-48dc-80cf-f777237fad7b" providerId="ADAL" clId="{E0B76AD2-68B3-2D47-8E9A-091CB7D6062E}" dt="2021-03-15T08:35:43.781" v="5512" actId="20578"/>
        <pc:sldMkLst>
          <pc:docMk/>
          <pc:sldMk cId="1112560148" sldId="416"/>
        </pc:sldMkLst>
        <pc:spChg chg="add mod">
          <ac:chgData name="Jad Silbak" userId="6d7e641b-76fd-48dc-80cf-f777237fad7b" providerId="ADAL" clId="{E0B76AD2-68B3-2D47-8E9A-091CB7D6062E}" dt="2021-03-15T07:24:21.025" v="4692" actId="1076"/>
          <ac:spMkLst>
            <pc:docMk/>
            <pc:sldMk cId="1112560148" sldId="416"/>
            <ac:spMk id="3" creationId="{B72020F2-7BBC-FC48-AD5B-46B91C1AA85F}"/>
          </ac:spMkLst>
        </pc:spChg>
        <pc:spChg chg="add del mod">
          <ac:chgData name="Jad Silbak" userId="6d7e641b-76fd-48dc-80cf-f777237fad7b" providerId="ADAL" clId="{E0B76AD2-68B3-2D47-8E9A-091CB7D6062E}" dt="2021-03-15T07:20:29.511" v="4655" actId="478"/>
          <ac:spMkLst>
            <pc:docMk/>
            <pc:sldMk cId="1112560148" sldId="416"/>
            <ac:spMk id="4" creationId="{5CAF1B6D-D1F2-6F48-9623-AF8DCCC3266E}"/>
          </ac:spMkLst>
        </pc:spChg>
        <pc:spChg chg="add mod">
          <ac:chgData name="Jad Silbak" userId="6d7e641b-76fd-48dc-80cf-f777237fad7b" providerId="ADAL" clId="{E0B76AD2-68B3-2D47-8E9A-091CB7D6062E}" dt="2021-03-15T07:25:47.315" v="4699" actId="1076"/>
          <ac:spMkLst>
            <pc:docMk/>
            <pc:sldMk cId="1112560148" sldId="416"/>
            <ac:spMk id="5" creationId="{BF1A47F5-BA7C-9D4E-9894-48143A9EB5E7}"/>
          </ac:spMkLst>
        </pc:spChg>
        <pc:spChg chg="add mod">
          <ac:chgData name="Jad Silbak" userId="6d7e641b-76fd-48dc-80cf-f777237fad7b" providerId="ADAL" clId="{E0B76AD2-68B3-2D47-8E9A-091CB7D6062E}" dt="2021-03-15T08:22:05.017" v="5420" actId="1076"/>
          <ac:spMkLst>
            <pc:docMk/>
            <pc:sldMk cId="1112560148" sldId="416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7:24:21.025" v="4692" actId="1076"/>
          <ac:spMkLst>
            <pc:docMk/>
            <pc:sldMk cId="1112560148" sldId="416"/>
            <ac:spMk id="7" creationId="{AC2DE3A3-045C-B24E-A583-EC16FE820CEB}"/>
          </ac:spMkLst>
        </pc:spChg>
        <pc:spChg chg="add mod">
          <ac:chgData name="Jad Silbak" userId="6d7e641b-76fd-48dc-80cf-f777237fad7b" providerId="ADAL" clId="{E0B76AD2-68B3-2D47-8E9A-091CB7D6062E}" dt="2021-03-15T07:25:33.218" v="4697"/>
          <ac:spMkLst>
            <pc:docMk/>
            <pc:sldMk cId="1112560148" sldId="416"/>
            <ac:spMk id="8" creationId="{D676F8DD-0B1B-E04E-B19E-9566E1EA4422}"/>
          </ac:spMkLst>
        </pc:spChg>
        <pc:spChg chg="mod">
          <ac:chgData name="Jad Silbak" userId="6d7e641b-76fd-48dc-80cf-f777237fad7b" providerId="ADAL" clId="{E0B76AD2-68B3-2D47-8E9A-091CB7D6062E}" dt="2021-03-15T08:22:21.415" v="5422" actId="14100"/>
          <ac:spMkLst>
            <pc:docMk/>
            <pc:sldMk cId="1112560148" sldId="416"/>
            <ac:spMk id="9" creationId="{9DAC72D8-A2F2-7D40-8964-7E9CD450F609}"/>
          </ac:spMkLst>
        </pc:spChg>
        <pc:spChg chg="mod">
          <ac:chgData name="Jad Silbak" userId="6d7e641b-76fd-48dc-80cf-f777237fad7b" providerId="ADAL" clId="{E0B76AD2-68B3-2D47-8E9A-091CB7D6062E}" dt="2021-03-15T07:35:53.591" v="4806" actId="20577"/>
          <ac:spMkLst>
            <pc:docMk/>
            <pc:sldMk cId="1112560148" sldId="416"/>
            <ac:spMk id="10" creationId="{8E76E844-5673-474A-AB50-1E53AB3ECBE7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2" creationId="{52814A31-9A7E-224C-94B7-958624B76333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3" creationId="{D823B275-9886-344C-B6FB-13EC477BFE4D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4" creationId="{D0CCC657-9EC8-8A41-B49B-6046A173BFB6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5" creationId="{1DA0B072-81E5-E14F-A193-5F6BCFA4145E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6" creationId="{0E802E0B-4B64-D942-BEE6-185239AFFF5B}"/>
          </ac:spMkLst>
        </pc:spChg>
        <pc:spChg chg="mod">
          <ac:chgData name="Jad Silbak" userId="6d7e641b-76fd-48dc-80cf-f777237fad7b" providerId="ADAL" clId="{E0B76AD2-68B3-2D47-8E9A-091CB7D6062E}" dt="2021-03-15T07:25:12.671" v="4695"/>
          <ac:spMkLst>
            <pc:docMk/>
            <pc:sldMk cId="1112560148" sldId="416"/>
            <ac:spMk id="17" creationId="{1AC829BA-371E-BA47-A1E2-904F238DB435}"/>
          </ac:spMkLst>
        </pc:spChg>
        <pc:spChg chg="add mod">
          <ac:chgData name="Jad Silbak" userId="6d7e641b-76fd-48dc-80cf-f777237fad7b" providerId="ADAL" clId="{E0B76AD2-68B3-2D47-8E9A-091CB7D6062E}" dt="2021-03-15T08:22:54.657" v="5425" actId="1076"/>
          <ac:spMkLst>
            <pc:docMk/>
            <pc:sldMk cId="1112560148" sldId="416"/>
            <ac:spMk id="18" creationId="{D9A4BB3C-4D03-634C-BB09-FBFEF3ECA35D}"/>
          </ac:spMkLst>
        </pc:spChg>
        <pc:grpChg chg="add mod">
          <ac:chgData name="Jad Silbak" userId="6d7e641b-76fd-48dc-80cf-f777237fad7b" providerId="ADAL" clId="{E0B76AD2-68B3-2D47-8E9A-091CB7D6062E}" dt="2021-03-15T07:25:23.324" v="4696" actId="1076"/>
          <ac:grpSpMkLst>
            <pc:docMk/>
            <pc:sldMk cId="1112560148" sldId="416"/>
            <ac:grpSpMk id="11" creationId="{30BAF7A5-07CF-8342-ADE1-2BC1F7BFB357}"/>
          </ac:grpSpMkLst>
        </pc:grpChg>
      </pc:sldChg>
      <pc:sldChg chg="modSp mod modAnim">
        <pc:chgData name="Jad Silbak" userId="6d7e641b-76fd-48dc-80cf-f777237fad7b" providerId="ADAL" clId="{E0B76AD2-68B3-2D47-8E9A-091CB7D6062E}" dt="2021-03-17T20:17:51.898" v="14613"/>
        <pc:sldMkLst>
          <pc:docMk/>
          <pc:sldMk cId="2840043704" sldId="417"/>
        </pc:sldMkLst>
        <pc:spChg chg="mod">
          <ac:chgData name="Jad Silbak" userId="6d7e641b-76fd-48dc-80cf-f777237fad7b" providerId="ADAL" clId="{E0B76AD2-68B3-2D47-8E9A-091CB7D6062E}" dt="2021-03-17T18:14:44.238" v="12066" actId="114"/>
          <ac:spMkLst>
            <pc:docMk/>
            <pc:sldMk cId="2840043704" sldId="417"/>
            <ac:spMk id="5" creationId="{598881CB-B52C-0342-95A6-FE64148E232D}"/>
          </ac:spMkLst>
        </pc:spChg>
      </pc:sldChg>
      <pc:sldChg chg="addSp delSp modSp mod modAnim">
        <pc:chgData name="Jad Silbak" userId="6d7e641b-76fd-48dc-80cf-f777237fad7b" providerId="ADAL" clId="{E0B76AD2-68B3-2D47-8E9A-091CB7D6062E}" dt="2021-03-17T20:01:58.433" v="14558"/>
        <pc:sldMkLst>
          <pc:docMk/>
          <pc:sldMk cId="3631951608" sldId="418"/>
        </pc:sldMkLst>
        <pc:spChg chg="add del mod">
          <ac:chgData name="Jad Silbak" userId="6d7e641b-76fd-48dc-80cf-f777237fad7b" providerId="ADAL" clId="{E0B76AD2-68B3-2D47-8E9A-091CB7D6062E}" dt="2021-03-17T18:05:44.130" v="12000" actId="478"/>
          <ac:spMkLst>
            <pc:docMk/>
            <pc:sldMk cId="3631951608" sldId="418"/>
            <ac:spMk id="3" creationId="{152A72D1-0FF8-7340-9C39-3499F1B175F9}"/>
          </ac:spMkLst>
        </pc:spChg>
        <pc:spChg chg="del">
          <ac:chgData name="Jad Silbak" userId="6d7e641b-76fd-48dc-80cf-f777237fad7b" providerId="ADAL" clId="{E0B76AD2-68B3-2D47-8E9A-091CB7D6062E}" dt="2021-03-17T18:05:41.928" v="11997" actId="478"/>
          <ac:spMkLst>
            <pc:docMk/>
            <pc:sldMk cId="3631951608" sldId="418"/>
            <ac:spMk id="4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58:04.291" v="14536" actId="14100"/>
          <ac:spMkLst>
            <pc:docMk/>
            <pc:sldMk cId="3631951608" sldId="418"/>
            <ac:spMk id="9" creationId="{7C11EB06-CD22-EA40-B42D-EDE13B2B2452}"/>
          </ac:spMkLst>
        </pc:spChg>
        <pc:spChg chg="add del mod">
          <ac:chgData name="Jad Silbak" userId="6d7e641b-76fd-48dc-80cf-f777237fad7b" providerId="ADAL" clId="{E0B76AD2-68B3-2D47-8E9A-091CB7D6062E}" dt="2021-03-17T20:01:57.939" v="14557" actId="478"/>
          <ac:spMkLst>
            <pc:docMk/>
            <pc:sldMk cId="3631951608" sldId="418"/>
            <ac:spMk id="10" creationId="{D2E11EF1-A527-8748-BB9D-48EFD34DF157}"/>
          </ac:spMkLst>
        </pc:spChg>
        <pc:spChg chg="mod">
          <ac:chgData name="Jad Silbak" userId="6d7e641b-76fd-48dc-80cf-f777237fad7b" providerId="ADAL" clId="{E0B76AD2-68B3-2D47-8E9A-091CB7D6062E}" dt="2021-03-17T18:05:21.003" v="11995" actId="20577"/>
          <ac:spMkLst>
            <pc:docMk/>
            <pc:sldMk cId="3631951608" sldId="418"/>
            <ac:spMk id="1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20:01:10" v="14553" actId="313"/>
          <ac:spMkLst>
            <pc:docMk/>
            <pc:sldMk cId="3631951608" sldId="418"/>
            <ac:spMk id="18" creationId="{860571F2-44E7-5E4E-9EA7-980835634FEE}"/>
          </ac:spMkLst>
        </pc:spChg>
        <pc:spChg chg="mod">
          <ac:chgData name="Jad Silbak" userId="6d7e641b-76fd-48dc-80cf-f777237fad7b" providerId="ADAL" clId="{E0B76AD2-68B3-2D47-8E9A-091CB7D6062E}" dt="2021-03-17T18:05:25.511" v="11996"/>
          <ac:spMkLst>
            <pc:docMk/>
            <pc:sldMk cId="3631951608" sldId="418"/>
            <ac:spMk id="19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7T18:05:46.147" v="12001" actId="478"/>
          <ac:spMkLst>
            <pc:docMk/>
            <pc:sldMk cId="3631951608" sldId="418"/>
            <ac:spMk id="20" creationId="{0C22B935-BBEC-1B48-BE55-3CB6B0D35C96}"/>
          </ac:spMkLst>
        </pc:spChg>
        <pc:spChg chg="add del mod">
          <ac:chgData name="Jad Silbak" userId="6d7e641b-76fd-48dc-80cf-f777237fad7b" providerId="ADAL" clId="{E0B76AD2-68B3-2D47-8E9A-091CB7D6062E}" dt="2021-03-17T20:01:56.035" v="14556" actId="478"/>
          <ac:spMkLst>
            <pc:docMk/>
            <pc:sldMk cId="3631951608" sldId="418"/>
            <ac:spMk id="21" creationId="{ADE91A9E-010C-E343-AD94-6AA66CC3E79F}"/>
          </ac:spMkLst>
        </pc:spChg>
        <pc:spChg chg="add mod">
          <ac:chgData name="Jad Silbak" userId="6d7e641b-76fd-48dc-80cf-f777237fad7b" providerId="ADAL" clId="{E0B76AD2-68B3-2D47-8E9A-091CB7D6062E}" dt="2021-03-17T20:01:58.433" v="14558"/>
          <ac:spMkLst>
            <pc:docMk/>
            <pc:sldMk cId="3631951608" sldId="418"/>
            <ac:spMk id="25" creationId="{F6E7C467-6292-134F-AA7A-84E180EE834B}"/>
          </ac:spMkLst>
        </pc:spChg>
      </pc:sldChg>
      <pc:sldChg chg="delSp modSp mod delAnim">
        <pc:chgData name="Jad Silbak" userId="6d7e641b-76fd-48dc-80cf-f777237fad7b" providerId="ADAL" clId="{E0B76AD2-68B3-2D47-8E9A-091CB7D6062E}" dt="2021-03-17T18:08:24.004" v="12013" actId="20577"/>
        <pc:sldMkLst>
          <pc:docMk/>
          <pc:sldMk cId="3193203194" sldId="420"/>
        </pc:sldMkLst>
        <pc:spChg chg="del">
          <ac:chgData name="Jad Silbak" userId="6d7e641b-76fd-48dc-80cf-f777237fad7b" providerId="ADAL" clId="{E0B76AD2-68B3-2D47-8E9A-091CB7D6062E}" dt="2021-03-17T16:16:30.625" v="11826" actId="478"/>
          <ac:spMkLst>
            <pc:docMk/>
            <pc:sldMk cId="3193203194" sldId="420"/>
            <ac:spMk id="9" creationId="{00000000-0000-0000-0000-000000000000}"/>
          </ac:spMkLst>
        </pc:spChg>
        <pc:graphicFrameChg chg="mod modGraphic">
          <ac:chgData name="Jad Silbak" userId="6d7e641b-76fd-48dc-80cf-f777237fad7b" providerId="ADAL" clId="{E0B76AD2-68B3-2D47-8E9A-091CB7D6062E}" dt="2021-03-17T18:08:24.004" v="12013" actId="20577"/>
          <ac:graphicFrameMkLst>
            <pc:docMk/>
            <pc:sldMk cId="3193203194" sldId="420"/>
            <ac:graphicFrameMk id="4" creationId="{7D809999-4DF8-1549-ABF7-1C983597E22E}"/>
          </ac:graphicFrameMkLst>
        </pc:graphicFrameChg>
      </pc:sldChg>
      <pc:sldChg chg="delSp del mod delAnim">
        <pc:chgData name="Jad Silbak" userId="6d7e641b-76fd-48dc-80cf-f777237fad7b" providerId="ADAL" clId="{E0B76AD2-68B3-2D47-8E9A-091CB7D6062E}" dt="2021-03-17T19:40:20.050" v="14168" actId="2696"/>
        <pc:sldMkLst>
          <pc:docMk/>
          <pc:sldMk cId="1729095241" sldId="421"/>
        </pc:sldMkLst>
        <pc:spChg chg="del">
          <ac:chgData name="Jad Silbak" userId="6d7e641b-76fd-48dc-80cf-f777237fad7b" providerId="ADAL" clId="{E0B76AD2-68B3-2D47-8E9A-091CB7D6062E}" dt="2021-03-17T18:46:48.347" v="12951" actId="478"/>
          <ac:spMkLst>
            <pc:docMk/>
            <pc:sldMk cId="1729095241" sldId="421"/>
            <ac:spMk id="6" creationId="{7DF9797D-021B-6A44-B53B-2012A5329EA8}"/>
          </ac:spMkLst>
        </pc:spChg>
      </pc:sldChg>
      <pc:sldChg chg="addSp delSp modSp mod">
        <pc:chgData name="Jad Silbak" userId="6d7e641b-76fd-48dc-80cf-f777237fad7b" providerId="ADAL" clId="{E0B76AD2-68B3-2D47-8E9A-091CB7D6062E}" dt="2021-03-15T07:19:07.888" v="4648" actId="20577"/>
        <pc:sldMkLst>
          <pc:docMk/>
          <pc:sldMk cId="382248239" sldId="422"/>
        </pc:sldMkLst>
        <pc:spChg chg="add del mod">
          <ac:chgData name="Jad Silbak" userId="6d7e641b-76fd-48dc-80cf-f777237fad7b" providerId="ADAL" clId="{E0B76AD2-68B3-2D47-8E9A-091CB7D6062E}" dt="2021-03-15T07:19:01.951" v="4646" actId="478"/>
          <ac:spMkLst>
            <pc:docMk/>
            <pc:sldMk cId="382248239" sldId="422"/>
            <ac:spMk id="6" creationId="{C2960DB2-58E2-C14E-878B-04060845999A}"/>
          </ac:spMkLst>
        </pc:spChg>
        <pc:spChg chg="mod">
          <ac:chgData name="Jad Silbak" userId="6d7e641b-76fd-48dc-80cf-f777237fad7b" providerId="ADAL" clId="{E0B76AD2-68B3-2D47-8E9A-091CB7D6062E}" dt="2021-03-15T07:09:05.582" v="4557" actId="1076"/>
          <ac:spMkLst>
            <pc:docMk/>
            <pc:sldMk cId="382248239" sldId="422"/>
            <ac:spMk id="54" creationId="{836DA076-CE9C-1A4F-A68F-B07C4B2DF299}"/>
          </ac:spMkLst>
        </pc:spChg>
        <pc:spChg chg="mod">
          <ac:chgData name="Jad Silbak" userId="6d7e641b-76fd-48dc-80cf-f777237fad7b" providerId="ADAL" clId="{E0B76AD2-68B3-2D47-8E9A-091CB7D6062E}" dt="2021-03-15T07:19:07.888" v="4648" actId="20577"/>
          <ac:spMkLst>
            <pc:docMk/>
            <pc:sldMk cId="382248239" sldId="422"/>
            <ac:spMk id="55" creationId="{0E1D36FB-BA0F-0044-9414-B29505D7678D}"/>
          </ac:spMkLst>
        </pc:spChg>
        <pc:spChg chg="mod">
          <ac:chgData name="Jad Silbak" userId="6d7e641b-76fd-48dc-80cf-f777237fad7b" providerId="ADAL" clId="{E0B76AD2-68B3-2D47-8E9A-091CB7D6062E}" dt="2021-03-15T07:09:05.582" v="4557" actId="1076"/>
          <ac:spMkLst>
            <pc:docMk/>
            <pc:sldMk cId="382248239" sldId="422"/>
            <ac:spMk id="56" creationId="{0802F91E-4AC1-5440-A031-133A1A661F61}"/>
          </ac:spMkLst>
        </pc:spChg>
      </pc:sldChg>
      <pc:sldChg chg="modSp mod">
        <pc:chgData name="Jad Silbak" userId="6d7e641b-76fd-48dc-80cf-f777237fad7b" providerId="ADAL" clId="{E0B76AD2-68B3-2D47-8E9A-091CB7D6062E}" dt="2021-03-15T07:07:46.950" v="4554" actId="207"/>
        <pc:sldMkLst>
          <pc:docMk/>
          <pc:sldMk cId="2859268232" sldId="423"/>
        </pc:sldMkLst>
        <pc:spChg chg="mod">
          <ac:chgData name="Jad Silbak" userId="6d7e641b-76fd-48dc-80cf-f777237fad7b" providerId="ADAL" clId="{E0B76AD2-68B3-2D47-8E9A-091CB7D6062E}" dt="2021-03-15T07:07:46.950" v="4554" actId="207"/>
          <ac:spMkLst>
            <pc:docMk/>
            <pc:sldMk cId="2859268232" sldId="423"/>
            <ac:spMk id="4" creationId="{220676D4-A1F4-F04A-98CF-A60ABF3A503D}"/>
          </ac:spMkLst>
        </pc:spChg>
      </pc:sldChg>
      <pc:sldChg chg="del">
        <pc:chgData name="Jad Silbak" userId="6d7e641b-76fd-48dc-80cf-f777237fad7b" providerId="ADAL" clId="{E0B76AD2-68B3-2D47-8E9A-091CB7D6062E}" dt="2021-03-17T20:25:47.191" v="14714" actId="2696"/>
        <pc:sldMkLst>
          <pc:docMk/>
          <pc:sldMk cId="544340258" sldId="425"/>
        </pc:sldMkLst>
      </pc:sldChg>
      <pc:sldChg chg="addSp delSp modSp add mod">
        <pc:chgData name="Jad Silbak" userId="6d7e641b-76fd-48dc-80cf-f777237fad7b" providerId="ADAL" clId="{E0B76AD2-68B3-2D47-8E9A-091CB7D6062E}" dt="2021-03-15T07:25:09.797" v="4694" actId="478"/>
        <pc:sldMkLst>
          <pc:docMk/>
          <pc:sldMk cId="759108233" sldId="426"/>
        </pc:sldMkLst>
        <pc:spChg chg="add del mod">
          <ac:chgData name="Jad Silbak" userId="6d7e641b-76fd-48dc-80cf-f777237fad7b" providerId="ADAL" clId="{E0B76AD2-68B3-2D47-8E9A-091CB7D6062E}" dt="2021-03-15T07:25:09.797" v="4694" actId="478"/>
          <ac:spMkLst>
            <pc:docMk/>
            <pc:sldMk cId="759108233" sldId="426"/>
            <ac:spMk id="8" creationId="{64831726-AEA5-F648-A720-AEC69658D3C5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2" creationId="{10142CB4-5605-A74D-B545-55C57DEBDB13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3" creationId="{71569E6C-1469-E74C-A904-4F28881F184B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4" creationId="{5CF5406B-4AC1-C947-9072-E621ACCFF685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5" creationId="{CEC7B714-28AA-AF4D-B0D2-E54EBC644626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6" creationId="{F063DA79-31D9-BB44-B360-F647565A1343}"/>
          </ac:spMkLst>
        </pc:spChg>
        <pc:spChg chg="mod">
          <ac:chgData name="Jad Silbak" userId="6d7e641b-76fd-48dc-80cf-f777237fad7b" providerId="ADAL" clId="{E0B76AD2-68B3-2D47-8E9A-091CB7D6062E}" dt="2021-03-15T07:25:07.391" v="4693"/>
          <ac:spMkLst>
            <pc:docMk/>
            <pc:sldMk cId="759108233" sldId="426"/>
            <ac:spMk id="17" creationId="{8E3785C5-AAD2-344F-8E66-B35D74C0401D}"/>
          </ac:spMkLst>
        </pc:spChg>
        <pc:grpChg chg="add del mod">
          <ac:chgData name="Jad Silbak" userId="6d7e641b-76fd-48dc-80cf-f777237fad7b" providerId="ADAL" clId="{E0B76AD2-68B3-2D47-8E9A-091CB7D6062E}" dt="2021-03-15T07:25:09.797" v="4694" actId="478"/>
          <ac:grpSpMkLst>
            <pc:docMk/>
            <pc:sldMk cId="759108233" sldId="426"/>
            <ac:grpSpMk id="11" creationId="{3C4458B4-07F9-E643-A5F4-DC5C4CBF2812}"/>
          </ac:grpSpMkLst>
        </pc:grpChg>
      </pc:sldChg>
      <pc:sldChg chg="add del">
        <pc:chgData name="Jad Silbak" userId="6d7e641b-76fd-48dc-80cf-f777237fad7b" providerId="ADAL" clId="{E0B76AD2-68B3-2D47-8E9A-091CB7D6062E}" dt="2021-03-15T07:14:19.182" v="4586"/>
        <pc:sldMkLst>
          <pc:docMk/>
          <pc:sldMk cId="3747809707" sldId="426"/>
        </pc:sldMkLst>
      </pc:sldChg>
      <pc:sldChg chg="addSp modSp add mod">
        <pc:chgData name="Jad Silbak" userId="6d7e641b-76fd-48dc-80cf-f777237fad7b" providerId="ADAL" clId="{E0B76AD2-68B3-2D47-8E9A-091CB7D6062E}" dt="2021-03-15T07:52:44.998" v="5015" actId="20577"/>
        <pc:sldMkLst>
          <pc:docMk/>
          <pc:sldMk cId="2465045646" sldId="427"/>
        </pc:sldMkLst>
        <pc:spChg chg="mod">
          <ac:chgData name="Jad Silbak" userId="6d7e641b-76fd-48dc-80cf-f777237fad7b" providerId="ADAL" clId="{E0B76AD2-68B3-2D47-8E9A-091CB7D6062E}" dt="2021-03-15T07:41:12.772" v="4820" actId="207"/>
          <ac:spMkLst>
            <pc:docMk/>
            <pc:sldMk cId="2465045646" sldId="427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7:52:44.998" v="5015" actId="20577"/>
          <ac:spMkLst>
            <pc:docMk/>
            <pc:sldMk cId="2465045646" sldId="427"/>
            <ac:spMk id="9" creationId="{9DAC72D8-A2F2-7D40-8964-7E9CD450F609}"/>
          </ac:spMkLst>
        </pc:spChg>
        <pc:spChg chg="add mod">
          <ac:chgData name="Jad Silbak" userId="6d7e641b-76fd-48dc-80cf-f777237fad7b" providerId="ADAL" clId="{E0B76AD2-68B3-2D47-8E9A-091CB7D6062E}" dt="2021-03-15T07:49:23.908" v="4930" actId="1076"/>
          <ac:spMkLst>
            <pc:docMk/>
            <pc:sldMk cId="2465045646" sldId="427"/>
            <ac:spMk id="18" creationId="{BE537368-6CCC-D04E-8263-800AEFFE4A85}"/>
          </ac:spMkLst>
        </pc:spChg>
      </pc:sldChg>
      <pc:sldChg chg="add">
        <pc:chgData name="Jad Silbak" userId="6d7e641b-76fd-48dc-80cf-f777237fad7b" providerId="ADAL" clId="{E0B76AD2-68B3-2D47-8E9A-091CB7D6062E}" dt="2021-03-15T08:22:28.193" v="5423"/>
        <pc:sldMkLst>
          <pc:docMk/>
          <pc:sldMk cId="2437499796" sldId="428"/>
        </pc:sldMkLst>
      </pc:sldChg>
      <pc:sldChg chg="modSp add mod">
        <pc:chgData name="Jad Silbak" userId="6d7e641b-76fd-48dc-80cf-f777237fad7b" providerId="ADAL" clId="{E0B76AD2-68B3-2D47-8E9A-091CB7D6062E}" dt="2021-03-15T08:32:17.029" v="5511" actId="1076"/>
        <pc:sldMkLst>
          <pc:docMk/>
          <pc:sldMk cId="1525566946" sldId="429"/>
        </pc:sldMkLst>
        <pc:spChg chg="mod">
          <ac:chgData name="Jad Silbak" userId="6d7e641b-76fd-48dc-80cf-f777237fad7b" providerId="ADAL" clId="{E0B76AD2-68B3-2D47-8E9A-091CB7D6062E}" dt="2021-03-15T08:32:17.029" v="5511" actId="1076"/>
          <ac:spMkLst>
            <pc:docMk/>
            <pc:sldMk cId="1525566946" sldId="429"/>
            <ac:spMk id="6" creationId="{7EE06296-33E9-D146-9936-DA76DC9A9C09}"/>
          </ac:spMkLst>
        </pc:spChg>
        <pc:spChg chg="mod">
          <ac:chgData name="Jad Silbak" userId="6d7e641b-76fd-48dc-80cf-f777237fad7b" providerId="ADAL" clId="{E0B76AD2-68B3-2D47-8E9A-091CB7D6062E}" dt="2021-03-15T08:31:23.159" v="5505" actId="207"/>
          <ac:spMkLst>
            <pc:docMk/>
            <pc:sldMk cId="1525566946" sldId="429"/>
            <ac:spMk id="18" creationId="{D9A4BB3C-4D03-634C-BB09-FBFEF3ECA35D}"/>
          </ac:spMkLst>
        </pc:spChg>
      </pc:sldChg>
      <pc:sldChg chg="add">
        <pc:chgData name="Jad Silbak" userId="6d7e641b-76fd-48dc-80cf-f777237fad7b" providerId="ADAL" clId="{E0B76AD2-68B3-2D47-8E9A-091CB7D6062E}" dt="2021-03-15T08:36:20.975" v="5513"/>
        <pc:sldMkLst>
          <pc:docMk/>
          <pc:sldMk cId="3787785469" sldId="430"/>
        </pc:sldMkLst>
      </pc:sldChg>
      <pc:sldChg chg="addSp delSp modSp add mod modAnim">
        <pc:chgData name="Jad Silbak" userId="6d7e641b-76fd-48dc-80cf-f777237fad7b" providerId="ADAL" clId="{E0B76AD2-68B3-2D47-8E9A-091CB7D6062E}" dt="2021-03-17T22:47:53.692" v="15387" actId="478"/>
        <pc:sldMkLst>
          <pc:docMk/>
          <pc:sldMk cId="1901643639" sldId="431"/>
        </pc:sldMkLst>
        <pc:spChg chg="del">
          <ac:chgData name="Jad Silbak" userId="6d7e641b-76fd-48dc-80cf-f777237fad7b" providerId="ADAL" clId="{E0B76AD2-68B3-2D47-8E9A-091CB7D6062E}" dt="2021-03-16T20:47:55.644" v="8779" actId="478"/>
          <ac:spMkLst>
            <pc:docMk/>
            <pc:sldMk cId="1901643639" sldId="431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7T10:18:08.531" v="9563" actId="478"/>
          <ac:spMkLst>
            <pc:docMk/>
            <pc:sldMk cId="1901643639" sldId="431"/>
            <ac:spMk id="3" creationId="{B6C44494-0BF7-8D4C-9E86-16DC8788934E}"/>
          </ac:spMkLst>
        </pc:spChg>
        <pc:spChg chg="add del mod">
          <ac:chgData name="Jad Silbak" userId="6d7e641b-76fd-48dc-80cf-f777237fad7b" providerId="ADAL" clId="{E0B76AD2-68B3-2D47-8E9A-091CB7D6062E}" dt="2021-03-16T20:47:57.122" v="8780" actId="478"/>
          <ac:spMkLst>
            <pc:docMk/>
            <pc:sldMk cId="1901643639" sldId="431"/>
            <ac:spMk id="5" creationId="{440167E8-9102-4244-8A96-9AD3683CF3F2}"/>
          </ac:spMkLst>
        </pc:spChg>
        <pc:spChg chg="add mod">
          <ac:chgData name="Jad Silbak" userId="6d7e641b-76fd-48dc-80cf-f777237fad7b" providerId="ADAL" clId="{E0B76AD2-68B3-2D47-8E9A-091CB7D6062E}" dt="2021-03-15T08:45:09.858" v="5602" actId="1076"/>
          <ac:spMkLst>
            <pc:docMk/>
            <pc:sldMk cId="1901643639" sldId="431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47:59.209" v="8781" actId="478"/>
          <ac:spMkLst>
            <pc:docMk/>
            <pc:sldMk cId="1901643639" sldId="431"/>
            <ac:spMk id="8" creationId="{D0A4E7B0-8E0A-1F4C-AAEA-644F8ED16EDB}"/>
          </ac:spMkLst>
        </pc:spChg>
        <pc:spChg chg="add del">
          <ac:chgData name="Jad Silbak" userId="6d7e641b-76fd-48dc-80cf-f777237fad7b" providerId="ADAL" clId="{E0B76AD2-68B3-2D47-8E9A-091CB7D6062E}" dt="2021-03-17T10:17:46.448" v="9562" actId="478"/>
          <ac:spMkLst>
            <pc:docMk/>
            <pc:sldMk cId="1901643639" sldId="431"/>
            <ac:spMk id="9" creationId="{BF5D1D38-1A27-9142-903B-56C8684D5970}"/>
          </ac:spMkLst>
        </pc:spChg>
        <pc:spChg chg="add mod">
          <ac:chgData name="Jad Silbak" userId="6d7e641b-76fd-48dc-80cf-f777237fad7b" providerId="ADAL" clId="{E0B76AD2-68B3-2D47-8E9A-091CB7D6062E}" dt="2021-03-16T20:48:00.042" v="8782"/>
          <ac:spMkLst>
            <pc:docMk/>
            <pc:sldMk cId="1901643639" sldId="431"/>
            <ac:spMk id="11" creationId="{92DBE62B-5053-494A-9502-C7E886FB1C6F}"/>
          </ac:spMkLst>
        </pc:spChg>
        <pc:spChg chg="add del mod">
          <ac:chgData name="Jad Silbak" userId="6d7e641b-76fd-48dc-80cf-f777237fad7b" providerId="ADAL" clId="{E0B76AD2-68B3-2D47-8E9A-091CB7D6062E}" dt="2021-03-17T22:47:53.692" v="15387" actId="478"/>
          <ac:spMkLst>
            <pc:docMk/>
            <pc:sldMk cId="1901643639" sldId="431"/>
            <ac:spMk id="12" creationId="{20BF97C7-FE3D-894F-9EDB-E2BADF97E870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3" creationId="{D4F1CADC-E81F-5B47-9F8D-2CA1D1BC2D3C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4" creationId="{FB14B97A-4C10-654B-9339-0B24426EBABC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5" creationId="{B6BD3E0D-2B31-AF41-B0E0-2DD33A641BD4}"/>
          </ac:spMkLst>
        </pc:spChg>
        <pc:spChg chg="add del mod">
          <ac:chgData name="Jad Silbak" userId="6d7e641b-76fd-48dc-80cf-f777237fad7b" providerId="ADAL" clId="{E0B76AD2-68B3-2D47-8E9A-091CB7D6062E}" dt="2021-03-17T10:17:44.596" v="9560"/>
          <ac:spMkLst>
            <pc:docMk/>
            <pc:sldMk cId="1901643639" sldId="431"/>
            <ac:spMk id="16" creationId="{F43B0491-7B81-E945-847E-C7C2B52D60C1}"/>
          </ac:spMkLst>
        </pc:spChg>
        <pc:spChg chg="add mod">
          <ac:chgData name="Jad Silbak" userId="6d7e641b-76fd-48dc-80cf-f777237fad7b" providerId="ADAL" clId="{E0B76AD2-68B3-2D47-8E9A-091CB7D6062E}" dt="2021-03-17T10:22:56.829" v="9592" actId="20577"/>
          <ac:spMkLst>
            <pc:docMk/>
            <pc:sldMk cId="1901643639" sldId="431"/>
            <ac:spMk id="17" creationId="{764591E9-5842-D14E-9644-4C62FBBC8606}"/>
          </ac:spMkLst>
        </pc:spChg>
        <pc:spChg chg="mod">
          <ac:chgData name="Jad Silbak" userId="6d7e641b-76fd-48dc-80cf-f777237fad7b" providerId="ADAL" clId="{E0B76AD2-68B3-2D47-8E9A-091CB7D6062E}" dt="2021-03-15T08:45:06.022" v="5601" actId="1076"/>
          <ac:spMkLst>
            <pc:docMk/>
            <pc:sldMk cId="1901643639" sldId="431"/>
            <ac:spMk id="54" creationId="{836DA076-CE9C-1A4F-A68F-B07C4B2DF299}"/>
          </ac:spMkLst>
        </pc:spChg>
        <pc:spChg chg="del">
          <ac:chgData name="Jad Silbak" userId="6d7e641b-76fd-48dc-80cf-f777237fad7b" providerId="ADAL" clId="{E0B76AD2-68B3-2D47-8E9A-091CB7D6062E}" dt="2021-03-15T08:37:50.304" v="5515" actId="478"/>
          <ac:spMkLst>
            <pc:docMk/>
            <pc:sldMk cId="1901643639" sldId="431"/>
            <ac:spMk id="55" creationId="{0E1D36FB-BA0F-0044-9414-B29505D7678D}"/>
          </ac:spMkLst>
        </pc:spChg>
        <pc:spChg chg="mod">
          <ac:chgData name="Jad Silbak" userId="6d7e641b-76fd-48dc-80cf-f777237fad7b" providerId="ADAL" clId="{E0B76AD2-68B3-2D47-8E9A-091CB7D6062E}" dt="2021-03-17T10:29:49.012" v="9630" actId="20577"/>
          <ac:spMkLst>
            <pc:docMk/>
            <pc:sldMk cId="1901643639" sldId="431"/>
            <ac:spMk id="56" creationId="{0802F91E-4AC1-5440-A031-133A1A661F61}"/>
          </ac:spMkLst>
        </pc:spChg>
      </pc:sldChg>
      <pc:sldChg chg="addSp delSp modSp add mod delAnim modAnim">
        <pc:chgData name="Jad Silbak" userId="6d7e641b-76fd-48dc-80cf-f777237fad7b" providerId="ADAL" clId="{E0B76AD2-68B3-2D47-8E9A-091CB7D6062E}" dt="2021-03-17T22:29:01.300" v="15245" actId="478"/>
        <pc:sldMkLst>
          <pc:docMk/>
          <pc:sldMk cId="87769051" sldId="432"/>
        </pc:sldMkLst>
        <pc:spChg chg="del">
          <ac:chgData name="Jad Silbak" userId="6d7e641b-76fd-48dc-80cf-f777237fad7b" providerId="ADAL" clId="{E0B76AD2-68B3-2D47-8E9A-091CB7D6062E}" dt="2021-03-16T20:47:43.961" v="8775" actId="478"/>
          <ac:spMkLst>
            <pc:docMk/>
            <pc:sldMk cId="87769051" sldId="432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7T10:21:05.420" v="9580" actId="478"/>
          <ac:spMkLst>
            <pc:docMk/>
            <pc:sldMk cId="87769051" sldId="432"/>
            <ac:spMk id="3" creationId="{B6C44494-0BF7-8D4C-9E86-16DC8788934E}"/>
          </ac:spMkLst>
        </pc:spChg>
        <pc:spChg chg="add mod">
          <ac:chgData name="Jad Silbak" userId="6d7e641b-76fd-48dc-80cf-f777237fad7b" providerId="ADAL" clId="{E0B76AD2-68B3-2D47-8E9A-091CB7D6062E}" dt="2021-03-17T10:24:40.379" v="9608" actId="20577"/>
          <ac:spMkLst>
            <pc:docMk/>
            <pc:sldMk cId="87769051" sldId="432"/>
            <ac:spMk id="4" creationId="{78B9768E-824B-864D-9FC4-3DE3ABB99479}"/>
          </ac:spMkLst>
        </pc:spChg>
        <pc:spChg chg="del">
          <ac:chgData name="Jad Silbak" userId="6d7e641b-76fd-48dc-80cf-f777237fad7b" providerId="ADAL" clId="{E0B76AD2-68B3-2D47-8E9A-091CB7D6062E}" dt="2021-03-16T20:47:49.201" v="8777" actId="478"/>
          <ac:spMkLst>
            <pc:docMk/>
            <pc:sldMk cId="87769051" sldId="432"/>
            <ac:spMk id="6" creationId="{8F8B812B-4A07-5D44-BFA2-CFCA2005EB0E}"/>
          </ac:spMkLst>
        </pc:spChg>
        <pc:spChg chg="add del mod">
          <ac:chgData name="Jad Silbak" userId="6d7e641b-76fd-48dc-80cf-f777237fad7b" providerId="ADAL" clId="{E0B76AD2-68B3-2D47-8E9A-091CB7D6062E}" dt="2021-03-16T20:47:46.597" v="8776" actId="478"/>
          <ac:spMkLst>
            <pc:docMk/>
            <pc:sldMk cId="87769051" sldId="432"/>
            <ac:spMk id="7" creationId="{68335F52-2BFA-594E-BE13-7A518109C100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7" creationId="{EDA6DB8A-4F95-D043-AA61-A4BE57CBE546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9" creationId="{38671D86-D99B-5A48-A0AC-55B346E385BC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0" creationId="{E1CFD59A-B3B3-0A43-B563-702C490D1688}"/>
          </ac:spMkLst>
        </pc:spChg>
        <pc:spChg chg="add mod">
          <ac:chgData name="Jad Silbak" userId="6d7e641b-76fd-48dc-80cf-f777237fad7b" providerId="ADAL" clId="{E0B76AD2-68B3-2D47-8E9A-091CB7D6062E}" dt="2021-03-16T20:47:49.626" v="8778"/>
          <ac:spMkLst>
            <pc:docMk/>
            <pc:sldMk cId="87769051" sldId="432"/>
            <ac:spMk id="11" creationId="{25292F25-56EE-674C-8C1B-0906D20B2C36}"/>
          </ac:spMkLst>
        </pc:spChg>
        <pc:spChg chg="add mod">
          <ac:chgData name="Jad Silbak" userId="6d7e641b-76fd-48dc-80cf-f777237fad7b" providerId="ADAL" clId="{E0B76AD2-68B3-2D47-8E9A-091CB7D6062E}" dt="2021-03-17T22:25:47.682" v="15238"/>
          <ac:spMkLst>
            <pc:docMk/>
            <pc:sldMk cId="87769051" sldId="432"/>
            <ac:spMk id="12" creationId="{C51B073E-AB80-3A45-8B09-689F8E83C1BF}"/>
          </ac:spMkLst>
        </pc:spChg>
        <pc:spChg chg="add mod">
          <ac:chgData name="Jad Silbak" userId="6d7e641b-76fd-48dc-80cf-f777237fad7b" providerId="ADAL" clId="{E0B76AD2-68B3-2D47-8E9A-091CB7D6062E}" dt="2021-03-17T10:27:06.516" v="9619" actId="20577"/>
          <ac:spMkLst>
            <pc:docMk/>
            <pc:sldMk cId="87769051" sldId="432"/>
            <ac:spMk id="13" creationId="{75AEAD82-CACC-8745-9B27-39277FE30A41}"/>
          </ac:spMkLst>
        </pc:spChg>
        <pc:spChg chg="add mod">
          <ac:chgData name="Jad Silbak" userId="6d7e641b-76fd-48dc-80cf-f777237fad7b" providerId="ADAL" clId="{E0B76AD2-68B3-2D47-8E9A-091CB7D6062E}" dt="2021-03-17T10:28:00.758" v="9623" actId="1076"/>
          <ac:spMkLst>
            <pc:docMk/>
            <pc:sldMk cId="87769051" sldId="432"/>
            <ac:spMk id="14" creationId="{A747CFDB-1F5E-2346-A493-19E06DDBA2D9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15" creationId="{2099D36B-A354-7A40-A114-9610FB55AFB2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6" creationId="{3814BFF3-D184-E647-AFDE-7A597BEB2AB2}"/>
          </ac:spMkLst>
        </pc:spChg>
        <pc:spChg chg="add del mod">
          <ac:chgData name="Jad Silbak" userId="6d7e641b-76fd-48dc-80cf-f777237fad7b" providerId="ADAL" clId="{E0B76AD2-68B3-2D47-8E9A-091CB7D6062E}" dt="2021-03-17T22:16:38.362" v="15174" actId="164"/>
          <ac:spMkLst>
            <pc:docMk/>
            <pc:sldMk cId="87769051" sldId="432"/>
            <ac:spMk id="17" creationId="{A5D8D676-966F-7041-AFD5-548E06B4ED58}"/>
          </ac:spMkLst>
        </pc:spChg>
        <pc:spChg chg="add del mod">
          <ac:chgData name="Jad Silbak" userId="6d7e641b-76fd-48dc-80cf-f777237fad7b" providerId="ADAL" clId="{E0B76AD2-68B3-2D47-8E9A-091CB7D6062E}" dt="2021-03-17T22:15:28.583" v="15161" actId="478"/>
          <ac:spMkLst>
            <pc:docMk/>
            <pc:sldMk cId="87769051" sldId="432"/>
            <ac:spMk id="20" creationId="{0EB30640-59DB-0F49-807E-B6EEE3A42042}"/>
          </ac:spMkLst>
        </pc:spChg>
        <pc:spChg chg="add del mod">
          <ac:chgData name="Jad Silbak" userId="6d7e641b-76fd-48dc-80cf-f777237fad7b" providerId="ADAL" clId="{E0B76AD2-68B3-2D47-8E9A-091CB7D6062E}" dt="2021-03-17T22:15:21.116" v="15157" actId="478"/>
          <ac:spMkLst>
            <pc:docMk/>
            <pc:sldMk cId="87769051" sldId="432"/>
            <ac:spMk id="21" creationId="{2C0A6052-89CE-5847-8F9B-14889738DB4A}"/>
          </ac:spMkLst>
        </pc:spChg>
        <pc:spChg chg="add del mod">
          <ac:chgData name="Jad Silbak" userId="6d7e641b-76fd-48dc-80cf-f777237fad7b" providerId="ADAL" clId="{E0B76AD2-68B3-2D47-8E9A-091CB7D6062E}" dt="2021-03-17T22:15:37.857" v="15165" actId="478"/>
          <ac:spMkLst>
            <pc:docMk/>
            <pc:sldMk cId="87769051" sldId="432"/>
            <ac:spMk id="22" creationId="{ACE9856E-9B64-6B4F-A7A7-C571FFE576CF}"/>
          </ac:spMkLst>
        </pc:spChg>
        <pc:spChg chg="add del mod">
          <ac:chgData name="Jad Silbak" userId="6d7e641b-76fd-48dc-80cf-f777237fad7b" providerId="ADAL" clId="{E0B76AD2-68B3-2D47-8E9A-091CB7D6062E}" dt="2021-03-17T22:15:32.695" v="15163" actId="478"/>
          <ac:spMkLst>
            <pc:docMk/>
            <pc:sldMk cId="87769051" sldId="432"/>
            <ac:spMk id="23" creationId="{985A7D55-B9C6-3746-8F77-278AD395726A}"/>
          </ac:spMkLst>
        </pc:spChg>
        <pc:spChg chg="add del mod">
          <ac:chgData name="Jad Silbak" userId="6d7e641b-76fd-48dc-80cf-f777237fad7b" providerId="ADAL" clId="{E0B76AD2-68B3-2D47-8E9A-091CB7D6062E}" dt="2021-03-17T22:15:34.115" v="15164" actId="478"/>
          <ac:spMkLst>
            <pc:docMk/>
            <pc:sldMk cId="87769051" sldId="432"/>
            <ac:spMk id="24" creationId="{AF4768F4-B1DC-6A4B-A040-ACDE68CA5A4F}"/>
          </ac:spMkLst>
        </pc:spChg>
        <pc:spChg chg="add del mod">
          <ac:chgData name="Jad Silbak" userId="6d7e641b-76fd-48dc-80cf-f777237fad7b" providerId="ADAL" clId="{E0B76AD2-68B3-2D47-8E9A-091CB7D6062E}" dt="2021-03-17T22:15:24.225" v="15159" actId="478"/>
          <ac:spMkLst>
            <pc:docMk/>
            <pc:sldMk cId="87769051" sldId="432"/>
            <ac:spMk id="25" creationId="{374974D9-4935-A84D-A5E5-6CDCE60C1372}"/>
          </ac:spMkLst>
        </pc:spChg>
        <pc:spChg chg="mod">
          <ac:chgData name="Jad Silbak" userId="6d7e641b-76fd-48dc-80cf-f777237fad7b" providerId="ADAL" clId="{E0B76AD2-68B3-2D47-8E9A-091CB7D6062E}" dt="2021-03-17T22:16:23.612" v="15171"/>
          <ac:spMkLst>
            <pc:docMk/>
            <pc:sldMk cId="87769051" sldId="432"/>
            <ac:spMk id="26" creationId="{166F69A5-8DEA-804A-A526-28B17CCBC93E}"/>
          </ac:spMkLst>
        </pc:spChg>
        <pc:spChg chg="mod">
          <ac:chgData name="Jad Silbak" userId="6d7e641b-76fd-48dc-80cf-f777237fad7b" providerId="ADAL" clId="{E0B76AD2-68B3-2D47-8E9A-091CB7D6062E}" dt="2021-03-17T22:16:29.263" v="15173"/>
          <ac:spMkLst>
            <pc:docMk/>
            <pc:sldMk cId="87769051" sldId="432"/>
            <ac:spMk id="27" creationId="{F81B4E05-9A02-214B-A731-FF4531A56642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29" creationId="{7147828E-DB7B-0D40-B71B-EDF319925C80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30" creationId="{82085C84-C891-EF4A-BF11-6CA8B969E168}"/>
          </ac:spMkLst>
        </pc:spChg>
        <pc:spChg chg="mod">
          <ac:chgData name="Jad Silbak" userId="6d7e641b-76fd-48dc-80cf-f777237fad7b" providerId="ADAL" clId="{E0B76AD2-68B3-2D47-8E9A-091CB7D6062E}" dt="2021-03-17T22:17:03.600" v="15178"/>
          <ac:spMkLst>
            <pc:docMk/>
            <pc:sldMk cId="87769051" sldId="432"/>
            <ac:spMk id="31" creationId="{6D70EDA3-9540-9041-AE7D-38E480980C9E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3" creationId="{A228DA52-11EC-A147-856D-3A086158C934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4" creationId="{8BB844AD-8429-DE42-AEE9-06DAE20A91AB}"/>
          </ac:spMkLst>
        </pc:spChg>
        <pc:spChg chg="mod">
          <ac:chgData name="Jad Silbak" userId="6d7e641b-76fd-48dc-80cf-f777237fad7b" providerId="ADAL" clId="{E0B76AD2-68B3-2D47-8E9A-091CB7D6062E}" dt="2021-03-17T22:17:07.640" v="15180"/>
          <ac:spMkLst>
            <pc:docMk/>
            <pc:sldMk cId="87769051" sldId="432"/>
            <ac:spMk id="35" creationId="{229CC444-692E-CE4E-8DFD-93E4D7E38208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7" creationId="{9FCE7006-5F46-4341-9F84-EE512AD9394F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8" creationId="{F1CD2DB5-42C9-A54D-9CE7-0A9C9F092DE0}"/>
          </ac:spMkLst>
        </pc:spChg>
        <pc:spChg chg="mod">
          <ac:chgData name="Jad Silbak" userId="6d7e641b-76fd-48dc-80cf-f777237fad7b" providerId="ADAL" clId="{E0B76AD2-68B3-2D47-8E9A-091CB7D6062E}" dt="2021-03-17T22:17:17.706" v="15183"/>
          <ac:spMkLst>
            <pc:docMk/>
            <pc:sldMk cId="87769051" sldId="432"/>
            <ac:spMk id="39" creationId="{A3CAEF56-02B2-1D4D-A4F9-560C559CC573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1" creationId="{DC8400D5-E7F3-2148-BAD7-DDC6B6AD99C4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2" creationId="{7D56FA65-4FC3-FB48-BF72-F353553C8CCC}"/>
          </ac:spMkLst>
        </pc:spChg>
        <pc:spChg chg="mod">
          <ac:chgData name="Jad Silbak" userId="6d7e641b-76fd-48dc-80cf-f777237fad7b" providerId="ADAL" clId="{E0B76AD2-68B3-2D47-8E9A-091CB7D6062E}" dt="2021-03-17T22:17:37.953" v="15186"/>
          <ac:spMkLst>
            <pc:docMk/>
            <pc:sldMk cId="87769051" sldId="432"/>
            <ac:spMk id="43" creationId="{4AC139C8-3BAB-D544-893E-E844244A8915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5" creationId="{D55C63D9-31AA-524F-ACDA-5A074B4A0E4E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6" creationId="{CD403F1B-4438-CB4B-B1B1-3104E727A9AD}"/>
          </ac:spMkLst>
        </pc:spChg>
        <pc:spChg chg="mod">
          <ac:chgData name="Jad Silbak" userId="6d7e641b-76fd-48dc-80cf-f777237fad7b" providerId="ADAL" clId="{E0B76AD2-68B3-2D47-8E9A-091CB7D6062E}" dt="2021-03-17T22:17:44.017" v="15188"/>
          <ac:spMkLst>
            <pc:docMk/>
            <pc:sldMk cId="87769051" sldId="432"/>
            <ac:spMk id="47" creationId="{8172A294-2F4A-DD48-A49C-802E1B864319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49" creationId="{EFC970B0-514E-104F-9291-097E21BFE148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50" creationId="{A139AFD4-D640-FD46-B4B9-8BE06C97FA73}"/>
          </ac:spMkLst>
        </pc:spChg>
        <pc:spChg chg="mod">
          <ac:chgData name="Jad Silbak" userId="6d7e641b-76fd-48dc-80cf-f777237fad7b" providerId="ADAL" clId="{E0B76AD2-68B3-2D47-8E9A-091CB7D6062E}" dt="2021-03-17T22:17:48.207" v="15190"/>
          <ac:spMkLst>
            <pc:docMk/>
            <pc:sldMk cId="87769051" sldId="432"/>
            <ac:spMk id="51" creationId="{1ACE75EE-9BBD-8940-8477-4718D0C45C24}"/>
          </ac:spMkLst>
        </pc:spChg>
        <pc:spChg chg="add del mod">
          <ac:chgData name="Jad Silbak" userId="6d7e641b-76fd-48dc-80cf-f777237fad7b" providerId="ADAL" clId="{E0B76AD2-68B3-2D47-8E9A-091CB7D6062E}" dt="2021-03-17T22:18:45.786" v="15195"/>
          <ac:spMkLst>
            <pc:docMk/>
            <pc:sldMk cId="87769051" sldId="432"/>
            <ac:spMk id="54" creationId="{A223B440-51A2-4F46-BD6B-93E1CC60BEFC}"/>
          </ac:spMkLst>
        </pc:spChg>
        <pc:spChg chg="add del mod">
          <ac:chgData name="Jad Silbak" userId="6d7e641b-76fd-48dc-80cf-f777237fad7b" providerId="ADAL" clId="{E0B76AD2-68B3-2D47-8E9A-091CB7D6062E}" dt="2021-03-17T22:18:45.786" v="15195"/>
          <ac:spMkLst>
            <pc:docMk/>
            <pc:sldMk cId="87769051" sldId="432"/>
            <ac:spMk id="55" creationId="{9BAA283B-3162-8D49-9557-A8DD6A4A6BCC}"/>
          </ac:spMkLst>
        </pc:spChg>
        <pc:spChg chg="mod">
          <ac:chgData name="Jad Silbak" userId="6d7e641b-76fd-48dc-80cf-f777237fad7b" providerId="ADAL" clId="{E0B76AD2-68B3-2D47-8E9A-091CB7D6062E}" dt="2021-03-17T22:15:50.370" v="15168" actId="1076"/>
          <ac:spMkLst>
            <pc:docMk/>
            <pc:sldMk cId="87769051" sldId="432"/>
            <ac:spMk id="56" creationId="{0802F91E-4AC1-5440-A031-133A1A661F61}"/>
          </ac:spMkLst>
        </pc:spChg>
        <pc:spChg chg="add mod">
          <ac:chgData name="Jad Silbak" userId="6d7e641b-76fd-48dc-80cf-f777237fad7b" providerId="ADAL" clId="{E0B76AD2-68B3-2D47-8E9A-091CB7D6062E}" dt="2021-03-17T22:19:22.301" v="15202" actId="1076"/>
          <ac:spMkLst>
            <pc:docMk/>
            <pc:sldMk cId="87769051" sldId="432"/>
            <ac:spMk id="59" creationId="{A4AE321C-3FBC-D94C-A167-75997D2F761F}"/>
          </ac:spMkLst>
        </pc:spChg>
        <pc:spChg chg="add mod">
          <ac:chgData name="Jad Silbak" userId="6d7e641b-76fd-48dc-80cf-f777237fad7b" providerId="ADAL" clId="{E0B76AD2-68B3-2D47-8E9A-091CB7D6062E}" dt="2021-03-17T22:19:00.468" v="15200" actId="164"/>
          <ac:spMkLst>
            <pc:docMk/>
            <pc:sldMk cId="87769051" sldId="432"/>
            <ac:spMk id="60" creationId="{8BEB87E9-7FF5-9149-8055-6D0ADAA294DB}"/>
          </ac:spMkLst>
        </pc:spChg>
        <pc:spChg chg="add mod">
          <ac:chgData name="Jad Silbak" userId="6d7e641b-76fd-48dc-80cf-f777237fad7b" providerId="ADAL" clId="{E0B76AD2-68B3-2D47-8E9A-091CB7D6062E}" dt="2021-03-17T22:18:55.634" v="15199" actId="571"/>
          <ac:spMkLst>
            <pc:docMk/>
            <pc:sldMk cId="87769051" sldId="432"/>
            <ac:spMk id="63" creationId="{06082B91-DF3D-0C4D-A743-19ECABFD92C0}"/>
          </ac:spMkLst>
        </pc:spChg>
        <pc:spChg chg="add mod">
          <ac:chgData name="Jad Silbak" userId="6d7e641b-76fd-48dc-80cf-f777237fad7b" providerId="ADAL" clId="{E0B76AD2-68B3-2D47-8E9A-091CB7D6062E}" dt="2021-03-17T22:18:55.634" v="15199" actId="571"/>
          <ac:spMkLst>
            <pc:docMk/>
            <pc:sldMk cId="87769051" sldId="432"/>
            <ac:spMk id="64" creationId="{3EF85917-5BBA-A448-831E-2FAE0CF71C46}"/>
          </ac:spMkLst>
        </pc:spChg>
        <pc:spChg chg="mod">
          <ac:chgData name="Jad Silbak" userId="6d7e641b-76fd-48dc-80cf-f777237fad7b" providerId="ADAL" clId="{E0B76AD2-68B3-2D47-8E9A-091CB7D6062E}" dt="2021-03-17T22:19:44.886" v="15206"/>
          <ac:spMkLst>
            <pc:docMk/>
            <pc:sldMk cId="87769051" sldId="432"/>
            <ac:spMk id="68" creationId="{590FB3AB-01D1-4A44-BF68-AF2CC29A8233}"/>
          </ac:spMkLst>
        </pc:spChg>
        <pc:spChg chg="mod">
          <ac:chgData name="Jad Silbak" userId="6d7e641b-76fd-48dc-80cf-f777237fad7b" providerId="ADAL" clId="{E0B76AD2-68B3-2D47-8E9A-091CB7D6062E}" dt="2021-03-17T22:19:44.886" v="15206"/>
          <ac:spMkLst>
            <pc:docMk/>
            <pc:sldMk cId="87769051" sldId="432"/>
            <ac:spMk id="69" creationId="{F315A839-5D61-F849-A23E-1FB0B3FDA010}"/>
          </ac:spMkLst>
        </pc:spChg>
        <pc:spChg chg="add del mod">
          <ac:chgData name="Jad Silbak" userId="6d7e641b-76fd-48dc-80cf-f777237fad7b" providerId="ADAL" clId="{E0B76AD2-68B3-2D47-8E9A-091CB7D6062E}" dt="2021-03-17T22:22:17.838" v="15222"/>
          <ac:spMkLst>
            <pc:docMk/>
            <pc:sldMk cId="87769051" sldId="432"/>
            <ac:spMk id="70" creationId="{7CB66179-0FB6-DE46-B611-2790983B2AA6}"/>
          </ac:spMkLst>
        </pc:spChg>
        <pc:spChg chg="add del mod">
          <ac:chgData name="Jad Silbak" userId="6d7e641b-76fd-48dc-80cf-f777237fad7b" providerId="ADAL" clId="{E0B76AD2-68B3-2D47-8E9A-091CB7D6062E}" dt="2021-03-17T22:22:59.692" v="15226"/>
          <ac:spMkLst>
            <pc:docMk/>
            <pc:sldMk cId="87769051" sldId="432"/>
            <ac:spMk id="71" creationId="{9172CDE9-01EA-9143-A526-4CED2FB2BF39}"/>
          </ac:spMkLst>
        </pc:spChg>
        <pc:spChg chg="add del mod">
          <ac:chgData name="Jad Silbak" userId="6d7e641b-76fd-48dc-80cf-f777237fad7b" providerId="ADAL" clId="{E0B76AD2-68B3-2D47-8E9A-091CB7D6062E}" dt="2021-03-17T22:29:01.300" v="15245" actId="478"/>
          <ac:spMkLst>
            <pc:docMk/>
            <pc:sldMk cId="87769051" sldId="432"/>
            <ac:spMk id="72" creationId="{6BECEE5C-3012-C045-8A7E-F7A951477E77}"/>
          </ac:spMkLst>
        </pc:s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2" creationId="{A014B020-BD96-964E-BC73-A66A02F6B095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" creationId="{AB6F36C3-0B3D-B049-BDF5-D4E525C4CC7A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28" creationId="{6D7AE42C-E2B2-F946-825A-98DD686C978B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2" creationId="{02DB6609-2DB5-564F-88C0-794A6B82A29B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36" creationId="{2479FB57-AAF3-EF40-84AF-74C0CC6F6553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0" creationId="{B98B16B0-8CFB-9144-8D65-275F5CDA034F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4" creationId="{11F1ADFC-D61D-594F-820D-3531198CAF6C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48" creationId="{D8765F7C-391B-534C-A086-DD7666C281D5}"/>
          </ac:grpSpMkLst>
        </pc:grpChg>
        <pc:grpChg chg="add del mod">
          <ac:chgData name="Jad Silbak" userId="6d7e641b-76fd-48dc-80cf-f777237fad7b" providerId="ADAL" clId="{E0B76AD2-68B3-2D47-8E9A-091CB7D6062E}" dt="2021-03-17T22:29:01.300" v="15245" actId="478"/>
          <ac:grpSpMkLst>
            <pc:docMk/>
            <pc:sldMk cId="87769051" sldId="432"/>
            <ac:grpSpMk id="65" creationId="{A5574638-7713-9F44-9832-0DF4430F64F8}"/>
          </ac:grpSpMkLst>
        </pc:grpChg>
        <pc:cxnChg chg="add del mod">
          <ac:chgData name="Jad Silbak" userId="6d7e641b-76fd-48dc-80cf-f777237fad7b" providerId="ADAL" clId="{E0B76AD2-68B3-2D47-8E9A-091CB7D6062E}" dt="2021-03-17T22:15:26.178" v="15160" actId="478"/>
          <ac:cxnSpMkLst>
            <pc:docMk/>
            <pc:sldMk cId="87769051" sldId="432"/>
            <ac:cxnSpMk id="18" creationId="{F0F9641E-28F2-E044-B447-F991B042D0E8}"/>
          </ac:cxnSpMkLst>
        </pc:cxnChg>
        <pc:cxnChg chg="add del mod">
          <ac:chgData name="Jad Silbak" userId="6d7e641b-76fd-48dc-80cf-f777237fad7b" providerId="ADAL" clId="{E0B76AD2-68B3-2D47-8E9A-091CB7D6062E}" dt="2021-03-17T22:15:22.495" v="15158" actId="478"/>
          <ac:cxnSpMkLst>
            <pc:docMk/>
            <pc:sldMk cId="87769051" sldId="432"/>
            <ac:cxnSpMk id="19" creationId="{69100692-E349-9049-A1BE-980857E1AC9D}"/>
          </ac:cxnSpMkLst>
        </pc:cxnChg>
        <pc:cxnChg chg="add del mod">
          <ac:chgData name="Jad Silbak" userId="6d7e641b-76fd-48dc-80cf-f777237fad7b" providerId="ADAL" clId="{E0B76AD2-68B3-2D47-8E9A-091CB7D6062E}" dt="2021-03-17T22:18:45.786" v="15195"/>
          <ac:cxnSpMkLst>
            <pc:docMk/>
            <pc:sldMk cId="87769051" sldId="432"/>
            <ac:cxnSpMk id="52" creationId="{6585F7D3-D415-D247-819A-3C73F0C54146}"/>
          </ac:cxnSpMkLst>
        </pc:cxnChg>
        <pc:cxnChg chg="add del mod">
          <ac:chgData name="Jad Silbak" userId="6d7e641b-76fd-48dc-80cf-f777237fad7b" providerId="ADAL" clId="{E0B76AD2-68B3-2D47-8E9A-091CB7D6062E}" dt="2021-03-17T22:18:45.786" v="15195"/>
          <ac:cxnSpMkLst>
            <pc:docMk/>
            <pc:sldMk cId="87769051" sldId="432"/>
            <ac:cxnSpMk id="53" creationId="{76E08EAA-3B28-DF48-8FF7-AE36E8DD322A}"/>
          </ac:cxnSpMkLst>
        </pc:cxnChg>
        <pc:cxnChg chg="add mod">
          <ac:chgData name="Jad Silbak" userId="6d7e641b-76fd-48dc-80cf-f777237fad7b" providerId="ADAL" clId="{E0B76AD2-68B3-2D47-8E9A-091CB7D6062E}" dt="2021-03-17T22:29:01.300" v="15245" actId="478"/>
          <ac:cxnSpMkLst>
            <pc:docMk/>
            <pc:sldMk cId="87769051" sldId="432"/>
            <ac:cxnSpMk id="57" creationId="{E7E327A4-FBB1-BE44-B07E-3345D5F107CD}"/>
          </ac:cxnSpMkLst>
        </pc:cxnChg>
        <pc:cxnChg chg="add mod">
          <ac:chgData name="Jad Silbak" userId="6d7e641b-76fd-48dc-80cf-f777237fad7b" providerId="ADAL" clId="{E0B76AD2-68B3-2D47-8E9A-091CB7D6062E}" dt="2021-03-17T22:29:01.300" v="15245" actId="478"/>
          <ac:cxnSpMkLst>
            <pc:docMk/>
            <pc:sldMk cId="87769051" sldId="432"/>
            <ac:cxnSpMk id="58" creationId="{5F45C7B6-116D-D140-A0BC-B6678CE94667}"/>
          </ac:cxnSpMkLst>
        </pc:cxnChg>
        <pc:cxnChg chg="add mod">
          <ac:chgData name="Jad Silbak" userId="6d7e641b-76fd-48dc-80cf-f777237fad7b" providerId="ADAL" clId="{E0B76AD2-68B3-2D47-8E9A-091CB7D6062E}" dt="2021-03-17T22:18:55.634" v="15199" actId="571"/>
          <ac:cxnSpMkLst>
            <pc:docMk/>
            <pc:sldMk cId="87769051" sldId="432"/>
            <ac:cxnSpMk id="61" creationId="{C26C0B3B-45DE-5F46-8FE4-F9689E5339FD}"/>
          </ac:cxnSpMkLst>
        </pc:cxnChg>
        <pc:cxnChg chg="add mod">
          <ac:chgData name="Jad Silbak" userId="6d7e641b-76fd-48dc-80cf-f777237fad7b" providerId="ADAL" clId="{E0B76AD2-68B3-2D47-8E9A-091CB7D6062E}" dt="2021-03-17T22:18:55.634" v="15199" actId="571"/>
          <ac:cxnSpMkLst>
            <pc:docMk/>
            <pc:sldMk cId="87769051" sldId="432"/>
            <ac:cxnSpMk id="62" creationId="{645E23A1-A464-C345-A71B-78BEFDFBCCC5}"/>
          </ac:cxnSpMkLst>
        </pc:cxnChg>
        <pc:cxnChg chg="mod">
          <ac:chgData name="Jad Silbak" userId="6d7e641b-76fd-48dc-80cf-f777237fad7b" providerId="ADAL" clId="{E0B76AD2-68B3-2D47-8E9A-091CB7D6062E}" dt="2021-03-17T22:19:44.886" v="15206"/>
          <ac:cxnSpMkLst>
            <pc:docMk/>
            <pc:sldMk cId="87769051" sldId="432"/>
            <ac:cxnSpMk id="66" creationId="{C7541DE2-0D0E-714F-9C21-7B1606B581C6}"/>
          </ac:cxnSpMkLst>
        </pc:cxnChg>
        <pc:cxnChg chg="mod">
          <ac:chgData name="Jad Silbak" userId="6d7e641b-76fd-48dc-80cf-f777237fad7b" providerId="ADAL" clId="{E0B76AD2-68B3-2D47-8E9A-091CB7D6062E}" dt="2021-03-17T22:19:44.886" v="15206"/>
          <ac:cxnSpMkLst>
            <pc:docMk/>
            <pc:sldMk cId="87769051" sldId="432"/>
            <ac:cxnSpMk id="67" creationId="{359DE6BB-3689-5148-AA6F-50DCCD5268DD}"/>
          </ac:cxnSpMkLst>
        </pc:cxnChg>
      </pc:sldChg>
      <pc:sldChg chg="addSp delSp modSp add mod ord">
        <pc:chgData name="Jad Silbak" userId="6d7e641b-76fd-48dc-80cf-f777237fad7b" providerId="ADAL" clId="{E0B76AD2-68B3-2D47-8E9A-091CB7D6062E}" dt="2021-03-17T10:29:12.817" v="9625" actId="20578"/>
        <pc:sldMkLst>
          <pc:docMk/>
          <pc:sldMk cId="1099396249" sldId="433"/>
        </pc:sldMkLst>
        <pc:spChg chg="del">
          <ac:chgData name="Jad Silbak" userId="6d7e641b-76fd-48dc-80cf-f777237fad7b" providerId="ADAL" clId="{E0B76AD2-68B3-2D47-8E9A-091CB7D6062E}" dt="2021-03-16T20:28:07.322" v="8531" actId="478"/>
          <ac:spMkLst>
            <pc:docMk/>
            <pc:sldMk cId="1099396249" sldId="433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0:26:37.696" v="9615" actId="20577"/>
          <ac:spMkLst>
            <pc:docMk/>
            <pc:sldMk cId="1099396249" sldId="433"/>
            <ac:spMk id="3" creationId="{B6C44494-0BF7-8D4C-9E86-16DC8788934E}"/>
          </ac:spMkLst>
        </pc:spChg>
        <pc:spChg chg="mod">
          <ac:chgData name="Jad Silbak" userId="6d7e641b-76fd-48dc-80cf-f777237fad7b" providerId="ADAL" clId="{E0B76AD2-68B3-2D47-8E9A-091CB7D6062E}" dt="2021-03-15T08:59:55.458" v="5777" actId="1076"/>
          <ac:spMkLst>
            <pc:docMk/>
            <pc:sldMk cId="1099396249" sldId="433"/>
            <ac:spMk id="4" creationId="{78B9768E-824B-864D-9FC4-3DE3ABB99479}"/>
          </ac:spMkLst>
        </pc:spChg>
        <pc:spChg chg="add mod">
          <ac:chgData name="Jad Silbak" userId="6d7e641b-76fd-48dc-80cf-f777237fad7b" providerId="ADAL" clId="{E0B76AD2-68B3-2D47-8E9A-091CB7D6062E}" dt="2021-03-15T09:00:53.379" v="5781" actId="1076"/>
          <ac:spMkLst>
            <pc:docMk/>
            <pc:sldMk cId="1099396249" sldId="433"/>
            <ac:spMk id="5" creationId="{723EA446-ED97-8B48-82E4-CAB2CE0E4FF7}"/>
          </ac:spMkLst>
        </pc:spChg>
        <pc:spChg chg="del mod">
          <ac:chgData name="Jad Silbak" userId="6d7e641b-76fd-48dc-80cf-f777237fad7b" providerId="ADAL" clId="{E0B76AD2-68B3-2D47-8E9A-091CB7D6062E}" dt="2021-03-16T20:28:14.332" v="8533" actId="478"/>
          <ac:spMkLst>
            <pc:docMk/>
            <pc:sldMk cId="1099396249" sldId="433"/>
            <ac:spMk id="6" creationId="{8F8B812B-4A07-5D44-BFA2-CFCA2005EB0E}"/>
          </ac:spMkLst>
        </pc:spChg>
        <pc:spChg chg="add mod">
          <ac:chgData name="Jad Silbak" userId="6d7e641b-76fd-48dc-80cf-f777237fad7b" providerId="ADAL" clId="{E0B76AD2-68B3-2D47-8E9A-091CB7D6062E}" dt="2021-03-15T09:42:06.326" v="6398" actId="20577"/>
          <ac:spMkLst>
            <pc:docMk/>
            <pc:sldMk cId="1099396249" sldId="433"/>
            <ac:spMk id="7" creationId="{1E759F30-87FE-FB40-A389-4E41AFE78578}"/>
          </ac:spMkLst>
        </pc:spChg>
        <pc:spChg chg="add del mod">
          <ac:chgData name="Jad Silbak" userId="6d7e641b-76fd-48dc-80cf-f777237fad7b" providerId="ADAL" clId="{E0B76AD2-68B3-2D47-8E9A-091CB7D6062E}" dt="2021-03-16T20:28:09.761" v="8532" actId="478"/>
          <ac:spMkLst>
            <pc:docMk/>
            <pc:sldMk cId="1099396249" sldId="433"/>
            <ac:spMk id="9" creationId="{29524C23-9199-6F49-AFAF-10B50653015A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2" creationId="{ECF424C6-4209-7840-8A1F-3E5CF7362AB2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3" creationId="{AC4BE240-9134-C843-8672-280A3695E910}"/>
          </ac:spMkLst>
        </pc:spChg>
        <pc:spChg chg="add del mod">
          <ac:chgData name="Jad Silbak" userId="6d7e641b-76fd-48dc-80cf-f777237fad7b" providerId="ADAL" clId="{E0B76AD2-68B3-2D47-8E9A-091CB7D6062E}" dt="2021-03-16T20:28:21.003" v="8535"/>
          <ac:spMkLst>
            <pc:docMk/>
            <pc:sldMk cId="1099396249" sldId="433"/>
            <ac:spMk id="14" creationId="{8F931312-0084-9E46-95A9-4E77095366EC}"/>
          </ac:spMkLst>
        </pc:spChg>
        <pc:spChg chg="add mod">
          <ac:chgData name="Jad Silbak" userId="6d7e641b-76fd-48dc-80cf-f777237fad7b" providerId="ADAL" clId="{E0B76AD2-68B3-2D47-8E9A-091CB7D6062E}" dt="2021-03-16T20:28:22.283" v="8536"/>
          <ac:spMkLst>
            <pc:docMk/>
            <pc:sldMk cId="1099396249" sldId="433"/>
            <ac:spMk id="15" creationId="{8A20DF2A-03AF-EF42-8B56-4EB73E871899}"/>
          </ac:spMkLst>
        </pc:spChg>
        <pc:spChg chg="add mod">
          <ac:chgData name="Jad Silbak" userId="6d7e641b-76fd-48dc-80cf-f777237fad7b" providerId="ADAL" clId="{E0B76AD2-68B3-2D47-8E9A-091CB7D6062E}" dt="2021-03-17T10:15:51.113" v="9552" actId="20577"/>
          <ac:spMkLst>
            <pc:docMk/>
            <pc:sldMk cId="1099396249" sldId="433"/>
            <ac:spMk id="16" creationId="{CCB54382-6EE6-C34B-B225-499B90EA88A6}"/>
          </ac:spMkLst>
        </pc:spChg>
        <pc:spChg chg="add del mod">
          <ac:chgData name="Jad Silbak" userId="6d7e641b-76fd-48dc-80cf-f777237fad7b" providerId="ADAL" clId="{E0B76AD2-68B3-2D47-8E9A-091CB7D6062E}" dt="2021-03-16T20:28:25.806" v="8537" actId="478"/>
          <ac:spMkLst>
            <pc:docMk/>
            <pc:sldMk cId="1099396249" sldId="433"/>
            <ac:spMk id="17" creationId="{B9E09AA0-F589-4047-A6CD-D6A8FAA5716B}"/>
          </ac:spMkLst>
        </pc:spChg>
        <pc:spChg chg="mod">
          <ac:chgData name="Jad Silbak" userId="6d7e641b-76fd-48dc-80cf-f777237fad7b" providerId="ADAL" clId="{E0B76AD2-68B3-2D47-8E9A-091CB7D6062E}" dt="2021-03-17T10:26:41.602" v="9617" actId="20577"/>
          <ac:spMkLst>
            <pc:docMk/>
            <pc:sldMk cId="1099396249" sldId="433"/>
            <ac:spMk id="56" creationId="{0802F91E-4AC1-5440-A031-133A1A661F61}"/>
          </ac:spMkLst>
        </pc:spChg>
      </pc:sldChg>
      <pc:sldChg chg="addSp delSp modSp add mod ord modAnim">
        <pc:chgData name="Jad Silbak" userId="6d7e641b-76fd-48dc-80cf-f777237fad7b" providerId="ADAL" clId="{E0B76AD2-68B3-2D47-8E9A-091CB7D6062E}" dt="2021-03-17T20:39:45.787" v="14805"/>
        <pc:sldMkLst>
          <pc:docMk/>
          <pc:sldMk cId="618387352" sldId="434"/>
        </pc:sldMkLst>
        <pc:spChg chg="mod">
          <ac:chgData name="Jad Silbak" userId="6d7e641b-76fd-48dc-80cf-f777237fad7b" providerId="ADAL" clId="{E0B76AD2-68B3-2D47-8E9A-091CB7D6062E}" dt="2021-03-16T20:27:48.080" v="8530" actId="1076"/>
          <ac:spMkLst>
            <pc:docMk/>
            <pc:sldMk cId="618387352" sldId="434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5T09:02:28.529" v="5785" actId="478"/>
          <ac:spMkLst>
            <pc:docMk/>
            <pc:sldMk cId="618387352" sldId="434"/>
            <ac:spMk id="3" creationId="{B6C44494-0BF7-8D4C-9E86-16DC8788934E}"/>
          </ac:spMkLst>
        </pc:spChg>
        <pc:spChg chg="del">
          <ac:chgData name="Jad Silbak" userId="6d7e641b-76fd-48dc-80cf-f777237fad7b" providerId="ADAL" clId="{E0B76AD2-68B3-2D47-8E9A-091CB7D6062E}" dt="2021-03-15T09:02:26.977" v="5784" actId="478"/>
          <ac:spMkLst>
            <pc:docMk/>
            <pc:sldMk cId="618387352" sldId="434"/>
            <ac:spMk id="4" creationId="{78B9768E-824B-864D-9FC4-3DE3ABB99479}"/>
          </ac:spMkLst>
        </pc:spChg>
        <pc:spChg chg="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4" creationId="{D8BB0737-0291-7846-9109-625A681596D1}"/>
          </ac:spMkLst>
        </pc:spChg>
        <pc:spChg chg="del mod">
          <ac:chgData name="Jad Silbak" userId="6d7e641b-76fd-48dc-80cf-f777237fad7b" providerId="ADAL" clId="{E0B76AD2-68B3-2D47-8E9A-091CB7D6062E}" dt="2021-03-16T20:45:18.279" v="8771" actId="478"/>
          <ac:spMkLst>
            <pc:docMk/>
            <pc:sldMk cId="618387352" sldId="434"/>
            <ac:spMk id="5" creationId="{723EA446-ED97-8B48-82E4-CAB2CE0E4FF7}"/>
          </ac:spMkLst>
        </pc:spChg>
        <pc:spChg chg="mod">
          <ac:chgData name="Jad Silbak" userId="6d7e641b-76fd-48dc-80cf-f777237fad7b" providerId="ADAL" clId="{E0B76AD2-68B3-2D47-8E9A-091CB7D6062E}" dt="2021-03-17T10:15:47.637" v="9551" actId="20577"/>
          <ac:spMkLst>
            <pc:docMk/>
            <pc:sldMk cId="618387352" sldId="434"/>
            <ac:spMk id="6" creationId="{8F8B812B-4A07-5D44-BFA2-CFCA2005EB0E}"/>
          </ac:spMkLst>
        </pc:spChg>
        <pc:spChg chg="add del mod">
          <ac:chgData name="Jad Silbak" userId="6d7e641b-76fd-48dc-80cf-f777237fad7b" providerId="ADAL" clId="{E0B76AD2-68B3-2D47-8E9A-091CB7D6062E}" dt="2021-03-17T20:30:30.507" v="14736" actId="478"/>
          <ac:spMkLst>
            <pc:docMk/>
            <pc:sldMk cId="618387352" sldId="434"/>
            <ac:spMk id="7" creationId="{CD857070-81F2-D640-91ED-339C67EAADF3}"/>
          </ac:spMkLst>
        </pc:spChg>
        <pc:spChg chg="add del mod">
          <ac:chgData name="Jad Silbak" userId="6d7e641b-76fd-48dc-80cf-f777237fad7b" providerId="ADAL" clId="{E0B76AD2-68B3-2D47-8E9A-091CB7D6062E}" dt="2021-03-15T09:15:35.496" v="5875" actId="478"/>
          <ac:spMkLst>
            <pc:docMk/>
            <pc:sldMk cId="618387352" sldId="434"/>
            <ac:spMk id="8" creationId="{3168F479-EA3F-3147-A7FD-C6501F450BBC}"/>
          </ac:spMkLst>
        </pc:spChg>
        <pc:spChg chg="mod">
          <ac:chgData name="Jad Silbak" userId="6d7e641b-76fd-48dc-80cf-f777237fad7b" providerId="ADAL" clId="{E0B76AD2-68B3-2D47-8E9A-091CB7D6062E}" dt="2021-03-17T11:06:51.451" v="10571" actId="1076"/>
          <ac:spMkLst>
            <pc:docMk/>
            <pc:sldMk cId="618387352" sldId="434"/>
            <ac:spMk id="8" creationId="{D4129547-949A-9246-81F7-14C2B491249B}"/>
          </ac:spMkLst>
        </pc:spChg>
        <pc:spChg chg="add mod">
          <ac:chgData name="Jad Silbak" userId="6d7e641b-76fd-48dc-80cf-f777237fad7b" providerId="ADAL" clId="{E0B76AD2-68B3-2D47-8E9A-091CB7D6062E}" dt="2021-03-17T20:35:44.767" v="14765" actId="207"/>
          <ac:spMkLst>
            <pc:docMk/>
            <pc:sldMk cId="618387352" sldId="434"/>
            <ac:spMk id="9" creationId="{C88B242F-5A13-AB4F-B69E-3829969DB9A2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1" creationId="{A0CE567F-D4AC-2948-A377-2923B6F9FD7A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2" creationId="{CBAB4362-55BF-0649-BA5A-B6FCAE45504D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3" creationId="{FA23324B-201F-2343-8964-0DB7895A336C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4" creationId="{EA215BAF-1231-4141-B550-9DEBB7C56E6E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5" creationId="{88F1716D-5C96-FA4C-B9CF-21826817E551}"/>
          </ac:spMkLst>
        </pc:spChg>
        <pc:spChg chg="mod">
          <ac:chgData name="Jad Silbak" userId="6d7e641b-76fd-48dc-80cf-f777237fad7b" providerId="ADAL" clId="{E0B76AD2-68B3-2D47-8E9A-091CB7D6062E}" dt="2021-03-17T20:35:39.421" v="14763" actId="207"/>
          <ac:spMkLst>
            <pc:docMk/>
            <pc:sldMk cId="618387352" sldId="434"/>
            <ac:spMk id="16" creationId="{BB80673A-D54F-C641-80B2-497606DA4A35}"/>
          </ac:spMkLst>
        </pc:spChg>
        <pc:spChg chg="add mod">
          <ac:chgData name="Jad Silbak" userId="6d7e641b-76fd-48dc-80cf-f777237fad7b" providerId="ADAL" clId="{E0B76AD2-68B3-2D47-8E9A-091CB7D6062E}" dt="2021-03-15T09:10:45.402" v="5874" actId="1076"/>
          <ac:spMkLst>
            <pc:docMk/>
            <pc:sldMk cId="618387352" sldId="434"/>
            <ac:spMk id="17" creationId="{187CB49D-48A2-DF4B-BCCC-F1E990FDA65D}"/>
          </ac:spMkLst>
        </pc:spChg>
        <pc:spChg chg="add mod">
          <ac:chgData name="Jad Silbak" userId="6d7e641b-76fd-48dc-80cf-f777237fad7b" providerId="ADAL" clId="{E0B76AD2-68B3-2D47-8E9A-091CB7D6062E}" dt="2021-03-15T09:19:39.079" v="5893" actId="20577"/>
          <ac:spMkLst>
            <pc:docMk/>
            <pc:sldMk cId="618387352" sldId="434"/>
            <ac:spMk id="18" creationId="{EAED8D0B-2EE0-CE41-9AB6-2E30E17A28B2}"/>
          </ac:spMkLst>
        </pc:spChg>
        <pc:spChg chg="del mod">
          <ac:chgData name="Jad Silbak" userId="6d7e641b-76fd-48dc-80cf-f777237fad7b" providerId="ADAL" clId="{E0B76AD2-68B3-2D47-8E9A-091CB7D6062E}" dt="2021-03-17T20:30:21.105" v="14734" actId="478"/>
          <ac:spMkLst>
            <pc:docMk/>
            <pc:sldMk cId="618387352" sldId="434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5T09:09:28.084" v="5865"/>
          <ac:spMkLst>
            <pc:docMk/>
            <pc:sldMk cId="618387352" sldId="434"/>
            <ac:spMk id="19" creationId="{AE856BB6-30F4-8644-B57C-5D9F65EA74D1}"/>
          </ac:spMkLst>
        </pc:spChg>
        <pc:spChg chg="add mod">
          <ac:chgData name="Jad Silbak" userId="6d7e641b-76fd-48dc-80cf-f777237fad7b" providerId="ADAL" clId="{E0B76AD2-68B3-2D47-8E9A-091CB7D6062E}" dt="2021-03-17T11:06:47.281" v="10570" actId="1076"/>
          <ac:spMkLst>
            <pc:docMk/>
            <pc:sldMk cId="618387352" sldId="434"/>
            <ac:spMk id="20" creationId="{C775BC63-9C44-6E41-BE03-E5E641F40619}"/>
          </ac:spMkLst>
        </pc:spChg>
        <pc:spChg chg="add mod">
          <ac:chgData name="Jad Silbak" userId="6d7e641b-76fd-48dc-80cf-f777237fad7b" providerId="ADAL" clId="{E0B76AD2-68B3-2D47-8E9A-091CB7D6062E}" dt="2021-03-15T09:19:24.853" v="5890" actId="5793"/>
          <ac:spMkLst>
            <pc:docMk/>
            <pc:sldMk cId="618387352" sldId="434"/>
            <ac:spMk id="21" creationId="{CF944256-56B1-3E43-84D3-94BF7BB17B60}"/>
          </ac:spMkLst>
        </pc:spChg>
        <pc:spChg chg="add del mod">
          <ac:chgData name="Jad Silbak" userId="6d7e641b-76fd-48dc-80cf-f777237fad7b" providerId="ADAL" clId="{E0B76AD2-68B3-2D47-8E9A-091CB7D6062E}" dt="2021-03-17T11:05:51.805" v="10564" actId="478"/>
          <ac:spMkLst>
            <pc:docMk/>
            <pc:sldMk cId="618387352" sldId="434"/>
            <ac:spMk id="23" creationId="{B5F93F02-9C0A-844B-89DF-82D7B1EBD7FB}"/>
          </ac:spMkLst>
        </pc:spChg>
        <pc:spChg chg="add mod">
          <ac:chgData name="Jad Silbak" userId="6d7e641b-76fd-48dc-80cf-f777237fad7b" providerId="ADAL" clId="{E0B76AD2-68B3-2D47-8E9A-091CB7D6062E}" dt="2021-03-15T09:42:53.237" v="6403" actId="115"/>
          <ac:spMkLst>
            <pc:docMk/>
            <pc:sldMk cId="618387352" sldId="434"/>
            <ac:spMk id="24" creationId="{8FC45A3B-AEE8-AD4D-98FA-C1D6B42E4C84}"/>
          </ac:spMkLst>
        </pc:spChg>
        <pc:spChg chg="add mod">
          <ac:chgData name="Jad Silbak" userId="6d7e641b-76fd-48dc-80cf-f777237fad7b" providerId="ADAL" clId="{E0B76AD2-68B3-2D47-8E9A-091CB7D6062E}" dt="2021-03-17T11:05:52.252" v="10565"/>
          <ac:spMkLst>
            <pc:docMk/>
            <pc:sldMk cId="618387352" sldId="434"/>
            <ac:spMk id="25" creationId="{4FDC376A-1EA0-614B-A62F-39BE229B4874}"/>
          </ac:spMkLst>
        </pc:spChg>
        <pc:spChg chg="del">
          <ac:chgData name="Jad Silbak" userId="6d7e641b-76fd-48dc-80cf-f777237fad7b" providerId="ADAL" clId="{E0B76AD2-68B3-2D47-8E9A-091CB7D6062E}" dt="2021-03-15T09:02:30.161" v="5786" actId="478"/>
          <ac:spMkLst>
            <pc:docMk/>
            <pc:sldMk cId="618387352" sldId="434"/>
            <ac:spMk id="54" creationId="{836DA076-CE9C-1A4F-A68F-B07C4B2DF299}"/>
          </ac:spMkLst>
        </pc:spChg>
        <pc:spChg chg="del">
          <ac:chgData name="Jad Silbak" userId="6d7e641b-76fd-48dc-80cf-f777237fad7b" providerId="ADAL" clId="{E0B76AD2-68B3-2D47-8E9A-091CB7D6062E}" dt="2021-03-15T09:02:25.202" v="5783" actId="478"/>
          <ac:spMkLst>
            <pc:docMk/>
            <pc:sldMk cId="618387352" sldId="434"/>
            <ac:spMk id="56" creationId="{0802F91E-4AC1-5440-A031-133A1A661F61}"/>
          </ac:spMkLst>
        </pc:spChg>
        <pc:grpChg chg="add mod">
          <ac:chgData name="Jad Silbak" userId="6d7e641b-76fd-48dc-80cf-f777237fad7b" providerId="ADAL" clId="{E0B76AD2-68B3-2D47-8E9A-091CB7D6062E}" dt="2021-03-17T20:35:51.727" v="14766" actId="1076"/>
          <ac:grpSpMkLst>
            <pc:docMk/>
            <pc:sldMk cId="618387352" sldId="434"/>
            <ac:grpSpMk id="10" creationId="{D46CC2EF-638D-5040-8579-4DF1C95C35D5}"/>
          </ac:grpSpMkLst>
        </pc:grpChg>
      </pc:sldChg>
      <pc:sldChg chg="delSp add mod">
        <pc:chgData name="Jad Silbak" userId="6d7e641b-76fd-48dc-80cf-f777237fad7b" providerId="ADAL" clId="{E0B76AD2-68B3-2D47-8E9A-091CB7D6062E}" dt="2021-03-15T09:17:36.247" v="5887" actId="478"/>
        <pc:sldMkLst>
          <pc:docMk/>
          <pc:sldMk cId="4199746124" sldId="435"/>
        </pc:sldMkLst>
        <pc:spChg chg="del">
          <ac:chgData name="Jad Silbak" userId="6d7e641b-76fd-48dc-80cf-f777237fad7b" providerId="ADAL" clId="{E0B76AD2-68B3-2D47-8E9A-091CB7D6062E}" dt="2021-03-15T09:17:36.247" v="5887" actId="478"/>
          <ac:spMkLst>
            <pc:docMk/>
            <pc:sldMk cId="4199746124" sldId="435"/>
            <ac:spMk id="18" creationId="{EAED8D0B-2EE0-CE41-9AB6-2E30E17A28B2}"/>
          </ac:spMkLst>
        </pc:spChg>
      </pc:sldChg>
      <pc:sldChg chg="addSp delSp modSp add mod">
        <pc:chgData name="Jad Silbak" userId="6d7e641b-76fd-48dc-80cf-f777237fad7b" providerId="ADAL" clId="{E0B76AD2-68B3-2D47-8E9A-091CB7D6062E}" dt="2021-03-17T09:52:22.316" v="9452" actId="478"/>
        <pc:sldMkLst>
          <pc:docMk/>
          <pc:sldMk cId="3038201390" sldId="436"/>
        </pc:sldMkLst>
        <pc:spChg chg="del">
          <ac:chgData name="Jad Silbak" userId="6d7e641b-76fd-48dc-80cf-f777237fad7b" providerId="ADAL" clId="{E0B76AD2-68B3-2D47-8E9A-091CB7D6062E}" dt="2021-03-16T20:30:35.214" v="8568" actId="478"/>
          <ac:spMkLst>
            <pc:docMk/>
            <pc:sldMk cId="3038201390" sldId="436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5T13:55:40.650" v="6916" actId="478"/>
          <ac:spMkLst>
            <pc:docMk/>
            <pc:sldMk cId="3038201390" sldId="436"/>
            <ac:spMk id="3" creationId="{544A14A8-336A-E147-9AC7-C5CC4D974953}"/>
          </ac:spMkLst>
        </pc:spChg>
        <pc:spChg chg="add del mod">
          <ac:chgData name="Jad Silbak" userId="6d7e641b-76fd-48dc-80cf-f777237fad7b" providerId="ADAL" clId="{E0B76AD2-68B3-2D47-8E9A-091CB7D6062E}" dt="2021-03-15T12:13:25.294" v="6734" actId="478"/>
          <ac:spMkLst>
            <pc:docMk/>
            <pc:sldMk cId="3038201390" sldId="436"/>
            <ac:spMk id="4" creationId="{565A9974-F71A-5B43-9796-BCE466F19B53}"/>
          </ac:spMkLst>
        </pc:spChg>
        <pc:spChg chg="mod">
          <ac:chgData name="Jad Silbak" userId="6d7e641b-76fd-48dc-80cf-f777237fad7b" providerId="ADAL" clId="{E0B76AD2-68B3-2D47-8E9A-091CB7D6062E}" dt="2021-03-15T13:55:22.536" v="6914" actId="20577"/>
          <ac:spMkLst>
            <pc:docMk/>
            <pc:sldMk cId="3038201390" sldId="436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30:43.847" v="8571" actId="478"/>
          <ac:spMkLst>
            <pc:docMk/>
            <pc:sldMk cId="3038201390" sldId="436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41.927" v="8570" actId="478"/>
          <ac:spMkLst>
            <pc:docMk/>
            <pc:sldMk cId="3038201390" sldId="436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8" creationId="{708DFC3B-D282-9848-A7AC-D039A7875A57}"/>
          </ac:spMkLst>
        </pc:spChg>
        <pc:spChg chg="add del mod">
          <ac:chgData name="Jad Silbak" userId="6d7e641b-76fd-48dc-80cf-f777237fad7b" providerId="ADAL" clId="{E0B76AD2-68B3-2D47-8E9A-091CB7D6062E}" dt="2021-03-16T20:30:37.871" v="8569" actId="478"/>
          <ac:spMkLst>
            <pc:docMk/>
            <pc:sldMk cId="3038201390" sldId="436"/>
            <ac:spMk id="18" creationId="{6C23E820-A554-D045-A792-824902B72F16}"/>
          </ac:spMkLst>
        </pc:spChg>
        <pc:spChg chg="del">
          <ac:chgData name="Jad Silbak" userId="6d7e641b-76fd-48dc-80cf-f777237fad7b" providerId="ADAL" clId="{E0B76AD2-68B3-2D47-8E9A-091CB7D6062E}" dt="2021-03-15T09:47:01.789" v="6405" actId="478"/>
          <ac:spMkLst>
            <pc:docMk/>
            <pc:sldMk cId="3038201390" sldId="436"/>
            <ac:spMk id="18" creationId="{EAED8D0B-2EE0-CE41-9AB6-2E30E17A28B2}"/>
          </ac:spMkLst>
        </pc:spChg>
        <pc:spChg chg="add del mod">
          <ac:chgData name="Jad Silbak" userId="6d7e641b-76fd-48dc-80cf-f777237fad7b" providerId="ADAL" clId="{E0B76AD2-68B3-2D47-8E9A-091CB7D6062E}" dt="2021-03-15T13:43:49.067" v="6791" actId="478"/>
          <ac:spMkLst>
            <pc:docMk/>
            <pc:sldMk cId="3038201390" sldId="436"/>
            <ac:spMk id="19" creationId="{7DB18F3F-6507-864D-B9EC-F5EA74514594}"/>
          </ac:spMkLst>
        </pc:spChg>
        <pc:spChg chg="mod">
          <ac:chgData name="Jad Silbak" userId="6d7e641b-76fd-48dc-80cf-f777237fad7b" providerId="ADAL" clId="{E0B76AD2-68B3-2D47-8E9A-091CB7D6062E}" dt="2021-03-15T13:52:54.854" v="6895" actId="1076"/>
          <ac:spMkLst>
            <pc:docMk/>
            <pc:sldMk cId="3038201390" sldId="436"/>
            <ac:spMk id="21" creationId="{CF944256-56B1-3E43-84D3-94BF7BB17B60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2" creationId="{BC2E7335-FF91-E34E-87D7-CE023B107156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3" creationId="{EDA40AF6-411E-DA4E-85CF-5382D5C45AB5}"/>
          </ac:spMkLst>
        </pc:spChg>
        <pc:spChg chg="mod">
          <ac:chgData name="Jad Silbak" userId="6d7e641b-76fd-48dc-80cf-f777237fad7b" providerId="ADAL" clId="{E0B76AD2-68B3-2D47-8E9A-091CB7D6062E}" dt="2021-03-15T13:51:44.176" v="6894" actId="14100"/>
          <ac:spMkLst>
            <pc:docMk/>
            <pc:sldMk cId="3038201390" sldId="436"/>
            <ac:spMk id="24" creationId="{8FC45A3B-AEE8-AD4D-98FA-C1D6B42E4C84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5" creationId="{651B0713-5CD1-454E-ADE6-9464E5C8421F}"/>
          </ac:spMkLst>
        </pc:spChg>
        <pc:spChg chg="add mod">
          <ac:chgData name="Jad Silbak" userId="6d7e641b-76fd-48dc-80cf-f777237fad7b" providerId="ADAL" clId="{E0B76AD2-68B3-2D47-8E9A-091CB7D6062E}" dt="2021-03-15T13:48:14.600" v="6859" actId="1076"/>
          <ac:spMkLst>
            <pc:docMk/>
            <pc:sldMk cId="3038201390" sldId="436"/>
            <ac:spMk id="26" creationId="{2FE599A0-31B1-9740-BAF9-6EA6E48A387B}"/>
          </ac:spMkLst>
        </pc:spChg>
        <pc:spChg chg="add mod">
          <ac:chgData name="Jad Silbak" userId="6d7e641b-76fd-48dc-80cf-f777237fad7b" providerId="ADAL" clId="{E0B76AD2-68B3-2D47-8E9A-091CB7D6062E}" dt="2021-03-15T13:48:53.649" v="6862" actId="1076"/>
          <ac:spMkLst>
            <pc:docMk/>
            <pc:sldMk cId="3038201390" sldId="436"/>
            <ac:spMk id="27" creationId="{CD89FB21-ED84-2745-9ACB-657F697548AE}"/>
          </ac:spMkLst>
        </pc:spChg>
        <pc:spChg chg="add del mod">
          <ac:chgData name="Jad Silbak" userId="6d7e641b-76fd-48dc-80cf-f777237fad7b" providerId="ADAL" clId="{E0B76AD2-68B3-2D47-8E9A-091CB7D6062E}" dt="2021-03-17T09:52:22.316" v="9452" actId="478"/>
          <ac:spMkLst>
            <pc:docMk/>
            <pc:sldMk cId="3038201390" sldId="436"/>
            <ac:spMk id="28" creationId="{EC920B44-A7AD-FE40-9602-762B8838BFC9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29" creationId="{5ECD90FC-DEC4-8E49-A9A2-5BCE0B62B5BB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30" creationId="{C50235C0-377B-FC49-BB03-BC32AEFF8EC3}"/>
          </ac:spMkLst>
        </pc:spChg>
        <pc:spChg chg="add mod">
          <ac:chgData name="Jad Silbak" userId="6d7e641b-76fd-48dc-80cf-f777237fad7b" providerId="ADAL" clId="{E0B76AD2-68B3-2D47-8E9A-091CB7D6062E}" dt="2021-03-16T20:30:44.276" v="8572"/>
          <ac:spMkLst>
            <pc:docMk/>
            <pc:sldMk cId="3038201390" sldId="436"/>
            <ac:spMk id="31" creationId="{3881BF1A-1227-B64F-BC60-0CF26036460E}"/>
          </ac:spMkLst>
        </pc:spChg>
      </pc:sldChg>
      <pc:sldChg chg="modSp add mod ord">
        <pc:chgData name="Jad Silbak" userId="6d7e641b-76fd-48dc-80cf-f777237fad7b" providerId="ADAL" clId="{E0B76AD2-68B3-2D47-8E9A-091CB7D6062E}" dt="2021-03-15T14:06:45.189" v="7021" actId="20578"/>
        <pc:sldMkLst>
          <pc:docMk/>
          <pc:sldMk cId="2354950098" sldId="437"/>
        </pc:sldMkLst>
        <pc:spChg chg="mod">
          <ac:chgData name="Jad Silbak" userId="6d7e641b-76fd-48dc-80cf-f777237fad7b" providerId="ADAL" clId="{E0B76AD2-68B3-2D47-8E9A-091CB7D6062E}" dt="2021-03-15T13:53:07.849" v="6897" actId="1076"/>
          <ac:spMkLst>
            <pc:docMk/>
            <pc:sldMk cId="2354950098" sldId="437"/>
            <ac:spMk id="21" creationId="{CF944256-56B1-3E43-84D3-94BF7BB17B60}"/>
          </ac:spMkLst>
        </pc:spChg>
      </pc:sldChg>
      <pc:sldChg chg="addSp delSp modSp add mod">
        <pc:chgData name="Jad Silbak" userId="6d7e641b-76fd-48dc-80cf-f777237fad7b" providerId="ADAL" clId="{E0B76AD2-68B3-2D47-8E9A-091CB7D6062E}" dt="2021-03-16T20:30:26.164" v="8567"/>
        <pc:sldMkLst>
          <pc:docMk/>
          <pc:sldMk cId="270277020" sldId="438"/>
        </pc:sldMkLst>
        <pc:spChg chg="del">
          <ac:chgData name="Jad Silbak" userId="6d7e641b-76fd-48dc-80cf-f777237fad7b" providerId="ADAL" clId="{E0B76AD2-68B3-2D47-8E9A-091CB7D6062E}" dt="2021-03-16T20:30:15.882" v="8563" actId="478"/>
          <ac:spMkLst>
            <pc:docMk/>
            <pc:sldMk cId="270277020" sldId="438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5T15:41:00.623" v="7819" actId="478"/>
          <ac:spMkLst>
            <pc:docMk/>
            <pc:sldMk cId="270277020" sldId="438"/>
            <ac:spMk id="3" creationId="{544A14A8-336A-E147-9AC7-C5CC4D974953}"/>
          </ac:spMkLst>
        </pc:spChg>
        <pc:spChg chg="add del mod">
          <ac:chgData name="Jad Silbak" userId="6d7e641b-76fd-48dc-80cf-f777237fad7b" providerId="ADAL" clId="{E0B76AD2-68B3-2D47-8E9A-091CB7D6062E}" dt="2021-03-16T20:30:18.127" v="8564" actId="478"/>
          <ac:spMkLst>
            <pc:docMk/>
            <pc:sldMk cId="270277020" sldId="438"/>
            <ac:spMk id="4" creationId="{9A9EFF4D-316F-C845-B64C-430B1CD08A3D}"/>
          </ac:spMkLst>
        </pc:spChg>
        <pc:spChg chg="del mod">
          <ac:chgData name="Jad Silbak" userId="6d7e641b-76fd-48dc-80cf-f777237fad7b" providerId="ADAL" clId="{E0B76AD2-68B3-2D47-8E9A-091CB7D6062E}" dt="2021-03-15T15:41:03.103" v="7820" actId="478"/>
          <ac:spMkLst>
            <pc:docMk/>
            <pc:sldMk cId="270277020" sldId="438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30:25.536" v="8566" actId="478"/>
          <ac:spMkLst>
            <pc:docMk/>
            <pc:sldMk cId="270277020" sldId="438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22.895" v="8565" actId="478"/>
          <ac:spMkLst>
            <pc:docMk/>
            <pc:sldMk cId="270277020" sldId="438"/>
            <ac:spMk id="7" creationId="{CD857070-81F2-D640-91ED-339C67EAADF3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8" creationId="{708DFC3B-D282-9848-A7AC-D039A7875A57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2" creationId="{4B73307E-EA5E-104A-9B37-E84DDD7B192A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2" creationId="{BC2E7335-FF91-E34E-87D7-CE023B107156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3" creationId="{5DF323DF-213E-2441-BF69-7A0917CFD826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3" creationId="{EDA40AF6-411E-DA4E-85CF-5382D5C45AB5}"/>
          </ac:spMkLst>
        </pc:spChg>
        <pc:spChg chg="add mod">
          <ac:chgData name="Jad Silbak" userId="6d7e641b-76fd-48dc-80cf-f777237fad7b" providerId="ADAL" clId="{E0B76AD2-68B3-2D47-8E9A-091CB7D6062E}" dt="2021-03-16T20:30:26.164" v="8567"/>
          <ac:spMkLst>
            <pc:docMk/>
            <pc:sldMk cId="270277020" sldId="438"/>
            <ac:spMk id="24" creationId="{8F7A15D1-E1D7-6B47-B749-1EE3A31294AB}"/>
          </ac:spMkLst>
        </pc:spChg>
        <pc:spChg chg="del">
          <ac:chgData name="Jad Silbak" userId="6d7e641b-76fd-48dc-80cf-f777237fad7b" providerId="ADAL" clId="{E0B76AD2-68B3-2D47-8E9A-091CB7D6062E}" dt="2021-03-15T13:57:34.512" v="6936" actId="478"/>
          <ac:spMkLst>
            <pc:docMk/>
            <pc:sldMk cId="270277020" sldId="438"/>
            <ac:spMk id="24" creationId="{8FC45A3B-AEE8-AD4D-98FA-C1D6B42E4C84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5" creationId="{651B0713-5CD1-454E-ADE6-9464E5C8421F}"/>
          </ac:spMkLst>
        </pc:spChg>
        <pc:spChg chg="del">
          <ac:chgData name="Jad Silbak" userId="6d7e641b-76fd-48dc-80cf-f777237fad7b" providerId="ADAL" clId="{E0B76AD2-68B3-2D47-8E9A-091CB7D6062E}" dt="2021-03-15T13:57:38.657" v="6937" actId="478"/>
          <ac:spMkLst>
            <pc:docMk/>
            <pc:sldMk cId="270277020" sldId="438"/>
            <ac:spMk id="26" creationId="{2FE599A0-31B1-9740-BAF9-6EA6E48A387B}"/>
          </ac:spMkLst>
        </pc:spChg>
        <pc:spChg chg="del">
          <ac:chgData name="Jad Silbak" userId="6d7e641b-76fd-48dc-80cf-f777237fad7b" providerId="ADAL" clId="{E0B76AD2-68B3-2D47-8E9A-091CB7D6062E}" dt="2021-03-15T14:03:25.780" v="7019" actId="478"/>
          <ac:spMkLst>
            <pc:docMk/>
            <pc:sldMk cId="270277020" sldId="438"/>
            <ac:spMk id="27" creationId="{CD89FB21-ED84-2745-9ACB-657F697548AE}"/>
          </ac:spMkLst>
        </pc:spChg>
        <pc:spChg chg="del">
          <ac:chgData name="Jad Silbak" userId="6d7e641b-76fd-48dc-80cf-f777237fad7b" providerId="ADAL" clId="{E0B76AD2-68B3-2D47-8E9A-091CB7D6062E}" dt="2021-03-15T14:03:25.780" v="7019" actId="478"/>
          <ac:spMkLst>
            <pc:docMk/>
            <pc:sldMk cId="270277020" sldId="438"/>
            <ac:spMk id="28" creationId="{EC920B44-A7AD-FE40-9602-762B8838BFC9}"/>
          </ac:spMkLst>
        </pc:spChg>
        <pc:spChg chg="add mod">
          <ac:chgData name="Jad Silbak" userId="6d7e641b-76fd-48dc-80cf-f777237fad7b" providerId="ADAL" clId="{E0B76AD2-68B3-2D47-8E9A-091CB7D6062E}" dt="2021-03-15T18:33:46.960" v="8477" actId="20577"/>
          <ac:spMkLst>
            <pc:docMk/>
            <pc:sldMk cId="270277020" sldId="438"/>
            <ac:spMk id="29" creationId="{B67B495B-21AE-134B-9CDE-32A322C41C25}"/>
          </ac:spMkLst>
        </pc:spChg>
        <pc:spChg chg="add mod">
          <ac:chgData name="Jad Silbak" userId="6d7e641b-76fd-48dc-80cf-f777237fad7b" providerId="ADAL" clId="{E0B76AD2-68B3-2D47-8E9A-091CB7D6062E}" dt="2021-03-15T18:32:31.953" v="8449" actId="14100"/>
          <ac:spMkLst>
            <pc:docMk/>
            <pc:sldMk cId="270277020" sldId="438"/>
            <ac:spMk id="30" creationId="{0C03DE6A-C74A-8745-A490-CB30A96DE9CC}"/>
          </ac:spMkLst>
        </pc:spChg>
        <pc:spChg chg="add mod">
          <ac:chgData name="Jad Silbak" userId="6d7e641b-76fd-48dc-80cf-f777237fad7b" providerId="ADAL" clId="{E0B76AD2-68B3-2D47-8E9A-091CB7D6062E}" dt="2021-03-15T18:32:31.953" v="8449" actId="14100"/>
          <ac:spMkLst>
            <pc:docMk/>
            <pc:sldMk cId="270277020" sldId="438"/>
            <ac:spMk id="31" creationId="{BC781760-B90C-1F4A-8135-9F02757BA663}"/>
          </ac:spMkLst>
        </pc:spChg>
      </pc:sldChg>
      <pc:sldChg chg="add">
        <pc:chgData name="Jad Silbak" userId="6d7e641b-76fd-48dc-80cf-f777237fad7b" providerId="ADAL" clId="{E0B76AD2-68B3-2D47-8E9A-091CB7D6062E}" dt="2021-03-15T13:55:48.644" v="6917"/>
        <pc:sldMkLst>
          <pc:docMk/>
          <pc:sldMk cId="3606734865" sldId="439"/>
        </pc:sldMkLst>
      </pc:sldChg>
      <pc:sldChg chg="addSp delSp modSp add mod">
        <pc:chgData name="Jad Silbak" userId="6d7e641b-76fd-48dc-80cf-f777237fad7b" providerId="ADAL" clId="{E0B76AD2-68B3-2D47-8E9A-091CB7D6062E}" dt="2021-03-15T16:02:11.580" v="8119" actId="1076"/>
        <pc:sldMkLst>
          <pc:docMk/>
          <pc:sldMk cId="4269198979" sldId="440"/>
        </pc:sldMkLst>
        <pc:spChg chg="mod">
          <ac:chgData name="Jad Silbak" userId="6d7e641b-76fd-48dc-80cf-f777237fad7b" providerId="ADAL" clId="{E0B76AD2-68B3-2D47-8E9A-091CB7D6062E}" dt="2021-03-15T15:58:20.110" v="8067" actId="20577"/>
          <ac:spMkLst>
            <pc:docMk/>
            <pc:sldMk cId="4269198979" sldId="440"/>
            <ac:spMk id="3" creationId="{544A14A8-336A-E147-9AC7-C5CC4D974953}"/>
          </ac:spMkLst>
        </pc:spChg>
        <pc:spChg chg="mod">
          <ac:chgData name="Jad Silbak" userId="6d7e641b-76fd-48dc-80cf-f777237fad7b" providerId="ADAL" clId="{E0B76AD2-68B3-2D47-8E9A-091CB7D6062E}" dt="2021-03-15T14:36:45.378" v="7236" actId="20577"/>
          <ac:spMkLst>
            <pc:docMk/>
            <pc:sldMk cId="4269198979" sldId="440"/>
            <ac:spMk id="5" creationId="{723EA446-ED97-8B48-82E4-CAB2CE0E4FF7}"/>
          </ac:spMkLst>
        </pc:spChg>
        <pc:spChg chg="add del mod">
          <ac:chgData name="Jad Silbak" userId="6d7e641b-76fd-48dc-80cf-f777237fad7b" providerId="ADAL" clId="{E0B76AD2-68B3-2D47-8E9A-091CB7D6062E}" dt="2021-03-15T14:07:43.032" v="7031" actId="478"/>
          <ac:spMkLst>
            <pc:docMk/>
            <pc:sldMk cId="4269198979" sldId="440"/>
            <ac:spMk id="18" creationId="{E0CE61E7-C2C0-4E44-8B35-BC9D7D2FA7CB}"/>
          </ac:spMkLst>
        </pc:spChg>
        <pc:spChg chg="add mod">
          <ac:chgData name="Jad Silbak" userId="6d7e641b-76fd-48dc-80cf-f777237fad7b" providerId="ADAL" clId="{E0B76AD2-68B3-2D47-8E9A-091CB7D6062E}" dt="2021-03-15T14:09:33.730" v="7090" actId="20577"/>
          <ac:spMkLst>
            <pc:docMk/>
            <pc:sldMk cId="4269198979" sldId="440"/>
            <ac:spMk id="19" creationId="{AEB3F019-A944-9B44-AE88-7AB4D3F59ECA}"/>
          </ac:spMkLst>
        </pc:spChg>
        <pc:spChg chg="add mod">
          <ac:chgData name="Jad Silbak" userId="6d7e641b-76fd-48dc-80cf-f777237fad7b" providerId="ADAL" clId="{E0B76AD2-68B3-2D47-8E9A-091CB7D6062E}" dt="2021-03-15T16:01:57.009" v="8114" actId="20577"/>
          <ac:spMkLst>
            <pc:docMk/>
            <pc:sldMk cId="4269198979" sldId="440"/>
            <ac:spMk id="22" creationId="{C0A8D301-14B9-3F43-A7C1-1D02939BA4D0}"/>
          </ac:spMkLst>
        </pc:spChg>
        <pc:spChg chg="add mod">
          <ac:chgData name="Jad Silbak" userId="6d7e641b-76fd-48dc-80cf-f777237fad7b" providerId="ADAL" clId="{E0B76AD2-68B3-2D47-8E9A-091CB7D6062E}" dt="2021-03-15T16:02:11.580" v="8119" actId="1076"/>
          <ac:spMkLst>
            <pc:docMk/>
            <pc:sldMk cId="4269198979" sldId="440"/>
            <ac:spMk id="23" creationId="{94F4F419-696A-F048-8CFF-F686E2C5D667}"/>
          </ac:spMkLst>
        </pc:spChg>
      </pc:sldChg>
      <pc:sldChg chg="modSp add mod">
        <pc:chgData name="Jad Silbak" userId="6d7e641b-76fd-48dc-80cf-f777237fad7b" providerId="ADAL" clId="{E0B76AD2-68B3-2D47-8E9A-091CB7D6062E}" dt="2021-03-15T15:40:43.072" v="7818" actId="1076"/>
        <pc:sldMkLst>
          <pc:docMk/>
          <pc:sldMk cId="2046583198" sldId="441"/>
        </pc:sldMkLst>
        <pc:spChg chg="mod">
          <ac:chgData name="Jad Silbak" userId="6d7e641b-76fd-48dc-80cf-f777237fad7b" providerId="ADAL" clId="{E0B76AD2-68B3-2D47-8E9A-091CB7D6062E}" dt="2021-03-15T15:40:36.609" v="7817" actId="20577"/>
          <ac:spMkLst>
            <pc:docMk/>
            <pc:sldMk cId="2046583198" sldId="441"/>
            <ac:spMk id="3" creationId="{544A14A8-336A-E147-9AC7-C5CC4D974953}"/>
          </ac:spMkLst>
        </pc:spChg>
        <pc:spChg chg="mod">
          <ac:chgData name="Jad Silbak" userId="6d7e641b-76fd-48dc-80cf-f777237fad7b" providerId="ADAL" clId="{E0B76AD2-68B3-2D47-8E9A-091CB7D6062E}" dt="2021-03-15T15:40:43.072" v="7818" actId="1076"/>
          <ac:spMkLst>
            <pc:docMk/>
            <pc:sldMk cId="2046583198" sldId="441"/>
            <ac:spMk id="5" creationId="{723EA446-ED97-8B48-82E4-CAB2CE0E4FF7}"/>
          </ac:spMkLst>
        </pc:spChg>
      </pc:sldChg>
      <pc:sldChg chg="add">
        <pc:chgData name="Jad Silbak" userId="6d7e641b-76fd-48dc-80cf-f777237fad7b" providerId="ADAL" clId="{E0B76AD2-68B3-2D47-8E9A-091CB7D6062E}" dt="2021-03-15T15:58:00.359" v="8065"/>
        <pc:sldMkLst>
          <pc:docMk/>
          <pc:sldMk cId="3867688554" sldId="442"/>
        </pc:sldMkLst>
      </pc:sldChg>
      <pc:sldChg chg="addSp delSp modSp mod">
        <pc:chgData name="Jad Silbak" userId="6d7e641b-76fd-48dc-80cf-f777237fad7b" providerId="ADAL" clId="{E0B76AD2-68B3-2D47-8E9A-091CB7D6062E}" dt="2021-03-16T20:30:04.970" v="8562"/>
        <pc:sldMkLst>
          <pc:docMk/>
          <pc:sldMk cId="3902044109" sldId="443"/>
        </pc:sldMkLst>
        <pc:spChg chg="del">
          <ac:chgData name="Jad Silbak" userId="6d7e641b-76fd-48dc-80cf-f777237fad7b" providerId="ADAL" clId="{E0B76AD2-68B3-2D47-8E9A-091CB7D6062E}" dt="2021-03-16T20:29:54.626" v="8558" actId="478"/>
          <ac:spMkLst>
            <pc:docMk/>
            <pc:sldMk cId="3902044109" sldId="443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6T20:29:56.758" v="8559" actId="478"/>
          <ac:spMkLst>
            <pc:docMk/>
            <pc:sldMk cId="3902044109" sldId="443"/>
            <ac:spMk id="4" creationId="{628AD47C-F0BE-434B-8E1A-9D493C7199CB}"/>
          </ac:spMkLst>
        </pc:spChg>
        <pc:spChg chg="del">
          <ac:chgData name="Jad Silbak" userId="6d7e641b-76fd-48dc-80cf-f777237fad7b" providerId="ADAL" clId="{E0B76AD2-68B3-2D47-8E9A-091CB7D6062E}" dt="2021-03-16T20:30:04.566" v="8561" actId="478"/>
          <ac:spMkLst>
            <pc:docMk/>
            <pc:sldMk cId="3902044109" sldId="443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30:02.566" v="8560" actId="478"/>
          <ac:spMkLst>
            <pc:docMk/>
            <pc:sldMk cId="3902044109" sldId="443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2" creationId="{D73A22D3-9246-E647-A10F-F80E8F772916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3" creationId="{8AFE2D04-4B27-5040-8A21-5D168B762C53}"/>
          </ac:spMkLst>
        </pc:spChg>
        <pc:spChg chg="add mod">
          <ac:chgData name="Jad Silbak" userId="6d7e641b-76fd-48dc-80cf-f777237fad7b" providerId="ADAL" clId="{E0B76AD2-68B3-2D47-8E9A-091CB7D6062E}" dt="2021-03-16T20:30:04.970" v="8562"/>
          <ac:spMkLst>
            <pc:docMk/>
            <pc:sldMk cId="3902044109" sldId="443"/>
            <ac:spMk id="24" creationId="{C0C9AC8F-9F42-2943-9639-340B1A8F888D}"/>
          </ac:spMkLst>
        </pc:spChg>
      </pc:sldChg>
      <pc:sldChg chg="modSp mod ord modAnim">
        <pc:chgData name="Jad Silbak" userId="6d7e641b-76fd-48dc-80cf-f777237fad7b" providerId="ADAL" clId="{E0B76AD2-68B3-2D47-8E9A-091CB7D6062E}" dt="2021-03-17T21:21:03.829" v="14978"/>
        <pc:sldMkLst>
          <pc:docMk/>
          <pc:sldMk cId="3247386105" sldId="446"/>
        </pc:sldMkLst>
        <pc:spChg chg="mod">
          <ac:chgData name="Jad Silbak" userId="6d7e641b-76fd-48dc-80cf-f777237fad7b" providerId="ADAL" clId="{E0B76AD2-68B3-2D47-8E9A-091CB7D6062E}" dt="2021-03-17T19:23:45.195" v="13710" actId="1076"/>
          <ac:spMkLst>
            <pc:docMk/>
            <pc:sldMk cId="3247386105" sldId="446"/>
            <ac:spMk id="6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9:23:38.621" v="13709" actId="255"/>
          <ac:spMkLst>
            <pc:docMk/>
            <pc:sldMk cId="3247386105" sldId="446"/>
            <ac:spMk id="7" creationId="{49662800-F3F2-F747-9786-2EAD32395B16}"/>
          </ac:spMkLst>
        </pc:spChg>
      </pc:sldChg>
      <pc:sldChg chg="ord">
        <pc:chgData name="Jad Silbak" userId="6d7e641b-76fd-48dc-80cf-f777237fad7b" providerId="ADAL" clId="{E0B76AD2-68B3-2D47-8E9A-091CB7D6062E}" dt="2021-03-16T20:29:47.500" v="8557" actId="20578"/>
        <pc:sldMkLst>
          <pc:docMk/>
          <pc:sldMk cId="1159211269" sldId="448"/>
        </pc:sldMkLst>
      </pc:sldChg>
      <pc:sldChg chg="addSp delSp modSp mod ord">
        <pc:chgData name="Jad Silbak" userId="6d7e641b-76fd-48dc-80cf-f777237fad7b" providerId="ADAL" clId="{E0B76AD2-68B3-2D47-8E9A-091CB7D6062E}" dt="2021-03-17T13:17:04.479" v="11142" actId="20578"/>
        <pc:sldMkLst>
          <pc:docMk/>
          <pc:sldMk cId="3237837372" sldId="449"/>
        </pc:sldMkLst>
        <pc:spChg chg="del">
          <ac:chgData name="Jad Silbak" userId="6d7e641b-76fd-48dc-80cf-f777237fad7b" providerId="ADAL" clId="{E0B76AD2-68B3-2D47-8E9A-091CB7D6062E}" dt="2021-03-16T20:29:18.194" v="8552" actId="478"/>
          <ac:spMkLst>
            <pc:docMk/>
            <pc:sldMk cId="3237837372" sldId="449"/>
            <ac:spMk id="2" creationId="{00000000-0000-0000-0000-000000000000}"/>
          </ac:spMkLst>
        </pc:spChg>
        <pc:spChg chg="add del mod">
          <ac:chgData name="Jad Silbak" userId="6d7e641b-76fd-48dc-80cf-f777237fad7b" providerId="ADAL" clId="{E0B76AD2-68B3-2D47-8E9A-091CB7D6062E}" dt="2021-03-16T20:29:20.454" v="8553" actId="478"/>
          <ac:spMkLst>
            <pc:docMk/>
            <pc:sldMk cId="3237837372" sldId="449"/>
            <ac:spMk id="4" creationId="{6B4EF1E1-CDDD-A74B-A23B-24704870C63C}"/>
          </ac:spMkLst>
        </pc:spChg>
        <pc:spChg chg="mod">
          <ac:chgData name="Jad Silbak" userId="6d7e641b-76fd-48dc-80cf-f777237fad7b" providerId="ADAL" clId="{E0B76AD2-68B3-2D47-8E9A-091CB7D6062E}" dt="2021-03-16T20:44:59.190" v="8766" actId="1076"/>
          <ac:spMkLst>
            <pc:docMk/>
            <pc:sldMk cId="3237837372" sldId="449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9:26.755" v="8554" actId="478"/>
          <ac:spMkLst>
            <pc:docMk/>
            <pc:sldMk cId="3237837372" sldId="449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9:29.474" v="8555" actId="478"/>
          <ac:spMkLst>
            <pc:docMk/>
            <pc:sldMk cId="3237837372" sldId="449"/>
            <ac:spMk id="7" creationId="{CD857070-81F2-D640-91ED-339C67EAADF3}"/>
          </ac:spMkLst>
        </pc:spChg>
        <pc:spChg chg="add mod">
          <ac:chgData name="Jad Silbak" userId="6d7e641b-76fd-48dc-80cf-f777237fad7b" providerId="ADAL" clId="{E0B76AD2-68B3-2D47-8E9A-091CB7D6062E}" dt="2021-03-16T20:29:30.091" v="8556"/>
          <ac:spMkLst>
            <pc:docMk/>
            <pc:sldMk cId="3237837372" sldId="449"/>
            <ac:spMk id="9" creationId="{89A1B6C7-6088-9E4B-AFC5-480696C15DDD}"/>
          </ac:spMkLst>
        </pc:spChg>
        <pc:spChg chg="add mod">
          <ac:chgData name="Jad Silbak" userId="6d7e641b-76fd-48dc-80cf-f777237fad7b" providerId="ADAL" clId="{E0B76AD2-68B3-2D47-8E9A-091CB7D6062E}" dt="2021-03-17T10:14:38.017" v="9549" actId="20577"/>
          <ac:spMkLst>
            <pc:docMk/>
            <pc:sldMk cId="3237837372" sldId="449"/>
            <ac:spMk id="10" creationId="{797E9631-DEB6-5E45-854A-8D5463F58345}"/>
          </ac:spMkLst>
        </pc:spChg>
        <pc:spChg chg="add mod">
          <ac:chgData name="Jad Silbak" userId="6d7e641b-76fd-48dc-80cf-f777237fad7b" providerId="ADAL" clId="{E0B76AD2-68B3-2D47-8E9A-091CB7D6062E}" dt="2021-03-16T20:29:30.091" v="8556"/>
          <ac:spMkLst>
            <pc:docMk/>
            <pc:sldMk cId="3237837372" sldId="449"/>
            <ac:spMk id="11" creationId="{1A4B1426-0B7F-344F-874A-02038455AD66}"/>
          </ac:spMkLst>
        </pc:spChg>
      </pc:sldChg>
      <pc:sldChg chg="addSp delSp modSp mod ord">
        <pc:chgData name="Jad Silbak" userId="6d7e641b-76fd-48dc-80cf-f777237fad7b" providerId="ADAL" clId="{E0B76AD2-68B3-2D47-8E9A-091CB7D6062E}" dt="2021-03-17T20:49:57.192" v="14868" actId="20578"/>
        <pc:sldMkLst>
          <pc:docMk/>
          <pc:sldMk cId="2312862644" sldId="450"/>
        </pc:sldMkLst>
        <pc:spChg chg="del">
          <ac:chgData name="Jad Silbak" userId="6d7e641b-76fd-48dc-80cf-f777237fad7b" providerId="ADAL" clId="{E0B76AD2-68B3-2D47-8E9A-091CB7D6062E}" dt="2021-03-16T20:28:32.209" v="8538" actId="478"/>
          <ac:spMkLst>
            <pc:docMk/>
            <pc:sldMk cId="2312862644" sldId="450"/>
            <ac:spMk id="2" creationId="{00000000-0000-0000-0000-000000000000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3" creationId="{A6437425-B049-9643-B6DE-17C6514D9F1B}"/>
          </ac:spMkLst>
        </pc:spChg>
        <pc:spChg chg="del mod">
          <ac:chgData name="Jad Silbak" userId="6d7e641b-76fd-48dc-80cf-f777237fad7b" providerId="ADAL" clId="{E0B76AD2-68B3-2D47-8E9A-091CB7D6062E}" dt="2021-03-16T20:45:13.411" v="8769" actId="478"/>
          <ac:spMkLst>
            <pc:docMk/>
            <pc:sldMk cId="2312862644" sldId="450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8:44.386" v="8541" actId="478"/>
          <ac:spMkLst>
            <pc:docMk/>
            <pc:sldMk cId="2312862644" sldId="450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8:41.989" v="8540" actId="478"/>
          <ac:spMkLst>
            <pc:docMk/>
            <pc:sldMk cId="2312862644" sldId="450"/>
            <ac:spMk id="7" creationId="{CD857070-81F2-D640-91ED-339C67EAADF3}"/>
          </ac:spMkLst>
        </pc:spChg>
        <pc:spChg chg="add del mod">
          <ac:chgData name="Jad Silbak" userId="6d7e641b-76fd-48dc-80cf-f777237fad7b" providerId="ADAL" clId="{E0B76AD2-68B3-2D47-8E9A-091CB7D6062E}" dt="2021-03-16T20:28:34.741" v="8539" actId="478"/>
          <ac:spMkLst>
            <pc:docMk/>
            <pc:sldMk cId="2312862644" sldId="450"/>
            <ac:spMk id="8" creationId="{E46FB1E8-DBCC-E840-80C2-4B6FF189FFB5}"/>
          </ac:spMkLst>
        </pc:spChg>
        <pc:spChg chg="add del mod">
          <ac:chgData name="Jad Silbak" userId="6d7e641b-76fd-48dc-80cf-f777237fad7b" providerId="ADAL" clId="{E0B76AD2-68B3-2D47-8E9A-091CB7D6062E}" dt="2021-03-17T20:43:31.184" v="14834" actId="478"/>
          <ac:spMkLst>
            <pc:docMk/>
            <pc:sldMk cId="2312862644" sldId="450"/>
            <ac:spMk id="9" creationId="{F84BBFE4-E2CB-E344-BFA5-47A69670A744}"/>
          </ac:spMkLst>
        </pc:spChg>
        <pc:spChg chg="del">
          <ac:chgData name="Jad Silbak" userId="6d7e641b-76fd-48dc-80cf-f777237fad7b" providerId="ADAL" clId="{E0B76AD2-68B3-2D47-8E9A-091CB7D6062E}" dt="2021-03-17T10:14:08.444" v="9542" actId="478"/>
          <ac:spMkLst>
            <pc:docMk/>
            <pc:sldMk cId="2312862644" sldId="450"/>
            <ac:spMk id="17" creationId="{6B429472-69F7-E34F-9186-49E29830EA74}"/>
          </ac:spMkLst>
        </pc:spChg>
        <pc:spChg chg="add del">
          <ac:chgData name="Jad Silbak" userId="6d7e641b-76fd-48dc-80cf-f777237fad7b" providerId="ADAL" clId="{E0B76AD2-68B3-2D47-8E9A-091CB7D6062E}" dt="2021-03-17T10:14:12.366" v="9544" actId="478"/>
          <ac:spMkLst>
            <pc:docMk/>
            <pc:sldMk cId="2312862644" sldId="450"/>
            <ac:spMk id="18" creationId="{916FD99E-7D1C-8549-A50F-A871360AC75E}"/>
          </ac:spMkLst>
        </pc:spChg>
        <pc:spChg chg="del">
          <ac:chgData name="Jad Silbak" userId="6d7e641b-76fd-48dc-80cf-f777237fad7b" providerId="ADAL" clId="{E0B76AD2-68B3-2D47-8E9A-091CB7D6062E}" dt="2021-03-17T20:43:38.761" v="14836" actId="478"/>
          <ac:spMkLst>
            <pc:docMk/>
            <pc:sldMk cId="2312862644" sldId="450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7T20:43:37.322" v="14835" actId="478"/>
          <ac:spMkLst>
            <pc:docMk/>
            <pc:sldMk cId="2312862644" sldId="450"/>
            <ac:spMk id="20" creationId="{54102569-1208-AB4C-8886-FB55DEC60693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21" creationId="{52EB74DF-8108-0E4A-8970-167C2B1B8B94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22" creationId="{35933841-07D0-E249-8A52-94F27192D882}"/>
          </ac:spMkLst>
        </pc:spChg>
        <pc:spChg chg="add mod">
          <ac:chgData name="Jad Silbak" userId="6d7e641b-76fd-48dc-80cf-f777237fad7b" providerId="ADAL" clId="{E0B76AD2-68B3-2D47-8E9A-091CB7D6062E}" dt="2021-03-16T20:28:45.106" v="8542"/>
          <ac:spMkLst>
            <pc:docMk/>
            <pc:sldMk cId="2312862644" sldId="450"/>
            <ac:spMk id="30" creationId="{CEAB3D26-DA11-2947-BFA9-47FA53FFC4A1}"/>
          </ac:spMkLst>
        </pc:spChg>
        <pc:spChg chg="add mod">
          <ac:chgData name="Jad Silbak" userId="6d7e641b-76fd-48dc-80cf-f777237fad7b" providerId="ADAL" clId="{E0B76AD2-68B3-2D47-8E9A-091CB7D6062E}" dt="2021-03-17T10:14:15.288" v="9545" actId="20577"/>
          <ac:spMkLst>
            <pc:docMk/>
            <pc:sldMk cId="2312862644" sldId="450"/>
            <ac:spMk id="31" creationId="{B0386BBE-A9C2-3648-82BB-46D4C0FDDBDF}"/>
          </ac:spMkLst>
        </pc:spChg>
        <pc:spChg chg="add mod">
          <ac:chgData name="Jad Silbak" userId="6d7e641b-76fd-48dc-80cf-f777237fad7b" providerId="ADAL" clId="{E0B76AD2-68B3-2D47-8E9A-091CB7D6062E}" dt="2021-03-16T20:28:45.106" v="8542"/>
          <ac:spMkLst>
            <pc:docMk/>
            <pc:sldMk cId="2312862644" sldId="450"/>
            <ac:spMk id="32" creationId="{7601617B-DE7E-1F46-B40A-E9268E70666D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4" creationId="{01F684A0-F7A7-A04F-825F-D780CBA501CE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4" creationId="{9F368B56-7F8E-0946-9054-CF5C326C4113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5" creationId="{6572AF5B-3F23-604D-94CA-DA5E144D926F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5" creationId="{935738C8-827D-994E-926C-C72C602E8388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6" creationId="{4FA2EE7B-DEFC-CA47-8784-93C4ED37A6E3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6" creationId="{AD1AF693-A118-474C-9ACC-E91ED6A23305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7" creationId="{5ABC5653-A8A9-8B49-AF73-81D96D07A992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7" creationId="{FD896433-360F-2547-94A3-747E5FD3E2F7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8" creationId="{105CF771-02D4-1B4A-ACC1-F44F871AC282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8" creationId="{D659C165-7E35-DC4C-8B42-3B641FA10D98}"/>
          </ac:spMkLst>
        </pc:spChg>
        <pc:spChg chg="mod">
          <ac:chgData name="Jad Silbak" userId="6d7e641b-76fd-48dc-80cf-f777237fad7b" providerId="ADAL" clId="{E0B76AD2-68B3-2D47-8E9A-091CB7D6062E}" dt="2021-03-17T20:38:37.018" v="14798"/>
          <ac:spMkLst>
            <pc:docMk/>
            <pc:sldMk cId="2312862644" sldId="450"/>
            <ac:spMk id="39" creationId="{101A3150-172A-784F-A814-AFC0F773CB66}"/>
          </ac:spMkLst>
        </pc:spChg>
        <pc:spChg chg="mod">
          <ac:chgData name="Jad Silbak" userId="6d7e641b-76fd-48dc-80cf-f777237fad7b" providerId="ADAL" clId="{E0B76AD2-68B3-2D47-8E9A-091CB7D6062E}" dt="2021-03-17T11:00:40.172" v="10524" actId="207"/>
          <ac:spMkLst>
            <pc:docMk/>
            <pc:sldMk cId="2312862644" sldId="450"/>
            <ac:spMk id="39" creationId="{51D5261E-F274-4244-A528-DEA9C20F007B}"/>
          </ac:spMkLst>
        </pc:spChg>
        <pc:spChg chg="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40" creationId="{388C89FF-7E98-1145-B768-003D26123005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1" creationId="{E04EBE58-923E-7045-B55B-72278BCABA38}"/>
          </ac:spMkLst>
        </pc:spChg>
        <pc:spChg chg="add del mod">
          <ac:chgData name="Jad Silbak" userId="6d7e641b-76fd-48dc-80cf-f777237fad7b" providerId="ADAL" clId="{E0B76AD2-68B3-2D47-8E9A-091CB7D6062E}" dt="2021-03-17T11:09:05.768" v="10582" actId="478"/>
          <ac:spMkLst>
            <pc:docMk/>
            <pc:sldMk cId="2312862644" sldId="450"/>
            <ac:spMk id="41" creationId="{EA74ECCE-545F-B244-A05F-DAE3FC61C21C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2" creationId="{94740EBB-6274-9844-B8B2-AD9BF3C98361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2" creationId="{E6E9131D-199B-6640-8231-CDE0D1C3F294}"/>
          </ac:spMkLst>
        </pc:spChg>
        <pc:spChg chg="del">
          <ac:chgData name="Jad Silbak" userId="6d7e641b-76fd-48dc-80cf-f777237fad7b" providerId="ADAL" clId="{E0B76AD2-68B3-2D47-8E9A-091CB7D6062E}" dt="2021-03-17T10:14:10.439" v="9543" actId="478"/>
          <ac:spMkLst>
            <pc:docMk/>
            <pc:sldMk cId="2312862644" sldId="450"/>
            <ac:spMk id="43" creationId="{A103496E-495A-7040-8363-B971F03BCEEB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3" creationId="{BBAAAD81-F5C9-3E49-9AD0-29C939AC1ADF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4" creationId="{4667E761-2C3A-EC41-9740-78AC021AB21C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4" creationId="{99D79F2C-A8F0-8F48-BD1B-D8D1D44E9612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5" creationId="{4FA2BBFF-09FE-834C-B672-C99466EED180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5" creationId="{DBD3C5B3-8082-4149-B2C9-961821B87B2A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6" creationId="{8F0B6880-5639-F444-82FC-621214CCC753}"/>
          </ac:spMkLst>
        </pc:spChg>
        <pc:spChg chg="mod">
          <ac:chgData name="Jad Silbak" userId="6d7e641b-76fd-48dc-80cf-f777237fad7b" providerId="ADAL" clId="{E0B76AD2-68B3-2D47-8E9A-091CB7D6062E}" dt="2021-03-17T20:39:02.134" v="14802"/>
          <ac:spMkLst>
            <pc:docMk/>
            <pc:sldMk cId="2312862644" sldId="450"/>
            <ac:spMk id="46" creationId="{9936ACD2-C9BD-8F40-91D9-F7DD3413FBDD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7" creationId="{06622CF0-39CA-0943-89A5-6D25BE211E73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8" creationId="{1BA80922-C941-D846-8A58-18D79ECFA749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48" creationId="{B1C50806-D3B9-D248-A2A5-5CAC5CA8A905}"/>
          </ac:spMkLst>
        </pc:spChg>
        <pc:spChg chg="add del mod">
          <ac:chgData name="Jad Silbak" userId="6d7e641b-76fd-48dc-80cf-f777237fad7b" providerId="ADAL" clId="{E0B76AD2-68B3-2D47-8E9A-091CB7D6062E}" dt="2021-03-17T11:05:13.162" v="10559"/>
          <ac:spMkLst>
            <pc:docMk/>
            <pc:sldMk cId="2312862644" sldId="450"/>
            <ac:spMk id="49" creationId="{4CB0DA93-D442-A441-B50D-30A447728D38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49" creationId="{6089A9ED-B056-814A-9A4A-28C14A040D64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0" creationId="{5A18DC84-5A19-8048-968A-424AC1332FB2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2" creationId="{5F302953-62F1-9647-AE83-F175C7561AE1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3" creationId="{A3032C6D-4A5C-C442-9077-361BFD451EAF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4" creationId="{DDA802F3-A055-E349-A65D-638EE1756876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5" creationId="{06C7A087-F6C4-0445-A5F9-30453D8F2B43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6" creationId="{31F5782A-9005-0D41-9307-EDD40910C17E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7" creationId="{D31125B9-68A2-D048-8674-44F9BA4491AB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58" creationId="{F4E727B5-2CBF-1345-B90C-0011FE28D0B4}"/>
          </ac:spMkLst>
        </pc:spChg>
        <pc:spChg chg="add del mod">
          <ac:chgData name="Jad Silbak" userId="6d7e641b-76fd-48dc-80cf-f777237fad7b" providerId="ADAL" clId="{E0B76AD2-68B3-2D47-8E9A-091CB7D6062E}" dt="2021-03-17T20:40:11.552" v="14807" actId="478"/>
          <ac:spMkLst>
            <pc:docMk/>
            <pc:sldMk cId="2312862644" sldId="450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1" creationId="{9393E047-58BF-014F-A7C2-BCE99D37B3D6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2" creationId="{53E396D2-9BB9-8147-BDBD-3A24E165C9E8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3" creationId="{F3C4EA93-AF45-CC41-A1CB-3BF77E2F9897}"/>
          </ac:spMkLst>
        </pc:spChg>
        <pc:spChg chg="mod">
          <ac:chgData name="Jad Silbak" userId="6d7e641b-76fd-48dc-80cf-f777237fad7b" providerId="ADAL" clId="{E0B76AD2-68B3-2D47-8E9A-091CB7D6062E}" dt="2021-03-17T20:37:20.777" v="14784" actId="208"/>
          <ac:spMkLst>
            <pc:docMk/>
            <pc:sldMk cId="2312862644" sldId="450"/>
            <ac:spMk id="64" creationId="{23460F04-B449-4D4E-A8F1-BF68326711C7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5" creationId="{A8736542-7098-344F-AE4E-4DB4461B4C97}"/>
          </ac:spMkLst>
        </pc:spChg>
        <pc:spChg chg="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6" creationId="{2CB186A1-26DD-EA4E-A78E-C0CC3BF9D045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7" creationId="{BA0DD8E7-6703-FE44-8810-A30F04720636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8" creationId="{29C0747E-84E2-4146-BB61-70BFBF5A3BC2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69" creationId="{E2076AC1-70D4-5944-9DBC-44D8A61E41A4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70" creationId="{7F7C17DC-5FDE-1A4F-8177-BD654B6576CC}"/>
          </ac:spMkLst>
        </pc:spChg>
        <pc:spChg chg="add mod">
          <ac:chgData name="Jad Silbak" userId="6d7e641b-76fd-48dc-80cf-f777237fad7b" providerId="ADAL" clId="{E0B76AD2-68B3-2D47-8E9A-091CB7D6062E}" dt="2021-03-17T11:09:06.297" v="10583"/>
          <ac:spMkLst>
            <pc:docMk/>
            <pc:sldMk cId="2312862644" sldId="450"/>
            <ac:spMk id="71" creationId="{A9DCE752-6F4E-ED4C-AB90-8BBB30F280DD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2" creationId="{47FF15EB-4F6A-9943-9034-782D84E1C420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3" creationId="{8CF272D9-ED8F-4D4B-B154-B192967C8421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4" creationId="{8852309F-B65A-2C4D-961D-ADE1DEBF0E8E}"/>
          </ac:spMkLst>
        </pc:spChg>
        <pc:spChg chg="mod">
          <ac:chgData name="Jad Silbak" userId="6d7e641b-76fd-48dc-80cf-f777237fad7b" providerId="ADAL" clId="{E0B76AD2-68B3-2D47-8E9A-091CB7D6062E}" dt="2021-03-17T20:40:18.262" v="14808"/>
          <ac:spMkLst>
            <pc:docMk/>
            <pc:sldMk cId="2312862644" sldId="450"/>
            <ac:spMk id="75" creationId="{1D704935-EEB0-114F-867E-8F81DFE87033}"/>
          </ac:spMkLst>
        </pc:spChg>
        <pc:grpChg chg="del mod">
          <ac:chgData name="Jad Silbak" userId="6d7e641b-76fd-48dc-80cf-f777237fad7b" providerId="ADAL" clId="{E0B76AD2-68B3-2D47-8E9A-091CB7D6062E}" dt="2021-03-17T11:09:05.768" v="10582" actId="478"/>
          <ac:grpSpMkLst>
            <pc:docMk/>
            <pc:sldMk cId="2312862644" sldId="450"/>
            <ac:grpSpMk id="10" creationId="{D46CC2EF-638D-5040-8579-4DF1C95C35D5}"/>
          </ac:grpSpMkLst>
        </pc:grpChg>
        <pc:grpChg chg="add mod">
          <ac:chgData name="Jad Silbak" userId="6d7e641b-76fd-48dc-80cf-f777237fad7b" providerId="ADAL" clId="{E0B76AD2-68B3-2D47-8E9A-091CB7D6062E}" dt="2021-03-17T20:38:37.018" v="14798"/>
          <ac:grpSpMkLst>
            <pc:docMk/>
            <pc:sldMk cId="2312862644" sldId="450"/>
            <ac:grpSpMk id="33" creationId="{45A6A91E-D826-9643-8F1F-7BDEB24FE5B9}"/>
          </ac:grpSpMkLst>
        </pc:grpChg>
        <pc:grpChg chg="del mod">
          <ac:chgData name="Jad Silbak" userId="6d7e641b-76fd-48dc-80cf-f777237fad7b" providerId="ADAL" clId="{E0B76AD2-68B3-2D47-8E9A-091CB7D6062E}" dt="2021-03-17T11:09:05.768" v="10582" actId="478"/>
          <ac:grpSpMkLst>
            <pc:docMk/>
            <pc:sldMk cId="2312862644" sldId="450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0:39:12.379" v="14803"/>
          <ac:grpSpMkLst>
            <pc:docMk/>
            <pc:sldMk cId="2312862644" sldId="450"/>
            <ac:grpSpMk id="40" creationId="{5DE783AA-B174-9D49-AB2C-76736F6BCAC8}"/>
          </ac:grpSpMkLst>
        </pc:grpChg>
        <pc:grpChg chg="add mod">
          <ac:chgData name="Jad Silbak" userId="6d7e641b-76fd-48dc-80cf-f777237fad7b" providerId="ADAL" clId="{E0B76AD2-68B3-2D47-8E9A-091CB7D6062E}" dt="2021-03-17T20:40:18.262" v="14808"/>
          <ac:grpSpMkLst>
            <pc:docMk/>
            <pc:sldMk cId="2312862644" sldId="450"/>
            <ac:grpSpMk id="47" creationId="{30D6A4FE-F150-6E4B-9F4A-B59C6E93E24E}"/>
          </ac:grpSpMkLst>
        </pc:grpChg>
        <pc:grpChg chg="add del mod">
          <ac:chgData name="Jad Silbak" userId="6d7e641b-76fd-48dc-80cf-f777237fad7b" providerId="ADAL" clId="{E0B76AD2-68B3-2D47-8E9A-091CB7D6062E}" dt="2021-03-17T20:38:36.450" v="14797" actId="478"/>
          <ac:grpSpMkLst>
            <pc:docMk/>
            <pc:sldMk cId="2312862644" sldId="450"/>
            <ac:grpSpMk id="51" creationId="{413A213D-B635-B045-BD8E-635D55B34CC2}"/>
          </ac:grpSpMkLst>
        </pc:grpChg>
        <pc:grpChg chg="add del mod">
          <ac:chgData name="Jad Silbak" userId="6d7e641b-76fd-48dc-80cf-f777237fad7b" providerId="ADAL" clId="{E0B76AD2-68B3-2D47-8E9A-091CB7D6062E}" dt="2021-03-17T20:40:10.624" v="14806" actId="478"/>
          <ac:grpSpMkLst>
            <pc:docMk/>
            <pc:sldMk cId="2312862644" sldId="450"/>
            <ac:grpSpMk id="60" creationId="{C1470F95-A0C1-2E4B-B06E-3DC7628640C1}"/>
          </ac:grpSpMkLst>
        </pc:grpChg>
      </pc:sldChg>
      <pc:sldChg chg="addSp delSp modSp mod modAnim">
        <pc:chgData name="Jad Silbak" userId="6d7e641b-76fd-48dc-80cf-f777237fad7b" providerId="ADAL" clId="{E0B76AD2-68B3-2D47-8E9A-091CB7D6062E}" dt="2021-03-17T22:21:43.132" v="15210" actId="478"/>
        <pc:sldMkLst>
          <pc:docMk/>
          <pc:sldMk cId="1107151043" sldId="451"/>
        </pc:sldMkLst>
        <pc:spChg chg="del">
          <ac:chgData name="Jad Silbak" userId="6d7e641b-76fd-48dc-80cf-f777237fad7b" providerId="ADAL" clId="{E0B76AD2-68B3-2D47-8E9A-091CB7D6062E}" dt="2021-03-16T20:28:52.236" v="8543" actId="478"/>
          <ac:spMkLst>
            <pc:docMk/>
            <pc:sldMk cId="1107151043" sldId="451"/>
            <ac:spMk id="2" creationId="{00000000-0000-0000-0000-000000000000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" creationId="{7B6198FE-42D4-E040-9763-8B22665AB7DB}"/>
          </ac:spMkLst>
        </pc:spChg>
        <pc:spChg chg="del mod">
          <ac:chgData name="Jad Silbak" userId="6d7e641b-76fd-48dc-80cf-f777237fad7b" providerId="ADAL" clId="{E0B76AD2-68B3-2D47-8E9A-091CB7D6062E}" dt="2021-03-16T20:46:38.900" v="8773" actId="478"/>
          <ac:spMkLst>
            <pc:docMk/>
            <pc:sldMk cId="1107151043" sldId="451"/>
            <ac:spMk id="5" creationId="{723EA446-ED97-8B48-82E4-CAB2CE0E4FF7}"/>
          </ac:spMkLst>
        </pc:spChg>
        <pc:spChg chg="del">
          <ac:chgData name="Jad Silbak" userId="6d7e641b-76fd-48dc-80cf-f777237fad7b" providerId="ADAL" clId="{E0B76AD2-68B3-2D47-8E9A-091CB7D6062E}" dt="2021-03-16T20:28:58.325" v="8545" actId="478"/>
          <ac:spMkLst>
            <pc:docMk/>
            <pc:sldMk cId="1107151043" sldId="451"/>
            <ac:spMk id="6" creationId="{8F8B812B-4A07-5D44-BFA2-CFCA2005EB0E}"/>
          </ac:spMkLst>
        </pc:spChg>
        <pc:spChg chg="del">
          <ac:chgData name="Jad Silbak" userId="6d7e641b-76fd-48dc-80cf-f777237fad7b" providerId="ADAL" clId="{E0B76AD2-68B3-2D47-8E9A-091CB7D6062E}" dt="2021-03-16T20:29:00.610" v="8546" actId="478"/>
          <ac:spMkLst>
            <pc:docMk/>
            <pc:sldMk cId="1107151043" sldId="451"/>
            <ac:spMk id="7" creationId="{CD857070-81F2-D640-91ED-339C67EAADF3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8" creationId="{4B6C2996-C274-FE4B-8BBF-140A4A3AF560}"/>
          </ac:spMkLst>
        </pc:spChg>
        <pc:spChg chg="add del mod">
          <ac:chgData name="Jad Silbak" userId="6d7e641b-76fd-48dc-80cf-f777237fad7b" providerId="ADAL" clId="{E0B76AD2-68B3-2D47-8E9A-091CB7D6062E}" dt="2021-03-16T20:28:54.254" v="8544" actId="478"/>
          <ac:spMkLst>
            <pc:docMk/>
            <pc:sldMk cId="1107151043" sldId="451"/>
            <ac:spMk id="17" creationId="{56E48051-C41F-C14E-915D-9812B80FF67C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19" creationId="{984DEE1C-23F1-4D40-A38E-A72B3B234F91}"/>
          </ac:spMkLst>
        </pc:spChg>
        <pc:spChg chg="del mod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21" creationId="{52EB74DF-8108-0E4A-8970-167C2B1B8B94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22" creationId="{35933841-07D0-E249-8A52-94F27192D882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23" creationId="{ECE219E5-304A-3A4E-9C09-F45529E1DB0E}"/>
          </ac:spMkLst>
        </pc:spChg>
        <pc:spChg chg="mod">
          <ac:chgData name="Jad Silbak" userId="6d7e641b-76fd-48dc-80cf-f777237fad7b" providerId="ADAL" clId="{E0B76AD2-68B3-2D47-8E9A-091CB7D6062E}" dt="2021-03-17T10:10:00.489" v="9494" actId="207"/>
          <ac:spMkLst>
            <pc:docMk/>
            <pc:sldMk cId="1107151043" sldId="451"/>
            <ac:spMk id="34" creationId="{01F684A0-F7A7-A04F-825F-D780CBA501CE}"/>
          </ac:spMkLst>
        </pc:spChg>
        <pc:spChg chg="mod">
          <ac:chgData name="Jad Silbak" userId="6d7e641b-76fd-48dc-80cf-f777237fad7b" providerId="ADAL" clId="{E0B76AD2-68B3-2D47-8E9A-091CB7D6062E}" dt="2021-03-17T10:09:58.747" v="9492" actId="207"/>
          <ac:spMkLst>
            <pc:docMk/>
            <pc:sldMk cId="1107151043" sldId="451"/>
            <ac:spMk id="35" creationId="{935738C8-827D-994E-926C-C72C602E8388}"/>
          </ac:spMkLst>
        </pc:spChg>
        <pc:spChg chg="del">
          <ac:chgData name="Jad Silbak" userId="6d7e641b-76fd-48dc-80cf-f777237fad7b" providerId="ADAL" clId="{E0B76AD2-68B3-2D47-8E9A-091CB7D6062E}" dt="2021-03-17T11:03:05.723" v="10545" actId="478"/>
          <ac:spMkLst>
            <pc:docMk/>
            <pc:sldMk cId="1107151043" sldId="451"/>
            <ac:spMk id="40" creationId="{388C89FF-7E98-1145-B768-003D26123005}"/>
          </ac:spMkLst>
        </pc:spChg>
        <pc:spChg chg="add mod">
          <ac:chgData name="Jad Silbak" userId="6d7e641b-76fd-48dc-80cf-f777237fad7b" providerId="ADAL" clId="{E0B76AD2-68B3-2D47-8E9A-091CB7D6062E}" dt="2021-03-16T20:29:01.332" v="8547"/>
          <ac:spMkLst>
            <pc:docMk/>
            <pc:sldMk cId="1107151043" sldId="451"/>
            <ac:spMk id="41" creationId="{2876AAFA-2319-0F43-947F-64BFCD4273C4}"/>
          </ac:spMkLst>
        </pc:spChg>
        <pc:spChg chg="add mod">
          <ac:chgData name="Jad Silbak" userId="6d7e641b-76fd-48dc-80cf-f777237fad7b" providerId="ADAL" clId="{E0B76AD2-68B3-2D47-8E9A-091CB7D6062E}" dt="2021-03-17T10:14:19.808" v="9546" actId="20577"/>
          <ac:spMkLst>
            <pc:docMk/>
            <pc:sldMk cId="1107151043" sldId="451"/>
            <ac:spMk id="42" creationId="{D847B9F5-79EA-8F45-B6F6-A0A6EE7240AE}"/>
          </ac:spMkLst>
        </pc:spChg>
        <pc:spChg chg="add del mod">
          <ac:chgData name="Jad Silbak" userId="6d7e641b-76fd-48dc-80cf-f777237fad7b" providerId="ADAL" clId="{E0B76AD2-68B3-2D47-8E9A-091CB7D6062E}" dt="2021-03-17T20:44:39.904" v="14850" actId="478"/>
          <ac:spMkLst>
            <pc:docMk/>
            <pc:sldMk cId="1107151043" sldId="451"/>
            <ac:spMk id="43" creationId="{70D26CAD-D868-FC4F-AD5D-EB8F10F99B88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44" creationId="{0AAAC6BD-5B98-3C44-9E22-BAD0D416A57E}"/>
          </ac:spMkLst>
        </pc:spChg>
        <pc:spChg chg="add del mod">
          <ac:chgData name="Jad Silbak" userId="6d7e641b-76fd-48dc-80cf-f777237fad7b" providerId="ADAL" clId="{E0B76AD2-68B3-2D47-8E9A-091CB7D6062E}" dt="2021-03-17T11:06:13.130" v="10567" actId="478"/>
          <ac:spMkLst>
            <pc:docMk/>
            <pc:sldMk cId="1107151043" sldId="451"/>
            <ac:spMk id="44" creationId="{F3C0FF76-DB3E-5B42-AF9D-BFFF2BD67C9F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45" creationId="{1A937E1C-D607-E74B-8576-FB64651DE734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6" creationId="{A27A3C71-783E-EA4C-B972-FF6CDB5F0CB2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7" creationId="{CDEB66F9-B511-9D46-81D3-BF3F6E1A30F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8" creationId="{F4A594D1-AA29-094B-81C9-5F6C5F186999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49" creationId="{241EF276-BFD5-0841-8462-5AF590908F5B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0" creationId="{8E0B48A6-612C-6B41-A690-BBDD83345D0E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1" creationId="{55F7A0B8-28A2-CD41-8913-835DBDD886FA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2" creationId="{3F27800D-BBBC-D440-BFC4-633D687E884A}"/>
          </ac:spMkLst>
        </pc:spChg>
        <pc:spChg chg="del">
          <ac:chgData name="Jad Silbak" userId="6d7e641b-76fd-48dc-80cf-f777237fad7b" providerId="ADAL" clId="{E0B76AD2-68B3-2D47-8E9A-091CB7D6062E}" dt="2021-03-17T22:21:43.132" v="15210" actId="478"/>
          <ac:spMkLst>
            <pc:docMk/>
            <pc:sldMk cId="1107151043" sldId="451"/>
            <ac:spMk id="53" creationId="{323FBC40-D55F-EB49-887A-F2AF0D1EE20B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4" creationId="{2BB04320-7BB9-314D-B0E1-46CDC9B4F5BB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4" creationId="{E1C82922-02E5-6E4B-AA38-6937051CCA14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5" creationId="{190FAF70-1867-6342-BD74-6D0C3F84F8DC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5" creationId="{7B9D60C8-D971-1B4D-A1A2-73CABC143CE5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6" creationId="{26D8751A-5B3C-A044-8172-40E362D56141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6" creationId="{D2E4E7E2-D8ED-1342-B88E-EF329CAAF44C}"/>
          </ac:spMkLst>
        </pc:spChg>
        <pc:spChg chg="mod">
          <ac:chgData name="Jad Silbak" userId="6d7e641b-76fd-48dc-80cf-f777237fad7b" providerId="ADAL" clId="{E0B76AD2-68B3-2D47-8E9A-091CB7D6062E}" dt="2021-03-17T11:07:59.711" v="10576" actId="1076"/>
          <ac:spMkLst>
            <pc:docMk/>
            <pc:sldMk cId="1107151043" sldId="451"/>
            <ac:spMk id="57" creationId="{8F1056F1-5B71-AF47-9144-E1D207AE5242}"/>
          </ac:spMkLst>
        </pc:spChg>
        <pc:spChg chg="mod">
          <ac:chgData name="Jad Silbak" userId="6d7e641b-76fd-48dc-80cf-f777237fad7b" providerId="ADAL" clId="{E0B76AD2-68B3-2D47-8E9A-091CB7D6062E}" dt="2021-03-17T20:38:09.330" v="14789"/>
          <ac:spMkLst>
            <pc:docMk/>
            <pc:sldMk cId="1107151043" sldId="451"/>
            <ac:spMk id="58" creationId="{3B240836-F772-924A-A055-6EB60114E39B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8" creationId="{DB82BD20-F332-2843-8474-73DC89F19F4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59" creationId="{3016661B-A73B-1948-97CA-98331128E462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0" creationId="{53124122-8285-1346-B2E9-6318BB43E5A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0" creationId="{755E9647-0617-D946-BFBA-54E6D10898E0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1" creationId="{01B09650-E149-CE42-9110-9EF5CA9DD169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1" creationId="{B55C3A21-C761-7B4E-9E20-0BDCDEC269E0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2" creationId="{1BA9CA4B-050D-4B47-891C-FB4CFA861A34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2" creationId="{53CE6A32-BC4E-384A-8FE8-592F85BC7821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63" creationId="{81E4D4AF-7AB8-8F45-8B37-149F4122DD31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3" creationId="{AF25D048-98BF-B043-97F9-C32010B167EC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4" creationId="{CF0A497C-66AC-4240-A28D-88098A1A31C8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5" creationId="{4E9FDD14-F81C-A041-8DBC-2D41CD41C6A4}"/>
          </ac:spMkLst>
        </pc:spChg>
        <pc:spChg chg="mod">
          <ac:chgData name="Jad Silbak" userId="6d7e641b-76fd-48dc-80cf-f777237fad7b" providerId="ADAL" clId="{E0B76AD2-68B3-2D47-8E9A-091CB7D6062E}" dt="2021-03-17T20:38:17.112" v="14793"/>
          <ac:spMkLst>
            <pc:docMk/>
            <pc:sldMk cId="1107151043" sldId="451"/>
            <ac:spMk id="65" creationId="{54A38B09-363B-8E41-B8E5-06FB5E50BD0D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6" creationId="{1042F109-AECE-7843-A51D-ED21D02F5C1E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7" creationId="{BE2EE3DE-E7CF-E74B-A17C-17667DCB2C2E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8" creationId="{1A12B433-474A-B946-8367-5852603E68D4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69" creationId="{D6726681-051B-334E-AF60-701A20A387FF}"/>
          </ac:spMkLst>
        </pc:spChg>
        <pc:spChg chg="mod">
          <ac:chgData name="Jad Silbak" userId="6d7e641b-76fd-48dc-80cf-f777237fad7b" providerId="ADAL" clId="{E0B76AD2-68B3-2D47-8E9A-091CB7D6062E}" dt="2021-03-17T11:02:51.054" v="10541"/>
          <ac:spMkLst>
            <pc:docMk/>
            <pc:sldMk cId="1107151043" sldId="451"/>
            <ac:spMk id="70" creationId="{9B0DCAB0-B1C4-0043-B10F-0BB6B3CCCB63}"/>
          </ac:spMkLst>
        </pc:spChg>
        <pc:spChg chg="add del mod">
          <ac:chgData name="Jad Silbak" userId="6d7e641b-76fd-48dc-80cf-f777237fad7b" providerId="ADAL" clId="{E0B76AD2-68B3-2D47-8E9A-091CB7D6062E}" dt="2021-03-17T11:02:59.467" v="10542"/>
          <ac:spMkLst>
            <pc:docMk/>
            <pc:sldMk cId="1107151043" sldId="451"/>
            <ac:spMk id="71" creationId="{9AC28F2A-301C-7D49-A7C8-861488E34DE6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3" creationId="{A49DE0E8-D762-FB4D-869C-CC7C31C41844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4" creationId="{A1AA4411-2EBB-CE4B-A664-43C90D49118E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5" creationId="{369751A6-8B36-A94A-B3F7-09E496323825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6" creationId="{C89E3C05-0917-054F-B5F7-60AAA8DFEC79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7" creationId="{78C617E7-7FF5-7349-81D2-2129332A368B}"/>
          </ac:spMkLst>
        </pc:spChg>
        <pc:spChg chg="mod">
          <ac:chgData name="Jad Silbak" userId="6d7e641b-76fd-48dc-80cf-f777237fad7b" providerId="ADAL" clId="{E0B76AD2-68B3-2D47-8E9A-091CB7D6062E}" dt="2021-03-17T11:03:06.203" v="10546"/>
          <ac:spMkLst>
            <pc:docMk/>
            <pc:sldMk cId="1107151043" sldId="451"/>
            <ac:spMk id="78" creationId="{8A74CBAB-C8DA-FD48-A6ED-08AB94F26E19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79" creationId="{5B3F8687-36DB-B647-9B16-7AC5F4DC3EC7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80" creationId="{56D954CE-DF33-B248-9ED1-EBD0CBA90AFA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81" creationId="{74BB28D7-D7DA-6241-BCED-2FA9BAF64019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3" creationId="{23F41E23-42A3-0B47-9B28-A27EA5128A9B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4" creationId="{C7FFA8F9-9C23-E44A-BAEE-3FB1B60661ED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5" creationId="{50D12B7E-2714-9F41-AB03-CA866C066F05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6" creationId="{EBE6F74E-05CC-5445-93E9-96C949DE1E6A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7" creationId="{FF0F1B54-7BFD-5D41-8A7B-F6EF09CD3902}"/>
          </ac:spMkLst>
        </pc:spChg>
        <pc:spChg chg="mod">
          <ac:chgData name="Jad Silbak" userId="6d7e641b-76fd-48dc-80cf-f777237fad7b" providerId="ADAL" clId="{E0B76AD2-68B3-2D47-8E9A-091CB7D6062E}" dt="2021-03-17T20:37:43.991" v="14787" actId="208"/>
          <ac:spMkLst>
            <pc:docMk/>
            <pc:sldMk cId="1107151043" sldId="451"/>
            <ac:spMk id="88" creationId="{170A6EDD-79FC-B445-B2DD-6F0299FD72AF}"/>
          </ac:spMkLst>
        </pc:spChg>
        <pc:spChg chg="add mod">
          <ac:chgData name="Jad Silbak" userId="6d7e641b-76fd-48dc-80cf-f777237fad7b" providerId="ADAL" clId="{E0B76AD2-68B3-2D47-8E9A-091CB7D6062E}" dt="2021-03-17T11:07:44.390" v="10574" actId="1076"/>
          <ac:spMkLst>
            <pc:docMk/>
            <pc:sldMk cId="1107151043" sldId="451"/>
            <ac:spMk id="89" creationId="{A2EA245E-B920-D644-AE11-18F0E3084206}"/>
          </ac:spMkLst>
        </pc:spChg>
        <pc:spChg chg="add del mod">
          <ac:chgData name="Jad Silbak" userId="6d7e641b-76fd-48dc-80cf-f777237fad7b" providerId="ADAL" clId="{E0B76AD2-68B3-2D47-8E9A-091CB7D6062E}" dt="2021-03-17T11:07:14.870" v="10572" actId="478"/>
          <ac:spMkLst>
            <pc:docMk/>
            <pc:sldMk cId="1107151043" sldId="451"/>
            <ac:spMk id="90" creationId="{56962030-7F38-C042-822D-A0ECB5D172EA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91" creationId="{931EC4A8-93BA-FC43-8666-3A209C46BA6A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3" creationId="{94F587D7-602C-B949-B9FE-76CA3F78A657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4" creationId="{19ECE26F-7F07-B244-BF47-94F94F047A24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5" creationId="{7F6358E6-2CC5-FE45-8644-FC6AC0337AE6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6" creationId="{17F90702-80C0-054B-8093-7CEB2F00349B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7" creationId="{502A8657-AB5C-3746-930C-81D7AD521235}"/>
          </ac:spMkLst>
        </pc:spChg>
        <pc:spChg chg="mod">
          <ac:chgData name="Jad Silbak" userId="6d7e641b-76fd-48dc-80cf-f777237fad7b" providerId="ADAL" clId="{E0B76AD2-68B3-2D47-8E9A-091CB7D6062E}" dt="2021-03-17T20:35:29.933" v="14762" actId="207"/>
          <ac:spMkLst>
            <pc:docMk/>
            <pc:sldMk cId="1107151043" sldId="451"/>
            <ac:spMk id="98" creationId="{C774FCBA-1B94-0347-BB60-75AFF0E8F8B3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99" creationId="{B76777C7-E6D3-EF4E-9E80-35946698888A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0" creationId="{F8E7FDA4-12B2-9D4E-9A7D-FFF2C68F2485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1" creationId="{DB025C02-30A1-E94D-8765-91558F97E07F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2" creationId="{5DFFA13F-8D8E-8F45-B306-2DF17B78F7FC}"/>
          </ac:spMkLst>
        </pc:spChg>
        <pc:spChg chg="add mod">
          <ac:chgData name="Jad Silbak" userId="6d7e641b-76fd-48dc-80cf-f777237fad7b" providerId="ADAL" clId="{E0B76AD2-68B3-2D47-8E9A-091CB7D6062E}" dt="2021-03-17T11:07:15.350" v="10573"/>
          <ac:spMkLst>
            <pc:docMk/>
            <pc:sldMk cId="1107151043" sldId="451"/>
            <ac:spMk id="103" creationId="{DF64048E-C1EF-A041-A885-B89422EC00FB}"/>
          </ac:spMkLst>
        </pc:spChg>
        <pc:grpChg chg="del mod">
          <ac:chgData name="Jad Silbak" userId="6d7e641b-76fd-48dc-80cf-f777237fad7b" providerId="ADAL" clId="{E0B76AD2-68B3-2D47-8E9A-091CB7D6062E}" dt="2021-03-17T11:02:48.507" v="10539" actId="478"/>
          <ac:grpSpMkLst>
            <pc:docMk/>
            <pc:sldMk cId="1107151043" sldId="451"/>
            <ac:grpSpMk id="10" creationId="{D46CC2EF-638D-5040-8579-4DF1C95C35D5}"/>
          </ac:grpSpMkLst>
        </pc:grpChg>
        <pc:grpChg chg="del mod">
          <ac:chgData name="Jad Silbak" userId="6d7e641b-76fd-48dc-80cf-f777237fad7b" providerId="ADAL" clId="{E0B76AD2-68B3-2D47-8E9A-091CB7D6062E}" dt="2021-03-17T11:02:50.299" v="10540" actId="478"/>
          <ac:grpSpMkLst>
            <pc:docMk/>
            <pc:sldMk cId="1107151043" sldId="451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0:38:11.563" v="14790"/>
          <ac:grpSpMkLst>
            <pc:docMk/>
            <pc:sldMk cId="1107151043" sldId="451"/>
            <ac:grpSpMk id="40" creationId="{D0C96BAD-D017-484A-BECC-A37F57FA0123}"/>
          </ac:grpSpMkLst>
        </pc:grpChg>
        <pc:grpChg chg="add del mod">
          <ac:chgData name="Jad Silbak" userId="6d7e641b-76fd-48dc-80cf-f777237fad7b" providerId="ADAL" clId="{E0B76AD2-68B3-2D47-8E9A-091CB7D6062E}" dt="2021-03-17T11:02:59.467" v="10542"/>
          <ac:grpSpMkLst>
            <pc:docMk/>
            <pc:sldMk cId="1107151043" sldId="451"/>
            <ac:grpSpMk id="45" creationId="{247E1183-8F14-584E-8A16-2CB787B05ACA}"/>
          </ac:grpSpMkLst>
        </pc:grpChg>
        <pc:grpChg chg="add mod">
          <ac:chgData name="Jad Silbak" userId="6d7e641b-76fd-48dc-80cf-f777237fad7b" providerId="ADAL" clId="{E0B76AD2-68B3-2D47-8E9A-091CB7D6062E}" dt="2021-03-17T20:38:30.853" v="14796" actId="1076"/>
          <ac:grpSpMkLst>
            <pc:docMk/>
            <pc:sldMk cId="1107151043" sldId="451"/>
            <ac:grpSpMk id="59" creationId="{6C898EEB-A4D1-8341-A3A1-19A3C4772EF4}"/>
          </ac:grpSpMkLst>
        </pc:grpChg>
        <pc:grpChg chg="add del mod">
          <ac:chgData name="Jad Silbak" userId="6d7e641b-76fd-48dc-80cf-f777237fad7b" providerId="ADAL" clId="{E0B76AD2-68B3-2D47-8E9A-091CB7D6062E}" dt="2021-03-17T11:02:59.467" v="10542"/>
          <ac:grpSpMkLst>
            <pc:docMk/>
            <pc:sldMk cId="1107151043" sldId="451"/>
            <ac:grpSpMk id="64" creationId="{28E0ED84-C8B8-D04D-B959-97667AC6AEBA}"/>
          </ac:grpSpMkLst>
        </pc:grpChg>
        <pc:grpChg chg="add del mod">
          <ac:chgData name="Jad Silbak" userId="6d7e641b-76fd-48dc-80cf-f777237fad7b" providerId="ADAL" clId="{E0B76AD2-68B3-2D47-8E9A-091CB7D6062E}" dt="2021-03-17T11:07:14.870" v="10572" actId="478"/>
          <ac:grpSpMkLst>
            <pc:docMk/>
            <pc:sldMk cId="1107151043" sldId="451"/>
            <ac:grpSpMk id="72" creationId="{BCCB12C9-4CC4-3547-8147-21537CEE160C}"/>
          </ac:grpSpMkLst>
        </pc:grpChg>
        <pc:grpChg chg="add del mod">
          <ac:chgData name="Jad Silbak" userId="6d7e641b-76fd-48dc-80cf-f777237fad7b" providerId="ADAL" clId="{E0B76AD2-68B3-2D47-8E9A-091CB7D6062E}" dt="2021-03-17T20:38:22.114" v="14795" actId="478"/>
          <ac:grpSpMkLst>
            <pc:docMk/>
            <pc:sldMk cId="1107151043" sldId="451"/>
            <ac:grpSpMk id="82" creationId="{97130EB3-1C81-8C4A-BBDE-30A5A7C6AC3C}"/>
          </ac:grpSpMkLst>
        </pc:grpChg>
        <pc:grpChg chg="add mod">
          <ac:chgData name="Jad Silbak" userId="6d7e641b-76fd-48dc-80cf-f777237fad7b" providerId="ADAL" clId="{E0B76AD2-68B3-2D47-8E9A-091CB7D6062E}" dt="2021-03-17T20:35:29.933" v="14762" actId="207"/>
          <ac:grpSpMkLst>
            <pc:docMk/>
            <pc:sldMk cId="1107151043" sldId="451"/>
            <ac:grpSpMk id="92" creationId="{B47EBF74-FF1C-2A4C-AA5B-4BEB113462CE}"/>
          </ac:grpSpMkLst>
        </pc:grpChg>
        <pc:cxnChg chg="del mod">
          <ac:chgData name="Jad Silbak" userId="6d7e641b-76fd-48dc-80cf-f777237fad7b" providerId="ADAL" clId="{E0B76AD2-68B3-2D47-8E9A-091CB7D6062E}" dt="2021-03-17T22:21:43.132" v="15210" actId="478"/>
          <ac:cxnSpMkLst>
            <pc:docMk/>
            <pc:sldMk cId="1107151043" sldId="451"/>
            <ac:cxnSpMk id="25" creationId="{BD531CF5-74D3-0E44-BB79-AF46779165AE}"/>
          </ac:cxnSpMkLst>
        </pc:cxnChg>
      </pc:sldChg>
      <pc:sldChg chg="addSp delSp modSp add del mod delAnim modAnim">
        <pc:chgData name="Jad Silbak" userId="6d7e641b-76fd-48dc-80cf-f777237fad7b" providerId="ADAL" clId="{E0B76AD2-68B3-2D47-8E9A-091CB7D6062E}" dt="2021-03-17T21:15:03.392" v="14950"/>
        <pc:sldMkLst>
          <pc:docMk/>
          <pc:sldMk cId="3609664180" sldId="452"/>
        </pc:sldMkLst>
        <pc:spChg chg="del mod">
          <ac:chgData name="Jad Silbak" userId="6d7e641b-76fd-48dc-80cf-f777237fad7b" providerId="ADAL" clId="{E0B76AD2-68B3-2D47-8E9A-091CB7D6062E}" dt="2021-03-16T20:29:06.522" v="8548" actId="478"/>
          <ac:spMkLst>
            <pc:docMk/>
            <pc:sldMk cId="3609664180" sldId="452"/>
            <ac:spMk id="2" creationId="{00000000-0000-0000-0000-000000000000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3" creationId="{A6437425-B049-9643-B6DE-17C6514D9F1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" creationId="{7B6198FE-42D4-E040-9763-8B22665AB7DB}"/>
          </ac:spMkLst>
        </pc:spChg>
        <pc:spChg chg="del mod">
          <ac:chgData name="Jad Silbak" userId="6d7e641b-76fd-48dc-80cf-f777237fad7b" providerId="ADAL" clId="{E0B76AD2-68B3-2D47-8E9A-091CB7D6062E}" dt="2021-03-16T20:45:09.059" v="8767" actId="478"/>
          <ac:spMkLst>
            <pc:docMk/>
            <pc:sldMk cId="3609664180" sldId="452"/>
            <ac:spMk id="5" creationId="{723EA446-ED97-8B48-82E4-CAB2CE0E4FF7}"/>
          </ac:spMkLst>
        </pc:spChg>
        <pc:spChg chg="del mod">
          <ac:chgData name="Jad Silbak" userId="6d7e641b-76fd-48dc-80cf-f777237fad7b" providerId="ADAL" clId="{E0B76AD2-68B3-2D47-8E9A-091CB7D6062E}" dt="2021-03-16T20:29:12.238" v="8550" actId="478"/>
          <ac:spMkLst>
            <pc:docMk/>
            <pc:sldMk cId="3609664180" sldId="452"/>
            <ac:spMk id="6" creationId="{8F8B812B-4A07-5D44-BFA2-CFCA2005EB0E}"/>
          </ac:spMkLst>
        </pc:spChg>
        <pc:spChg chg="del mod">
          <ac:chgData name="Jad Silbak" userId="6d7e641b-76fd-48dc-80cf-f777237fad7b" providerId="ADAL" clId="{E0B76AD2-68B3-2D47-8E9A-091CB7D6062E}" dt="2021-03-16T20:29:12.238" v="8550" actId="478"/>
          <ac:spMkLst>
            <pc:docMk/>
            <pc:sldMk cId="3609664180" sldId="452"/>
            <ac:spMk id="7" creationId="{CD857070-81F2-D640-91ED-339C67EAADF3}"/>
          </ac:spMkLst>
        </pc:spChg>
        <pc:spChg chg="add del">
          <ac:chgData name="Jad Silbak" userId="6d7e641b-76fd-48dc-80cf-f777237fad7b" providerId="ADAL" clId="{E0B76AD2-68B3-2D47-8E9A-091CB7D6062E}" dt="2021-03-16T20:08:00.498" v="8482" actId="478"/>
          <ac:spMkLst>
            <pc:docMk/>
            <pc:sldMk cId="3609664180" sldId="452"/>
            <ac:spMk id="8" creationId="{4B6C2996-C274-FE4B-8BBF-140A4A3AF560}"/>
          </ac:spMkLst>
        </pc:spChg>
        <pc:spChg chg="add del mod">
          <ac:chgData name="Jad Silbak" userId="6d7e641b-76fd-48dc-80cf-f777237fad7b" providerId="ADAL" clId="{E0B76AD2-68B3-2D47-8E9A-091CB7D6062E}" dt="2021-03-16T20:29:08.797" v="8549" actId="478"/>
          <ac:spMkLst>
            <pc:docMk/>
            <pc:sldMk cId="3609664180" sldId="452"/>
            <ac:spMk id="17" creationId="{E9F43332-2F84-8447-B823-A9BA1A1434BA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8" creationId="{B4C3F142-6FFE-CE41-A016-7CBECB755975}"/>
          </ac:spMkLst>
        </pc:spChg>
        <pc:spChg chg="add del mod">
          <ac:chgData name="Jad Silbak" userId="6d7e641b-76fd-48dc-80cf-f777237fad7b" providerId="ADAL" clId="{E0B76AD2-68B3-2D47-8E9A-091CB7D6062E}" dt="2021-03-17T11:48:25.686" v="11003" actId="478"/>
          <ac:spMkLst>
            <pc:docMk/>
            <pc:sldMk cId="3609664180" sldId="452"/>
            <ac:spMk id="19" creationId="{984DEE1C-23F1-4D40-A38E-A72B3B234F91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20" creationId="{6560844C-F0C9-B746-9857-FD9878FF79EE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21" creationId="{52EB74DF-8108-0E4A-8970-167C2B1B8B94}"/>
          </ac:spMkLst>
        </pc:spChg>
        <pc:spChg chg="add del">
          <ac:chgData name="Jad Silbak" userId="6d7e641b-76fd-48dc-80cf-f777237fad7b" providerId="ADAL" clId="{E0B76AD2-68B3-2D47-8E9A-091CB7D6062E}" dt="2021-03-17T11:47:29.917" v="10999" actId="478"/>
          <ac:spMkLst>
            <pc:docMk/>
            <pc:sldMk cId="3609664180" sldId="452"/>
            <ac:spMk id="22" creationId="{35933841-07D0-E249-8A52-94F27192D882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23" creationId="{ECE219E5-304A-3A4E-9C09-F45529E1DB0E}"/>
          </ac:spMkLst>
        </pc:spChg>
        <pc:spChg chg="add del mod">
          <ac:chgData name="Jad Silbak" userId="6d7e641b-76fd-48dc-80cf-f777237fad7b" providerId="ADAL" clId="{E0B76AD2-68B3-2D47-8E9A-091CB7D6062E}" dt="2021-03-16T20:35:34.459" v="8617" actId="478"/>
          <ac:spMkLst>
            <pc:docMk/>
            <pc:sldMk cId="3609664180" sldId="452"/>
            <ac:spMk id="24" creationId="{F73698D3-390E-4148-8A44-390111A2D3EF}"/>
          </ac:spMkLst>
        </pc:spChg>
        <pc:spChg chg="add del mod">
          <ac:chgData name="Jad Silbak" userId="6d7e641b-76fd-48dc-80cf-f777237fad7b" providerId="ADAL" clId="{E0B76AD2-68B3-2D47-8E9A-091CB7D6062E}" dt="2021-03-16T20:52:16.781" v="8792" actId="478"/>
          <ac:spMkLst>
            <pc:docMk/>
            <pc:sldMk cId="3609664180" sldId="452"/>
            <ac:spMk id="26" creationId="{24BA2EBF-73CD-F94A-92C2-F48D52B782A4}"/>
          </ac:spMkLst>
        </pc:spChg>
        <pc:spChg chg="add del mod">
          <ac:chgData name="Jad Silbak" userId="6d7e641b-76fd-48dc-80cf-f777237fad7b" providerId="ADAL" clId="{E0B76AD2-68B3-2D47-8E9A-091CB7D6062E}" dt="2021-03-16T20:36:56.008" v="8624" actId="478"/>
          <ac:spMkLst>
            <pc:docMk/>
            <pc:sldMk cId="3609664180" sldId="452"/>
            <ac:spMk id="27" creationId="{647B175E-F9A9-AD4D-BE70-00B49177A740}"/>
          </ac:spMkLst>
        </pc:spChg>
        <pc:spChg chg="add mod">
          <ac:chgData name="Jad Silbak" userId="6d7e641b-76fd-48dc-80cf-f777237fad7b" providerId="ADAL" clId="{E0B76AD2-68B3-2D47-8E9A-091CB7D6062E}" dt="2021-03-17T13:01:03.410" v="11055" actId="1076"/>
          <ac:spMkLst>
            <pc:docMk/>
            <pc:sldMk cId="3609664180" sldId="452"/>
            <ac:spMk id="28" creationId="{82CD8425-752E-1547-B7BC-32567DD8A597}"/>
          </ac:spMkLst>
        </pc:spChg>
        <pc:spChg chg="add del mod">
          <ac:chgData name="Jad Silbak" userId="6d7e641b-76fd-48dc-80cf-f777237fad7b" providerId="ADAL" clId="{E0B76AD2-68B3-2D47-8E9A-091CB7D6062E}" dt="2021-03-17T10:13:47.098" v="9536"/>
          <ac:spMkLst>
            <pc:docMk/>
            <pc:sldMk cId="3609664180" sldId="452"/>
            <ac:spMk id="29" creationId="{89DFC3AD-CAB9-E24E-9ADA-EC011E29FE02}"/>
          </ac:spMkLst>
        </pc:spChg>
        <pc:spChg chg="add del mod">
          <ac:chgData name="Jad Silbak" userId="6d7e641b-76fd-48dc-80cf-f777237fad7b" providerId="ADAL" clId="{E0B76AD2-68B3-2D47-8E9A-091CB7D6062E}" dt="2021-03-17T11:47:32.894" v="11001" actId="478"/>
          <ac:spMkLst>
            <pc:docMk/>
            <pc:sldMk cId="3609664180" sldId="452"/>
            <ac:spMk id="30" creationId="{23C55D4E-C9BB-1A44-8DC1-045AAD63120A}"/>
          </ac:spMkLst>
        </pc:spChg>
        <pc:spChg chg="add del mod">
          <ac:chgData name="Jad Silbak" userId="6d7e641b-76fd-48dc-80cf-f777237fad7b" providerId="ADAL" clId="{E0B76AD2-68B3-2D47-8E9A-091CB7D6062E}" dt="2021-03-17T21:13:16.304" v="14947" actId="478"/>
          <ac:spMkLst>
            <pc:docMk/>
            <pc:sldMk cId="3609664180" sldId="452"/>
            <ac:spMk id="31" creationId="{47A0D4A4-8886-964D-A839-BAC47EE122D3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0" creationId="{388C89FF-7E98-1145-B768-003D26123005}"/>
          </ac:spMkLst>
        </pc:spChg>
        <pc:spChg chg="mod">
          <ac:chgData name="Jad Silbak" userId="6d7e641b-76fd-48dc-80cf-f777237fad7b" providerId="ADAL" clId="{E0B76AD2-68B3-2D47-8E9A-091CB7D6062E}" dt="2021-03-17T11:02:05.910" v="10538" actId="208"/>
          <ac:spMkLst>
            <pc:docMk/>
            <pc:sldMk cId="3609664180" sldId="452"/>
            <ac:spMk id="42" creationId="{69BEA470-9289-5346-8795-8B67DF6CE98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3" creationId="{10452860-17FA-DE4B-896D-43A3FC7BD23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4" creationId="{53A946FA-668C-4D4F-A7F0-50B6E872BDC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45" creationId="{2ADD1C48-04F2-0B46-A5CB-227863A8E9C1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6" creationId="{A27A3C71-783E-EA4C-B972-FF6CDB5F0CB2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7" creationId="{CDEB66F9-B511-9D46-81D3-BF3F6E1A30F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8" creationId="{F4A594D1-AA29-094B-81C9-5F6C5F186999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49" creationId="{241EF276-BFD5-0841-8462-5AF590908F5B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0" creationId="{8E0B48A6-612C-6B41-A690-BBDD83345D0E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1" creationId="{55F7A0B8-28A2-CD41-8913-835DBDD886FA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2" creationId="{3F27800D-BBBC-D440-BFC4-633D687E884A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3" creationId="{323FBC40-D55F-EB49-887A-F2AF0D1EE20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4" creationId="{2C4047C8-9299-9A47-8DF5-19C87D4EAB3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5" creationId="{E3E76342-7F90-444E-B07A-D9CCEDFB254F}"/>
          </ac:spMkLst>
        </pc:spChg>
        <pc:spChg chg="del">
          <ac:chgData name="Jad Silbak" userId="6d7e641b-76fd-48dc-80cf-f777237fad7b" providerId="ADAL" clId="{E0B76AD2-68B3-2D47-8E9A-091CB7D6062E}" dt="2021-03-16T20:07:54.732" v="8479" actId="478"/>
          <ac:spMkLst>
            <pc:docMk/>
            <pc:sldMk cId="3609664180" sldId="452"/>
            <ac:spMk id="57" creationId="{8F1056F1-5B71-AF47-9144-E1D207AE524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8" creationId="{76EAB1A7-1261-1041-9862-9EB6AC7817C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59" creationId="{DC8CB94E-BDB6-EF45-9C0D-3589E50059D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0" creationId="{3BFC8B78-1594-624A-BAFA-6637A47445AE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1" creationId="{275BE770-06FE-B848-8918-1AD86BC21A5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2" creationId="{97F75F80-6A05-FC40-B4AB-D225FBF27F35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3" creationId="{8DCA6E35-6C4C-8D47-9C3B-FF950E72A5A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5" creationId="{5551DE31-599C-3340-9C76-7F41883C998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6" creationId="{CEBB7728-5217-094D-B4BA-C365EA84052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7" creationId="{6385EED6-2411-5B45-B686-FA2BC005CA9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8" creationId="{7D2A1FA6-22A3-5B44-B352-D49E8380B95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69" creationId="{FAFA2ED4-4AE4-9C4D-A9A2-2792321211A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0" creationId="{D02DEFA3-D92F-3445-A568-B0D70F019449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2" creationId="{3DFD731D-56F9-3547-A168-B169B3A7B292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3" creationId="{C2BA101C-D37B-5143-A5E7-6EA54F652E8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4" creationId="{7812DC48-AB54-184F-B1E7-883A2093039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5" creationId="{FD577B38-22EC-B447-8EC5-115A41839E70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6" creationId="{02E56F91-5C6E-FE4E-B07B-6A4D64F92CF4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7" creationId="{E68E8D42-524B-D14F-B106-F4E18E42868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79" creationId="{B6FE89D1-FA74-5A47-9BE6-95F3634851C3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0" creationId="{800BA30E-ABC7-4D43-9FEE-227FE92C4C4B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1" creationId="{A8A35069-8156-9D4E-B63A-B959E41A806D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2" creationId="{0D3ECC3E-CEA4-5840-B56B-ACD31B1F648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3" creationId="{2C93A811-3FDA-A145-98C8-9C03EEECD059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4" creationId="{54C8EB5B-B614-2243-B63E-81545885B1A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6" creationId="{38C5D789-350F-574E-B024-4526F00FA2BD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7" creationId="{5202CFF8-875B-7846-8FE5-6FCE924A472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8" creationId="{1618F23B-DB87-7544-A2E4-8D340D087AE8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89" creationId="{A227169B-C701-6249-8CF3-2A37BB9255DC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90" creationId="{00B0EBD8-BE32-D24F-BA3F-DD42101AD570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91" creationId="{39D5058E-F26D-5543-9043-542CF46EACF2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3" creationId="{9488077A-A7E4-994C-AE20-36841B17BC16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4" creationId="{9828D300-BC43-DD45-9B1D-B25F0060F499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5" creationId="{7C29D935-EC42-324A-A36F-33D4B52D31A2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6" creationId="{4AAB4023-AC0F-E343-81AC-0A52C42E1EA8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7" creationId="{EE283758-8857-4549-8CEB-37AECEA19188}"/>
          </ac:spMkLst>
        </pc:spChg>
        <pc:spChg chg="mod">
          <ac:chgData name="Jad Silbak" userId="6d7e641b-76fd-48dc-80cf-f777237fad7b" providerId="ADAL" clId="{E0B76AD2-68B3-2D47-8E9A-091CB7D6062E}" dt="2021-03-16T20:42:31.866" v="8742" actId="207"/>
          <ac:spMkLst>
            <pc:docMk/>
            <pc:sldMk cId="3609664180" sldId="452"/>
            <ac:spMk id="98" creationId="{3E17E4E0-EB7E-FC4F-AE08-CD7E82F6E380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0" creationId="{E8E0EE08-25ED-F345-BA6E-65577C54A6AB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1" creationId="{D76A46BD-BEB6-5F49-9FB6-6BDB62CCEF2E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2" creationId="{9BDE1554-F339-6F4B-BAAB-6490E7365A64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3" creationId="{1869CFFC-4989-F44C-AF33-6B1833EA56EC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4" creationId="{4620452D-1818-6E4D-99F0-200015780E28}"/>
          </ac:spMkLst>
        </pc:spChg>
        <pc:spChg chg="mod">
          <ac:chgData name="Jad Silbak" userId="6d7e641b-76fd-48dc-80cf-f777237fad7b" providerId="ADAL" clId="{E0B76AD2-68B3-2D47-8E9A-091CB7D6062E}" dt="2021-03-16T20:42:45.010" v="8743" actId="207"/>
          <ac:spMkLst>
            <pc:docMk/>
            <pc:sldMk cId="3609664180" sldId="452"/>
            <ac:spMk id="105" creationId="{0D2D5B24-8C17-EC46-AAAA-8CF575889AA8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7" creationId="{D33A58C8-D916-4C48-A6C4-F286DC17AF3D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8" creationId="{DF631CE0-2901-B746-9E85-804C46E3685A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09" creationId="{58148706-03AA-6940-9696-76C63CA9607B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0" creationId="{6878BAE1-A914-D549-8BEC-79E6EFA687DB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1" creationId="{D564A3DB-6870-7B46-A512-2AB77236D2C2}"/>
          </ac:spMkLst>
        </pc:spChg>
        <pc:spChg chg="mod">
          <ac:chgData name="Jad Silbak" userId="6d7e641b-76fd-48dc-80cf-f777237fad7b" providerId="ADAL" clId="{E0B76AD2-68B3-2D47-8E9A-091CB7D6062E}" dt="2021-03-16T20:42:25.458" v="8741" actId="207"/>
          <ac:spMkLst>
            <pc:docMk/>
            <pc:sldMk cId="3609664180" sldId="452"/>
            <ac:spMk id="112" creationId="{AE75F0E5-5716-5B4C-AE0C-939552FA5BBE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4" creationId="{840C4C20-1BEF-CC41-86E2-D658295B50C1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5" creationId="{6215C4AF-49C2-B543-A241-4731550FB9C2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6" creationId="{FB7F537F-AC74-0341-AA36-676ACAB4667B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7" creationId="{F7A0319C-FF2A-1443-AA07-CED1BD1105B4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8" creationId="{42C58615-DF91-A74C-A3DD-D56DE8BD4F93}"/>
          </ac:spMkLst>
        </pc:spChg>
        <pc:spChg chg="mod">
          <ac:chgData name="Jad Silbak" userId="6d7e641b-76fd-48dc-80cf-f777237fad7b" providerId="ADAL" clId="{E0B76AD2-68B3-2D47-8E9A-091CB7D6062E}" dt="2021-03-16T20:54:04.676" v="8801" actId="207"/>
          <ac:spMkLst>
            <pc:docMk/>
            <pc:sldMk cId="3609664180" sldId="452"/>
            <ac:spMk id="119" creationId="{3EB9ED5B-9722-6F44-AA58-66BE32130EA5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1" creationId="{3E67BE3A-5F51-DE40-A29D-955911C1E775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2" creationId="{C76CFC1A-2D08-4C41-988C-54C33A7E7E2F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3" creationId="{572D3155-69E4-904B-8013-E653C95BE89F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4" creationId="{4F5FEC1D-7ECE-3A4B-B57D-717925C86FDB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5" creationId="{A4913CEC-D4FD-8147-9D09-9B1EB93610E9}"/>
          </ac:spMkLst>
        </pc:spChg>
        <pc:spChg chg="mod">
          <ac:chgData name="Jad Silbak" userId="6d7e641b-76fd-48dc-80cf-f777237fad7b" providerId="ADAL" clId="{E0B76AD2-68B3-2D47-8E9A-091CB7D6062E}" dt="2021-03-16T20:42:56.865" v="8744" actId="207"/>
          <ac:spMkLst>
            <pc:docMk/>
            <pc:sldMk cId="3609664180" sldId="452"/>
            <ac:spMk id="126" creationId="{A72F8202-2853-E946-A272-C67FB366B761}"/>
          </ac:spMkLst>
        </pc:spChg>
        <pc:spChg chg="add mod">
          <ac:chgData name="Jad Silbak" userId="6d7e641b-76fd-48dc-80cf-f777237fad7b" providerId="ADAL" clId="{E0B76AD2-68B3-2D47-8E9A-091CB7D6062E}" dt="2021-03-16T20:29:12.795" v="8551"/>
          <ac:spMkLst>
            <pc:docMk/>
            <pc:sldMk cId="3609664180" sldId="452"/>
            <ac:spMk id="127" creationId="{1336BD62-DC71-DD4D-92D5-60F4C63D75B7}"/>
          </ac:spMkLst>
        </pc:spChg>
        <pc:spChg chg="add mod">
          <ac:chgData name="Jad Silbak" userId="6d7e641b-76fd-48dc-80cf-f777237fad7b" providerId="ADAL" clId="{E0B76AD2-68B3-2D47-8E9A-091CB7D6062E}" dt="2021-03-17T10:14:26.527" v="9548" actId="20577"/>
          <ac:spMkLst>
            <pc:docMk/>
            <pc:sldMk cId="3609664180" sldId="452"/>
            <ac:spMk id="128" creationId="{72D58B98-AE88-6940-B708-1DAB39B65ED9}"/>
          </ac:spMkLst>
        </pc:spChg>
        <pc:spChg chg="add mod">
          <ac:chgData name="Jad Silbak" userId="6d7e641b-76fd-48dc-80cf-f777237fad7b" providerId="ADAL" clId="{E0B76AD2-68B3-2D47-8E9A-091CB7D6062E}" dt="2021-03-16T20:29:12.795" v="8551"/>
          <ac:spMkLst>
            <pc:docMk/>
            <pc:sldMk cId="3609664180" sldId="452"/>
            <ac:spMk id="129" creationId="{30A447FF-2A54-7447-8974-8B6F66802EF3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30" creationId="{22DBAD52-7905-5942-ACD4-C7647D1675DA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31" creationId="{8BC5C31F-0FA1-7540-9BE8-AD8BB18402E0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1" creationId="{F4563FE7-8E4F-254A-B08C-2546E2B45D2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2" creationId="{5E267DE1-D2DC-FD43-961D-BAF3D682A6F4}"/>
          </ac:spMkLst>
        </pc:spChg>
        <pc:spChg chg="add del mod">
          <ac:chgData name="Jad Silbak" userId="6d7e641b-76fd-48dc-80cf-f777237fad7b" providerId="ADAL" clId="{E0B76AD2-68B3-2D47-8E9A-091CB7D6062E}" dt="2021-03-16T20:52:19.587" v="8793" actId="478"/>
          <ac:spMkLst>
            <pc:docMk/>
            <pc:sldMk cId="3609664180" sldId="452"/>
            <ac:spMk id="132" creationId="{EE097193-3133-9242-A61D-F4B49A7DE053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34" creationId="{77F722CC-D280-AB48-8188-5BDB471A9BE1}"/>
          </ac:spMkLst>
        </pc:spChg>
        <pc:spChg chg="add del mod">
          <ac:chgData name="Jad Silbak" userId="6d7e641b-76fd-48dc-80cf-f777237fad7b" providerId="ADAL" clId="{E0B76AD2-68B3-2D47-8E9A-091CB7D6062E}" dt="2021-03-17T09:51:29.149" v="9450" actId="478"/>
          <ac:spMkLst>
            <pc:docMk/>
            <pc:sldMk cId="3609664180" sldId="452"/>
            <ac:spMk id="134" creationId="{7A2F45D3-9786-3943-BFC3-8188FB3D632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6" creationId="{943996F0-A2F0-E04F-9133-0E988D58C8FF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7" creationId="{10AF122B-8032-FA47-8CFB-54568BC7A6EA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8" creationId="{31173488-79FE-BD4B-8E2D-9253E4FD40F7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39" creationId="{645B61B3-7990-334F-9E7E-70049028B181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40" creationId="{10AC0B32-6231-6240-9D8C-0E7980D1F5F3}"/>
          </ac:spMkLst>
        </pc:spChg>
        <pc:spChg chg="mod">
          <ac:chgData name="Jad Silbak" userId="6d7e641b-76fd-48dc-80cf-f777237fad7b" providerId="ADAL" clId="{E0B76AD2-68B3-2D47-8E9A-091CB7D6062E}" dt="2021-03-17T11:01:17.706" v="10525" actId="207"/>
          <ac:spMkLst>
            <pc:docMk/>
            <pc:sldMk cId="3609664180" sldId="452"/>
            <ac:spMk id="141" creationId="{454C8F16-C199-FF4E-953D-FF1FC4A58F73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3" creationId="{61F940FB-6477-FB4F-8655-1536713D2202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4" creationId="{07BABA45-1E69-6541-98EE-DE9D55F124A4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5" creationId="{6819FBEF-52DE-E140-8FEE-1C262966A058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6" creationId="{A816D940-F296-9243-B953-4A697321A65A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7" creationId="{A37D63E0-321B-3841-8076-B7C6665717F7}"/>
          </ac:spMkLst>
        </pc:spChg>
        <pc:spChg chg="mod">
          <ac:chgData name="Jad Silbak" userId="6d7e641b-76fd-48dc-80cf-f777237fad7b" providerId="ADAL" clId="{E0B76AD2-68B3-2D47-8E9A-091CB7D6062E}" dt="2021-03-16T20:54:17.773" v="8804" actId="207"/>
          <ac:spMkLst>
            <pc:docMk/>
            <pc:sldMk cId="3609664180" sldId="452"/>
            <ac:spMk id="148" creationId="{E1BB714A-7DC3-094E-8846-E0DD3D7DE7B9}"/>
          </ac:spMkLst>
        </pc:spChg>
        <pc:spChg chg="add del mod">
          <ac:chgData name="Jad Silbak" userId="6d7e641b-76fd-48dc-80cf-f777237fad7b" providerId="ADAL" clId="{E0B76AD2-68B3-2D47-8E9A-091CB7D6062E}" dt="2021-03-17T13:10:33.906" v="11121" actId="478"/>
          <ac:spMkLst>
            <pc:docMk/>
            <pc:sldMk cId="3609664180" sldId="452"/>
            <ac:spMk id="149" creationId="{55CD1D32-192C-C740-8B84-34C12E4436F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49" creationId="{AE3811A7-C7FE-394D-960C-A95BEC6C32BB}"/>
          </ac:spMkLst>
        </pc:spChg>
        <pc:spChg chg="add del mod">
          <ac:chgData name="Jad Silbak" userId="6d7e641b-76fd-48dc-80cf-f777237fad7b" providerId="ADAL" clId="{E0B76AD2-68B3-2D47-8E9A-091CB7D6062E}" dt="2021-03-17T13:13:18.988" v="11131" actId="478"/>
          <ac:spMkLst>
            <pc:docMk/>
            <pc:sldMk cId="3609664180" sldId="452"/>
            <ac:spMk id="150" creationId="{724E9DD3-9C6B-ED4E-ADAC-039A48CDA536}"/>
          </ac:spMkLst>
        </pc:spChg>
        <pc:spChg chg="add del mod">
          <ac:chgData name="Jad Silbak" userId="6d7e641b-76fd-48dc-80cf-f777237fad7b" providerId="ADAL" clId="{E0B76AD2-68B3-2D47-8E9A-091CB7D6062E}" dt="2021-03-17T11:10:01.539" v="10587" actId="478"/>
          <ac:spMkLst>
            <pc:docMk/>
            <pc:sldMk cId="3609664180" sldId="452"/>
            <ac:spMk id="151" creationId="{5A99762F-099E-3947-AA90-7EBF4A1CB3EE}"/>
          </ac:spMkLst>
        </pc:spChg>
        <pc:spChg chg="add del mod">
          <ac:chgData name="Jad Silbak" userId="6d7e641b-76fd-48dc-80cf-f777237fad7b" providerId="ADAL" clId="{E0B76AD2-68B3-2D47-8E9A-091CB7D6062E}" dt="2021-03-17T10:13:45.310" v="9527"/>
          <ac:spMkLst>
            <pc:docMk/>
            <pc:sldMk cId="3609664180" sldId="452"/>
            <ac:spMk id="152" creationId="{794E13F0-646A-D742-AA4B-E72EA35B08B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2" creationId="{D2BB73B3-1801-7540-905C-B05A7D010B4F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53" creationId="{D2271640-B2F5-A049-9680-F02062C6175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3" creationId="{DDAADD3A-7FA0-2545-B0B5-08E8C70513FD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5" creationId="{0F87E2BF-8BB9-284A-85F2-0C71ADBCF66B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5" creationId="{3250D115-2194-D54F-8956-14F70BB00C80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6" creationId="{696EF8DE-6676-6346-B101-F03F8C87270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6" creationId="{C8D94C53-4A2E-AE40-BD7A-2EDF82D4C002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7" creationId="{D0296003-06F6-4A4E-9F27-99B824E2A840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7" creationId="{EA217459-C21B-D941-9EB2-D7A9ABA7A3B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8" creationId="{6C5F42E2-9A1F-0D4B-9493-9906D551E789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8" creationId="{D2970AEE-D0BC-3242-84AA-91E314A5190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59" creationId="{D50A7D51-74FF-FF4D-A1EB-3FC4B6E1B21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59" creationId="{FFDB9DCC-FEA3-FD40-ADBA-947393D2DFB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0" creationId="{58C5FE51-3977-D645-A5F9-6884796616F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0" creationId="{C05DA073-3257-DE49-9B43-1682166719EA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61" creationId="{F371BB58-0898-F64F-ADEA-5AB0373F540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2" creationId="{34FF8C5C-9846-1D48-AB8C-91AA24249F0D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62" creationId="{EB4C5F0B-762C-2D43-84DB-C4C365C0812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3" creationId="{ED7010EF-703B-9145-A4BA-74D5FAE0CE4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4" creationId="{ECF54743-35BB-8647-A79E-7B9C81C9C3F4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4" creationId="{F925FEE7-2A87-AE46-A08F-27ABF83C480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5" creationId="{81B3F2BF-4D18-A547-BE46-1CFFDB78DBA6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5" creationId="{C071933E-73A0-8946-AD3B-BED0EAA136E1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6" creationId="{337F2B54-3A37-324E-B569-24432ACA6EF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6" creationId="{62373E65-B444-2640-B904-9F5E08512EA6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7" creationId="{6326722C-ACA9-374C-B3AF-E2328264311D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7" creationId="{7F5EC3D1-E027-D74B-90A9-25E2F3D9644B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8" creationId="{DF2FD6ED-C17D-9F44-BB82-55DF68BC6BE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69" creationId="{25345523-93EA-F340-BE8A-E880243B76DF}"/>
          </ac:spMkLst>
        </pc:spChg>
        <pc:spChg chg="mod">
          <ac:chgData name="Jad Silbak" userId="6d7e641b-76fd-48dc-80cf-f777237fad7b" providerId="ADAL" clId="{E0B76AD2-68B3-2D47-8E9A-091CB7D6062E}" dt="2021-03-17T11:09:28.231" v="10585"/>
          <ac:spMkLst>
            <pc:docMk/>
            <pc:sldMk cId="3609664180" sldId="452"/>
            <ac:spMk id="169" creationId="{C5655AF5-96E4-0F42-9DCD-457B57F815BB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0" creationId="{A585A2F1-F232-804F-BADB-214E0902397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0" creationId="{F3F96CAA-03D1-E14B-B760-39262E70A232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1" creationId="{4FDE7414-A509-6944-8A6F-613613FF983F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1" creationId="{C72D301B-E9BC-BA4E-934A-79676D6D3EE9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2" creationId="{AAB746BA-32EF-CF4E-8A40-F2575B7FE899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2" creationId="{E6DDA1DD-DA87-BA4C-93B3-014F296FC9B6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3" creationId="{0C9931F4-B15D-3849-AE8C-CCF41497C4F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3" creationId="{231D4CD9-A541-A044-97C1-739C69D41665}"/>
          </ac:spMkLst>
        </pc:spChg>
        <pc:spChg chg="add del mod">
          <ac:chgData name="Jad Silbak" userId="6d7e641b-76fd-48dc-80cf-f777237fad7b" providerId="ADAL" clId="{E0B76AD2-68B3-2D47-8E9A-091CB7D6062E}" dt="2021-03-17T11:10:00.787" v="10586"/>
          <ac:spMkLst>
            <pc:docMk/>
            <pc:sldMk cId="3609664180" sldId="452"/>
            <ac:spMk id="174" creationId="{17452C13-A0D0-8C41-BD07-740819C1D474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4" creationId="{78E5FD79-25FC-8641-8B96-43859021C06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6" creationId="{BD13DFCA-1E58-2F49-9CDD-4038BA3C502E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6" creationId="{FB55743D-139E-2D47-B881-20A15BFC6386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7" creationId="{74C49599-3991-5E48-B10A-693AC70333CC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7" creationId="{AEEF17E0-9E38-864E-8E09-27559C005044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8" creationId="{061FF0DE-D21D-384A-BF1F-77AE08ECA99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8" creationId="{10C4E825-3764-1A44-ABE4-51BC51CDA959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79" creationId="{C31D973F-4A6B-1348-B260-DAF41F63E0B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79" creationId="{F3B2CA8A-43CE-1441-A7CA-7E4091AFD962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0" creationId="{42E1F0DF-4533-6A4B-A254-FDC8AB141821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0" creationId="{5FC1FC53-BB0B-7940-8431-808ECBE13215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1" creationId="{47A314B9-E13D-6742-8F17-18FD62396487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1" creationId="{6E796C6A-7BBF-F64C-B242-0F700990A7FE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82" creationId="{7729D549-9F91-CF4C-8249-1C794EBB783E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83" creationId="{F01ED1EB-09F5-FA47-9D95-9326CC41F7B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3" creationId="{F86EEDE0-56E8-144F-93AE-72345D0E32F7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4" creationId="{C2FD324D-2936-5947-8E63-76A65181A465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5" creationId="{A330CA89-CE1A-F547-9430-1AE414360803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5" creationId="{AD1CF382-9AE3-9748-B70F-2CD081C03C1B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6" creationId="{061A0959-88B4-E54D-8823-180D726BF4F0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6" creationId="{DC2EA79C-BB15-5441-8E26-2379D60837B4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7" creationId="{55B65D8D-DAE6-D14B-BAA0-6E16889F611E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7" creationId="{83C32C70-7194-5544-BF24-17102D69EA3D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8" creationId="{DD07F851-F0A7-484A-BFAC-B973886BF2DD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88" creationId="{EED9A7F6-620F-1945-A00A-483A5BEF19AB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89" creationId="{94D54519-183B-0E44-9EBB-77DC8016F82E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89" creationId="{AA3F785E-EDF3-5B45-A2EF-1AFC580C9338}"/>
          </ac:spMkLst>
        </pc:spChg>
        <pc:spChg chg="mod">
          <ac:chgData name="Jad Silbak" userId="6d7e641b-76fd-48dc-80cf-f777237fad7b" providerId="ADAL" clId="{E0B76AD2-68B3-2D47-8E9A-091CB7D6062E}" dt="2021-03-17T11:47:47.384" v="11002"/>
          <ac:spMkLst>
            <pc:docMk/>
            <pc:sldMk cId="3609664180" sldId="452"/>
            <ac:spMk id="190" creationId="{E486F4C0-765A-D046-B846-697D36B021F2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1" creationId="{1C783766-12B8-A242-8B92-66BA63BFE2B1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1" creationId="{8C352D2F-7B03-0840-B4F4-BF9340CFC82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2" creationId="{32F4C850-3514-8948-8030-9FAFBD863175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2" creationId="{7A71A605-7A95-7F47-823D-5B981A6D6C0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3" creationId="{431A91AD-CEDF-0348-A348-B72B933D8B48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3" creationId="{B2DC48D5-4244-E742-91A0-F0646A799823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4" creationId="{C2093BAF-EAEC-E342-8FC6-BBADBD8FBA80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4" creationId="{CC668D0A-BDEA-E546-802F-1747A1463C8C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5" creationId="{0934D3AC-CC92-BC47-9130-224A552B54C2}"/>
          </ac:spMkLst>
        </pc:spChg>
        <pc:spChg chg="add del mod">
          <ac:chgData name="Jad Silbak" userId="6d7e641b-76fd-48dc-80cf-f777237fad7b" providerId="ADAL" clId="{E0B76AD2-68B3-2D47-8E9A-091CB7D6062E}" dt="2021-03-17T13:18:28.674" v="11147" actId="478"/>
          <ac:spMkLst>
            <pc:docMk/>
            <pc:sldMk cId="3609664180" sldId="452"/>
            <ac:spMk id="195" creationId="{71D7527A-67F9-504D-B14F-1E143678B92A}"/>
          </ac:spMkLst>
        </pc:spChg>
        <pc:spChg chg="mod">
          <ac:chgData name="Jad Silbak" userId="6d7e641b-76fd-48dc-80cf-f777237fad7b" providerId="ADAL" clId="{E0B76AD2-68B3-2D47-8E9A-091CB7D6062E}" dt="2021-03-17T21:07:53.053" v="14932"/>
          <ac:spMkLst>
            <pc:docMk/>
            <pc:sldMk cId="3609664180" sldId="452"/>
            <ac:spMk id="196" creationId="{AF26F8D3-DE69-9945-9464-57B0B2E4F2F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6" creationId="{CA1D7E3A-0C69-A741-8B62-1F1C69D9D534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7" creationId="{85F4D5B3-6016-F942-85CB-7ACA8DEFB2E7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97" creationId="{B8A6B174-A7A3-0342-A724-023BEDDFFCCA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8" creationId="{4C711FA0-E95E-D642-98B1-5E2D99989479}"/>
          </ac:spMkLst>
        </pc:spChg>
        <pc:spChg chg="add del mod">
          <ac:chgData name="Jad Silbak" userId="6d7e641b-76fd-48dc-80cf-f777237fad7b" providerId="ADAL" clId="{E0B76AD2-68B3-2D47-8E9A-091CB7D6062E}" dt="2021-03-17T21:07:55.676" v="14933"/>
          <ac:spMkLst>
            <pc:docMk/>
            <pc:sldMk cId="3609664180" sldId="452"/>
            <ac:spMk id="198" creationId="{E63FF6DF-8354-744C-AD5C-A833664EC8B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199" creationId="{6DA39CD7-E63D-FD42-B19A-3CD869CD3AD8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199" creationId="{D5D0B987-0118-6443-ABD5-90C63FE3FBFC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200" creationId="{29209131-7A6D-3B47-AB84-169A3AB17DAE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0" creationId="{945F44F3-9D9A-5246-B352-5097B736ED92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1" creationId="{127C0B61-B050-9A41-A729-0C43794F3D11}"/>
          </ac:spMkLst>
        </pc:spChg>
        <pc:spChg chg="add del mod">
          <ac:chgData name="Jad Silbak" userId="6d7e641b-76fd-48dc-80cf-f777237fad7b" providerId="ADAL" clId="{E0B76AD2-68B3-2D47-8E9A-091CB7D6062E}" dt="2021-03-17T13:10:28.529" v="11119"/>
          <ac:spMkLst>
            <pc:docMk/>
            <pc:sldMk cId="3609664180" sldId="452"/>
            <ac:spMk id="201" creationId="{3D6C8E17-E8D0-FB4F-B613-B583C0BF4535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2" creationId="{EF6B6A1E-191C-7D4A-B50E-5922B7F82DDB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3" creationId="{778C177D-C1B7-6148-87C9-4D73DCE68765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4" creationId="{B2DD514A-E50A-EF42-BE00-232204D52B2E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5" creationId="{4CA99873-CADE-4E4B-A1DA-863EE77F768E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6" creationId="{C2A534DF-1049-BC45-A6F2-834BB78C0A9A}"/>
          </ac:spMkLst>
        </pc:spChg>
        <pc:spChg chg="add del mod">
          <ac:chgData name="Jad Silbak" userId="6d7e641b-76fd-48dc-80cf-f777237fad7b" providerId="ADAL" clId="{E0B76AD2-68B3-2D47-8E9A-091CB7D6062E}" dt="2021-03-17T21:07:52.536" v="14931" actId="478"/>
          <ac:spMkLst>
            <pc:docMk/>
            <pc:sldMk cId="3609664180" sldId="452"/>
            <ac:spMk id="207" creationId="{1946343B-771C-F240-A8FF-64589C9B57D4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08" creationId="{973D1F45-A298-5443-ACF5-0780AA090B2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09" creationId="{0E3DC267-31F1-CA48-8C42-C1F27191AFB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09" creationId="{DD06D383-1074-2645-9270-AB065B922531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0" creationId="{40D067F2-024A-9B4A-BF4B-DB19A6081BE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0" creationId="{9FA91FD1-DB8C-2C4D-877F-93C3CD184167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1" creationId="{D3607F08-64CA-C54F-AE06-40030097100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1" creationId="{F5B389D0-CEFF-684D-A12C-2952FF68692E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2" creationId="{782545F2-338E-6542-9987-5557B7293E9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2" creationId="{B2DF1C7D-7EE1-F946-84FC-A8B814985108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3" creationId="{87C51E30-2626-1448-B922-13CE30DD1FFD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3" creationId="{BA4B1540-BB59-F64A-85EC-0D1F51BD1255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4" creationId="{3024F7EA-7918-9D47-9966-4EAC7EB83933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4" creationId="{60700DFB-FEF3-2743-810D-2DCE54BFA99E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5" creationId="{22604488-E08D-C445-AB24-5E30F0528A92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6" creationId="{1052B911-51BD-3E42-8AA8-576A9793C1B9}"/>
          </ac:spMkLst>
        </pc:spChg>
        <pc:spChg chg="add del mod">
          <ac:chgData name="Jad Silbak" userId="6d7e641b-76fd-48dc-80cf-f777237fad7b" providerId="ADAL" clId="{E0B76AD2-68B3-2D47-8E9A-091CB7D6062E}" dt="2021-03-17T13:13:18.334" v="11130"/>
          <ac:spMkLst>
            <pc:docMk/>
            <pc:sldMk cId="3609664180" sldId="452"/>
            <ac:spMk id="216" creationId="{8DCF426B-B3BC-8A4F-817C-2EDD46C1422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7" creationId="{40DB6F55-1D43-724D-9E69-8FAE29616D12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18" creationId="{0C5E86EA-C07E-614F-8C0C-F20558F977C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8" creationId="{7B4B0F55-5DD9-EA40-B9AE-3FA26B99AA1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19" creationId="{696B5B8F-0F43-494A-AF71-90265CC38523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19" creationId="{EB9BA794-B311-DE4E-940B-E10B9B0CEB1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0" creationId="{8F2D3A65-5EB3-2E4F-9B3A-5EB442E2C82A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0" creationId="{C3C17DF1-3544-1347-8310-031AF44B68EE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1" creationId="{A99CE1CB-EC38-DD49-9529-1C46F738362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1" creationId="{C6C434FE-4D9C-3245-947F-B5F284888E79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2" creationId="{E432584C-C4CB-474B-85BF-B775884004FA}"/>
          </ac:spMkLst>
        </pc:spChg>
        <pc:spChg chg="mod">
          <ac:chgData name="Jad Silbak" userId="6d7e641b-76fd-48dc-80cf-f777237fad7b" providerId="ADAL" clId="{E0B76AD2-68B3-2D47-8E9A-091CB7D6062E}" dt="2021-03-17T13:13:10.383" v="11128"/>
          <ac:spMkLst>
            <pc:docMk/>
            <pc:sldMk cId="3609664180" sldId="452"/>
            <ac:spMk id="223" creationId="{9EC092BE-FBF3-E742-8FC7-13630EEE070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23" creationId="{F9E76782-056F-5A48-A2A0-5D38A8CE09EE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5" creationId="{D6E33820-FECE-7346-AAF8-2BF603AD1386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6" creationId="{4666ADD3-9CF1-DB4D-B4CB-132B3105F1CA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7" creationId="{1B678A49-97BC-7C47-94D2-54ACB3951316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8" creationId="{0278CF44-59D4-C345-807F-FDB71EF72874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29" creationId="{E74B35F6-24D7-094F-9B9F-EFA8BB0CAFCF}"/>
          </ac:spMkLst>
        </pc:spChg>
        <pc:spChg chg="mod">
          <ac:chgData name="Jad Silbak" userId="6d7e641b-76fd-48dc-80cf-f777237fad7b" providerId="ADAL" clId="{E0B76AD2-68B3-2D47-8E9A-091CB7D6062E}" dt="2021-03-17T13:13:22.017" v="11132"/>
          <ac:spMkLst>
            <pc:docMk/>
            <pc:sldMk cId="3609664180" sldId="452"/>
            <ac:spMk id="230" creationId="{A3AC4C86-2CDA-7E4F-A0D0-766873043CD6}"/>
          </ac:spMkLst>
        </pc:spChg>
        <pc:spChg chg="add mod">
          <ac:chgData name="Jad Silbak" userId="6d7e641b-76fd-48dc-80cf-f777237fad7b" providerId="ADAL" clId="{E0B76AD2-68B3-2D47-8E9A-091CB7D6062E}" dt="2021-03-17T13:13:54.112" v="11139" actId="1076"/>
          <ac:spMkLst>
            <pc:docMk/>
            <pc:sldMk cId="3609664180" sldId="452"/>
            <ac:spMk id="231" creationId="{44E86636-239E-A441-827D-73F8F9A4058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2" creationId="{E1D285A7-9CA5-0E46-BAD4-22497338015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3" creationId="{5AF3F14F-F4EE-4B45-9479-942B9055232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4" creationId="{51515AC6-16C2-6E49-857C-5AD398CD0D7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5" creationId="{04D0C5F5-EFEB-B943-BB03-20031499EBD0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6" creationId="{F93A2812-CB15-554E-A61A-A3EFB34AA6AA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8" creationId="{D0CD433C-2776-A440-BD8F-718764742EF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39" creationId="{6DCDA76D-C199-5545-8D5B-F999810E920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0" creationId="{2EF01F32-2949-1C4C-AB52-16E16FB17F1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1" creationId="{03A2591B-BCF3-EE4F-B07F-B5B3895467EB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2" creationId="{EF466D4E-1CE9-FF4E-9C35-DE7FA268AC0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3" creationId="{2131FB11-02DB-064E-BE9A-48ACDBEDC16F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5" creationId="{25372183-BD6A-9F4C-AA17-D26CA91BCD1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6" creationId="{D288050A-E450-FD4B-8C4A-B54A9FA3B33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7" creationId="{FBEB4133-4FE9-E649-9737-9C093B3E48ED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8" creationId="{0D475863-18D5-AC40-A1EF-C67FDE379C01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49" creationId="{255B36D7-DAEC-114D-AA66-B11E1EAD9718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0" creationId="{4C116F93-59DF-5E4D-91D3-B1525AA63E8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2" creationId="{3E15F60B-0683-464D-A7DD-A620A076CE03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3" creationId="{E175FE55-01C2-3A47-87B5-33E06CCBE46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4" creationId="{E7259B35-DF76-C143-B559-BD14D73D2C24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5" creationId="{1AD9E66C-BCF6-1E4A-B72F-4A36D3DC4925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6" creationId="{B5422862-ACB6-A247-814B-ACC5904157A6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7" creationId="{67A2EB35-1CA4-5643-ADF0-AFFE313CD41F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58" creationId="{B6258FDE-30F0-EE44-B34E-4785EBC0E1E6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0" creationId="{8FE32B2B-ED6A-584D-982A-A06F9BFC7807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1" creationId="{E650C9EC-FD4A-4742-9E5B-B3162EC3BE28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2" creationId="{484F544B-3B5F-B344-BD11-3BAD6D4892E0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3" creationId="{189C647E-5776-0B47-B2D5-D3A8F009AAF9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4" creationId="{2079C141-F193-A045-AE16-4AC6DF29FF7C}"/>
          </ac:spMkLst>
        </pc:spChg>
        <pc:spChg chg="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5" creationId="{DEC05145-D1BE-8445-BEA9-BED74BA00F64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6" creationId="{3A5182BF-DDC7-1249-8534-518AFD3806DA}"/>
          </ac:spMkLst>
        </pc:spChg>
        <pc:spChg chg="add mod">
          <ac:chgData name="Jad Silbak" userId="6d7e641b-76fd-48dc-80cf-f777237fad7b" providerId="ADAL" clId="{E0B76AD2-68B3-2D47-8E9A-091CB7D6062E}" dt="2021-03-17T21:08:04.162" v="14934"/>
          <ac:spMkLst>
            <pc:docMk/>
            <pc:sldMk cId="3609664180" sldId="452"/>
            <ac:spMk id="267" creationId="{62557FB6-7375-D94E-A791-E3311D3F0878}"/>
          </ac:spMkLst>
        </pc:spChg>
        <pc:spChg chg="add mod">
          <ac:chgData name="Jad Silbak" userId="6d7e641b-76fd-48dc-80cf-f777237fad7b" providerId="ADAL" clId="{E0B76AD2-68B3-2D47-8E9A-091CB7D6062E}" dt="2021-03-17T21:13:16.859" v="14948"/>
          <ac:spMkLst>
            <pc:docMk/>
            <pc:sldMk cId="3609664180" sldId="452"/>
            <ac:spMk id="268" creationId="{2881CB92-7D21-8C4E-86A8-628D1F223F8F}"/>
          </ac:spMkLst>
        </pc:spChg>
        <pc:grpChg chg="add del">
          <ac:chgData name="Jad Silbak" userId="6d7e641b-76fd-48dc-80cf-f777237fad7b" providerId="ADAL" clId="{E0B76AD2-68B3-2D47-8E9A-091CB7D6062E}" dt="2021-03-17T11:47:29.917" v="10999" actId="478"/>
          <ac:grpSpMkLst>
            <pc:docMk/>
            <pc:sldMk cId="3609664180" sldId="452"/>
            <ac:grpSpMk id="10" creationId="{D46CC2EF-638D-5040-8579-4DF1C95C35D5}"/>
          </ac:grpSpMkLst>
        </pc:grpChg>
        <pc:grpChg chg="del">
          <ac:chgData name="Jad Silbak" userId="6d7e641b-76fd-48dc-80cf-f777237fad7b" providerId="ADAL" clId="{E0B76AD2-68B3-2D47-8E9A-091CB7D6062E}" dt="2021-03-16T20:07:54.732" v="8479" actId="478"/>
          <ac:grpSpMkLst>
            <pc:docMk/>
            <pc:sldMk cId="3609664180" sldId="452"/>
            <ac:grpSpMk id="33" creationId="{B3E22FA1-3B5C-9147-94B9-574623D08749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41" creationId="{07F12696-A2A0-4242-A055-55FF0D9A7539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56" creationId="{A11EB835-6DF1-734B-9883-9FF192A49A22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64" creationId="{BA842E04-3A51-6347-96E7-2FBF065276C6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71" creationId="{83F49ABA-CBA1-6A43-A200-F9BA6E434F5F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78" creationId="{E725E5A6-F4E3-9C4F-A0D1-A5065AEF81D8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85" creationId="{21952DAC-3DD6-624E-8CBA-BCF613996723}"/>
          </ac:grpSpMkLst>
        </pc:grpChg>
        <pc:grpChg chg="add mod">
          <ac:chgData name="Jad Silbak" userId="6d7e641b-76fd-48dc-80cf-f777237fad7b" providerId="ADAL" clId="{E0B76AD2-68B3-2D47-8E9A-091CB7D6062E}" dt="2021-03-16T20:51:13.291" v="8788" actId="1076"/>
          <ac:grpSpMkLst>
            <pc:docMk/>
            <pc:sldMk cId="3609664180" sldId="452"/>
            <ac:grpSpMk id="92" creationId="{EC6FD897-AC61-6F43-8D0B-2534EE03ECD0}"/>
          </ac:grpSpMkLst>
        </pc:grpChg>
        <pc:grpChg chg="add del mod">
          <ac:chgData name="Jad Silbak" userId="6d7e641b-76fd-48dc-80cf-f777237fad7b" providerId="ADAL" clId="{E0B76AD2-68B3-2D47-8E9A-091CB7D6062E}" dt="2021-03-17T10:13:47.567" v="9537" actId="478"/>
          <ac:grpSpMkLst>
            <pc:docMk/>
            <pc:sldMk cId="3609664180" sldId="452"/>
            <ac:grpSpMk id="99" creationId="{D5AF1D17-FC10-DA49-BE5F-AE5C0B5709BA}"/>
          </ac:grpSpMkLst>
        </pc:grpChg>
        <pc:grpChg chg="add del mod">
          <ac:chgData name="Jad Silbak" userId="6d7e641b-76fd-48dc-80cf-f777237fad7b" providerId="ADAL" clId="{E0B76AD2-68B3-2D47-8E9A-091CB7D6062E}" dt="2021-03-17T10:13:47.871" v="9538" actId="478"/>
          <ac:grpSpMkLst>
            <pc:docMk/>
            <pc:sldMk cId="3609664180" sldId="452"/>
            <ac:grpSpMk id="106" creationId="{41C6B2E2-44C8-5143-ABC2-C40D3657D492}"/>
          </ac:grpSpMkLst>
        </pc:grpChg>
        <pc:grpChg chg="add del mod">
          <ac:chgData name="Jad Silbak" userId="6d7e641b-76fd-48dc-80cf-f777237fad7b" providerId="ADAL" clId="{E0B76AD2-68B3-2D47-8E9A-091CB7D6062E}" dt="2021-03-17T10:13:47.567" v="9537" actId="478"/>
          <ac:grpSpMkLst>
            <pc:docMk/>
            <pc:sldMk cId="3609664180" sldId="452"/>
            <ac:grpSpMk id="113" creationId="{605C12B1-CA5C-5147-908A-0740D33CBBA7}"/>
          </ac:grpSpMkLst>
        </pc:grpChg>
        <pc:grpChg chg="add mod">
          <ac:chgData name="Jad Silbak" userId="6d7e641b-76fd-48dc-80cf-f777237fad7b" providerId="ADAL" clId="{E0B76AD2-68B3-2D47-8E9A-091CB7D6062E}" dt="2021-03-16T20:51:13.291" v="8788" actId="1076"/>
          <ac:grpSpMkLst>
            <pc:docMk/>
            <pc:sldMk cId="3609664180" sldId="452"/>
            <ac:grpSpMk id="120" creationId="{7CD55749-2491-DC4E-8D99-1F95B24D17A5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30" creationId="{E8B731BE-5948-9F4D-AE8B-A89BDDEFC48D}"/>
          </ac:grpSpMkLst>
        </pc:grpChg>
        <pc:grpChg chg="add del mod">
          <ac:chgData name="Jad Silbak" userId="6d7e641b-76fd-48dc-80cf-f777237fad7b" providerId="ADAL" clId="{E0B76AD2-68B3-2D47-8E9A-091CB7D6062E}" dt="2021-03-17T21:07:52.536" v="14931" actId="478"/>
          <ac:grpSpMkLst>
            <pc:docMk/>
            <pc:sldMk cId="3609664180" sldId="452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6T20:54:17.773" v="8804" actId="207"/>
          <ac:grpSpMkLst>
            <pc:docMk/>
            <pc:sldMk cId="3609664180" sldId="452"/>
            <ac:grpSpMk id="142" creationId="{6543A9C6-C276-404B-910B-F9EA897BED49}"/>
          </ac:grpSpMkLst>
        </pc:grpChg>
        <pc:grpChg chg="add del mod">
          <ac:chgData name="Jad Silbak" userId="6d7e641b-76fd-48dc-80cf-f777237fad7b" providerId="ADAL" clId="{E0B76AD2-68B3-2D47-8E9A-091CB7D6062E}" dt="2021-03-17T11:10:00.787" v="10586"/>
          <ac:grpSpMkLst>
            <pc:docMk/>
            <pc:sldMk cId="3609664180" sldId="452"/>
            <ac:grpSpMk id="154" creationId="{50D73082-3E92-2043-98C6-6A3C7327F192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54" creationId="{E3A4CCD7-AEA3-9747-9ACB-520161E177E4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61" creationId="{D4F7ACEB-F64A-5846-ABDE-55DCD600E431}"/>
          </ac:grpSpMkLst>
        </pc:grpChg>
        <pc:grpChg chg="add del mod">
          <ac:chgData name="Jad Silbak" userId="6d7e641b-76fd-48dc-80cf-f777237fad7b" providerId="ADAL" clId="{E0B76AD2-68B3-2D47-8E9A-091CB7D6062E}" dt="2021-03-17T11:10:00.787" v="10586"/>
          <ac:grpSpMkLst>
            <pc:docMk/>
            <pc:sldMk cId="3609664180" sldId="452"/>
            <ac:grpSpMk id="163" creationId="{8E77D089-4DCF-764E-A781-1C3E6194978C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68" creationId="{56263187-1965-364B-805A-8ABC18C23D12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75" creationId="{EA642FE9-50BE-B14A-8CFB-49370DFA4F0C}"/>
          </ac:grpSpMkLst>
        </pc:grpChg>
        <pc:grpChg chg="add del mod">
          <ac:chgData name="Jad Silbak" userId="6d7e641b-76fd-48dc-80cf-f777237fad7b" providerId="ADAL" clId="{E0B76AD2-68B3-2D47-8E9A-091CB7D6062E}" dt="2021-03-17T13:18:28.674" v="11147" actId="478"/>
          <ac:grpSpMkLst>
            <pc:docMk/>
            <pc:sldMk cId="3609664180" sldId="452"/>
            <ac:grpSpMk id="175" creationId="{EB4A2BB4-5594-4341-9E59-C38A8D41A6F9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82" creationId="{609D3E8F-1F95-3B44-8F54-22F7EE71AF93}"/>
          </ac:grpSpMkLst>
        </pc:grpChg>
        <pc:grpChg chg="add del mod">
          <ac:chgData name="Jad Silbak" userId="6d7e641b-76fd-48dc-80cf-f777237fad7b" providerId="ADAL" clId="{E0B76AD2-68B3-2D47-8E9A-091CB7D6062E}" dt="2021-03-17T13:18:28.674" v="11147" actId="478"/>
          <ac:grpSpMkLst>
            <pc:docMk/>
            <pc:sldMk cId="3609664180" sldId="452"/>
            <ac:grpSpMk id="184" creationId="{3A904598-28AB-D945-960C-C1BFF88FA867}"/>
          </ac:grpSpMkLst>
        </pc:grpChg>
        <pc:grpChg chg="add del mod">
          <ac:chgData name="Jad Silbak" userId="6d7e641b-76fd-48dc-80cf-f777237fad7b" providerId="ADAL" clId="{E0B76AD2-68B3-2D47-8E9A-091CB7D6062E}" dt="2021-03-17T21:07:55.676" v="14933"/>
          <ac:grpSpMkLst>
            <pc:docMk/>
            <pc:sldMk cId="3609664180" sldId="452"/>
            <ac:grpSpMk id="190" creationId="{A5E9D406-8754-FF45-BE12-D5F134DE8865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08" creationId="{052C2F08-733C-2D4F-A402-1063EF4CD889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15" creationId="{08FE1460-15C4-0146-939B-E7116BB9913C}"/>
          </ac:grpSpMkLst>
        </pc:grpChg>
        <pc:grpChg chg="add del mod">
          <ac:chgData name="Jad Silbak" userId="6d7e641b-76fd-48dc-80cf-f777237fad7b" providerId="ADAL" clId="{E0B76AD2-68B3-2D47-8E9A-091CB7D6062E}" dt="2021-03-17T13:13:17.810" v="11129"/>
          <ac:grpSpMkLst>
            <pc:docMk/>
            <pc:sldMk cId="3609664180" sldId="452"/>
            <ac:grpSpMk id="217" creationId="{82C9C0FF-DFAE-1343-8CA9-7EB54DEF381A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22" creationId="{BAEE0A81-7F87-584F-B4B6-0D2CC324AD59}"/>
          </ac:grpSpMkLst>
        </pc:grpChg>
        <pc:grpChg chg="add mod">
          <ac:chgData name="Jad Silbak" userId="6d7e641b-76fd-48dc-80cf-f777237fad7b" providerId="ADAL" clId="{E0B76AD2-68B3-2D47-8E9A-091CB7D6062E}" dt="2021-03-17T13:13:22.017" v="11132"/>
          <ac:grpSpMkLst>
            <pc:docMk/>
            <pc:sldMk cId="3609664180" sldId="452"/>
            <ac:grpSpMk id="224" creationId="{4D6AC68B-472D-CE46-B4AB-8DE44FE790E2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37" creationId="{EA1F7C84-894F-7542-92F5-C75DE0D6B2FE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44" creationId="{959748C9-2A3E-FB45-8077-15514F2A26BD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51" creationId="{D40007E4-82EB-514B-A882-EC5790D81DC1}"/>
          </ac:grpSpMkLst>
        </pc:grpChg>
        <pc:grpChg chg="add mod">
          <ac:chgData name="Jad Silbak" userId="6d7e641b-76fd-48dc-80cf-f777237fad7b" providerId="ADAL" clId="{E0B76AD2-68B3-2D47-8E9A-091CB7D6062E}" dt="2021-03-17T21:08:04.162" v="14934"/>
          <ac:grpSpMkLst>
            <pc:docMk/>
            <pc:sldMk cId="3609664180" sldId="452"/>
            <ac:grpSpMk id="259" creationId="{825E84CB-6F5B-AF47-915D-73DAF40E7F3E}"/>
          </ac:grpSpMkLst>
        </pc:grpChg>
        <pc:cxnChg chg="del mod">
          <ac:chgData name="Jad Silbak" userId="6d7e641b-76fd-48dc-80cf-f777237fad7b" providerId="ADAL" clId="{E0B76AD2-68B3-2D47-8E9A-091CB7D6062E}" dt="2021-03-16T20:07:54.732" v="8479" actId="478"/>
          <ac:cxnSpMkLst>
            <pc:docMk/>
            <pc:sldMk cId="3609664180" sldId="452"/>
            <ac:cxnSpMk id="25" creationId="{BD531CF5-74D3-0E44-BB79-AF46779165AE}"/>
          </ac:cxnSpMkLst>
        </pc:cxnChg>
      </pc:sldChg>
      <pc:sldChg chg="addSp delSp modSp add mod delAnim modAnim">
        <pc:chgData name="Jad Silbak" userId="6d7e641b-76fd-48dc-80cf-f777237fad7b" providerId="ADAL" clId="{E0B76AD2-68B3-2D47-8E9A-091CB7D6062E}" dt="2021-03-17T22:39:10.414" v="15254"/>
        <pc:sldMkLst>
          <pc:docMk/>
          <pc:sldMk cId="977729407" sldId="453"/>
        </pc:sldMkLst>
        <pc:spChg chg="add mod">
          <ac:chgData name="Jad Silbak" userId="6d7e641b-76fd-48dc-80cf-f777237fad7b" providerId="ADAL" clId="{E0B76AD2-68B3-2D47-8E9A-091CB7D6062E}" dt="2021-03-16T21:08:38.144" v="8852" actId="14100"/>
          <ac:spMkLst>
            <pc:docMk/>
            <pc:sldMk cId="977729407" sldId="453"/>
            <ac:spMk id="2" creationId="{2ECC393C-2267-444B-B7FF-6870C652C3D3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3" creationId="{A6437425-B049-9643-B6DE-17C6514D9F1B}"/>
          </ac:spMkLst>
        </pc:spChg>
        <pc:spChg chg="add mod">
          <ac:chgData name="Jad Silbak" userId="6d7e641b-76fd-48dc-80cf-f777237fad7b" providerId="ADAL" clId="{E0B76AD2-68B3-2D47-8E9A-091CB7D6062E}" dt="2021-03-16T21:08:59.006" v="8868" actId="1037"/>
          <ac:spMkLst>
            <pc:docMk/>
            <pc:sldMk cId="977729407" sldId="453"/>
            <ac:spMk id="4" creationId="{15BC8915-D183-8945-9B6E-D07C4194E651}"/>
          </ac:spMkLst>
        </pc:spChg>
        <pc:spChg chg="add mod">
          <ac:chgData name="Jad Silbak" userId="6d7e641b-76fd-48dc-80cf-f777237fad7b" providerId="ADAL" clId="{E0B76AD2-68B3-2D47-8E9A-091CB7D6062E}" dt="2021-03-16T21:11:00.924" v="8877"/>
          <ac:spMkLst>
            <pc:docMk/>
            <pc:sldMk cId="977729407" sldId="453"/>
            <ac:spMk id="9" creationId="{CF27B430-C0A7-5C4D-A50F-2D0B8BE37432}"/>
          </ac:spMkLst>
        </pc:spChg>
        <pc:spChg chg="add mod">
          <ac:chgData name="Jad Silbak" userId="6d7e641b-76fd-48dc-80cf-f777237fad7b" providerId="ADAL" clId="{E0B76AD2-68B3-2D47-8E9A-091CB7D6062E}" dt="2021-03-16T21:11:08.349" v="8880" actId="20577"/>
          <ac:spMkLst>
            <pc:docMk/>
            <pc:sldMk cId="977729407" sldId="453"/>
            <ac:spMk id="17" creationId="{0AC764EE-037A-1B41-9D37-4F3634BEDEF2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8" creationId="{B4C3F142-6FFE-CE41-A016-7CBECB755975}"/>
          </ac:spMkLst>
        </pc:spChg>
        <pc:spChg chg="del">
          <ac:chgData name="Jad Silbak" userId="6d7e641b-76fd-48dc-80cf-f777237fad7b" providerId="ADAL" clId="{E0B76AD2-68B3-2D47-8E9A-091CB7D6062E}" dt="2021-03-16T21:04:23.425" v="8825" actId="478"/>
          <ac:spMkLst>
            <pc:docMk/>
            <pc:sldMk cId="977729407" sldId="453"/>
            <ac:spMk id="19" creationId="{984DEE1C-23F1-4D40-A38E-A72B3B234F91}"/>
          </ac:spMkLst>
        </pc:spChg>
        <pc:spChg chg="del mod">
          <ac:chgData name="Jad Silbak" userId="6d7e641b-76fd-48dc-80cf-f777237fad7b" providerId="ADAL" clId="{E0B76AD2-68B3-2D47-8E9A-091CB7D6062E}" dt="2021-03-17T21:17:43.585" v="14959" actId="478"/>
          <ac:spMkLst>
            <pc:docMk/>
            <pc:sldMk cId="977729407" sldId="453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21" creationId="{52EB74DF-8108-0E4A-8970-167C2B1B8B94}"/>
          </ac:spMkLst>
        </pc:spChg>
        <pc:spChg chg="del">
          <ac:chgData name="Jad Silbak" userId="6d7e641b-76fd-48dc-80cf-f777237fad7b" providerId="ADAL" clId="{E0B76AD2-68B3-2D47-8E9A-091CB7D6062E}" dt="2021-03-16T21:04:32.878" v="8829" actId="478"/>
          <ac:spMkLst>
            <pc:docMk/>
            <pc:sldMk cId="977729407" sldId="453"/>
            <ac:spMk id="22" creationId="{35933841-07D0-E249-8A52-94F27192D882}"/>
          </ac:spMkLst>
        </pc:spChg>
        <pc:spChg chg="add mod">
          <ac:chgData name="Jad Silbak" userId="6d7e641b-76fd-48dc-80cf-f777237fad7b" providerId="ADAL" clId="{E0B76AD2-68B3-2D47-8E9A-091CB7D6062E}" dt="2021-03-16T21:12:43.106" v="8926" actId="1037"/>
          <ac:spMkLst>
            <pc:docMk/>
            <pc:sldMk cId="977729407" sldId="453"/>
            <ac:spMk id="23" creationId="{2849624B-2B6F-B34C-A129-72B80B708E4C}"/>
          </ac:spMkLst>
        </pc:spChg>
        <pc:spChg chg="add mod">
          <ac:chgData name="Jad Silbak" userId="6d7e641b-76fd-48dc-80cf-f777237fad7b" providerId="ADAL" clId="{E0B76AD2-68B3-2D47-8E9A-091CB7D6062E}" dt="2021-03-16T21:13:15.804" v="8928" actId="1076"/>
          <ac:spMkLst>
            <pc:docMk/>
            <pc:sldMk cId="977729407" sldId="453"/>
            <ac:spMk id="24" creationId="{0F8E1759-E634-E942-B409-816FD6729A5A}"/>
          </ac:spMkLst>
        </pc:spChg>
        <pc:spChg chg="add del mod">
          <ac:chgData name="Jad Silbak" userId="6d7e641b-76fd-48dc-80cf-f777237fad7b" providerId="ADAL" clId="{E0B76AD2-68B3-2D47-8E9A-091CB7D6062E}" dt="2021-03-16T21:13:29.905" v="8930" actId="478"/>
          <ac:spMkLst>
            <pc:docMk/>
            <pc:sldMk cId="977729407" sldId="453"/>
            <ac:spMk id="25" creationId="{20D71AA4-78D9-DB4C-920C-FF0251738CB8}"/>
          </ac:spMkLst>
        </pc:spChg>
        <pc:spChg chg="add mod">
          <ac:chgData name="Jad Silbak" userId="6d7e641b-76fd-48dc-80cf-f777237fad7b" providerId="ADAL" clId="{E0B76AD2-68B3-2D47-8E9A-091CB7D6062E}" dt="2021-03-16T21:13:42.631" v="8933" actId="1076"/>
          <ac:spMkLst>
            <pc:docMk/>
            <pc:sldMk cId="977729407" sldId="453"/>
            <ac:spMk id="26" creationId="{DA7C6B95-A0C9-A948-93C8-07CE56FBBE03}"/>
          </ac:spMkLst>
        </pc:spChg>
        <pc:spChg chg="add mod">
          <ac:chgData name="Jad Silbak" userId="6d7e641b-76fd-48dc-80cf-f777237fad7b" providerId="ADAL" clId="{E0B76AD2-68B3-2D47-8E9A-091CB7D6062E}" dt="2021-03-16T21:53:33.087" v="8939" actId="1076"/>
          <ac:spMkLst>
            <pc:docMk/>
            <pc:sldMk cId="977729407" sldId="453"/>
            <ac:spMk id="27" creationId="{0FDD85D9-6B4C-D44D-BB97-16BF906C82E1}"/>
          </ac:spMkLst>
        </pc:spChg>
        <pc:spChg chg="del">
          <ac:chgData name="Jad Silbak" userId="6d7e641b-76fd-48dc-80cf-f777237fad7b" providerId="ADAL" clId="{E0B76AD2-68B3-2D47-8E9A-091CB7D6062E}" dt="2021-03-16T21:04:29.176" v="8828" actId="478"/>
          <ac:spMkLst>
            <pc:docMk/>
            <pc:sldMk cId="977729407" sldId="453"/>
            <ac:spMk id="28" creationId="{82CD8425-752E-1547-B7BC-32567DD8A597}"/>
          </ac:spMkLst>
        </pc:spChg>
        <pc:spChg chg="add del mod">
          <ac:chgData name="Jad Silbak" userId="6d7e641b-76fd-48dc-80cf-f777237fad7b" providerId="ADAL" clId="{E0B76AD2-68B3-2D47-8E9A-091CB7D6062E}" dt="2021-03-17T21:17:41.097" v="14958" actId="478"/>
          <ac:spMkLst>
            <pc:docMk/>
            <pc:sldMk cId="977729407" sldId="453"/>
            <ac:spMk id="29" creationId="{D2EB611D-D1C3-C749-8CBA-758E21935403}"/>
          </ac:spMkLst>
        </pc:spChg>
        <pc:spChg chg="add mod">
          <ac:chgData name="Jad Silbak" userId="6d7e641b-76fd-48dc-80cf-f777237fad7b" providerId="ADAL" clId="{E0B76AD2-68B3-2D47-8E9A-091CB7D6062E}" dt="2021-03-16T22:06:37.906" v="9048" actId="1076"/>
          <ac:spMkLst>
            <pc:docMk/>
            <pc:sldMk cId="977729407" sldId="453"/>
            <ac:spMk id="30" creationId="{AD63A8BD-2ADE-B148-8FD4-A4F0C88E5309}"/>
          </ac:spMkLst>
        </pc:spChg>
        <pc:spChg chg="add mod">
          <ac:chgData name="Jad Silbak" userId="6d7e641b-76fd-48dc-80cf-f777237fad7b" providerId="ADAL" clId="{E0B76AD2-68B3-2D47-8E9A-091CB7D6062E}" dt="2021-03-16T22:07:42.376" v="9062" actId="1076"/>
          <ac:spMkLst>
            <pc:docMk/>
            <pc:sldMk cId="977729407" sldId="453"/>
            <ac:spMk id="31" creationId="{801238B0-5549-D442-A180-BF85B996A82E}"/>
          </ac:spMkLst>
        </pc:spChg>
        <pc:spChg chg="add del mod">
          <ac:chgData name="Jad Silbak" userId="6d7e641b-76fd-48dc-80cf-f777237fad7b" providerId="ADAL" clId="{E0B76AD2-68B3-2D47-8E9A-091CB7D6062E}" dt="2021-03-17T12:50:06.677" v="11029"/>
          <ac:spMkLst>
            <pc:docMk/>
            <pc:sldMk cId="977729407" sldId="453"/>
            <ac:spMk id="32" creationId="{B884F10F-51DF-5441-B764-2727094ECA56}"/>
          </ac:spMkLst>
        </pc:spChg>
        <pc:spChg chg="add del mod">
          <ac:chgData name="Jad Silbak" userId="6d7e641b-76fd-48dc-80cf-f777237fad7b" providerId="ADAL" clId="{E0B76AD2-68B3-2D47-8E9A-091CB7D6062E}" dt="2021-03-17T12:50:04.909" v="11025"/>
          <ac:spMkLst>
            <pc:docMk/>
            <pc:sldMk cId="977729407" sldId="453"/>
            <ac:spMk id="33" creationId="{9DC8AC2D-F1DB-6B42-B574-30419FD2B6F3}"/>
          </ac:spMkLst>
        </pc:spChg>
        <pc:spChg chg="add del mod">
          <ac:chgData name="Jad Silbak" userId="6d7e641b-76fd-48dc-80cf-f777237fad7b" providerId="ADAL" clId="{E0B76AD2-68B3-2D47-8E9A-091CB7D6062E}" dt="2021-03-17T12:50:06.675" v="11027"/>
          <ac:spMkLst>
            <pc:docMk/>
            <pc:sldMk cId="977729407" sldId="453"/>
            <ac:spMk id="34" creationId="{2ECDB27F-8586-D14F-90BD-1ED6FFB0FE6B}"/>
          </ac:spMkLst>
        </pc:spChg>
        <pc:spChg chg="mod">
          <ac:chgData name="Jad Silbak" userId="6d7e641b-76fd-48dc-80cf-f777237fad7b" providerId="ADAL" clId="{E0B76AD2-68B3-2D47-8E9A-091CB7D6062E}" dt="2021-03-17T21:12:52.295" v="14946" actId="20577"/>
          <ac:spMkLst>
            <pc:docMk/>
            <pc:sldMk cId="977729407" sldId="453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6T21:13:34.127" v="8931"/>
          <ac:spMkLst>
            <pc:docMk/>
            <pc:sldMk cId="977729407" sldId="453"/>
            <ac:spMk id="129" creationId="{30A447FF-2A54-7447-8974-8B6F66802EF3}"/>
          </ac:spMkLst>
        </pc:spChg>
        <pc:spChg chg="add del">
          <ac:chgData name="Jad Silbak" userId="6d7e641b-76fd-48dc-80cf-f777237fad7b" providerId="ADAL" clId="{E0B76AD2-68B3-2D47-8E9A-091CB7D6062E}" dt="2021-03-17T09:16:00.486" v="9252" actId="478"/>
          <ac:spMkLst>
            <pc:docMk/>
            <pc:sldMk cId="977729407" sldId="453"/>
            <ac:spMk id="130" creationId="{22DBAD52-7905-5942-ACD4-C7647D1675DA}"/>
          </ac:spMkLst>
        </pc:spChg>
        <pc:spChg chg="add del">
          <ac:chgData name="Jad Silbak" userId="6d7e641b-76fd-48dc-80cf-f777237fad7b" providerId="ADAL" clId="{E0B76AD2-68B3-2D47-8E9A-091CB7D6062E}" dt="2021-03-17T09:16:01.229" v="9253" actId="478"/>
          <ac:spMkLst>
            <pc:docMk/>
            <pc:sldMk cId="977729407" sldId="453"/>
            <ac:spMk id="131" creationId="{8BC5C31F-0FA1-7540-9BE8-AD8BB18402E0}"/>
          </ac:spMkLst>
        </pc:spChg>
        <pc:spChg chg="add mod">
          <ac:chgData name="Jad Silbak" userId="6d7e641b-76fd-48dc-80cf-f777237fad7b" providerId="ADAL" clId="{E0B76AD2-68B3-2D47-8E9A-091CB7D6062E}" dt="2021-03-17T21:11:18.839" v="14945"/>
          <ac:spMkLst>
            <pc:docMk/>
            <pc:sldMk cId="977729407" sldId="453"/>
            <ac:spMk id="132" creationId="{271410D6-7195-F54A-B695-E95830F9C1C4}"/>
          </ac:spMkLst>
        </pc:spChg>
        <pc:spChg chg="add del mod">
          <ac:chgData name="Jad Silbak" userId="6d7e641b-76fd-48dc-80cf-f777237fad7b" providerId="ADAL" clId="{E0B76AD2-68B3-2D47-8E9A-091CB7D6062E}" dt="2021-03-17T13:20:43.178" v="11161" actId="478"/>
          <ac:spMkLst>
            <pc:docMk/>
            <pc:sldMk cId="977729407" sldId="453"/>
            <ac:spMk id="132" creationId="{90151D73-780F-2044-B036-72914C4BCDB0}"/>
          </ac:spMkLst>
        </pc:spChg>
        <pc:spChg chg="del">
          <ac:chgData name="Jad Silbak" userId="6d7e641b-76fd-48dc-80cf-f777237fad7b" providerId="ADAL" clId="{E0B76AD2-68B3-2D47-8E9A-091CB7D6062E}" dt="2021-03-17T21:17:46.521" v="14960" actId="478"/>
          <ac:spMkLst>
            <pc:docMk/>
            <pc:sldMk cId="977729407" sldId="453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12:57:04.146" v="11048" actId="20577"/>
          <ac:spMkLst>
            <pc:docMk/>
            <pc:sldMk cId="977729407" sldId="453"/>
            <ac:spMk id="134" creationId="{7A2F45D3-9786-3943-BFC3-8188FB3D632F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5" creationId="{C4195C11-057F-6F45-B022-40DAEC7DA211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6" creationId="{C314F35F-DE97-8645-AE8A-8EE1F414D6EE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7" creationId="{DD4BAAAD-24C6-9C45-9934-94FC0C0BA67C}"/>
          </ac:spMkLst>
        </pc:spChg>
        <pc:spChg chg="add mod">
          <ac:chgData name="Jad Silbak" userId="6d7e641b-76fd-48dc-80cf-f777237fad7b" providerId="ADAL" clId="{E0B76AD2-68B3-2D47-8E9A-091CB7D6062E}" dt="2021-03-17T21:17:49.954" v="14962"/>
          <ac:spMkLst>
            <pc:docMk/>
            <pc:sldMk cId="977729407" sldId="453"/>
            <ac:spMk id="138" creationId="{AA236724-10C9-2546-90BD-115BB85134A0}"/>
          </ac:spMkLst>
        </pc:spChg>
        <pc:spChg chg="add del">
          <ac:chgData name="Jad Silbak" userId="6d7e641b-76fd-48dc-80cf-f777237fad7b" providerId="ADAL" clId="{E0B76AD2-68B3-2D47-8E9A-091CB7D6062E}" dt="2021-03-17T09:16:00.486" v="9252" actId="478"/>
          <ac:spMkLst>
            <pc:docMk/>
            <pc:sldMk cId="977729407" sldId="453"/>
            <ac:spMk id="149" creationId="{55CD1D32-192C-C740-8B84-34C12E4436FA}"/>
          </ac:spMkLst>
        </pc:spChg>
        <pc:spChg chg="del">
          <ac:chgData name="Jad Silbak" userId="6d7e641b-76fd-48dc-80cf-f777237fad7b" providerId="ADAL" clId="{E0B76AD2-68B3-2D47-8E9A-091CB7D6062E}" dt="2021-03-17T21:17:49.312" v="14961" actId="478"/>
          <ac:spMkLst>
            <pc:docMk/>
            <pc:sldMk cId="977729407" sldId="453"/>
            <ac:spMk id="150" creationId="{724E9DD3-9C6B-ED4E-ADAC-039A48CDA536}"/>
          </ac:spMkLst>
        </pc:spChg>
        <pc:spChg chg="add mod">
          <ac:chgData name="Jad Silbak" userId="6d7e641b-76fd-48dc-80cf-f777237fad7b" providerId="ADAL" clId="{E0B76AD2-68B3-2D47-8E9A-091CB7D6062E}" dt="2021-03-16T21:09:51.971" v="8869" actId="693"/>
          <ac:spMkLst>
            <pc:docMk/>
            <pc:sldMk cId="977729407" sldId="453"/>
            <ac:spMk id="151" creationId="{0A9F722A-2238-A447-8AFA-B7D929AAE69A}"/>
          </ac:spMkLst>
        </pc:spChg>
        <pc:spChg chg="add del mod">
          <ac:chgData name="Jad Silbak" userId="6d7e641b-76fd-48dc-80cf-f777237fad7b" providerId="ADAL" clId="{E0B76AD2-68B3-2D47-8E9A-091CB7D6062E}" dt="2021-03-17T21:11:18.325" v="14944" actId="478"/>
          <ac:spMkLst>
            <pc:docMk/>
            <pc:sldMk cId="977729407" sldId="453"/>
            <ac:spMk id="152" creationId="{BB97F316-6ED4-B647-AC98-C902B3390B0E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4" creationId="{7E21AD66-3B5D-4647-8323-3CD875D14541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5" creationId="{45C114E8-5FF3-9248-8310-7735485698F1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6" creationId="{CE4F3FEB-31AC-804E-BDB5-8B3BEE90D9F9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7" creationId="{627D1F8E-5ADE-0D4B-8448-C477E97E7037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8" creationId="{5F39B144-1CEE-4A4F-8F2C-C2F5CBE539CF}"/>
          </ac:spMkLst>
        </pc:spChg>
        <pc:spChg chg="mod">
          <ac:chgData name="Jad Silbak" userId="6d7e641b-76fd-48dc-80cf-f777237fad7b" providerId="ADAL" clId="{E0B76AD2-68B3-2D47-8E9A-091CB7D6062E}" dt="2021-03-16T22:09:54.536" v="9076" actId="207"/>
          <ac:spMkLst>
            <pc:docMk/>
            <pc:sldMk cId="977729407" sldId="453"/>
            <ac:spMk id="159" creationId="{4456F675-1B01-9340-A275-C7A5700A40DB}"/>
          </ac:spMkLst>
        </pc:spChg>
        <pc:spChg chg="add mod">
          <ac:chgData name="Jad Silbak" userId="6d7e641b-76fd-48dc-80cf-f777237fad7b" providerId="ADAL" clId="{E0B76AD2-68B3-2D47-8E9A-091CB7D6062E}" dt="2021-03-16T22:07:10.444" v="9054" actId="1076"/>
          <ac:spMkLst>
            <pc:docMk/>
            <pc:sldMk cId="977729407" sldId="453"/>
            <ac:spMk id="160" creationId="{AE50BB06-FA79-7144-B213-8BA930BFD93B}"/>
          </ac:spMkLst>
        </pc:spChg>
        <pc:spChg chg="add mod">
          <ac:chgData name="Jad Silbak" userId="6d7e641b-76fd-48dc-80cf-f777237fad7b" providerId="ADAL" clId="{E0B76AD2-68B3-2D47-8E9A-091CB7D6062E}" dt="2021-03-16T22:07:01.964" v="9053" actId="1076"/>
          <ac:spMkLst>
            <pc:docMk/>
            <pc:sldMk cId="977729407" sldId="453"/>
            <ac:spMk id="161" creationId="{B20206F7-4219-AF48-845D-5272AAE51DA8}"/>
          </ac:spMkLst>
        </pc:spChg>
        <pc:spChg chg="add mod">
          <ac:chgData name="Jad Silbak" userId="6d7e641b-76fd-48dc-80cf-f777237fad7b" providerId="ADAL" clId="{E0B76AD2-68B3-2D47-8E9A-091CB7D6062E}" dt="2021-03-16T22:07:49.612" v="9064" actId="1076"/>
          <ac:spMkLst>
            <pc:docMk/>
            <pc:sldMk cId="977729407" sldId="453"/>
            <ac:spMk id="162" creationId="{B5B59039-9B09-3F49-8A66-104CB3ED9DF3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63" creationId="{1D391462-3B73-794C-B36B-3CCF5BABBA19}"/>
          </ac:spMkLst>
        </pc:spChg>
        <pc:spChg chg="add del mod">
          <ac:chgData name="Jad Silbak" userId="6d7e641b-76fd-48dc-80cf-f777237fad7b" providerId="ADAL" clId="{E0B76AD2-68B3-2D47-8E9A-091CB7D6062E}" dt="2021-03-17T09:16:15.058" v="9255" actId="478"/>
          <ac:spMkLst>
            <pc:docMk/>
            <pc:sldMk cId="977729407" sldId="453"/>
            <ac:spMk id="164" creationId="{71EEF6BF-C225-1247-8C67-B35A57C4306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6" creationId="{A36553F0-F769-3C4C-8D96-0CAF4672310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7" creationId="{9C7FCA26-632E-CF44-ACC4-A8163564E50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8" creationId="{0F27F7BC-8B8D-2846-82A1-8886EDF1B62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69" creationId="{746C02C1-B61F-F948-A8BB-FA38D5BDD1E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0" creationId="{25A431BB-6594-B047-B67A-760DC2CD34B6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1" creationId="{1494EC8F-56AC-C24B-B1FE-A51E2628292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3" creationId="{BB7F4418-A4B7-9646-BC05-944D5ADB924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4" creationId="{51C2A92F-764D-984C-A21C-199ED36CFEB1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5" creationId="{4AD7C255-AF5D-7D43-AC26-2AB774D370A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6" creationId="{4E53F095-5286-9349-A32E-C542CD6D615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7" creationId="{437F599E-51D6-5A4A-B057-A50716D00C4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78" creationId="{627E7090-E516-D547-97A6-CC9BEB68892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0" creationId="{0ED67927-C219-A243-8A63-5E2DBBAAA32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1" creationId="{12A14CF2-36D6-564C-8DA1-3ADF7E2731D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2" creationId="{628A0769-A14E-B349-95B9-57FE664CC30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3" creationId="{59CEEFF5-7E06-E948-9B55-951D18860B3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4" creationId="{0298083D-2382-E142-AE22-F3F7A5329A2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5" creationId="{10D7DFBD-C642-0845-94F6-18001BAF164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7" creationId="{0F01B989-CEF7-1B45-961E-BB2DC6AF7C5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8" creationId="{C675B988-49F6-D249-A9EC-97879558959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89" creationId="{60D0A152-2EFE-DA4D-9148-F482F2A818ED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0" creationId="{48D756F4-F46C-AB45-B765-63BEE3B53D6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1" creationId="{FBA18886-F338-FD40-A253-202A02920E5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2" creationId="{E95D16F8-2722-5B4D-B752-ECA67D1962F4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4" creationId="{B227FDAE-9155-2347-931F-662E631DCEF3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5" creationId="{596FABA6-D49B-0A40-A128-1F860F3C0665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6" creationId="{FFD69487-F548-8E4F-B8A0-617CCD5C4CC9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7" creationId="{6DB3BC5D-1ACB-524C-8D03-3B91D472587A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8" creationId="{D6CA7543-C723-4849-AFBF-4FBA38975360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199" creationId="{16B866CE-1B9C-DD4F-A578-D90CCD65CFF9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1" creationId="{64F8C184-9C85-CB4E-9B1F-557DD16FA8E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2" creationId="{C965F861-F78B-5640-8D04-3CA2047F58B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3" creationId="{DEC3E433-BAEE-5249-A038-871BC59A2376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4" creationId="{CF648794-A190-EA46-BEC3-8DF4B026274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5" creationId="{8547A3FB-A3C7-C745-8EF7-A59C5A1CD211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6" creationId="{67EFEA9B-E0E7-3241-B539-CCB9FD8B0843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07" creationId="{94563E18-D2C3-7740-82F9-5C30C10FBB88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09" creationId="{9553C193-00C7-354F-BFA1-2695F8FE439C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0" creationId="{61D907BA-22DE-9B4B-8742-8DB7F261415F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1" creationId="{09E6BAC2-2CC8-1A40-9A5D-96E09AF03902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2" creationId="{98159EA8-2DAB-E240-8EA8-2057AE5DBB3E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3" creationId="{52270A12-D576-764D-91FB-1910AC2917CB}"/>
          </ac:spMkLst>
        </pc:spChg>
        <pc:spChg chg="mod">
          <ac:chgData name="Jad Silbak" userId="6d7e641b-76fd-48dc-80cf-f777237fad7b" providerId="ADAL" clId="{E0B76AD2-68B3-2D47-8E9A-091CB7D6062E}" dt="2021-03-17T09:15:54.559" v="9250"/>
          <ac:spMkLst>
            <pc:docMk/>
            <pc:sldMk cId="977729407" sldId="453"/>
            <ac:spMk id="214" creationId="{AEFBE568-E174-5346-994F-8CCAC4AC376C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15" creationId="{4823CA2E-15C4-F54A-ADE7-515FBEBE901C}"/>
          </ac:spMkLst>
        </pc:spChg>
        <pc:spChg chg="add del mod">
          <ac:chgData name="Jad Silbak" userId="6d7e641b-76fd-48dc-80cf-f777237fad7b" providerId="ADAL" clId="{E0B76AD2-68B3-2D47-8E9A-091CB7D6062E}" dt="2021-03-17T09:16:00.306" v="9251"/>
          <ac:spMkLst>
            <pc:docMk/>
            <pc:sldMk cId="977729407" sldId="453"/>
            <ac:spMk id="216" creationId="{397CFB74-D4CC-A14B-B0B8-CA0D3B7C15C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18" creationId="{1B517149-5215-C444-9D15-CF62B6968A0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19" creationId="{5EC1A7E8-CD47-F24A-98DA-59573A68799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0" creationId="{1D72224E-72D7-214F-8F0D-2D2E59304A0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1" creationId="{20BE5330-7254-AE40-ACC5-3CF9D27D43F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2" creationId="{2E81C644-877A-1C4A-991D-FD1A5540AF8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3" creationId="{F2D723D1-C56E-B84A-B60D-E6D6B0E3942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5" creationId="{53708105-3F9C-2742-A2AB-7137C9BA8D6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6" creationId="{2BED49B9-F711-1E4B-9BB8-5976FC5F9DD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7" creationId="{D3E4755E-39E6-264B-8993-9D674ABAB1CC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8" creationId="{E867AC88-4D91-6046-A7B0-924055DECA2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29" creationId="{582253E4-952B-B340-86A2-CD2496927A1D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0" creationId="{F25DA901-DE5F-524A-B7CC-B879D5BE0FC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2" creationId="{AF16B719-400B-2D42-8602-37BCA40983B2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3" creationId="{067F625D-BCA1-A04F-9150-CA6603E1F72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4" creationId="{57CF7C7F-0C3B-AD48-9736-9C1913D25FD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5" creationId="{4BF0E75A-209F-3446-B4B3-1FC2A279DDC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6" creationId="{13770EA1-4F09-2F43-B514-26D057F7BC6C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7" creationId="{CF76024A-3FF9-4347-BBD2-85AC934CA23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39" creationId="{B9ECE6F4-0B4D-4949-8D59-216641C5B12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0" creationId="{07E1D9EF-1ACF-3342-95EE-8BE18858161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1" creationId="{B3390FB4-94DD-4943-A77C-B8577916BBB3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2" creationId="{05004698-FEA1-5846-9089-54F5FD24DE6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3" creationId="{B96C8B87-A9FD-9C40-BC23-F9D2174DACF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4" creationId="{75D1EF09-E040-A04B-A832-CB88BBBD22E7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6" creationId="{60256855-6289-E641-B7F2-8E4BB7664661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7" creationId="{A2B045B9-6F97-A44B-AAA6-E8217838C6E4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8" creationId="{4647BA53-C8DD-4041-BC6B-570F9C072ED0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49" creationId="{C86A48AB-4CB7-9649-9D08-B824F48B1CC9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0" creationId="{EAADAB8E-AAC3-9840-8E5F-4EAAD35751D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1" creationId="{5D5BCC77-6EDA-134A-87A6-B94EE5B0835F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3" creationId="{A7A1046E-BDD3-ED43-A246-6FC6E61BB642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4" creationId="{BE214147-593C-6C43-BF5C-120A07EDFD1E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5" creationId="{3488B592-9C64-EF43-A719-A429F5AA075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6" creationId="{D34AE612-6D7F-5043-BA95-4BFB524EC5C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7" creationId="{9C1BBEA6-B10E-0646-942A-785211DCBDE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8" creationId="{1EB481FE-F454-1D42-8DAF-F8338719FF2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59" creationId="{269AFAB7-7856-D443-A1F0-117F8ADD327B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1" creationId="{4802B816-B7D3-3648-AA69-2F5CEC2A27F8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2" creationId="{E1F4685D-0A73-8644-9E0A-EBD0C0E4214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3" creationId="{36B0A424-FC8E-934E-AEEB-9A22E183DAC5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4" creationId="{A515359B-730E-9E43-B4D7-E1F754268DF4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5" creationId="{6CA2411C-36AF-0B43-B0BA-E4885A6171C6}"/>
          </ac:spMkLst>
        </pc:spChg>
        <pc:spChg chg="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6" creationId="{9AC04506-A143-FB4D-8137-24C73CB391C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7" creationId="{9065E730-D498-A944-91CF-E53A1BF57A95}"/>
          </ac:spMkLst>
        </pc:spChg>
        <pc:spChg chg="add mod">
          <ac:chgData name="Jad Silbak" userId="6d7e641b-76fd-48dc-80cf-f777237fad7b" providerId="ADAL" clId="{E0B76AD2-68B3-2D47-8E9A-091CB7D6062E}" dt="2021-03-17T09:16:15.976" v="9256"/>
          <ac:spMkLst>
            <pc:docMk/>
            <pc:sldMk cId="977729407" sldId="453"/>
            <ac:spMk id="268" creationId="{EA7CA98A-B4C6-6B48-92AE-CAF5548286A3}"/>
          </ac:spMkLst>
        </pc:spChg>
        <pc:spChg chg="add del mod">
          <ac:chgData name="Jad Silbak" userId="6d7e641b-76fd-48dc-80cf-f777237fad7b" providerId="ADAL" clId="{E0B76AD2-68B3-2D47-8E9A-091CB7D6062E}" dt="2021-03-17T13:19:01.434" v="11149" actId="478"/>
          <ac:spMkLst>
            <pc:docMk/>
            <pc:sldMk cId="977729407" sldId="453"/>
            <ac:spMk id="269" creationId="{AEDABAF1-98F8-9F4F-A5AB-DE3A73FA44A7}"/>
          </ac:spMkLst>
        </pc:spChg>
        <pc:spChg chg="add del mod">
          <ac:chgData name="Jad Silbak" userId="6d7e641b-76fd-48dc-80cf-f777237fad7b" providerId="ADAL" clId="{E0B76AD2-68B3-2D47-8E9A-091CB7D6062E}" dt="2021-03-17T13:11:37.236" v="11125" actId="478"/>
          <ac:spMkLst>
            <pc:docMk/>
            <pc:sldMk cId="977729407" sldId="453"/>
            <ac:spMk id="270" creationId="{2164CE30-95BF-7D4C-A6A5-4569F1D7F6F6}"/>
          </ac:spMkLst>
        </pc:spChg>
        <pc:spChg chg="add mod">
          <ac:chgData name="Jad Silbak" userId="6d7e641b-76fd-48dc-80cf-f777237fad7b" providerId="ADAL" clId="{E0B76AD2-68B3-2D47-8E9A-091CB7D6062E}" dt="2021-03-17T13:20:57.584" v="11163" actId="1076"/>
          <ac:spMkLst>
            <pc:docMk/>
            <pc:sldMk cId="977729407" sldId="453"/>
            <ac:spMk id="271" creationId="{991995F1-B83A-1248-A595-5F9DA1C8275F}"/>
          </ac:spMkLst>
        </pc:spChg>
        <pc:grpChg chg="del">
          <ac:chgData name="Jad Silbak" userId="6d7e641b-76fd-48dc-80cf-f777237fad7b" providerId="ADAL" clId="{E0B76AD2-68B3-2D47-8E9A-091CB7D6062E}" dt="2021-03-16T21:04:35.293" v="8830" actId="478"/>
          <ac:grpSpMkLst>
            <pc:docMk/>
            <pc:sldMk cId="977729407" sldId="453"/>
            <ac:grpSpMk id="10" creationId="{D46CC2EF-638D-5040-8579-4DF1C95C35D5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41" creationId="{07F12696-A2A0-4242-A055-55FF0D9A7539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56" creationId="{A11EB835-6DF1-734B-9883-9FF192A49A22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64" creationId="{BA842E04-3A51-6347-96E7-2FBF065276C6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71" creationId="{83F49ABA-CBA1-6A43-A200-F9BA6E434F5F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78" creationId="{E725E5A6-F4E3-9C4F-A0D1-A5065AEF81D8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85" creationId="{21952DAC-3DD6-624E-8CBA-BCF613996723}"/>
          </ac:grpSpMkLst>
        </pc:grpChg>
        <pc:grpChg chg="add del">
          <ac:chgData name="Jad Silbak" userId="6d7e641b-76fd-48dc-80cf-f777237fad7b" providerId="ADAL" clId="{E0B76AD2-68B3-2D47-8E9A-091CB7D6062E}" dt="2021-03-17T09:16:15.058" v="9255" actId="478"/>
          <ac:grpSpMkLst>
            <pc:docMk/>
            <pc:sldMk cId="977729407" sldId="453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6T22:09:54.536" v="9076" actId="207"/>
          <ac:grpSpMkLst>
            <pc:docMk/>
            <pc:sldMk cId="977729407" sldId="453"/>
            <ac:grpSpMk id="153" creationId="{4D756912-F0A2-1B48-8D06-549604F0489C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65" creationId="{964D9C72-A28C-2544-B753-1EDB19264928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72" creationId="{398EEDCB-363D-384F-ADC5-9B2C558A4C8A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79" creationId="{D4E1F2C9-8F6B-8F44-9546-D775C064ACF9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86" creationId="{C0E80CA0-9B57-E64D-A9F8-FEEA0F3ED0C4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193" creationId="{4DEA198F-40EC-6C46-8E95-F1D03CF63111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200" creationId="{510C1C6D-7496-8847-B36E-65A4ED5E17A9}"/>
          </ac:grpSpMkLst>
        </pc:grpChg>
        <pc:grpChg chg="add del mod">
          <ac:chgData name="Jad Silbak" userId="6d7e641b-76fd-48dc-80cf-f777237fad7b" providerId="ADAL" clId="{E0B76AD2-68B3-2D47-8E9A-091CB7D6062E}" dt="2021-03-17T09:16:00.306" v="9251"/>
          <ac:grpSpMkLst>
            <pc:docMk/>
            <pc:sldMk cId="977729407" sldId="453"/>
            <ac:grpSpMk id="208" creationId="{8AB8D600-2843-0F48-894E-D5C3E357AD3A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17" creationId="{A99069BD-28F6-E34B-A92C-4C287468BE58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24" creationId="{5A8AF06C-44DB-F846-B111-9C9E85D7E5E5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31" creationId="{6A5A995E-6514-FC42-8C17-7DEC16BD2FC4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38" creationId="{8C90B04C-CAF5-294E-BF4E-2E3E85508627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45" creationId="{75E1EE03-B8B8-A448-B4C0-4DF68724D02C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52" creationId="{7D5D2E6C-D6A6-AF43-9FB7-E36BF75870FE}"/>
          </ac:grpSpMkLst>
        </pc:grpChg>
        <pc:grpChg chg="add mod">
          <ac:chgData name="Jad Silbak" userId="6d7e641b-76fd-48dc-80cf-f777237fad7b" providerId="ADAL" clId="{E0B76AD2-68B3-2D47-8E9A-091CB7D6062E}" dt="2021-03-17T09:16:15.976" v="9256"/>
          <ac:grpSpMkLst>
            <pc:docMk/>
            <pc:sldMk cId="977729407" sldId="453"/>
            <ac:grpSpMk id="260" creationId="{535DFEA7-6613-F84C-A709-CC0FFA0A907A}"/>
          </ac:grpSpMkLst>
        </pc:grpChg>
        <pc:cxnChg chg="add mod">
          <ac:chgData name="Jad Silbak" userId="6d7e641b-76fd-48dc-80cf-f777237fad7b" providerId="ADAL" clId="{E0B76AD2-68B3-2D47-8E9A-091CB7D6062E}" dt="2021-03-16T21:10:21.766" v="8871" actId="13822"/>
          <ac:cxnSpMkLst>
            <pc:docMk/>
            <pc:sldMk cId="977729407" sldId="453"/>
            <ac:cxnSpMk id="6" creationId="{980EE58D-9F1D-2448-AAD6-B7A6F56BCE6C}"/>
          </ac:cxnSpMkLst>
        </pc:cxnChg>
        <pc:cxnChg chg="add mod">
          <ac:chgData name="Jad Silbak" userId="6d7e641b-76fd-48dc-80cf-f777237fad7b" providerId="ADAL" clId="{E0B76AD2-68B3-2D47-8E9A-091CB7D6062E}" dt="2021-03-16T21:10:42.312" v="8873" actId="13822"/>
          <ac:cxnSpMkLst>
            <pc:docMk/>
            <pc:sldMk cId="977729407" sldId="453"/>
            <ac:cxnSpMk id="8" creationId="{25D88C91-BC25-E04F-A93B-E2A6171C4554}"/>
          </ac:cxnSpMkLst>
        </pc:cxnChg>
      </pc:sldChg>
      <pc:sldChg chg="addSp delSp modSp add mod ord delAnim">
        <pc:chgData name="Jad Silbak" userId="6d7e641b-76fd-48dc-80cf-f777237fad7b" providerId="ADAL" clId="{E0B76AD2-68B3-2D47-8E9A-091CB7D6062E}" dt="2021-03-17T13:24:23.064" v="11167" actId="20578"/>
        <pc:sldMkLst>
          <pc:docMk/>
          <pc:sldMk cId="1434753086" sldId="454"/>
        </pc:sldMkLst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" creationId="{2ECC393C-2267-444B-B7FF-6870C652C3D3}"/>
          </ac:spMkLst>
        </pc:spChg>
        <pc:spChg chg="add del mod">
          <ac:chgData name="Jad Silbak" userId="6d7e641b-76fd-48dc-80cf-f777237fad7b" providerId="ADAL" clId="{E0B76AD2-68B3-2D47-8E9A-091CB7D6062E}" dt="2021-03-16T22:25:28.789" v="9142" actId="478"/>
          <ac:spMkLst>
            <pc:docMk/>
            <pc:sldMk cId="1434753086" sldId="454"/>
            <ac:spMk id="3" creationId="{49AD7E7B-0A64-1F4A-8CB1-FEA23E312315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17" creationId="{0AC764EE-037A-1B41-9D37-4F3634BEDEF2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8" creationId="{B4C3F142-6FFE-CE41-A016-7CBECB755975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27" creationId="{0FDD85D9-6B4C-D44D-BB97-16BF906C82E1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29" creationId="{D2EB611D-D1C3-C749-8CBA-758E21935403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30" creationId="{AD63A8BD-2ADE-B148-8FD4-A4F0C88E530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31" creationId="{801238B0-5549-D442-A180-BF85B996A82E}"/>
          </ac:spMkLst>
        </pc:spChg>
        <pc:spChg chg="mod">
          <ac:chgData name="Jad Silbak" userId="6d7e641b-76fd-48dc-80cf-f777237fad7b" providerId="ADAL" clId="{E0B76AD2-68B3-2D47-8E9A-091CB7D6062E}" dt="2021-03-17T09:12:33.762" v="9194" actId="20577"/>
          <ac:spMkLst>
            <pc:docMk/>
            <pc:sldMk cId="1434753086" sldId="454"/>
            <ac:spMk id="42" creationId="{69BEA470-9289-5346-8795-8B67DF6CE982}"/>
          </ac:spMkLst>
        </pc:spChg>
        <pc:spChg chg="mod">
          <ac:chgData name="Jad Silbak" userId="6d7e641b-76fd-48dc-80cf-f777237fad7b" providerId="ADAL" clId="{E0B76AD2-68B3-2D47-8E9A-091CB7D6062E}" dt="2021-03-17T09:13:43.951" v="9216" actId="20577"/>
          <ac:spMkLst>
            <pc:docMk/>
            <pc:sldMk cId="1434753086" sldId="454"/>
            <ac:spMk id="60" creationId="{3BFC8B78-1594-624A-BAFA-6637A47445AE}"/>
          </ac:spMkLst>
        </pc:spChg>
        <pc:spChg chg="mod">
          <ac:chgData name="Jad Silbak" userId="6d7e641b-76fd-48dc-80cf-f777237fad7b" providerId="ADAL" clId="{E0B76AD2-68B3-2D47-8E9A-091CB7D6062E}" dt="2021-03-17T09:14:37.002" v="9234" actId="20577"/>
          <ac:spMkLst>
            <pc:docMk/>
            <pc:sldMk cId="1434753086" sldId="454"/>
            <ac:spMk id="69" creationId="{FAFA2ED4-4AE4-9C4D-A9A2-2792321211AF}"/>
          </ac:spMkLst>
        </pc:spChg>
        <pc:spChg chg="mod">
          <ac:chgData name="Jad Silbak" userId="6d7e641b-76fd-48dc-80cf-f777237fad7b" providerId="ADAL" clId="{E0B76AD2-68B3-2D47-8E9A-091CB7D6062E}" dt="2021-03-17T09:12:58.886" v="9198" actId="255"/>
          <ac:spMkLst>
            <pc:docMk/>
            <pc:sldMk cId="1434753086" sldId="454"/>
            <ac:spMk id="73" creationId="{C2BA101C-D37B-5143-A5E7-6EA54F652E8A}"/>
          </ac:spMkLst>
        </pc:spChg>
        <pc:spChg chg="mod">
          <ac:chgData name="Jad Silbak" userId="6d7e641b-76fd-48dc-80cf-f777237fad7b" providerId="ADAL" clId="{E0B76AD2-68B3-2D47-8E9A-091CB7D6062E}" dt="2021-03-17T09:14:13.565" v="9224" actId="20577"/>
          <ac:spMkLst>
            <pc:docMk/>
            <pc:sldMk cId="1434753086" sldId="454"/>
            <ac:spMk id="82" creationId="{0D3ECC3E-CEA4-5840-B56B-ACD31B1F6487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3" creationId="{9488077A-A7E4-994C-AE20-36841B17BC16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4" creationId="{9828D300-BC43-DD45-9B1D-B25F0060F499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5" creationId="{7C29D935-EC42-324A-A36F-33D4B52D31A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6" creationId="{4AAB4023-AC0F-E343-81AC-0A52C42E1EA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7" creationId="{EE283758-8857-4549-8CEB-37AECEA1918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98" creationId="{3E17E4E0-EB7E-FC4F-AE08-CD7E82F6E380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0" creationId="{E8E0EE08-25ED-F345-BA6E-65577C54A6A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1" creationId="{D76A46BD-BEB6-5F49-9FB6-6BDB62CCEF2E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2" creationId="{9BDE1554-F339-6F4B-BAAB-6490E7365A6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3" creationId="{1869CFFC-4989-F44C-AF33-6B1833EA56EC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4" creationId="{4620452D-1818-6E4D-99F0-200015780E2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5" creationId="{0D2D5B24-8C17-EC46-AAAA-8CF575889AA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7" creationId="{D33A58C8-D916-4C48-A6C4-F286DC17AF3D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8" creationId="{DF631CE0-2901-B746-9E85-804C46E3685A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09" creationId="{58148706-03AA-6940-9696-76C63CA9607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0" creationId="{6878BAE1-A914-D549-8BEC-79E6EFA687D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1" creationId="{D564A3DB-6870-7B46-A512-2AB77236D2C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2" creationId="{AE75F0E5-5716-5B4C-AE0C-939552FA5BBE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4" creationId="{840C4C20-1BEF-CC41-86E2-D658295B50C1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5" creationId="{6215C4AF-49C2-B543-A241-4731550FB9C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6" creationId="{FB7F537F-AC74-0341-AA36-676ACAB4667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7" creationId="{F7A0319C-FF2A-1443-AA07-CED1BD1105B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8" creationId="{42C58615-DF91-A74C-A3DD-D56DE8BD4F93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19" creationId="{3EB9ED5B-9722-6F44-AA58-66BE32130EA5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1" creationId="{3E67BE3A-5F51-DE40-A29D-955911C1E775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2" creationId="{C76CFC1A-2D08-4C41-988C-54C33A7E7E2F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3" creationId="{572D3155-69E4-904B-8013-E653C95BE89F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4" creationId="{4F5FEC1D-7ECE-3A4B-B57D-717925C86FDB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5" creationId="{A4913CEC-D4FD-8147-9D09-9B1EB93610E9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26" creationId="{A72F8202-2853-E946-A272-C67FB366B761}"/>
          </ac:spMkLst>
        </pc:spChg>
        <pc:spChg chg="mod">
          <ac:chgData name="Jad Silbak" userId="6d7e641b-76fd-48dc-80cf-f777237fad7b" providerId="ADAL" clId="{E0B76AD2-68B3-2D47-8E9A-091CB7D6062E}" dt="2021-03-17T10:14:44.058" v="9550" actId="20577"/>
          <ac:spMkLst>
            <pc:docMk/>
            <pc:sldMk cId="1434753086" sldId="454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0" creationId="{22DBAD52-7905-5942-ACD4-C7647D1675DA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1" creationId="{8BC5C31F-0FA1-7540-9BE8-AD8BB18402E0}"/>
          </ac:spMkLst>
        </pc:spChg>
        <pc:spChg chg="del">
          <ac:chgData name="Jad Silbak" userId="6d7e641b-76fd-48dc-80cf-f777237fad7b" providerId="ADAL" clId="{E0B76AD2-68B3-2D47-8E9A-091CB7D6062E}" dt="2021-03-17T09:28:32.792" v="9376" actId="478"/>
          <ac:spMkLst>
            <pc:docMk/>
            <pc:sldMk cId="1434753086" sldId="454"/>
            <ac:spMk id="132" creationId="{90151D73-780F-2044-B036-72914C4BCDB0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33" creationId="{F10E2FB6-70CF-0C4C-A42E-4FBECCDACE14}"/>
          </ac:spMkLst>
        </pc:spChg>
        <pc:spChg chg="mod">
          <ac:chgData name="Jad Silbak" userId="6d7e641b-76fd-48dc-80cf-f777237fad7b" providerId="ADAL" clId="{E0B76AD2-68B3-2D47-8E9A-091CB7D6062E}" dt="2021-03-17T09:14:57.539" v="9244" actId="20577"/>
          <ac:spMkLst>
            <pc:docMk/>
            <pc:sldMk cId="1434753086" sldId="454"/>
            <ac:spMk id="141" creationId="{454C8F16-C199-FF4E-953D-FF1FC4A58F73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3" creationId="{61F940FB-6477-FB4F-8655-1536713D2202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4" creationId="{07BABA45-1E69-6541-98EE-DE9D55F124A4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5" creationId="{6819FBEF-52DE-E140-8FEE-1C262966A058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6" creationId="{A816D940-F296-9243-B953-4A697321A65A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7" creationId="{A37D63E0-321B-3841-8076-B7C6665717F7}"/>
          </ac:spMkLst>
        </pc:spChg>
        <pc:spChg chg="mod">
          <ac:chgData name="Jad Silbak" userId="6d7e641b-76fd-48dc-80cf-f777237fad7b" providerId="ADAL" clId="{E0B76AD2-68B3-2D47-8E9A-091CB7D6062E}" dt="2021-03-16T22:11:31.644" v="9078" actId="207"/>
          <ac:spMkLst>
            <pc:docMk/>
            <pc:sldMk cId="1434753086" sldId="454"/>
            <ac:spMk id="148" creationId="{E1BB714A-7DC3-094E-8846-E0DD3D7DE7B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49" creationId="{55CD1D32-192C-C740-8B84-34C12E4436FA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50" creationId="{724E9DD3-9C6B-ED4E-ADAC-039A48CDA536}"/>
          </ac:spMkLst>
        </pc:spChg>
        <pc:spChg chg="del">
          <ac:chgData name="Jad Silbak" userId="6d7e641b-76fd-48dc-80cf-f777237fad7b" providerId="ADAL" clId="{E0B76AD2-68B3-2D47-8E9A-091CB7D6062E}" dt="2021-03-17T09:21:57.821" v="9302" actId="478"/>
          <ac:spMkLst>
            <pc:docMk/>
            <pc:sldMk cId="1434753086" sldId="454"/>
            <ac:spMk id="151" creationId="{0A9F722A-2238-A447-8AFA-B7D929AAE69A}"/>
          </ac:spMkLst>
        </pc:spChg>
        <pc:spChg chg="del mod">
          <ac:chgData name="Jad Silbak" userId="6d7e641b-76fd-48dc-80cf-f777237fad7b" providerId="ADAL" clId="{E0B76AD2-68B3-2D47-8E9A-091CB7D6062E}" dt="2021-03-17T09:26:48.964" v="9353" actId="478"/>
          <ac:spMkLst>
            <pc:docMk/>
            <pc:sldMk cId="1434753086" sldId="454"/>
            <ac:spMk id="152" creationId="{BB97F316-6ED4-B647-AC98-C902B3390B0E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0" creationId="{AE50BB06-FA79-7144-B213-8BA930BFD93B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1" creationId="{B20206F7-4219-AF48-845D-5272AAE51DA8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2" creationId="{B5B59039-9B09-3F49-8A66-104CB3ED9DF3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3" creationId="{1D391462-3B73-794C-B36B-3CCF5BABBA19}"/>
          </ac:spMkLst>
        </pc:spChg>
        <pc:spChg chg="mod">
          <ac:chgData name="Jad Silbak" userId="6d7e641b-76fd-48dc-80cf-f777237fad7b" providerId="ADAL" clId="{E0B76AD2-68B3-2D47-8E9A-091CB7D6062E}" dt="2021-03-16T22:27:04.428" v="9167" actId="14100"/>
          <ac:spMkLst>
            <pc:docMk/>
            <pc:sldMk cId="1434753086" sldId="454"/>
            <ac:spMk id="164" creationId="{71EEF6BF-C225-1247-8C67-B35A57C4306F}"/>
          </ac:spMkLst>
        </pc:spChg>
        <pc:spChg chg="add mod">
          <ac:chgData name="Jad Silbak" userId="6d7e641b-76fd-48dc-80cf-f777237fad7b" providerId="ADAL" clId="{E0B76AD2-68B3-2D47-8E9A-091CB7D6062E}" dt="2021-03-17T09:49:04.053" v="9442" actId="1076"/>
          <ac:spMkLst>
            <pc:docMk/>
            <pc:sldMk cId="1434753086" sldId="454"/>
            <ac:spMk id="165" creationId="{5D5E1F65-A1BC-B344-B106-63E110A6572F}"/>
          </ac:spMkLst>
        </pc:spChg>
        <pc:spChg chg="add del mod">
          <ac:chgData name="Jad Silbak" userId="6d7e641b-76fd-48dc-80cf-f777237fad7b" providerId="ADAL" clId="{E0B76AD2-68B3-2D47-8E9A-091CB7D6062E}" dt="2021-03-17T09:26:30.511" v="9350" actId="478"/>
          <ac:spMkLst>
            <pc:docMk/>
            <pc:sldMk cId="1434753086" sldId="454"/>
            <ac:spMk id="166" creationId="{46B600DD-8F95-474B-9842-8B4930A9971C}"/>
          </ac:spMkLst>
        </pc:spChg>
        <pc:spChg chg="add del mod">
          <ac:chgData name="Jad Silbak" userId="6d7e641b-76fd-48dc-80cf-f777237fad7b" providerId="ADAL" clId="{E0B76AD2-68B3-2D47-8E9A-091CB7D6062E}" dt="2021-03-17T09:26:28.455" v="9349" actId="478"/>
          <ac:spMkLst>
            <pc:docMk/>
            <pc:sldMk cId="1434753086" sldId="454"/>
            <ac:spMk id="167" creationId="{0895678F-FAEC-F145-8418-3DE8FB72D809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68" creationId="{E9F71609-94A0-7741-A63D-71B3AA58F3E1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69" creationId="{B89354F6-8E9D-8D47-A2EE-1CA1A9BC897B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0" creationId="{34C397E9-BA11-9E4D-A90F-BC4197B2D6E1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1" creationId="{A7395F48-7488-D94F-9232-DC9D8B062CC3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2" creationId="{A3D45899-A60E-CD41-8655-66FB906E38B9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3" creationId="{99F3C762-BCAD-2345-9E3D-1E937EB580B0}"/>
          </ac:spMkLst>
        </pc:spChg>
        <pc:spChg chg="add del mod">
          <ac:chgData name="Jad Silbak" userId="6d7e641b-76fd-48dc-80cf-f777237fad7b" providerId="ADAL" clId="{E0B76AD2-68B3-2D47-8E9A-091CB7D6062E}" dt="2021-03-17T09:51:19.431" v="9449" actId="478"/>
          <ac:spMkLst>
            <pc:docMk/>
            <pc:sldMk cId="1434753086" sldId="454"/>
            <ac:spMk id="174" creationId="{3222966E-688D-5747-B5BD-D23AC0D3DC5A}"/>
          </ac:spMkLst>
        </pc:s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41" creationId="{07F12696-A2A0-4242-A055-55FF0D9A7539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56" creationId="{A11EB835-6DF1-734B-9883-9FF192A49A22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64" creationId="{BA842E04-3A51-6347-96E7-2FBF065276C6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71" creationId="{83F49ABA-CBA1-6A43-A200-F9BA6E434F5F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78" creationId="{E725E5A6-F4E3-9C4F-A0D1-A5065AEF81D8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85" creationId="{21952DAC-3DD6-624E-8CBA-BCF613996723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92" creationId="{EC6FD897-AC61-6F43-8D0B-2534EE03ECD0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99" creationId="{D5AF1D17-FC10-DA49-BE5F-AE5C0B5709BA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06" creationId="{41C6B2E2-44C8-5143-ABC2-C40D3657D492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13" creationId="{605C12B1-CA5C-5147-908A-0740D33CBBA7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20" creationId="{7CD55749-2491-DC4E-8D99-1F95B24D17A5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35" creationId="{6CAD5D9D-C4A1-5246-A839-CA90496570D1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42" creationId="{6543A9C6-C276-404B-910B-F9EA897BED49}"/>
          </ac:grpSpMkLst>
        </pc:grpChg>
        <pc:grpChg chg="mod">
          <ac:chgData name="Jad Silbak" userId="6d7e641b-76fd-48dc-80cf-f777237fad7b" providerId="ADAL" clId="{E0B76AD2-68B3-2D47-8E9A-091CB7D6062E}" dt="2021-03-16T22:27:04.428" v="9167" actId="14100"/>
          <ac:grpSpMkLst>
            <pc:docMk/>
            <pc:sldMk cId="1434753086" sldId="454"/>
            <ac:grpSpMk id="153" creationId="{4D756912-F0A2-1B48-8D06-549604F0489C}"/>
          </ac:grpSpMkLst>
        </pc:grpChg>
        <pc:cxnChg chg="del mod">
          <ac:chgData name="Jad Silbak" userId="6d7e641b-76fd-48dc-80cf-f777237fad7b" providerId="ADAL" clId="{E0B76AD2-68B3-2D47-8E9A-091CB7D6062E}" dt="2021-03-17T09:21:57.821" v="9302" actId="478"/>
          <ac:cxnSpMkLst>
            <pc:docMk/>
            <pc:sldMk cId="1434753086" sldId="454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09:21:57.821" v="9302" actId="478"/>
          <ac:cxnSpMkLst>
            <pc:docMk/>
            <pc:sldMk cId="1434753086" sldId="454"/>
            <ac:cxnSpMk id="8" creationId="{25D88C91-BC25-E04F-A93B-E2A6171C4554}"/>
          </ac:cxnSpMkLst>
        </pc:cxnChg>
      </pc:sldChg>
      <pc:sldChg chg="addSp delSp modSp add mod ord modAnim">
        <pc:chgData name="Jad Silbak" userId="6d7e641b-76fd-48dc-80cf-f777237fad7b" providerId="ADAL" clId="{E0B76AD2-68B3-2D47-8E9A-091CB7D6062E}" dt="2021-03-17T21:19:43.639" v="14966"/>
        <pc:sldMkLst>
          <pc:docMk/>
          <pc:sldMk cId="311926605" sldId="455"/>
        </pc:sldMkLst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8" creationId="{B4C3F142-6FFE-CE41-A016-7CBECB755975}"/>
          </ac:spMkLst>
        </pc:spChg>
        <pc:spChg chg="del">
          <ac:chgData name="Jad Silbak" userId="6d7e641b-76fd-48dc-80cf-f777237fad7b" providerId="ADAL" clId="{E0B76AD2-68B3-2D47-8E9A-091CB7D6062E}" dt="2021-03-17T21:15:59.168" v="14954" actId="478"/>
          <ac:spMkLst>
            <pc:docMk/>
            <pc:sldMk cId="311926605" sldId="455"/>
            <ac:spMk id="20" creationId="{6560844C-F0C9-B746-9857-FD9878FF79EE}"/>
          </ac:spMkLst>
        </pc:spChg>
        <pc:spChg chg="del mod">
          <ac:chgData name="Jad Silbak" userId="6d7e641b-76fd-48dc-80cf-f777237fad7b" providerId="ADAL" clId="{E0B76AD2-68B3-2D47-8E9A-091CB7D6062E}" dt="2021-03-17T21:15:56.095" v="14953" actId="478"/>
          <ac:spMkLst>
            <pc:docMk/>
            <pc:sldMk cId="311926605" sldId="455"/>
            <ac:spMk id="29" creationId="{D2EB611D-D1C3-C749-8CBA-758E21935403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30" creationId="{22DBAD52-7905-5942-ACD4-C7647D1675DA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31" creationId="{8BC5C31F-0FA1-7540-9BE8-AD8BB18402E0}"/>
          </ac:spMkLst>
        </pc:spChg>
        <pc:spChg chg="add mod">
          <ac:chgData name="Jad Silbak" userId="6d7e641b-76fd-48dc-80cf-f777237fad7b" providerId="ADAL" clId="{E0B76AD2-68B3-2D47-8E9A-091CB7D6062E}" dt="2021-03-17T21:11:00.658" v="14943" actId="207"/>
          <ac:spMkLst>
            <pc:docMk/>
            <pc:sldMk cId="311926605" sldId="455"/>
            <ac:spMk id="132" creationId="{0B4081F6-2CC3-2648-8DCF-D72A1EF24ACE}"/>
          </ac:spMkLst>
        </pc:spChg>
        <pc:spChg chg="del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32" creationId="{90151D73-780F-2044-B036-72914C4BCDB0}"/>
          </ac:spMkLst>
        </pc:spChg>
        <pc:spChg chg="del">
          <ac:chgData name="Jad Silbak" userId="6d7e641b-76fd-48dc-80cf-f777237fad7b" providerId="ADAL" clId="{E0B76AD2-68B3-2D47-8E9A-091CB7D6062E}" dt="2021-03-17T21:16:01.455" v="14955" actId="478"/>
          <ac:spMkLst>
            <pc:docMk/>
            <pc:sldMk cId="311926605" sldId="455"/>
            <ac:spMk id="133" creationId="{F10E2FB6-70CF-0C4C-A42E-4FBECCDACE14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4" creationId="{0D728845-5EBF-454D-AC9D-6D5EB2C91C16}"/>
          </ac:spMkLst>
        </pc:spChg>
        <pc:spChg chg="del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34" creationId="{7A2F45D3-9786-3943-BFC3-8188FB3D632F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5" creationId="{78447164-CDA9-CE40-A137-CE35AF13D1B1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6" creationId="{478E29A9-0C9C-9044-A769-D439D2383001}"/>
          </ac:spMkLst>
        </pc:spChg>
        <pc:spChg chg="add mod">
          <ac:chgData name="Jad Silbak" userId="6d7e641b-76fd-48dc-80cf-f777237fad7b" providerId="ADAL" clId="{E0B76AD2-68B3-2D47-8E9A-091CB7D6062E}" dt="2021-03-17T21:16:04.802" v="14957"/>
          <ac:spMkLst>
            <pc:docMk/>
            <pc:sldMk cId="311926605" sldId="455"/>
            <ac:spMk id="137" creationId="{77B34ACB-81E3-F043-9523-EA57A7606F6D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49" creationId="{55CD1D32-192C-C740-8B84-34C12E4436FA}"/>
          </ac:spMkLst>
        </pc:spChg>
        <pc:spChg chg="del">
          <ac:chgData name="Jad Silbak" userId="6d7e641b-76fd-48dc-80cf-f777237fad7b" providerId="ADAL" clId="{E0B76AD2-68B3-2D47-8E9A-091CB7D6062E}" dt="2021-03-17T21:16:04.216" v="14956" actId="478"/>
          <ac:spMkLst>
            <pc:docMk/>
            <pc:sldMk cId="311926605" sldId="455"/>
            <ac:spMk id="150" creationId="{724E9DD3-9C6B-ED4E-ADAC-039A48CDA536}"/>
          </ac:spMkLst>
        </pc:spChg>
        <pc:spChg chg="del mod">
          <ac:chgData name="Jad Silbak" userId="6d7e641b-76fd-48dc-80cf-f777237fad7b" providerId="ADAL" clId="{E0B76AD2-68B3-2D47-8E9A-091CB7D6062E}" dt="2021-03-16T22:22:40.551" v="9113" actId="478"/>
          <ac:spMkLst>
            <pc:docMk/>
            <pc:sldMk cId="311926605" sldId="455"/>
            <ac:spMk id="152" creationId="{BB97F316-6ED4-B647-AC98-C902B3390B0E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63" creationId="{1D391462-3B73-794C-B36B-3CCF5BABBA19}"/>
          </ac:spMkLst>
        </pc:spChg>
        <pc:spChg chg="del">
          <ac:chgData name="Jad Silbak" userId="6d7e641b-76fd-48dc-80cf-f777237fad7b" providerId="ADAL" clId="{E0B76AD2-68B3-2D47-8E9A-091CB7D6062E}" dt="2021-03-17T09:15:35.777" v="9245" actId="478"/>
          <ac:spMkLst>
            <pc:docMk/>
            <pc:sldMk cId="311926605" sldId="455"/>
            <ac:spMk id="164" creationId="{71EEF6BF-C225-1247-8C67-B35A57C4306F}"/>
          </ac:spMkLst>
        </pc:spChg>
        <pc:spChg chg="add del mod">
          <ac:chgData name="Jad Silbak" userId="6d7e641b-76fd-48dc-80cf-f777237fad7b" providerId="ADAL" clId="{E0B76AD2-68B3-2D47-8E9A-091CB7D6062E}" dt="2021-03-17T13:21:16.162" v="11164" actId="478"/>
          <ac:spMkLst>
            <pc:docMk/>
            <pc:sldMk cId="311926605" sldId="455"/>
            <ac:spMk id="165" creationId="{D06E8D2D-6FE5-E34C-9CB7-8BC432EB683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7" creationId="{121F4544-4442-494E-9AD7-41730E67F89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8" creationId="{C04E3C37-82AD-8D40-9C8A-DE185383805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69" creationId="{EFE36A86-31A2-C740-99D1-85FD18425E7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0" creationId="{3A50851F-3F08-8B42-A1B8-1DAE66ADEF6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1" creationId="{560E9D1D-4882-6C4C-8B93-306C021F0AC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2" creationId="{E55E98ED-6FA6-3842-B951-4791CD8D5E8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4" creationId="{81AE4750-6993-E749-B0C2-41C783915AD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5" creationId="{D253CE79-3209-C747-A621-E82E36E6830C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6" creationId="{9C7C40FC-B2DB-1043-9B14-BFFA21DAC8A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7" creationId="{AF6E6885-4BDB-B444-B7C2-4DCB122F430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8" creationId="{D868A430-653B-D04A-B202-8BB71F764AE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79" creationId="{281844DF-6DFA-1841-81FB-5DA55B9F3A7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1" creationId="{875F604C-C1E9-B743-87FB-A23937033F81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2" creationId="{C9BEE82F-B3F2-614A-8A16-C110FB1F71A8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3" creationId="{0890A388-3D43-9646-8EDB-888D204855C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4" creationId="{620D3DA4-94FA-AF45-AD6A-D96A5DECD94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5" creationId="{E626B42A-5A2A-AF46-842B-0A3981FFCE0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6" creationId="{FAC816CA-A9D8-E347-95C5-A84709223423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8" creationId="{7E816DFA-290B-2A46-A9C2-FC963ECD312D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89" creationId="{5E1BE031-3875-134E-860B-62536EAEAED3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0" creationId="{874B8D10-782A-1342-AAF1-CC0A266B437A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1" creationId="{63AE77ED-C2F8-5143-BAC1-E112F358960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2" creationId="{130753AA-C145-D744-8E66-ACA1BFFA183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3" creationId="{969D3747-3B1C-014F-98EA-A109F7D30717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5" creationId="{2B328548-7540-5B49-A3E2-9291B6FF682D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6" creationId="{ACB46674-DB3A-734F-8058-D1C0F731427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7" creationId="{54145C44-A576-2B4B-8A5D-8C9C9381FF6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8" creationId="{F496D5BE-A0A0-C94D-8341-F0A9F0436F8E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199" creationId="{527DC4C3-0F76-8C4F-BCFF-2FA63FA021A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0" creationId="{077E5FAD-E75D-A84B-BADD-F2931A7785A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2" creationId="{BE49B82C-53D8-D446-9C06-813FF9CB34C9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3" creationId="{313BDEEB-F936-214B-8CC2-4C6E5BAEF3F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4" creationId="{92A7B648-043E-D443-ABB0-5D2ECBEDD70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5" creationId="{53531305-459F-E944-86D9-3E5312988AC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6" creationId="{70F9FCB6-A120-B643-8194-C9B51E8BF0D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07" creationId="{3FA4B73C-663D-8949-8E94-A47EB5D75036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08" creationId="{A9FD9D94-DB60-B441-BE5A-51B995287D90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0" creationId="{14BFF104-D61C-1742-A4AB-A0316FCE4ED4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1" creationId="{2DDC7F16-3398-E745-A6FD-A568343CFA2B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2" creationId="{4ED27E08-C17A-C84A-B4AA-5937374553EF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3" creationId="{C970E246-E2CC-724D-8FC3-F2B270133928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4" creationId="{E39456C3-5C63-1F46-B894-E5DB6A9DC7C6}"/>
          </ac:spMkLst>
        </pc:spChg>
        <pc:spChg chg="mod">
          <ac:chgData name="Jad Silbak" userId="6d7e641b-76fd-48dc-80cf-f777237fad7b" providerId="ADAL" clId="{E0B76AD2-68B3-2D47-8E9A-091CB7D6062E}" dt="2021-03-17T09:15:36.286" v="9246"/>
          <ac:spMkLst>
            <pc:docMk/>
            <pc:sldMk cId="311926605" sldId="455"/>
            <ac:spMk id="215" creationId="{E4798A4C-361E-C34A-9414-DBF88BB577A8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16" creationId="{06DA87C6-A2C6-9842-873D-6DECAFC3B6D5}"/>
          </ac:spMkLst>
        </pc:spChg>
        <pc:spChg chg="add del mod">
          <ac:chgData name="Jad Silbak" userId="6d7e641b-76fd-48dc-80cf-f777237fad7b" providerId="ADAL" clId="{E0B76AD2-68B3-2D47-8E9A-091CB7D6062E}" dt="2021-03-17T09:16:36.095" v="9257" actId="478"/>
          <ac:spMkLst>
            <pc:docMk/>
            <pc:sldMk cId="311926605" sldId="455"/>
            <ac:spMk id="217" creationId="{25766C9B-E01F-5447-BACB-074D21CB4B09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18" creationId="{E96A0C70-FA5F-CD4D-B0A9-C51758E16A54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19" creationId="{F57BE160-46D4-A543-A3C9-256F8EBEFF0C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0" creationId="{A5429040-015A-4F40-8104-F53A35E538B2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1" creationId="{D5BB09EC-56DC-9A48-B454-DE12800688F6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2" creationId="{577B7447-7F0F-EA43-9BFB-E766A17CBA8F}"/>
          </ac:spMkLst>
        </pc:spChg>
        <pc:spChg chg="add mod">
          <ac:chgData name="Jad Silbak" userId="6d7e641b-76fd-48dc-80cf-f777237fad7b" providerId="ADAL" clId="{E0B76AD2-68B3-2D47-8E9A-091CB7D6062E}" dt="2021-03-17T09:16:36.581" v="9258"/>
          <ac:spMkLst>
            <pc:docMk/>
            <pc:sldMk cId="311926605" sldId="455"/>
            <ac:spMk id="223" creationId="{4795AEC1-C417-C34F-8183-2040229FEBA1}"/>
          </ac:spMkLst>
        </pc:spChg>
        <pc:spChg chg="add mod">
          <ac:chgData name="Jad Silbak" userId="6d7e641b-76fd-48dc-80cf-f777237fad7b" providerId="ADAL" clId="{E0B76AD2-68B3-2D47-8E9A-091CB7D6062E}" dt="2021-03-17T13:21:17.100" v="11165"/>
          <ac:spMkLst>
            <pc:docMk/>
            <pc:sldMk cId="311926605" sldId="455"/>
            <ac:spMk id="224" creationId="{5890F73B-CC18-7C4A-AC51-70934239AC3E}"/>
          </ac:spMkLst>
        </pc:spChg>
        <pc:spChg chg="add del mod">
          <ac:chgData name="Jad Silbak" userId="6d7e641b-76fd-48dc-80cf-f777237fad7b" providerId="ADAL" clId="{E0B76AD2-68B3-2D47-8E9A-091CB7D6062E}" dt="2021-03-17T16:59:24.094" v="11973" actId="478"/>
          <ac:spMkLst>
            <pc:docMk/>
            <pc:sldMk cId="311926605" sldId="455"/>
            <ac:spMk id="225" creationId="{16380863-5019-6E4A-8860-CA15FBABD700}"/>
          </ac:spMkLst>
        </pc:spChg>
        <pc:spChg chg="add mod">
          <ac:chgData name="Jad Silbak" userId="6d7e641b-76fd-48dc-80cf-f777237fad7b" providerId="ADAL" clId="{E0B76AD2-68B3-2D47-8E9A-091CB7D6062E}" dt="2021-03-17T13:21:17.100" v="11165"/>
          <ac:spMkLst>
            <pc:docMk/>
            <pc:sldMk cId="311926605" sldId="455"/>
            <ac:spMk id="226" creationId="{8A33A0AF-621A-B544-A85F-0F2894D465CC}"/>
          </ac:spMkLst>
        </pc:s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41" creationId="{07F12696-A2A0-4242-A055-55FF0D9A7539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56" creationId="{A11EB835-6DF1-734B-9883-9FF192A49A22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64" creationId="{BA842E04-3A51-6347-96E7-2FBF065276C6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71" creationId="{83F49ABA-CBA1-6A43-A200-F9BA6E434F5F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78" creationId="{E725E5A6-F4E3-9C4F-A0D1-A5065AEF81D8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85" creationId="{21952DAC-3DD6-624E-8CBA-BCF613996723}"/>
          </ac:grpSpMkLst>
        </pc:grpChg>
        <pc:grpChg chg="del">
          <ac:chgData name="Jad Silbak" userId="6d7e641b-76fd-48dc-80cf-f777237fad7b" providerId="ADAL" clId="{E0B76AD2-68B3-2D47-8E9A-091CB7D6062E}" dt="2021-03-17T09:15:35.777" v="9245" actId="478"/>
          <ac:grpSpMkLst>
            <pc:docMk/>
            <pc:sldMk cId="311926605" sldId="455"/>
            <ac:grpSpMk id="135" creationId="{6CAD5D9D-C4A1-5246-A839-CA90496570D1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66" creationId="{88C42BAA-53DE-C648-9202-D9B3B2ACDBA5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73" creationId="{2CC69C4C-8864-6944-BD50-6D9B110CC6AB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80" creationId="{E511D0E2-F2B0-5047-9C1E-7FCD302FA27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87" creationId="{C798A36C-024C-7A47-B715-7BE8B1E820A7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194" creationId="{C6C055ED-3199-3444-A8CC-74F04EAE031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201" creationId="{9A9E8F4C-E1C4-8949-9E5D-FA661D0F80A0}"/>
          </ac:grpSpMkLst>
        </pc:grpChg>
        <pc:grpChg chg="add mod">
          <ac:chgData name="Jad Silbak" userId="6d7e641b-76fd-48dc-80cf-f777237fad7b" providerId="ADAL" clId="{E0B76AD2-68B3-2D47-8E9A-091CB7D6062E}" dt="2021-03-17T09:15:36.286" v="9246"/>
          <ac:grpSpMkLst>
            <pc:docMk/>
            <pc:sldMk cId="311926605" sldId="455"/>
            <ac:grpSpMk id="209" creationId="{BBFD660F-42F9-E44D-9373-A18391E7D2F6}"/>
          </ac:grpSpMkLst>
        </pc:grpChg>
      </pc:sldChg>
      <pc:sldChg chg="addSp delSp modSp add mod ord delAnim">
        <pc:chgData name="Jad Silbak" userId="6d7e641b-76fd-48dc-80cf-f777237fad7b" providerId="ADAL" clId="{E0B76AD2-68B3-2D47-8E9A-091CB7D6062E}" dt="2021-03-17T13:24:23.064" v="11167" actId="20578"/>
        <pc:sldMkLst>
          <pc:docMk/>
          <pc:sldMk cId="458391004" sldId="456"/>
        </pc:sldMkLst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" creationId="{2ECC393C-2267-444B-B7FF-6870C652C3D3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17" creationId="{0AC764EE-037A-1B41-9D37-4F3634BEDEF2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27" creationId="{0FDD85D9-6B4C-D44D-BB97-16BF906C82E1}"/>
          </ac:spMkLst>
        </pc:spChg>
        <pc:spChg chg="mod">
          <ac:chgData name="Jad Silbak" userId="6d7e641b-76fd-48dc-80cf-f777237fad7b" providerId="ADAL" clId="{E0B76AD2-68B3-2D47-8E9A-091CB7D6062E}" dt="2021-03-17T13:02:35.523" v="11059" actId="20577"/>
          <ac:spMkLst>
            <pc:docMk/>
            <pc:sldMk cId="458391004" sldId="456"/>
            <ac:spMk id="128" creationId="{72D58B98-AE88-6940-B708-1DAB39B65ED9}"/>
          </ac:spMkLst>
        </pc:spChg>
        <pc:spChg chg="add mod">
          <ac:chgData name="Jad Silbak" userId="6d7e641b-76fd-48dc-80cf-f777237fad7b" providerId="ADAL" clId="{E0B76AD2-68B3-2D47-8E9A-091CB7D6062E}" dt="2021-03-17T09:41:56.735" v="9413" actId="14100"/>
          <ac:spMkLst>
            <pc:docMk/>
            <pc:sldMk cId="458391004" sldId="456"/>
            <ac:spMk id="135" creationId="{15E7EE31-1404-EA4B-951B-427CC9AFBD2F}"/>
          </ac:spMkLst>
        </pc:spChg>
        <pc:spChg chg="del">
          <ac:chgData name="Jad Silbak" userId="6d7e641b-76fd-48dc-80cf-f777237fad7b" providerId="ADAL" clId="{E0B76AD2-68B3-2D47-8E9A-091CB7D6062E}" dt="2021-03-17T09:23:05.320" v="9306" actId="478"/>
          <ac:spMkLst>
            <pc:docMk/>
            <pc:sldMk cId="458391004" sldId="456"/>
            <ac:spMk id="151" creationId="{0A9F722A-2238-A447-8AFA-B7D929AAE69A}"/>
          </ac:spMkLst>
        </pc:spChg>
        <pc:cxnChg chg="del mod">
          <ac:chgData name="Jad Silbak" userId="6d7e641b-76fd-48dc-80cf-f777237fad7b" providerId="ADAL" clId="{E0B76AD2-68B3-2D47-8E9A-091CB7D6062E}" dt="2021-03-17T09:23:05.320" v="9306" actId="478"/>
          <ac:cxnSpMkLst>
            <pc:docMk/>
            <pc:sldMk cId="458391004" sldId="456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09:23:05.320" v="9306" actId="478"/>
          <ac:cxnSpMkLst>
            <pc:docMk/>
            <pc:sldMk cId="458391004" sldId="456"/>
            <ac:cxnSpMk id="8" creationId="{25D88C91-BC25-E04F-A93B-E2A6171C4554}"/>
          </ac:cxnSpMkLst>
        </pc:cxnChg>
      </pc:sldChg>
      <pc:sldChg chg="addSp delSp modSp add mod ord">
        <pc:chgData name="Jad Silbak" userId="6d7e641b-76fd-48dc-80cf-f777237fad7b" providerId="ADAL" clId="{E0B76AD2-68B3-2D47-8E9A-091CB7D6062E}" dt="2021-03-17T12:53:28.416" v="11030" actId="20578"/>
        <pc:sldMkLst>
          <pc:docMk/>
          <pc:sldMk cId="2051027745" sldId="457"/>
        </pc:sldMkLst>
        <pc:spChg chg="del">
          <ac:chgData name="Jad Silbak" userId="6d7e641b-76fd-48dc-80cf-f777237fad7b" providerId="ADAL" clId="{E0B76AD2-68B3-2D47-8E9A-091CB7D6062E}" dt="2021-03-17T09:53:45.316" v="9454" actId="478"/>
          <ac:spMkLst>
            <pc:docMk/>
            <pc:sldMk cId="2051027745" sldId="457"/>
            <ac:spMk id="3" creationId="{544A14A8-336A-E147-9AC7-C5CC4D974953}"/>
          </ac:spMkLst>
        </pc:spChg>
        <pc:spChg chg="del">
          <ac:chgData name="Jad Silbak" userId="6d7e641b-76fd-48dc-80cf-f777237fad7b" providerId="ADAL" clId="{E0B76AD2-68B3-2D47-8E9A-091CB7D6062E}" dt="2021-03-17T09:53:58.601" v="9459" actId="478"/>
          <ac:spMkLst>
            <pc:docMk/>
            <pc:sldMk cId="2051027745" sldId="457"/>
            <ac:spMk id="5" creationId="{723EA446-ED97-8B48-82E4-CAB2CE0E4FF7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8" creationId="{708DFC3B-D282-9848-A7AC-D039A7875A57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2" creationId="{BC2E7335-FF91-E34E-87D7-CE023B107156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3" creationId="{EDA40AF6-411E-DA4E-85CF-5382D5C45AB5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4" creationId="{8FC45A3B-AEE8-AD4D-98FA-C1D6B42E4C84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5" creationId="{651B0713-5CD1-454E-ADE6-9464E5C8421F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6" creationId="{2FE599A0-31B1-9740-BAF9-6EA6E48A387B}"/>
          </ac:spMkLst>
        </pc:spChg>
        <pc:spChg chg="mod">
          <ac:chgData name="Jad Silbak" userId="6d7e641b-76fd-48dc-80cf-f777237fad7b" providerId="ADAL" clId="{E0B76AD2-68B3-2D47-8E9A-091CB7D6062E}" dt="2021-03-17T10:03:27.751" v="9478" actId="1076"/>
          <ac:spMkLst>
            <pc:docMk/>
            <pc:sldMk cId="2051027745" sldId="457"/>
            <ac:spMk id="27" creationId="{CD89FB21-ED84-2745-9ACB-657F697548AE}"/>
          </ac:spMkLst>
        </pc:spChg>
        <pc:spChg chg="add del mod">
          <ac:chgData name="Jad Silbak" userId="6d7e641b-76fd-48dc-80cf-f777237fad7b" providerId="ADAL" clId="{E0B76AD2-68B3-2D47-8E9A-091CB7D6062E}" dt="2021-03-17T09:53:47.990" v="9456"/>
          <ac:spMkLst>
            <pc:docMk/>
            <pc:sldMk cId="2051027745" sldId="457"/>
            <ac:spMk id="28" creationId="{6AD5161B-7F88-AF4D-989E-9C2762F15311}"/>
          </ac:spMkLst>
        </pc:spChg>
        <pc:spChg chg="mod">
          <ac:chgData name="Jad Silbak" userId="6d7e641b-76fd-48dc-80cf-f777237fad7b" providerId="ADAL" clId="{E0B76AD2-68B3-2D47-8E9A-091CB7D6062E}" dt="2021-03-17T10:16:11.442" v="9555" actId="20577"/>
          <ac:spMkLst>
            <pc:docMk/>
            <pc:sldMk cId="2051027745" sldId="457"/>
            <ac:spMk id="30" creationId="{C50235C0-377B-FC49-BB03-BC32AEFF8EC3}"/>
          </ac:spMkLst>
        </pc:spChg>
        <pc:spChg chg="add mod">
          <ac:chgData name="Jad Silbak" userId="6d7e641b-76fd-48dc-80cf-f777237fad7b" providerId="ADAL" clId="{E0B76AD2-68B3-2D47-8E9A-091CB7D6062E}" dt="2021-03-17T11:20:06.044" v="10715" actId="1076"/>
          <ac:spMkLst>
            <pc:docMk/>
            <pc:sldMk cId="2051027745" sldId="457"/>
            <ac:spMk id="32" creationId="{D50A214F-4763-2149-B356-1A84F3969DA1}"/>
          </ac:spMkLst>
        </pc:spChg>
        <pc:spChg chg="add mod">
          <ac:chgData name="Jad Silbak" userId="6d7e641b-76fd-48dc-80cf-f777237fad7b" providerId="ADAL" clId="{E0B76AD2-68B3-2D47-8E9A-091CB7D6062E}" dt="2021-03-17T09:54:09.781" v="9461"/>
          <ac:spMkLst>
            <pc:docMk/>
            <pc:sldMk cId="2051027745" sldId="457"/>
            <ac:spMk id="33" creationId="{72566CA9-6CB5-014D-9D0E-E28A085C74FB}"/>
          </ac:spMkLst>
        </pc:spChg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88894605" sldId="458"/>
        </pc:sldMkLst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2738884700" sldId="459"/>
        </pc:sldMkLst>
      </pc:sldChg>
      <pc:sldChg chg="new ord">
        <pc:chgData name="Jad Silbak" userId="6d7e641b-76fd-48dc-80cf-f777237fad7b" providerId="ADAL" clId="{E0B76AD2-68B3-2D47-8E9A-091CB7D6062E}" dt="2021-03-17T13:16:47.212" v="11140" actId="20578"/>
        <pc:sldMkLst>
          <pc:docMk/>
          <pc:sldMk cId="1262335927" sldId="460"/>
        </pc:sldMkLst>
      </pc:sldChg>
      <pc:sldChg chg="addSp delSp modSp add mod delAnim modAnim">
        <pc:chgData name="Jad Silbak" userId="6d7e641b-76fd-48dc-80cf-f777237fad7b" providerId="ADAL" clId="{E0B76AD2-68B3-2D47-8E9A-091CB7D6062E}" dt="2021-03-17T20:25:30.017" v="14713"/>
        <pc:sldMkLst>
          <pc:docMk/>
          <pc:sldMk cId="692096497" sldId="461"/>
        </pc:sldMkLst>
        <pc:spChg chg="mod">
          <ac:chgData name="Jad Silbak" userId="6d7e641b-76fd-48dc-80cf-f777237fad7b" providerId="ADAL" clId="{E0B76AD2-68B3-2D47-8E9A-091CB7D6062E}" dt="2021-03-17T10:56:47.966" v="10517"/>
          <ac:spMkLst>
            <pc:docMk/>
            <pc:sldMk cId="692096497" sldId="461"/>
            <ac:spMk id="2" creationId="{00000000-0000-0000-0000-000000000000}"/>
          </ac:spMkLst>
        </pc:spChg>
        <pc:spChg chg="mod">
          <ac:chgData name="Jad Silbak" userId="6d7e641b-76fd-48dc-80cf-f777237fad7b" providerId="ADAL" clId="{E0B76AD2-68B3-2D47-8E9A-091CB7D6062E}" dt="2021-03-17T10:48:19.935" v="10181" actId="1076"/>
          <ac:spMkLst>
            <pc:docMk/>
            <pc:sldMk cId="692096497" sldId="461"/>
            <ac:spMk id="3" creationId="{DF99CE28-FBEA-E648-AD01-19C92B813733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" creationId="{A4A3977D-0EBD-024C-A54D-FDF3E2397E40}"/>
          </ac:spMkLst>
        </pc:spChg>
        <pc:spChg chg="mod">
          <ac:chgData name="Jad Silbak" userId="6d7e641b-76fd-48dc-80cf-f777237fad7b" providerId="ADAL" clId="{E0B76AD2-68B3-2D47-8E9A-091CB7D6062E}" dt="2021-03-17T10:48:15.083" v="10180" actId="1076"/>
          <ac:spMkLst>
            <pc:docMk/>
            <pc:sldMk cId="692096497" sldId="461"/>
            <ac:spMk id="7" creationId="{743CD9C4-A248-344E-ADC2-52E9740D0BA5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8" creationId="{A2D64D89-C10E-4D42-8F36-D06564BCD0C8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9" creationId="{1BD371BB-D8A1-DF4A-A030-50855FD3AFA6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10" creationId="{FB4A78E6-AFFF-F14E-959F-8AF290231DE7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8" creationId="{1065D8CE-BB80-0E42-8D1A-B2FCC369635F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49" creationId="{0B2138A7-F4A3-5E44-A4A7-5900CEF603CF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0" creationId="{FBCA9FB1-10BF-3D47-9CE8-7AC13B3AF8DA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1" creationId="{FFB4D79C-E0D5-7740-A788-4E529A532BE5}"/>
          </ac:spMkLst>
        </pc:spChg>
        <pc:spChg chg="add mod">
          <ac:chgData name="Jad Silbak" userId="6d7e641b-76fd-48dc-80cf-f777237fad7b" providerId="ADAL" clId="{E0B76AD2-68B3-2D47-8E9A-091CB7D6062E}" dt="2021-03-17T19:47:01.803" v="14411" actId="1076"/>
          <ac:spMkLst>
            <pc:docMk/>
            <pc:sldMk cId="692096497" sldId="461"/>
            <ac:spMk id="52" creationId="{D9507226-9298-B74F-A12A-C3F10DD8FACB}"/>
          </ac:spMkLst>
        </pc:spChg>
        <pc:spChg chg="del">
          <ac:chgData name="Jad Silbak" userId="6d7e641b-76fd-48dc-80cf-f777237fad7b" providerId="ADAL" clId="{E0B76AD2-68B3-2D47-8E9A-091CB7D6062E}" dt="2021-03-17T10:47:30.779" v="10176" actId="478"/>
          <ac:spMkLst>
            <pc:docMk/>
            <pc:sldMk cId="692096497" sldId="461"/>
            <ac:spMk id="53" creationId="{61068E4C-0051-2049-B3CF-AF670C07B3FA}"/>
          </ac:spMkLst>
        </pc:s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11" creationId="{F0B4FD2A-5178-FE49-8E01-7B7E990BD1B0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16" creationId="{5281D459-4819-D74C-9692-C48D7DEAED75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21" creationId="{CCD2BED7-8FF3-F94B-879C-0A2F82675E44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26" creationId="{C7C56E35-7E92-CE43-9EE1-263C6060D97E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31" creationId="{6C33ABD0-03F0-E049-A10C-9F5E7ACF2B15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36" creationId="{02D60DA5-9ADF-4F4A-9BE2-429628E2BAA0}"/>
          </ac:grpSpMkLst>
        </pc:grpChg>
        <pc:grpChg chg="del">
          <ac:chgData name="Jad Silbak" userId="6d7e641b-76fd-48dc-80cf-f777237fad7b" providerId="ADAL" clId="{E0B76AD2-68B3-2D47-8E9A-091CB7D6062E}" dt="2021-03-17T10:47:30.779" v="10176" actId="478"/>
          <ac:grpSpMkLst>
            <pc:docMk/>
            <pc:sldMk cId="692096497" sldId="461"/>
            <ac:grpSpMk id="43" creationId="{94B569EC-151D-574E-8F01-5BA1884379BD}"/>
          </ac:grpSpMkLst>
        </pc:grpChg>
      </pc:sldChg>
      <pc:sldChg chg="addSp delSp modSp add mod modAnim">
        <pc:chgData name="Jad Silbak" userId="6d7e641b-76fd-48dc-80cf-f777237fad7b" providerId="ADAL" clId="{E0B76AD2-68B3-2D47-8E9A-091CB7D6062E}" dt="2021-03-17T21:01:37.437" v="14916"/>
        <pc:sldMkLst>
          <pc:docMk/>
          <pc:sldMk cId="3924910406" sldId="462"/>
        </pc:sldMkLst>
        <pc:spChg chg="add">
          <ac:chgData name="Jad Silbak" userId="6d7e641b-76fd-48dc-80cf-f777237fad7b" providerId="ADAL" clId="{E0B76AD2-68B3-2D47-8E9A-091CB7D6062E}" dt="2021-03-17T11:16:15.192" v="10635" actId="11529"/>
          <ac:spMkLst>
            <pc:docMk/>
            <pc:sldMk cId="3924910406" sldId="462"/>
            <ac:spMk id="2" creationId="{468DE6FD-7FBA-FF44-B9EE-68A5C47A349A}"/>
          </ac:spMkLst>
        </pc:spChg>
        <pc:spChg chg="add mod">
          <ac:chgData name="Jad Silbak" userId="6d7e641b-76fd-48dc-80cf-f777237fad7b" providerId="ADAL" clId="{E0B76AD2-68B3-2D47-8E9A-091CB7D6062E}" dt="2021-03-17T11:19:30.643" v="10708" actId="1076"/>
          <ac:spMkLst>
            <pc:docMk/>
            <pc:sldMk cId="3924910406" sldId="462"/>
            <ac:spMk id="3" creationId="{75608AF5-A057-8C4C-9D4C-AFCE09CD121C}"/>
          </ac:spMkLst>
        </pc:spChg>
        <pc:spChg chg="mod">
          <ac:chgData name="Jad Silbak" userId="6d7e641b-76fd-48dc-80cf-f777237fad7b" providerId="ADAL" clId="{E0B76AD2-68B3-2D47-8E9A-091CB7D6062E}" dt="2021-03-17T11:15:55.497" v="10634" actId="1076"/>
          <ac:spMkLst>
            <pc:docMk/>
            <pc:sldMk cId="3924910406" sldId="462"/>
            <ac:spMk id="9" creationId="{F84BBFE4-E2CB-E344-BFA5-47A69670A744}"/>
          </ac:spMkLst>
        </pc:spChg>
        <pc:spChg chg="del">
          <ac:chgData name="Jad Silbak" userId="6d7e641b-76fd-48dc-80cf-f777237fad7b" providerId="ADAL" clId="{E0B76AD2-68B3-2D47-8E9A-091CB7D6062E}" dt="2021-03-17T20:54:11.529" v="14893" actId="478"/>
          <ac:spMkLst>
            <pc:docMk/>
            <pc:sldMk cId="3924910406" sldId="462"/>
            <ac:spMk id="19" creationId="{984DEE1C-23F1-4D40-A38E-A72B3B234F91}"/>
          </ac:spMkLst>
        </pc:spChg>
        <pc:spChg chg="mod">
          <ac:chgData name="Jad Silbak" userId="6d7e641b-76fd-48dc-80cf-f777237fad7b" providerId="ADAL" clId="{E0B76AD2-68B3-2D47-8E9A-091CB7D6062E}" dt="2021-03-17T20:50:17.719" v="14870" actId="208"/>
          <ac:spMkLst>
            <pc:docMk/>
            <pc:sldMk cId="3924910406" sldId="462"/>
            <ac:spMk id="34" creationId="{ECCEE136-9EAD-7840-B22D-AE389F763F06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5" creationId="{C5019A56-5C0A-F644-8ED2-9E05C1B257B0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6" creationId="{2FC0C15F-835D-6048-80F6-DEAEE477965E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7" creationId="{BEAAEF41-E076-4A41-938C-96A03C4CBE5B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8" creationId="{CAB4E98C-2FE4-0143-8F4E-7D7B45A1094F}"/>
          </ac:spMkLst>
        </pc:spChg>
        <pc:spChg chg="mod">
          <ac:chgData name="Jad Silbak" userId="6d7e641b-76fd-48dc-80cf-f777237fad7b" providerId="ADAL" clId="{E0B76AD2-68B3-2D47-8E9A-091CB7D6062E}" dt="2021-03-17T11:17:49.030" v="10647" actId="207"/>
          <ac:spMkLst>
            <pc:docMk/>
            <pc:sldMk cId="3924910406" sldId="462"/>
            <ac:spMk id="39" creationId="{F28A7650-2F70-DE4C-8E08-AEC60935F57D}"/>
          </ac:spMkLst>
        </pc:spChg>
        <pc:spChg chg="add mod">
          <ac:chgData name="Jad Silbak" userId="6d7e641b-76fd-48dc-80cf-f777237fad7b" providerId="ADAL" clId="{E0B76AD2-68B3-2D47-8E9A-091CB7D6062E}" dt="2021-03-17T11:19:46.974" v="10710" actId="1076"/>
          <ac:spMkLst>
            <pc:docMk/>
            <pc:sldMk cId="3924910406" sldId="462"/>
            <ac:spMk id="40" creationId="{92CC2271-7676-F644-9130-4291FD5C49E5}"/>
          </ac:spMkLst>
        </pc:spChg>
        <pc:spChg chg="add del mod">
          <ac:chgData name="Jad Silbak" userId="6d7e641b-76fd-48dc-80cf-f777237fad7b" providerId="ADAL" clId="{E0B76AD2-68B3-2D47-8E9A-091CB7D6062E}" dt="2021-03-17T20:54:07.588" v="14892" actId="478"/>
          <ac:spMkLst>
            <pc:docMk/>
            <pc:sldMk cId="3924910406" sldId="462"/>
            <ac:spMk id="41" creationId="{5E4DB2F1-C829-0E45-A55B-769DA925D5BF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3" creationId="{1DD43233-D249-F443-8592-17EB8F55EC28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4" creationId="{04F36A04-C0E4-E046-AF5E-B3683A48F75C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5" creationId="{8B1EA0EB-AA4A-9A4A-BB41-EAE9CFFB2426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6" creationId="{67BEC2B0-7039-4B4A-AB13-7A94FE408821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7" creationId="{D68A8B24-3E83-AC49-974B-4042B4FCAD31}"/>
          </ac:spMkLst>
        </pc:spChg>
        <pc:spChg chg="mod">
          <ac:chgData name="Jad Silbak" userId="6d7e641b-76fd-48dc-80cf-f777237fad7b" providerId="ADAL" clId="{E0B76AD2-68B3-2D47-8E9A-091CB7D6062E}" dt="2021-03-17T20:40:28.753" v="14811"/>
          <ac:spMkLst>
            <pc:docMk/>
            <pc:sldMk cId="3924910406" sldId="462"/>
            <ac:spMk id="48" creationId="{BC8AD18D-616E-7E49-A615-B4076A2E7E86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50" creationId="{1B4EC403-30B1-874A-901E-45B936BCC0F6}"/>
          </ac:spMkLst>
        </pc:spChg>
        <pc:spChg chg="del">
          <ac:chgData name="Jad Silbak" userId="6d7e641b-76fd-48dc-80cf-f777237fad7b" providerId="ADAL" clId="{E0B76AD2-68B3-2D47-8E9A-091CB7D6062E}" dt="2021-03-17T11:13:31.656" v="10607" actId="478"/>
          <ac:spMkLst>
            <pc:docMk/>
            <pc:sldMk cId="3924910406" sldId="462"/>
            <ac:spMk id="50" creationId="{5A18DC84-5A19-8048-968A-424AC1332FB2}"/>
          </ac:spMkLst>
        </pc:spChg>
        <pc:spChg chg="mod">
          <ac:chgData name="Jad Silbak" userId="6d7e641b-76fd-48dc-80cf-f777237fad7b" providerId="ADAL" clId="{E0B76AD2-68B3-2D47-8E9A-091CB7D6062E}" dt="2021-03-17T11:14:33.169" v="10611" actId="207"/>
          <ac:spMkLst>
            <pc:docMk/>
            <pc:sldMk cId="3924910406" sldId="462"/>
            <ac:spMk id="55" creationId="{06C7A087-F6C4-0445-A5F9-30453D8F2B43}"/>
          </ac:spMkLst>
        </pc:spChg>
        <pc:spChg chg="mod">
          <ac:chgData name="Jad Silbak" userId="6d7e641b-76fd-48dc-80cf-f777237fad7b" providerId="ADAL" clId="{E0B76AD2-68B3-2D47-8E9A-091CB7D6062E}" dt="2021-03-17T11:15:47.040" v="10632" actId="1076"/>
          <ac:spMkLst>
            <pc:docMk/>
            <pc:sldMk cId="3924910406" sldId="462"/>
            <ac:spMk id="58" creationId="{F4E727B5-2CBF-1345-B90C-0011FE28D0B4}"/>
          </ac:spMkLst>
        </pc:spChg>
        <pc:spChg chg="del">
          <ac:chgData name="Jad Silbak" userId="6d7e641b-76fd-48dc-80cf-f777237fad7b" providerId="ADAL" clId="{E0B76AD2-68B3-2D47-8E9A-091CB7D6062E}" dt="2021-03-17T20:40:28.234" v="14810" actId="478"/>
          <ac:spMkLst>
            <pc:docMk/>
            <pc:sldMk cId="3924910406" sldId="462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2" creationId="{0E6DA5F7-1D04-264C-BD0B-335FECABCB54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3" creationId="{62F522B8-5EFF-CF4E-9740-1B04506D2AEA}"/>
          </ac:spMkLst>
        </pc:spChg>
        <pc:spChg chg="add del mod">
          <ac:chgData name="Jad Silbak" userId="6d7e641b-76fd-48dc-80cf-f777237fad7b" providerId="ADAL" clId="{E0B76AD2-68B3-2D47-8E9A-091CB7D6062E}" dt="2021-03-17T20:48:59.739" v="14865" actId="207"/>
          <ac:spMkLst>
            <pc:docMk/>
            <pc:sldMk cId="3924910406" sldId="462"/>
            <ac:spMk id="74" creationId="{8CD95FFA-4C45-5F42-BA3C-74C6E193A496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5" creationId="{B7F36B02-B6FE-5F44-9A53-868FE550CB27}"/>
          </ac:spMkLst>
        </pc:spChg>
        <pc:spChg chg="mod">
          <ac:chgData name="Jad Silbak" userId="6d7e641b-76fd-48dc-80cf-f777237fad7b" providerId="ADAL" clId="{E0B76AD2-68B3-2D47-8E9A-091CB7D6062E}" dt="2021-03-17T20:44:13.639" v="14838"/>
          <ac:spMkLst>
            <pc:docMk/>
            <pc:sldMk cId="3924910406" sldId="462"/>
            <ac:spMk id="76" creationId="{89D6FF09-AE2A-C345-84D2-E4F6E8CE85C8}"/>
          </ac:spMkLst>
        </pc:spChg>
        <pc:spChg chg="add del mod">
          <ac:chgData name="Jad Silbak" userId="6d7e641b-76fd-48dc-80cf-f777237fad7b" providerId="ADAL" clId="{E0B76AD2-68B3-2D47-8E9A-091CB7D6062E}" dt="2021-03-17T20:47:45.863" v="14862"/>
          <ac:spMkLst>
            <pc:docMk/>
            <pc:sldMk cId="3924910406" sldId="462"/>
            <ac:spMk id="77" creationId="{58786565-6FCA-CE4B-9C27-96BB226DA00F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79" creationId="{458D1E7A-90CF-C949-B1E6-60ECB596A0C2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0" creationId="{3B739189-CDA8-E848-9B06-BF6689EF51E7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1" creationId="{C2350E82-F462-6D4B-B0C8-44CFC5A14A4C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2" creationId="{312AC8A7-81E9-4C4E-97CD-7F9DFA38A797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3" creationId="{D2AFA929-E2EC-0648-AA8A-A6AC6C02B884}"/>
          </ac:spMkLst>
        </pc:spChg>
        <pc:spChg chg="mod">
          <ac:chgData name="Jad Silbak" userId="6d7e641b-76fd-48dc-80cf-f777237fad7b" providerId="ADAL" clId="{E0B76AD2-68B3-2D47-8E9A-091CB7D6062E}" dt="2021-03-17T20:51:29.946" v="14881" actId="207"/>
          <ac:spMkLst>
            <pc:docMk/>
            <pc:sldMk cId="3924910406" sldId="462"/>
            <ac:spMk id="84" creationId="{811C60AF-04FD-DE48-86DE-995AD5B70E22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6" creationId="{BDEB7DC9-F381-C54E-8E81-D8407B1C647E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7" creationId="{08431BB7-975A-634D-9C9D-A3507C73E169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8" creationId="{EE17C664-D9FE-0141-B5D8-E78606FB77FE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89" creationId="{3EA2E5F9-47EC-CF49-A96E-AF013EACB019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90" creationId="{7BE9E974-7AF5-7349-84A5-A1098A2C518B}"/>
          </ac:spMkLst>
        </pc:spChg>
        <pc:spChg chg="mod">
          <ac:chgData name="Jad Silbak" userId="6d7e641b-76fd-48dc-80cf-f777237fad7b" providerId="ADAL" clId="{E0B76AD2-68B3-2D47-8E9A-091CB7D6062E}" dt="2021-03-17T20:55:43.697" v="14897"/>
          <ac:spMkLst>
            <pc:docMk/>
            <pc:sldMk cId="3924910406" sldId="462"/>
            <ac:spMk id="91" creationId="{358E66FA-FD8D-8545-A947-A69661C8DB70}"/>
          </ac:spMkLst>
        </pc:spChg>
        <pc:grpChg chg="add del mod">
          <ac:chgData name="Jad Silbak" userId="6d7e641b-76fd-48dc-80cf-f777237fad7b" providerId="ADAL" clId="{E0B76AD2-68B3-2D47-8E9A-091CB7D6062E}" dt="2021-03-17T20:50:37.508" v="14871" actId="478"/>
          <ac:grpSpMkLst>
            <pc:docMk/>
            <pc:sldMk cId="3924910406" sldId="462"/>
            <ac:grpSpMk id="33" creationId="{EDBDC374-8BC0-9A46-8715-94E623CB655A}"/>
          </ac:grpSpMkLst>
        </pc:grpChg>
        <pc:grpChg chg="add mod">
          <ac:chgData name="Jad Silbak" userId="6d7e641b-76fd-48dc-80cf-f777237fad7b" providerId="ADAL" clId="{E0B76AD2-68B3-2D47-8E9A-091CB7D6062E}" dt="2021-03-17T20:40:28.753" v="14811"/>
          <ac:grpSpMkLst>
            <pc:docMk/>
            <pc:sldMk cId="3924910406" sldId="462"/>
            <ac:grpSpMk id="42" creationId="{EE7B022C-9B93-8A46-B838-96A429B2F0A7}"/>
          </ac:grpSpMkLst>
        </pc:grpChg>
        <pc:grpChg chg="add mod">
          <ac:chgData name="Jad Silbak" userId="6d7e641b-76fd-48dc-80cf-f777237fad7b" providerId="ADAL" clId="{E0B76AD2-68B3-2D47-8E9A-091CB7D6062E}" dt="2021-03-17T20:47:25.566" v="14859" actId="167"/>
          <ac:grpSpMkLst>
            <pc:docMk/>
            <pc:sldMk cId="3924910406" sldId="462"/>
            <ac:grpSpMk id="49" creationId="{95D0DA9B-17A3-0A4A-A027-A9B7451B417E}"/>
          </ac:grpSpMkLst>
        </pc:grpChg>
        <pc:grpChg chg="del">
          <ac:chgData name="Jad Silbak" userId="6d7e641b-76fd-48dc-80cf-f777237fad7b" providerId="ADAL" clId="{E0B76AD2-68B3-2D47-8E9A-091CB7D6062E}" dt="2021-03-17T20:44:13.023" v="14837" actId="478"/>
          <ac:grpSpMkLst>
            <pc:docMk/>
            <pc:sldMk cId="3924910406" sldId="462"/>
            <ac:grpSpMk id="51" creationId="{413A213D-B635-B045-BD8E-635D55B34CC2}"/>
          </ac:grpSpMkLst>
        </pc:grpChg>
        <pc:grpChg chg="del">
          <ac:chgData name="Jad Silbak" userId="6d7e641b-76fd-48dc-80cf-f777237fad7b" providerId="ADAL" clId="{E0B76AD2-68B3-2D47-8E9A-091CB7D6062E}" dt="2021-03-17T20:40:24.926" v="14809" actId="478"/>
          <ac:grpSpMkLst>
            <pc:docMk/>
            <pc:sldMk cId="3924910406" sldId="462"/>
            <ac:grpSpMk id="60" creationId="{C1470F95-A0C1-2E4B-B06E-3DC7628640C1}"/>
          </ac:grpSpMkLst>
        </pc:grpChg>
        <pc:grpChg chg="add mod">
          <ac:chgData name="Jad Silbak" userId="6d7e641b-76fd-48dc-80cf-f777237fad7b" providerId="ADAL" clId="{E0B76AD2-68B3-2D47-8E9A-091CB7D6062E}" dt="2021-03-17T20:51:29.946" v="14881" actId="207"/>
          <ac:grpSpMkLst>
            <pc:docMk/>
            <pc:sldMk cId="3924910406" sldId="462"/>
            <ac:grpSpMk id="78" creationId="{A45A863F-0581-1344-83F9-6222C1180E65}"/>
          </ac:grpSpMkLst>
        </pc:grpChg>
        <pc:grpChg chg="add mod">
          <ac:chgData name="Jad Silbak" userId="6d7e641b-76fd-48dc-80cf-f777237fad7b" providerId="ADAL" clId="{E0B76AD2-68B3-2D47-8E9A-091CB7D6062E}" dt="2021-03-17T20:57:56.018" v="14904" actId="167"/>
          <ac:grpSpMkLst>
            <pc:docMk/>
            <pc:sldMk cId="3924910406" sldId="462"/>
            <ac:grpSpMk id="85" creationId="{1634D4C0-DDF1-0643-ABE4-A457F2488557}"/>
          </ac:grpSpMkLst>
        </pc:grpChg>
      </pc:sldChg>
      <pc:sldChg chg="addSp delSp modSp add mod modAnim">
        <pc:chgData name="Jad Silbak" userId="6d7e641b-76fd-48dc-80cf-f777237fad7b" providerId="ADAL" clId="{E0B76AD2-68B3-2D47-8E9A-091CB7D6062E}" dt="2021-03-17T21:07:19.343" v="14930"/>
        <pc:sldMkLst>
          <pc:docMk/>
          <pc:sldMk cId="1561817816" sldId="463"/>
        </pc:sldMkLst>
        <pc:spChg chg="add del">
          <ac:chgData name="Jad Silbak" userId="6d7e641b-76fd-48dc-80cf-f777237fad7b" providerId="ADAL" clId="{E0B76AD2-68B3-2D47-8E9A-091CB7D6062E}" dt="2021-03-17T11:41:52.245" v="10925" actId="21"/>
          <ac:spMkLst>
            <pc:docMk/>
            <pc:sldMk cId="1561817816" sldId="463"/>
            <ac:spMk id="2" creationId="{468DE6FD-7FBA-FF44-B9EE-68A5C47A349A}"/>
          </ac:spMkLst>
        </pc:spChg>
        <pc:spChg chg="add del">
          <ac:chgData name="Jad Silbak" userId="6d7e641b-76fd-48dc-80cf-f777237fad7b" providerId="ADAL" clId="{E0B76AD2-68B3-2D47-8E9A-091CB7D6062E}" dt="2021-03-17T11:21:58.078" v="10728" actId="11529"/>
          <ac:spMkLst>
            <pc:docMk/>
            <pc:sldMk cId="1561817816" sldId="463"/>
            <ac:spMk id="4" creationId="{71D928BE-F8F1-EF47-957E-2575972F69AC}"/>
          </ac:spMkLst>
        </pc:spChg>
        <pc:spChg chg="add del">
          <ac:chgData name="Jad Silbak" userId="6d7e641b-76fd-48dc-80cf-f777237fad7b" providerId="ADAL" clId="{E0B76AD2-68B3-2D47-8E9A-091CB7D6062E}" dt="2021-03-17T11:22:12.248" v="10730" actId="478"/>
          <ac:spMkLst>
            <pc:docMk/>
            <pc:sldMk cId="1561817816" sldId="463"/>
            <ac:spMk id="5" creationId="{243A51EC-BCE2-C44D-9A80-88DA25238182}"/>
          </ac:spMkLst>
        </pc:spChg>
        <pc:spChg chg="add mod">
          <ac:chgData name="Jad Silbak" userId="6d7e641b-76fd-48dc-80cf-f777237fad7b" providerId="ADAL" clId="{E0B76AD2-68B3-2D47-8E9A-091CB7D6062E}" dt="2021-03-17T11:23:36.264" v="10738" actId="207"/>
          <ac:spMkLst>
            <pc:docMk/>
            <pc:sldMk cId="1561817816" sldId="463"/>
            <ac:spMk id="6" creationId="{D2C92716-4CB2-B646-9057-9A6B23006742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" creationId="{9A53AC2D-A980-B844-8A65-96AB87CC31A9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8" creationId="{5E2D8A1A-79E5-2343-A873-5EC8D5C73E34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10" creationId="{414BF231-2BBB-7F43-9ED7-17A0820E5568}"/>
          </ac:spMkLst>
        </pc:spChg>
        <pc:spChg chg="del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19" creationId="{984DEE1C-23F1-4D40-A38E-A72B3B234F91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4" creationId="{ECCEE136-9EAD-7840-B22D-AE389F763F06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5" creationId="{C5019A56-5C0A-F644-8ED2-9E05C1B257B0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6" creationId="{2FC0C15F-835D-6048-80F6-DEAEE477965E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7" creationId="{BEAAEF41-E076-4A41-938C-96A03C4CBE5B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8" creationId="{CAB4E98C-2FE4-0143-8F4E-7D7B45A1094F}"/>
          </ac:spMkLst>
        </pc:spChg>
        <pc:spChg chg="mod">
          <ac:chgData name="Jad Silbak" userId="6d7e641b-76fd-48dc-80cf-f777237fad7b" providerId="ADAL" clId="{E0B76AD2-68B3-2D47-8E9A-091CB7D6062E}" dt="2021-03-17T20:41:22.306" v="14824" actId="208"/>
          <ac:spMkLst>
            <pc:docMk/>
            <pc:sldMk cId="1561817816" sldId="463"/>
            <ac:spMk id="39" creationId="{F28A7650-2F70-DE4C-8E08-AEC60935F57D}"/>
          </ac:spMkLst>
        </pc:spChg>
        <pc:spChg chg="mod">
          <ac:chgData name="Jad Silbak" userId="6d7e641b-76fd-48dc-80cf-f777237fad7b" providerId="ADAL" clId="{E0B76AD2-68B3-2D47-8E9A-091CB7D6062E}" dt="2021-03-17T11:35:20.887" v="10868" actId="1076"/>
          <ac:spMkLst>
            <pc:docMk/>
            <pc:sldMk cId="1561817816" sldId="463"/>
            <ac:spMk id="41" creationId="{5E4DB2F1-C829-0E45-A55B-769DA925D5BF}"/>
          </ac:spMkLst>
        </pc:spChg>
        <pc:spChg chg="add mod">
          <ac:chgData name="Jad Silbak" userId="6d7e641b-76fd-48dc-80cf-f777237fad7b" providerId="ADAL" clId="{E0B76AD2-68B3-2D47-8E9A-091CB7D6062E}" dt="2021-03-17T11:45:55.932" v="10992" actId="1076"/>
          <ac:spMkLst>
            <pc:docMk/>
            <pc:sldMk cId="1561817816" sldId="463"/>
            <ac:spMk id="42" creationId="{30F7F200-F050-704E-BA72-4218D5F18173}"/>
          </ac:spMkLst>
        </pc:spChg>
        <pc:spChg chg="add del mod">
          <ac:chgData name="Jad Silbak" userId="6d7e641b-76fd-48dc-80cf-f777237fad7b" providerId="ADAL" clId="{E0B76AD2-68B3-2D47-8E9A-091CB7D6062E}" dt="2021-03-17T11:26:55.144" v="10762" actId="478"/>
          <ac:spMkLst>
            <pc:docMk/>
            <pc:sldMk cId="1561817816" sldId="463"/>
            <ac:spMk id="43" creationId="{ACED2F55-F5D4-D540-A661-AF1F364E4BE9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4" creationId="{CB9EFF63-8309-CA41-AE64-AD9A047F95B2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5" creationId="{54CA3130-0C24-A148-900C-E093AA54C042}"/>
          </ac:spMkLst>
        </pc:spChg>
        <pc:spChg chg="add del mod">
          <ac:chgData name="Jad Silbak" userId="6d7e641b-76fd-48dc-80cf-f777237fad7b" providerId="ADAL" clId="{E0B76AD2-68B3-2D47-8E9A-091CB7D6062E}" dt="2021-03-17T11:26:53.562" v="10761" actId="478"/>
          <ac:spMkLst>
            <pc:docMk/>
            <pc:sldMk cId="1561817816" sldId="463"/>
            <ac:spMk id="46" creationId="{7862A0E5-C4D6-6941-9494-15208D3236DE}"/>
          </ac:spMkLst>
        </pc:spChg>
        <pc:spChg chg="add del mod">
          <ac:chgData name="Jad Silbak" userId="6d7e641b-76fd-48dc-80cf-f777237fad7b" providerId="ADAL" clId="{E0B76AD2-68B3-2D47-8E9A-091CB7D6062E}" dt="2021-03-17T11:24:19.616" v="10744" actId="478"/>
          <ac:spMkLst>
            <pc:docMk/>
            <pc:sldMk cId="1561817816" sldId="463"/>
            <ac:spMk id="47" creationId="{42E03A80-2BFA-7142-95E0-A886C2D447F1}"/>
          </ac:spMkLst>
        </pc:spChg>
        <pc:spChg chg="add mod">
          <ac:chgData name="Jad Silbak" userId="6d7e641b-76fd-48dc-80cf-f777237fad7b" providerId="ADAL" clId="{E0B76AD2-68B3-2D47-8E9A-091CB7D6062E}" dt="2021-03-17T16:27:01.053" v="11954" actId="20577"/>
          <ac:spMkLst>
            <pc:docMk/>
            <pc:sldMk cId="1561817816" sldId="463"/>
            <ac:spMk id="48" creationId="{100789E5-D0F5-9D42-9696-E0CAA676B9AB}"/>
          </ac:spMkLst>
        </pc:spChg>
        <pc:spChg chg="add del mod">
          <ac:chgData name="Jad Silbak" userId="6d7e641b-76fd-48dc-80cf-f777237fad7b" providerId="ADAL" clId="{E0B76AD2-68B3-2D47-8E9A-091CB7D6062E}" dt="2021-03-17T11:27:12.845" v="10766" actId="478"/>
          <ac:spMkLst>
            <pc:docMk/>
            <pc:sldMk cId="1561817816" sldId="463"/>
            <ac:spMk id="48" creationId="{2E65EEB3-D5A9-B849-A1C7-82A70C94BC6F}"/>
          </ac:spMkLst>
        </pc:spChg>
        <pc:spChg chg="add mod">
          <ac:chgData name="Jad Silbak" userId="6d7e641b-76fd-48dc-80cf-f777237fad7b" providerId="ADAL" clId="{E0B76AD2-68B3-2D47-8E9A-091CB7D6062E}" dt="2021-03-17T11:35:28.671" v="10869" actId="1076"/>
          <ac:spMkLst>
            <pc:docMk/>
            <pc:sldMk cId="1561817816" sldId="463"/>
            <ac:spMk id="49" creationId="{0D8E2A6D-EDCA-0B40-B6BB-BFF706A5F155}"/>
          </ac:spMkLst>
        </pc:spChg>
        <pc:spChg chg="add del">
          <ac:chgData name="Jad Silbak" userId="6d7e641b-76fd-48dc-80cf-f777237fad7b" providerId="ADAL" clId="{E0B76AD2-68B3-2D47-8E9A-091CB7D6062E}" dt="2021-03-17T20:46:41.741" v="14853" actId="478"/>
          <ac:spMkLst>
            <pc:docMk/>
            <pc:sldMk cId="1561817816" sldId="463"/>
            <ac:spMk id="55" creationId="{06C7A087-F6C4-0445-A5F9-30453D8F2B43}"/>
          </ac:spMkLst>
        </pc:spChg>
        <pc:spChg chg="del">
          <ac:chgData name="Jad Silbak" userId="6d7e641b-76fd-48dc-80cf-f777237fad7b" providerId="ADAL" clId="{E0B76AD2-68B3-2D47-8E9A-091CB7D6062E}" dt="2021-03-17T20:40:39.174" v="14815" actId="478"/>
          <ac:spMkLst>
            <pc:docMk/>
            <pc:sldMk cId="1561817816" sldId="463"/>
            <ac:spMk id="59" creationId="{A89BB6B4-C698-E246-8012-C774528E46D9}"/>
          </ac:spMkLst>
        </pc:spChg>
        <pc:spChg chg="mod">
          <ac:chgData name="Jad Silbak" userId="6d7e641b-76fd-48dc-80cf-f777237fad7b" providerId="ADAL" clId="{E0B76AD2-68B3-2D47-8E9A-091CB7D6062E}" dt="2021-03-17T11:45:53.947" v="10990" actId="1076"/>
          <ac:spMkLst>
            <pc:docMk/>
            <pc:sldMk cId="1561817816" sldId="463"/>
            <ac:spMk id="67" creationId="{BA0DD8E7-6703-FE44-8810-A30F04720636}"/>
          </ac:spMkLst>
        </pc:spChg>
        <pc:spChg chg="add mod">
          <ac:chgData name="Jad Silbak" userId="6d7e641b-76fd-48dc-80cf-f777237fad7b" providerId="ADAL" clId="{E0B76AD2-68B3-2D47-8E9A-091CB7D6062E}" dt="2021-03-17T11:35:16.009" v="10867" actId="1076"/>
          <ac:spMkLst>
            <pc:docMk/>
            <pc:sldMk cId="1561817816" sldId="463"/>
            <ac:spMk id="72" creationId="{4EE0E84D-2BD6-FA49-B243-EF9B6F02AA0A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3" creationId="{9FBAC55C-3504-A140-9447-476CC26240C2}"/>
          </ac:spMkLst>
        </pc:spChg>
        <pc:spChg chg="add mod">
          <ac:chgData name="Jad Silbak" userId="6d7e641b-76fd-48dc-80cf-f777237fad7b" providerId="ADAL" clId="{E0B76AD2-68B3-2D47-8E9A-091CB7D6062E}" dt="2021-03-17T11:46:34.235" v="10998" actId="1076"/>
          <ac:spMkLst>
            <pc:docMk/>
            <pc:sldMk cId="1561817816" sldId="463"/>
            <ac:spMk id="74" creationId="{6F067F9C-3593-9F4C-85D0-BC63EB185B2F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5" creationId="{F2AFB287-68A1-0342-8B79-4F402614C798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6" creationId="{C670B79E-2BB7-8044-A808-E2CCFEA2A192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7" creationId="{5CAA6688-8E44-F94E-A2E5-5803D8D66057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8" creationId="{2D545F9A-A2C4-4148-B910-9A2A6556B723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79" creationId="{20510BCB-DD5B-3149-A4DC-B4987ED539BF}"/>
          </ac:spMkLst>
        </pc:spChg>
        <pc:spChg chg="mod">
          <ac:chgData name="Jad Silbak" userId="6d7e641b-76fd-48dc-80cf-f777237fad7b" providerId="ADAL" clId="{E0B76AD2-68B3-2D47-8E9A-091CB7D6062E}" dt="2021-03-17T20:40:35.612" v="14813"/>
          <ac:spMkLst>
            <pc:docMk/>
            <pc:sldMk cId="1561817816" sldId="463"/>
            <ac:spMk id="80" creationId="{2B452356-B216-CA4C-8BC9-C3E2DD518F95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2" creationId="{C206098E-8B29-4848-817D-F2ADC4A1181A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3" creationId="{E016B62A-0EB5-AA42-9E5F-DD546E3430B1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4" creationId="{4A7AA373-94E2-5F4C-B90E-C7CF1E426532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5" creationId="{7D309AE4-BBBC-3949-A271-5FDDA911B7BE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6" creationId="{17D454E6-5D9D-F149-B49C-DDFD0948141F}"/>
          </ac:spMkLst>
        </pc:spChg>
        <pc:spChg chg="mod">
          <ac:chgData name="Jad Silbak" userId="6d7e641b-76fd-48dc-80cf-f777237fad7b" providerId="ADAL" clId="{E0B76AD2-68B3-2D47-8E9A-091CB7D6062E}" dt="2021-03-17T20:40:39.697" v="14816"/>
          <ac:spMkLst>
            <pc:docMk/>
            <pc:sldMk cId="1561817816" sldId="463"/>
            <ac:spMk id="87" creationId="{52AA2A50-B0CD-BE46-92AB-EDDD45E2CF9D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89" creationId="{1C778FA5-35DC-984E-A54A-80950C109366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0" creationId="{10147290-A6E4-4C4F-BB76-816F0A7DEBBE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1" creationId="{221B5CD5-0C84-4640-8F30-FCF443CC978D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2" creationId="{90DE098C-1B9D-D842-8033-C856021A2678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3" creationId="{112699A7-5020-4842-B979-6D671B584527}"/>
          </ac:spMkLst>
        </pc:spChg>
        <pc:spChg chg="mod">
          <ac:chgData name="Jad Silbak" userId="6d7e641b-76fd-48dc-80cf-f777237fad7b" providerId="ADAL" clId="{E0B76AD2-68B3-2D47-8E9A-091CB7D6062E}" dt="2021-03-17T20:49:19.956" v="14867"/>
          <ac:spMkLst>
            <pc:docMk/>
            <pc:sldMk cId="1561817816" sldId="463"/>
            <ac:spMk id="94" creationId="{EE281A39-115E-8F4F-B26F-6D1C481991C1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6" creationId="{1A05AE4F-C934-5740-AE7F-EDC99194B85E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7" creationId="{E4C5861E-E817-D04D-B337-5708DEA4005D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8" creationId="{3A2E7303-81A0-E048-B629-92CEE4198AE6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99" creationId="{DF94FBE2-C886-4B4B-BFB7-3D96E2A1CFFE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100" creationId="{1115CF02-3128-C54D-8B4C-3A293BA1D83D}"/>
          </ac:spMkLst>
        </pc:spChg>
        <pc:spChg chg="mod">
          <ac:chgData name="Jad Silbak" userId="6d7e641b-76fd-48dc-80cf-f777237fad7b" providerId="ADAL" clId="{E0B76AD2-68B3-2D47-8E9A-091CB7D6062E}" dt="2021-03-17T20:52:06.899" v="14883"/>
          <ac:spMkLst>
            <pc:docMk/>
            <pc:sldMk cId="1561817816" sldId="463"/>
            <ac:spMk id="101" creationId="{514CB5DB-7A36-5F45-A593-8EE079D24557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3" creationId="{059C491E-EF2D-EF47-8506-8F6E58FA7AAC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4" creationId="{A44E972B-6AE7-8A4D-96F9-5AE30887E4D9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5" creationId="{CE10815F-F144-AA4D-8A80-198D704D75A0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6" creationId="{D5120956-605C-134E-8798-6974C0C42256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7" creationId="{DE6A8A90-BF85-8A45-B192-71BB0298F7A2}"/>
          </ac:spMkLst>
        </pc:spChg>
        <pc:spChg chg="mod">
          <ac:chgData name="Jad Silbak" userId="6d7e641b-76fd-48dc-80cf-f777237fad7b" providerId="ADAL" clId="{E0B76AD2-68B3-2D47-8E9A-091CB7D6062E}" dt="2021-03-17T20:52:13.675" v="14885"/>
          <ac:spMkLst>
            <pc:docMk/>
            <pc:sldMk cId="1561817816" sldId="463"/>
            <ac:spMk id="108" creationId="{A6410991-FBD4-5545-8C7E-F353971C32BE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0" creationId="{A450C414-4BF2-4A41-9F1C-21260397C64E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1" creationId="{8EC15EEC-DD0F-F04F-8771-208BA70474BB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2" creationId="{CEFB5DC2-3ED4-6645-9CAD-38B0C6A7289A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3" creationId="{4B18E402-D62E-9147-8915-942F4FBA8AF1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4" creationId="{1ED519AB-9BB8-1B4E-806E-4A379CE46E88}"/>
          </ac:spMkLst>
        </pc:spChg>
        <pc:spChg chg="mod">
          <ac:chgData name="Jad Silbak" userId="6d7e641b-76fd-48dc-80cf-f777237fad7b" providerId="ADAL" clId="{E0B76AD2-68B3-2D47-8E9A-091CB7D6062E}" dt="2021-03-17T20:54:56.768" v="14894"/>
          <ac:spMkLst>
            <pc:docMk/>
            <pc:sldMk cId="1561817816" sldId="463"/>
            <ac:spMk id="115" creationId="{47CAC112-D0C1-2649-905C-E18E320D29A9}"/>
          </ac:spMkLst>
        </pc:spChg>
        <pc:grpChg chg="del mod">
          <ac:chgData name="Jad Silbak" userId="6d7e641b-76fd-48dc-80cf-f777237fad7b" providerId="ADAL" clId="{E0B76AD2-68B3-2D47-8E9A-091CB7D6062E}" dt="2021-03-17T20:52:06.405" v="14882" actId="478"/>
          <ac:grpSpMkLst>
            <pc:docMk/>
            <pc:sldMk cId="1561817816" sldId="463"/>
            <ac:grpSpMk id="33" creationId="{EDBDC374-8BC0-9A46-8715-94E623CB655A}"/>
          </ac:grpSpMkLst>
        </pc:grpChg>
        <pc:grpChg chg="add del mod">
          <ac:chgData name="Jad Silbak" userId="6d7e641b-76fd-48dc-80cf-f777237fad7b" providerId="ADAL" clId="{E0B76AD2-68B3-2D47-8E9A-091CB7D6062E}" dt="2021-03-17T20:40:37.179" v="14814"/>
          <ac:grpSpMkLst>
            <pc:docMk/>
            <pc:sldMk cId="1561817816" sldId="463"/>
            <ac:grpSpMk id="50" creationId="{4200A1DD-3FBE-714E-B678-ED20FDAF6686}"/>
          </ac:grpSpMkLst>
        </pc:grpChg>
        <pc:grpChg chg="del">
          <ac:chgData name="Jad Silbak" userId="6d7e641b-76fd-48dc-80cf-f777237fad7b" providerId="ADAL" clId="{E0B76AD2-68B3-2D47-8E9A-091CB7D6062E}" dt="2021-03-17T20:49:18.992" v="14866" actId="478"/>
          <ac:grpSpMkLst>
            <pc:docMk/>
            <pc:sldMk cId="1561817816" sldId="463"/>
            <ac:grpSpMk id="51" creationId="{413A213D-B635-B045-BD8E-635D55B34CC2}"/>
          </ac:grpSpMkLst>
        </pc:grpChg>
        <pc:grpChg chg="del">
          <ac:chgData name="Jad Silbak" userId="6d7e641b-76fd-48dc-80cf-f777237fad7b" providerId="ADAL" clId="{E0B76AD2-68B3-2D47-8E9A-091CB7D6062E}" dt="2021-03-17T20:40:33.619" v="14812" actId="478"/>
          <ac:grpSpMkLst>
            <pc:docMk/>
            <pc:sldMk cId="1561817816" sldId="463"/>
            <ac:grpSpMk id="60" creationId="{C1470F95-A0C1-2E4B-B06E-3DC7628640C1}"/>
          </ac:grpSpMkLst>
        </pc:grpChg>
        <pc:grpChg chg="add mod">
          <ac:chgData name="Jad Silbak" userId="6d7e641b-76fd-48dc-80cf-f777237fad7b" providerId="ADAL" clId="{E0B76AD2-68B3-2D47-8E9A-091CB7D6062E}" dt="2021-03-17T20:40:39.697" v="14816"/>
          <ac:grpSpMkLst>
            <pc:docMk/>
            <pc:sldMk cId="1561817816" sldId="463"/>
            <ac:grpSpMk id="81" creationId="{54FA1032-4E1B-2B40-8B9E-871623B63069}"/>
          </ac:grpSpMkLst>
        </pc:grpChg>
        <pc:grpChg chg="add mod">
          <ac:chgData name="Jad Silbak" userId="6d7e641b-76fd-48dc-80cf-f777237fad7b" providerId="ADAL" clId="{E0B76AD2-68B3-2D47-8E9A-091CB7D6062E}" dt="2021-03-17T20:49:19.956" v="14867"/>
          <ac:grpSpMkLst>
            <pc:docMk/>
            <pc:sldMk cId="1561817816" sldId="463"/>
            <ac:grpSpMk id="88" creationId="{6AA3D0AB-5E21-FB44-9A7F-2F9FBE277381}"/>
          </ac:grpSpMkLst>
        </pc:grpChg>
        <pc:grpChg chg="add del mod">
          <ac:chgData name="Jad Silbak" userId="6d7e641b-76fd-48dc-80cf-f777237fad7b" providerId="ADAL" clId="{E0B76AD2-68B3-2D47-8E9A-091CB7D6062E}" dt="2021-03-17T20:52:13.138" v="14884" actId="478"/>
          <ac:grpSpMkLst>
            <pc:docMk/>
            <pc:sldMk cId="1561817816" sldId="463"/>
            <ac:grpSpMk id="95" creationId="{A9B6A057-1132-664E-8D81-4F958BC6D16B}"/>
          </ac:grpSpMkLst>
        </pc:grpChg>
        <pc:grpChg chg="add mod">
          <ac:chgData name="Jad Silbak" userId="6d7e641b-76fd-48dc-80cf-f777237fad7b" providerId="ADAL" clId="{E0B76AD2-68B3-2D47-8E9A-091CB7D6062E}" dt="2021-03-17T20:52:13.675" v="14885"/>
          <ac:grpSpMkLst>
            <pc:docMk/>
            <pc:sldMk cId="1561817816" sldId="463"/>
            <ac:grpSpMk id="102" creationId="{3C9C94F5-A4DB-3A4E-9D59-BD4C0F16545B}"/>
          </ac:grpSpMkLst>
        </pc:grpChg>
        <pc:grpChg chg="add del mod">
          <ac:chgData name="Jad Silbak" userId="6d7e641b-76fd-48dc-80cf-f777237fad7b" providerId="ADAL" clId="{E0B76AD2-68B3-2D47-8E9A-091CB7D6062E}" dt="2021-03-17T20:55:41.125" v="14896" actId="478"/>
          <ac:grpSpMkLst>
            <pc:docMk/>
            <pc:sldMk cId="1561817816" sldId="463"/>
            <ac:grpSpMk id="109" creationId="{FB66F09E-FFEC-6F4C-AE4A-4A74C1C64957}"/>
          </ac:grpSpMkLst>
        </pc:grpChg>
      </pc:sldChg>
      <pc:sldChg chg="add">
        <pc:chgData name="Jad Silbak" userId="6d7e641b-76fd-48dc-80cf-f777237fad7b" providerId="ADAL" clId="{E0B76AD2-68B3-2D47-8E9A-091CB7D6062E}" dt="2021-03-17T12:55:15.470" v="11031"/>
        <pc:sldMkLst>
          <pc:docMk/>
          <pc:sldMk cId="1682142603" sldId="464"/>
        </pc:sldMkLst>
      </pc:sldChg>
      <pc:sldChg chg="add">
        <pc:chgData name="Jad Silbak" userId="6d7e641b-76fd-48dc-80cf-f777237fad7b" providerId="ADAL" clId="{E0B76AD2-68B3-2D47-8E9A-091CB7D6062E}" dt="2021-03-17T12:55:15.470" v="11031"/>
        <pc:sldMkLst>
          <pc:docMk/>
          <pc:sldMk cId="1049718537" sldId="465"/>
        </pc:sldMkLst>
      </pc:sldChg>
      <pc:sldChg chg="add">
        <pc:chgData name="Jad Silbak" userId="6d7e641b-76fd-48dc-80cf-f777237fad7b" providerId="ADAL" clId="{E0B76AD2-68B3-2D47-8E9A-091CB7D6062E}" dt="2021-03-17T12:59:22.521" v="11051"/>
        <pc:sldMkLst>
          <pc:docMk/>
          <pc:sldMk cId="2785402609" sldId="466"/>
        </pc:sldMkLst>
      </pc:sldChg>
      <pc:sldChg chg="addSp delSp modSp add mod delAnim modAnim">
        <pc:chgData name="Jad Silbak" userId="6d7e641b-76fd-48dc-80cf-f777237fad7b" providerId="ADAL" clId="{E0B76AD2-68B3-2D47-8E9A-091CB7D6062E}" dt="2021-03-17T21:20:53.739" v="14976"/>
        <pc:sldMkLst>
          <pc:docMk/>
          <pc:sldMk cId="3589767592" sldId="467"/>
        </pc:sldMkLst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" creationId="{2ECC393C-2267-444B-B7FF-6870C652C3D3}"/>
          </ac:spMkLst>
        </pc:spChg>
        <pc:spChg chg="add mod">
          <ac:chgData name="Jad Silbak" userId="6d7e641b-76fd-48dc-80cf-f777237fad7b" providerId="ADAL" clId="{E0B76AD2-68B3-2D47-8E9A-091CB7D6062E}" dt="2021-03-17T21:20:47.921" v="14975" actId="1076"/>
          <ac:spMkLst>
            <pc:docMk/>
            <pc:sldMk cId="3589767592" sldId="467"/>
            <ac:spMk id="3" creationId="{A063D1A0-9AE5-AB43-B28E-3EFE02CA5191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4" creationId="{15BC8915-D183-8945-9B6E-D07C4194E651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9" creationId="{CF27B430-C0A7-5C4D-A50F-2D0B8BE37432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17" creationId="{0AC764EE-037A-1B41-9D37-4F3634BEDEF2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0" creationId="{6560844C-F0C9-B746-9857-FD9878FF79EE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3" creationId="{2849624B-2B6F-B34C-A129-72B80B708E4C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4" creationId="{0F8E1759-E634-E942-B409-816FD6729A5A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6" creationId="{DA7C6B95-A0C9-A948-93C8-07CE56FBBE03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27" creationId="{0FDD85D9-6B4C-D44D-BB97-16BF906C82E1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9" creationId="{D2EB611D-D1C3-C749-8CBA-758E21935403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30" creationId="{AD63A8BD-2ADE-B148-8FD4-A4F0C88E5309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31" creationId="{801238B0-5549-D442-A180-BF85B996A82E}"/>
          </ac:spMkLst>
        </pc:spChg>
        <pc:spChg chg="mod">
          <ac:chgData name="Jad Silbak" userId="6d7e641b-76fd-48dc-80cf-f777237fad7b" providerId="ADAL" clId="{E0B76AD2-68B3-2D47-8E9A-091CB7D6062E}" dt="2021-03-17T17:00:38.894" v="11980" actId="255"/>
          <ac:spMkLst>
            <pc:docMk/>
            <pc:sldMk cId="3589767592" sldId="467"/>
            <ac:spMk id="128" creationId="{72D58B98-AE88-6940-B708-1DAB39B65ED9}"/>
          </ac:spMkLst>
        </pc:spChg>
        <pc:spChg chg="mod">
          <ac:chgData name="Jad Silbak" userId="6d7e641b-76fd-48dc-80cf-f777237fad7b" providerId="ADAL" clId="{E0B76AD2-68B3-2D47-8E9A-091CB7D6062E}" dt="2021-03-17T17:00:38.894" v="11980" actId="255"/>
          <ac:spMkLst>
            <pc:docMk/>
            <pc:sldMk cId="3589767592" sldId="467"/>
            <ac:spMk id="129" creationId="{30A447FF-2A54-7447-8974-8B6F66802EF3}"/>
          </ac:spMkLst>
        </pc:spChg>
        <pc:spChg chg="add mod">
          <ac:chgData name="Jad Silbak" userId="6d7e641b-76fd-48dc-80cf-f777237fad7b" providerId="ADAL" clId="{E0B76AD2-68B3-2D47-8E9A-091CB7D6062E}" dt="2021-03-17T21:10:34.740" v="14942" actId="207"/>
          <ac:spMkLst>
            <pc:docMk/>
            <pc:sldMk cId="3589767592" sldId="467"/>
            <ac:spMk id="132" creationId="{34BF889E-7DC5-7B47-BC20-B2FA450E11CF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33" creationId="{F10E2FB6-70CF-0C4C-A42E-4FBECCDACE14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50" creationId="{724E9DD3-9C6B-ED4E-ADAC-039A48CDA536}"/>
          </ac:spMkLst>
        </pc:spChg>
        <pc:spChg chg="del">
          <ac:chgData name="Jad Silbak" userId="6d7e641b-76fd-48dc-80cf-f777237fad7b" providerId="ADAL" clId="{E0B76AD2-68B3-2D47-8E9A-091CB7D6062E}" dt="2021-03-17T13:24:44.645" v="11170" actId="478"/>
          <ac:spMkLst>
            <pc:docMk/>
            <pc:sldMk cId="3589767592" sldId="467"/>
            <ac:spMk id="151" creationId="{0A9F722A-2238-A447-8AFA-B7D929AAE69A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0" creationId="{AE50BB06-FA79-7144-B213-8BA930BFD93B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1" creationId="{B20206F7-4219-AF48-845D-5272AAE51DA8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162" creationId="{B5B59039-9B09-3F49-8A66-104CB3ED9DF3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18" creationId="{E96A0C70-FA5F-CD4D-B0A9-C51758E16A54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19" creationId="{F57BE160-46D4-A543-A3C9-256F8EBEFF0C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0" creationId="{A5429040-015A-4F40-8104-F53A35E538B2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1" creationId="{D5BB09EC-56DC-9A48-B454-DE12800688F6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2" creationId="{577B7447-7F0F-EA43-9BFB-E766A17CBA8F}"/>
          </ac:spMkLst>
        </pc:spChg>
        <pc:spChg chg="del">
          <ac:chgData name="Jad Silbak" userId="6d7e641b-76fd-48dc-80cf-f777237fad7b" providerId="ADAL" clId="{E0B76AD2-68B3-2D47-8E9A-091CB7D6062E}" dt="2021-03-17T13:24:37.004" v="11169" actId="478"/>
          <ac:spMkLst>
            <pc:docMk/>
            <pc:sldMk cId="3589767592" sldId="467"/>
            <ac:spMk id="223" creationId="{4795AEC1-C417-C34F-8183-2040229FEBA1}"/>
          </ac:spMkLst>
        </pc:spChg>
        <pc:spChg chg="mod">
          <ac:chgData name="Jad Silbak" userId="6d7e641b-76fd-48dc-80cf-f777237fad7b" providerId="ADAL" clId="{E0B76AD2-68B3-2D47-8E9A-091CB7D6062E}" dt="2021-03-17T21:10:32.034" v="14941" actId="207"/>
          <ac:spMkLst>
            <pc:docMk/>
            <pc:sldMk cId="3589767592" sldId="467"/>
            <ac:spMk id="225" creationId="{16380863-5019-6E4A-8860-CA15FBABD700}"/>
          </ac:spMkLst>
        </pc:s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92" creationId="{EC6FD897-AC61-6F43-8D0B-2534EE03ECD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99" creationId="{D5AF1D17-FC10-DA49-BE5F-AE5C0B5709BA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06" creationId="{41C6B2E2-44C8-5143-ABC2-C40D3657D492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13" creationId="{605C12B1-CA5C-5147-908A-0740D33CBBA7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20" creationId="{7CD55749-2491-DC4E-8D99-1F95B24D17A5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42" creationId="{6543A9C6-C276-404B-910B-F9EA897BED49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53" creationId="{4D756912-F0A2-1B48-8D06-549604F0489C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66" creationId="{88C42BAA-53DE-C648-9202-D9B3B2ACDBA5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73" creationId="{2CC69C4C-8864-6944-BD50-6D9B110CC6AB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80" creationId="{E511D0E2-F2B0-5047-9C1E-7FCD302FA27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87" creationId="{C798A36C-024C-7A47-B715-7BE8B1E820A7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194" creationId="{C6C055ED-3199-3444-A8CC-74F04EAE031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201" creationId="{9A9E8F4C-E1C4-8949-9E5D-FA661D0F80A0}"/>
          </ac:grpSpMkLst>
        </pc:grpChg>
        <pc:grpChg chg="del">
          <ac:chgData name="Jad Silbak" userId="6d7e641b-76fd-48dc-80cf-f777237fad7b" providerId="ADAL" clId="{E0B76AD2-68B3-2D47-8E9A-091CB7D6062E}" dt="2021-03-17T13:24:37.004" v="11169" actId="478"/>
          <ac:grpSpMkLst>
            <pc:docMk/>
            <pc:sldMk cId="3589767592" sldId="467"/>
            <ac:grpSpMk id="209" creationId="{BBFD660F-42F9-E44D-9373-A18391E7D2F6}"/>
          </ac:grpSpMkLst>
        </pc:grpChg>
        <pc:cxnChg chg="del mod">
          <ac:chgData name="Jad Silbak" userId="6d7e641b-76fd-48dc-80cf-f777237fad7b" providerId="ADAL" clId="{E0B76AD2-68B3-2D47-8E9A-091CB7D6062E}" dt="2021-03-17T13:24:44.645" v="11170" actId="478"/>
          <ac:cxnSpMkLst>
            <pc:docMk/>
            <pc:sldMk cId="3589767592" sldId="467"/>
            <ac:cxnSpMk id="6" creationId="{980EE58D-9F1D-2448-AAD6-B7A6F56BCE6C}"/>
          </ac:cxnSpMkLst>
        </pc:cxnChg>
        <pc:cxnChg chg="del mod">
          <ac:chgData name="Jad Silbak" userId="6d7e641b-76fd-48dc-80cf-f777237fad7b" providerId="ADAL" clId="{E0B76AD2-68B3-2D47-8E9A-091CB7D6062E}" dt="2021-03-17T13:24:44.645" v="11170" actId="478"/>
          <ac:cxnSpMkLst>
            <pc:docMk/>
            <pc:sldMk cId="3589767592" sldId="467"/>
            <ac:cxnSpMk id="8" creationId="{25D88C91-BC25-E04F-A93B-E2A6171C4554}"/>
          </ac:cxnSpMkLst>
        </pc:cxnChg>
      </pc:sldChg>
      <pc:sldChg chg="addSp delSp modSp add mod delAnim modAnim">
        <pc:chgData name="Jad Silbak" userId="6d7e641b-76fd-48dc-80cf-f777237fad7b" providerId="ADAL" clId="{E0B76AD2-68B3-2D47-8E9A-091CB7D6062E}" dt="2021-03-17T22:47:08.578" v="15386"/>
        <pc:sldMkLst>
          <pc:docMk/>
          <pc:sldMk cId="4265616431" sldId="468"/>
        </pc:sldMkLst>
        <pc:spChg chg="mod">
          <ac:chgData name="Jad Silbak" userId="6d7e641b-76fd-48dc-80cf-f777237fad7b" providerId="ADAL" clId="{E0B76AD2-68B3-2D47-8E9A-091CB7D6062E}" dt="2021-03-17T20:24:23.497" v="14702" actId="207"/>
          <ac:spMkLst>
            <pc:docMk/>
            <pc:sldMk cId="4265616431" sldId="468"/>
            <ac:spMk id="5" creationId="{598881CB-B52C-0342-95A6-FE64148E232D}"/>
          </ac:spMkLst>
        </pc:spChg>
        <pc:spChg chg="del">
          <ac:chgData name="Jad Silbak" userId="6d7e641b-76fd-48dc-80cf-f777237fad7b" providerId="ADAL" clId="{E0B76AD2-68B3-2D47-8E9A-091CB7D6062E}" dt="2021-03-17T18:08:52.879" v="12014" actId="478"/>
          <ac:spMkLst>
            <pc:docMk/>
            <pc:sldMk cId="4265616431" sldId="468"/>
            <ac:spMk id="6" creationId="{7DF9797D-021B-6A44-B53B-2012A5329EA8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7" creationId="{411BA43D-5480-9E4D-B271-EE222D0649E0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8" creationId="{E841D611-F535-FE4E-BBE8-89A8EA99326C}"/>
          </ac:spMkLst>
        </pc:spChg>
        <pc:spChg chg="add del mod">
          <ac:chgData name="Jad Silbak" userId="6d7e641b-76fd-48dc-80cf-f777237fad7b" providerId="ADAL" clId="{E0B76AD2-68B3-2D47-8E9A-091CB7D6062E}" dt="2021-03-17T19:19:43.355" v="13593" actId="478"/>
          <ac:spMkLst>
            <pc:docMk/>
            <pc:sldMk cId="4265616431" sldId="468"/>
            <ac:spMk id="10" creationId="{26BF339D-EBCD-3D4E-9973-F53FA835BB94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1" creationId="{BC5A8234-C7AA-834C-B217-09C5FB16802D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2" creationId="{963A1E78-E40D-D447-9D2B-028E5477F831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3" creationId="{FCDB6612-E4C0-584B-864D-28CA2B72FFB2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4" creationId="{57DB00C4-F9A7-5D4D-A559-0F36F1452B79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5" creationId="{292F2DE9-D0CC-B840-8562-0B31F738A891}"/>
          </ac:spMkLst>
        </pc:spChg>
        <pc:spChg chg="add del mod">
          <ac:chgData name="Jad Silbak" userId="6d7e641b-76fd-48dc-80cf-f777237fad7b" providerId="ADAL" clId="{E0B76AD2-68B3-2D47-8E9A-091CB7D6062E}" dt="2021-03-17T19:00:11.530" v="13050" actId="478"/>
          <ac:spMkLst>
            <pc:docMk/>
            <pc:sldMk cId="4265616431" sldId="468"/>
            <ac:spMk id="16" creationId="{99402BA8-C460-124D-97B8-CE1B3A26C330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17" creationId="{7C3B2285-A452-B542-AE18-B042E84BA0A8}"/>
          </ac:spMkLst>
        </pc:spChg>
        <pc:spChg chg="add del mod">
          <ac:chgData name="Jad Silbak" userId="6d7e641b-76fd-48dc-80cf-f777237fad7b" providerId="ADAL" clId="{E0B76AD2-68B3-2D47-8E9A-091CB7D6062E}" dt="2021-03-17T18:57:10.031" v="13044" actId="478"/>
          <ac:spMkLst>
            <pc:docMk/>
            <pc:sldMk cId="4265616431" sldId="468"/>
            <ac:spMk id="21" creationId="{F3C81D6F-B1E0-FD4B-8B00-3F31FDF0524F}"/>
          </ac:spMkLst>
        </pc:spChg>
        <pc:spChg chg="add del mod">
          <ac:chgData name="Jad Silbak" userId="6d7e641b-76fd-48dc-80cf-f777237fad7b" providerId="ADAL" clId="{E0B76AD2-68B3-2D47-8E9A-091CB7D6062E}" dt="2021-03-17T18:54:13.247" v="13025" actId="478"/>
          <ac:spMkLst>
            <pc:docMk/>
            <pc:sldMk cId="4265616431" sldId="468"/>
            <ac:spMk id="22" creationId="{9A99AFD6-5744-7242-A3D0-9A103B5BA33C}"/>
          </ac:spMkLst>
        </pc:spChg>
        <pc:spChg chg="add del mod">
          <ac:chgData name="Jad Silbak" userId="6d7e641b-76fd-48dc-80cf-f777237fad7b" providerId="ADAL" clId="{E0B76AD2-68B3-2D47-8E9A-091CB7D6062E}" dt="2021-03-17T18:54:14.647" v="13026" actId="478"/>
          <ac:spMkLst>
            <pc:docMk/>
            <pc:sldMk cId="4265616431" sldId="468"/>
            <ac:spMk id="27" creationId="{B9EEE00A-5560-F54A-9551-BD9AF4E87E85}"/>
          </ac:spMkLst>
        </pc:spChg>
        <pc:spChg chg="add del mod">
          <ac:chgData name="Jad Silbak" userId="6d7e641b-76fd-48dc-80cf-f777237fad7b" providerId="ADAL" clId="{E0B76AD2-68B3-2D47-8E9A-091CB7D6062E}" dt="2021-03-17T19:34:51.386" v="13849" actId="478"/>
          <ac:spMkLst>
            <pc:docMk/>
            <pc:sldMk cId="4265616431" sldId="468"/>
            <ac:spMk id="28" creationId="{1AB94041-557E-5340-B0DD-5BA1506B78CD}"/>
          </ac:spMkLst>
        </pc:spChg>
        <pc:spChg chg="add del mod">
          <ac:chgData name="Jad Silbak" userId="6d7e641b-76fd-48dc-80cf-f777237fad7b" providerId="ADAL" clId="{E0B76AD2-68B3-2D47-8E9A-091CB7D6062E}" dt="2021-03-17T19:34:30.956" v="13845" actId="478"/>
          <ac:spMkLst>
            <pc:docMk/>
            <pc:sldMk cId="4265616431" sldId="468"/>
            <ac:spMk id="29" creationId="{A16F4B95-BE55-E541-B965-6EEF33307EA8}"/>
          </ac:spMkLst>
        </pc:spChg>
        <pc:spChg chg="add del">
          <ac:chgData name="Jad Silbak" userId="6d7e641b-76fd-48dc-80cf-f777237fad7b" providerId="ADAL" clId="{E0B76AD2-68B3-2D47-8E9A-091CB7D6062E}" dt="2021-03-17T20:21:39.481" v="14647" actId="478"/>
          <ac:spMkLst>
            <pc:docMk/>
            <pc:sldMk cId="4265616431" sldId="468"/>
            <ac:spMk id="32" creationId="{54C2EEF2-F571-D442-B9B7-4FFCCF78FC2D}"/>
          </ac:spMkLst>
        </pc:spChg>
        <pc:spChg chg="add mod">
          <ac:chgData name="Jad Silbak" userId="6d7e641b-76fd-48dc-80cf-f777237fad7b" providerId="ADAL" clId="{E0B76AD2-68B3-2D47-8E9A-091CB7D6062E}" dt="2021-03-17T20:23:24.560" v="14696" actId="14100"/>
          <ac:spMkLst>
            <pc:docMk/>
            <pc:sldMk cId="4265616431" sldId="468"/>
            <ac:spMk id="33" creationId="{F07D0BFF-E7D5-8440-8D02-43521228C39D}"/>
          </ac:spMkLst>
        </pc:sp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9" creationId="{35C58715-790C-9B48-B1F1-F9642B9F8411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18" creationId="{9F8AAD5C-C2BE-1147-A3D4-1649FB3F1033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19" creationId="{26500328-BEA1-B943-BCDA-216CBCAF3B33}"/>
          </ac:cxnSpMkLst>
        </pc:cxnChg>
        <pc:cxnChg chg="add del mod">
          <ac:chgData name="Jad Silbak" userId="6d7e641b-76fd-48dc-80cf-f777237fad7b" providerId="ADAL" clId="{E0B76AD2-68B3-2D47-8E9A-091CB7D6062E}" dt="2021-03-17T19:34:30.956" v="13845" actId="478"/>
          <ac:cxnSpMkLst>
            <pc:docMk/>
            <pc:sldMk cId="4265616431" sldId="468"/>
            <ac:cxnSpMk id="20" creationId="{03C28E1A-4A91-0E42-8B51-7467CF038BBC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3" creationId="{B981935F-C373-BD42-BF9F-60BB96B68252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4" creationId="{40B8B833-CF06-174A-B1E5-3C93A2A7F95D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5" creationId="{B9B81785-5E6F-814C-8315-646B77FB9F18}"/>
          </ac:cxnSpMkLst>
        </pc:cxnChg>
        <pc:cxnChg chg="add del mod">
          <ac:chgData name="Jad Silbak" userId="6d7e641b-76fd-48dc-80cf-f777237fad7b" providerId="ADAL" clId="{E0B76AD2-68B3-2D47-8E9A-091CB7D6062E}" dt="2021-03-17T19:00:11.530" v="13050" actId="478"/>
          <ac:cxnSpMkLst>
            <pc:docMk/>
            <pc:sldMk cId="4265616431" sldId="468"/>
            <ac:cxnSpMk id="26" creationId="{6D9EE8F7-DA46-F045-B98B-602CC403450A}"/>
          </ac:cxnSpMkLst>
        </pc:cxnChg>
      </pc:sldChg>
      <pc:sldChg chg="add ord">
        <pc:chgData name="Jad Silbak" userId="6d7e641b-76fd-48dc-80cf-f777237fad7b" providerId="ADAL" clId="{E0B76AD2-68B3-2D47-8E9A-091CB7D6062E}" dt="2021-03-17T18:46:20.528" v="12950" actId="20578"/>
        <pc:sldMkLst>
          <pc:docMk/>
          <pc:sldMk cId="3315283420" sldId="469"/>
        </pc:sldMkLst>
      </pc:sldChg>
      <pc:sldChg chg="add del">
        <pc:chgData name="Jad Silbak" userId="6d7e641b-76fd-48dc-80cf-f777237fad7b" providerId="ADAL" clId="{E0B76AD2-68B3-2D47-8E9A-091CB7D6062E}" dt="2021-03-17T22:22:44.510" v="15224"/>
        <pc:sldMkLst>
          <pc:docMk/>
          <pc:sldMk cId="2355353589" sldId="470"/>
        </pc:sldMkLst>
      </pc:sldChg>
      <pc:sldChg chg="add modAnim">
        <pc:chgData name="Jad Silbak" userId="6d7e641b-76fd-48dc-80cf-f777237fad7b" providerId="ADAL" clId="{E0B76AD2-68B3-2D47-8E9A-091CB7D6062E}" dt="2021-03-17T22:32:31.959" v="15252"/>
        <pc:sldMkLst>
          <pc:docMk/>
          <pc:sldMk cId="3322938143" sldId="47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19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24575,'0'93'0,"-1"0"0,-1-3 0,5-36 0,3-60 0,13-37 0,3-22 0,-4 10 0,1-1 0,-15 50 0,2 1 0,5 10 0,-1-4 0,-4 8 0,-1-3 0,-1 4 0,2 5 0,4 2 0,5 4 0,-3-1 0,-1 1 0,-2-9 0,-8 2 0,8-13 0,-3 4 0,4-5 0,-4-5 0,4 4 0,-9-8 0,8 3 0,-3 0 0,0-3 0,3 8 0,-8-9 0,8 9 0,-7-4 0,2 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38.4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74 24575,'-10'0'0,"-1"9"0,6-2 0,-5 8 0,5 0 0,-1-3 0,-4 8 0,9-9 0,-3 4 0,4-4 0,0-1 0,0 1 0,0 4 0,0-4 0,0 4 0,0-4 0,4-1 0,2 1 0,5-1 0,-1 0 0,0 1 0,-4-1 0,8-4 0,-7 3 0,8-7 0,0 7 0,-3-8 0,8 8 0,-9-8 0,4 4 0,-4-5 0,-6-5 0,5 4 0,-4-8 0,4 3 0,-4-4 0,3-1 0,-8 1 0,9-1 0,-5-4 0,1-1 0,3-5 0,-3 0 0,5 1 0,-1-15 0,-4 10 0,-1-5 0,-15-3 0,3 13 0,-3-10 0,1 15 0,7 4 0,-7 5 0,3 2 0,-4 4 0,-5 0 0,3 0 0,-3 0 0,5 4 0,-1-2 0,1 2 0,-5 1 0,8-4 0,-3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40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304 32 24575,'-15'4'0,"3"-2"0,-3 7 0,4-8 0,1 4 0,4-1 0,-12 2 0,9 0 0,-15 3 0,13-8 0,-9 13 0,4-11 0,-1 11 0,-2-9 0,7 6 0,-8-5 0,9 3 0,-4-3 0,4 4 0,1-4 0,4 3 0,-3-3 0,7 4 0,-2 1 0,4-1 0,4 19 0,-2-14 0,7 14 0,-3-18 0,4-5 0,5-2 0,-3 1 0,8-4 0,-4 4 0,5-1 0,0 2 0,-5 0 0,-1-1 0,-5-5 0,5 0 0,-3-5 0,3 4 0,0-4 0,-3 1 0,3 2 0,-5-7 0,1 8 0,-1-8 0,1 3 0,-1-5 0,5 1 0,-3 0 0,3-6 0,-9 5 0,-2-4 0,-4 4 0,0 1 0,0-1 0,0 1 0,0-5 0,0-1 0,5-5 0,-4 0 0,4-9 0,-5 11 0,-5-5 0,-5 13 0,-2 6 0,-3-5 0,5 9 0,-1-4 0,1 10 0,-1-4 0,1 4 0,4 0 0,-3-4 0,8 8 0,-4-8 0,5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42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111 304 24575,'15'-10'0,"-3"3"0,-2-8 0,-1 5 0,-8 0 0,9-1 0,-9 1 0,4-1 0,-5 1 0,4-1 0,-3 1 0,4-1 0,-5-8 0,0 1 0,0-7 0,0 9 0,0-27 0,0 21 0,0-9 0,0 28 0,0 13 0,-5 5 0,4 2 0,-3 4 0,-1-1 0,4 1 0,-4 0 0,5 0 0,0-5 0,0-1 0,0-4 0,0 4 0,0-3 0,0 7 0,0-7 0,0 8 0,0-4 0,0 0 0,0-1 0,-9-4 0,6-1 0,-10-4 0,7-1 0,0-1 0,-3-3 0,8 9 0,-9-9 0,4 8 0,-4-3 0,0 4 0,-1-4 0,1 3 0,4-3 0,-3 0 0,7 3 0,-7-8 0,8 9 0,-8 0 0,3 2 0,-5-2 0,6-1 0,5-7 0,5 2 0,6-4 0,-1 0 0,1 0 0,4 0 0,-4-4 0,14 2 0,-8-7 0,4 8 0,13-4 0,-19 5 0,9 0 0,-19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45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24575,'10'-5'0,"1"0"0,-1-6 0,24-13 0,-18 10 0,18-10 0,-19 8 0,-8 5 0,2-4 0,-9 4 0,0 1 0,0-1 0,0 1 0,0 0 0,-5 4 0,4 6 0,-8 6 0,8 4 0,-8 5 0,3 1 0,0 5 0,-3 0 0,7-5 0,-7-1 0,8-4 0,-4-1 0,5 1 0,0-1 0,0 19 0,0-14 0,0 19 0,0-18 0,0 14 0,0-11 0,0 24 0,0-23 0,0 14 0,0 6 0,-4-24 0,-2 12 0,-5-23 0,1-4 0,0 3 0,-1-4 0,-4 0 0,13 0 0,-2 0 0,15-4 0,4-2 0,1-5 0,5 6 0,0 0 0,0 0 0,0 4 0,-5-3 0,-1 4 0,-9-5 0,3 4 0,-3-4 0,4 5 0,1 0 0,-1 0 0,-4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47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0 169 24575,'15'-20'0,"-8"7"0,7-11 0,-13 12 0,9-3 0,-9 5 0,8-5 0,-3 3 0,4-3 0,-4 0 0,-1 3 0,-5 6 0,-5 12 0,4 6 0,-8 8 0,7-4 0,-7 14 0,8-11 0,-8 28 0,8-15 0,-4 49 0,5-48 0,0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48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24575,'4'0'0,"3"0"0,9 0 0,4 0 0,-4 0 0,0 0 0,4 0 0,15 5 0,-10-4 0,10 4 0,-20-1 0,-9-3 0,-1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4:05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28.47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1 7533,'79'18'359,"1"0"1,-1 1 0,0-1 0,1 0 0,7-7-1,10-3 1,8-2 0,3 0 0,-3-2 0,-4-1-1,-11-1 1,-14 0-750,6 1 0,-14-3 1,9-1-615,1-1 1,15-2 0,5 0-1,-4-1 1,-13 0 0,-23 1 913,5-4 869,-46 8-1229,0 0 1040,0 0-1310,8 0-89,2 0 449,0 0 3212,-2 0-3122,-16 0-89,6-8 359,-13 6 0,5-5 0,-7-1 0,0 6 0,0-13 0,-7 13 0,5-5 0,-13-1 0,6-2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29.31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396 70 6993,'-9'0'-630,"1"-8"1620,0 6-451,-1-6-179,-1 8 180,-5 0-270,6 0 90,-1 0 89,-6 0 91,-9 0-360,5 0 90,-13 0 90,9-8-181,5 6 91,-7-5-90,9 7 0,1 0 0,-2 0-90,1 0 270,0-8-360,0 6 0,7-5 180,-5 7-180,13 0-90,-13 0 180,13 0 90,-6-8-540,8 6-540,0-6 810,8 16 0,1-6 90,8 6-90,1-1 270,-1-5 0,7 6-180,4-8 90,-2 0-90,14 0 0,-19 0 0,27 0 90,-20 0-90,14 7 90,-7-5 0,-1 6-270,1-8-90,-9 8 270,7-6 0,-14 6-180,13-1 0,-12-5 1,4 5 89,-15 1 90,-1-6-90,-1 6 360,-5-1-91,6-5-89,-16 5-90,6 1 180,-13-6 0,6 14-90,-15-14 0,4 13 450,-4-6-180,6 8-91,1 1 1,0-1-360,-8 0 360,13 0-180,-11 0-1079,14 0 449,-8 0 360,0 1-1889,-1-1 990,9 0 449,-6 0 630,5 0 0,-7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1:54.09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938 25 7533,'21'-24'3778,"-26"32"-3599,13-3 109,-28 33 0,-33 34 0,-17 16 0,-1-1 0,16-17-378,1 3 0,0 1-467,1-4 1,-11 14 0,-4 4 0,6-7-1,13-17 557,9-12 0,7-8-315,-4 4 1,2-2-46,-15 28 270,5-12-90,21-6-1799,11-40 1828,2 16 1,32-30-1,5 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21.6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24575,'14'64'0,"36"-46"0,-20-26 0,22-24 0,-41 41 0,-1-2 0,1 13 0,-1-13 0,-4 6 0,3-11 0,-3 2 0,5-4 0,4 0 0,-4 0 0,4 0 0,-4-4 0,-1 2 0,-4-2 0,-1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00.64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769 0 8432,'-50'39'202,"-1"-1"1,-5 7-1,-5 4 1,-1 2-203,1 0 0,-1 2 0,1 0 0,-4 3 0,0 1 0,5-4 0,2-1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0.47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25 218 6633,'0'-14'-539,"0"-7"808,0 18 1,0-7-180,0 10 270,0-11 0,0 8 179,0-18 1,0 8-360,0-1 270,0-7-180,0 18 179,-11-18-269,8 18-90,-7-7 180,10 20 0,0 36-180,0 7-90,4-3 0,2 4-90,8 44-90,-3-47 0,2-3 0,11 25-90,0-39-89,11-23 269,-8-11 0,17-21 90,-17-16 90,8-25 0,-10-21 269,-12-2-1920,-5 31 0,-5 1 1561,-14-14 90,9 0 0,-20 43-90,19 11 180,-8 2-180,0 11-90,8 11 90,-7 2 3392,10 44-3392,0-4-90,3 2 0,4 5-450,9-4 1,3 0-46,-6-5 0,4-1 585,15 4 0,2-6 0,-4-8 0,16 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2.40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96 6363,'0'-13'2519,"0"3"-2339,0-1 90,0 8 179,0-7-449,0 10 450,0 0-720,0 10 180,0-7-90,0 18 91,0 4 89,0 1-90,0 30 0,0-5 90,0-11 269,0 3-179,0-30 180,0 0-90,0-13-90,0-13 0,0-22 0,0 20 0,0-28 0,0 27-180,0-30 90,0-2-90,21-2 180,-5 2-180,18 24 90,-10 13-90,0 22-90,10 23-449,4 28-4652,0 23 5281,-14-32 0,-3 1 0,-8-41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8.52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1155 73 7533,'0'-13'270,"0"-8"269,0 7 271,0 1-540,0 2 359,-32 64-359,3 14-60,-5 2 0,-10 18 0,-2 5-389,12-22 1,-1 3 0,-2 3 0,-1 2 0,1 2 327,2-4 1,-1 2 0,0 2 0,0 0 0,-1 1 0,1-1-360,-2 1 0,-1 2 0,-1-1 0,2-1 1,0-1-1,3-4-432,-7 20 0,3-3 0,1-4 0,3-9 642,1-8 0,1-7 0,3-7 0,0 0 0,1-15 0,-6-21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1.14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528 98 7533,'-25'-38'1709,"0"3"-720,-9 22 180,-3 2 1,-43 43-631,36 0 1,-1 8-225,-22 18 0,3 17-405,33-4 0,6 13 0,6 3 0,4-8-810,-2 21 1,18-3 29,14-2 1,14 3 0,15-32-481,37-49 1,11-31 1349,3-13 0,-5-13 0,-19-3 0,-9-5 0,-16 3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1.614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169 121 7533,'0'-13'-90,"0"2"90,0 0 180,0 9 359,0-20-269,0 20 90,0-20 180,-10 9-181,7 0-89,-7 2-90,10 11 360,-11 0-180,8 0-1,-7 0 271,-1 11-270,-2 2 90,-1 22-180,-7 2 89,19 11-3571,-20 11 3392,19 2 0,-8-10 0,0 2-2269,8 27 1684,-2-27 1,0-1-1079,5 9 1393,0 19-692,0-27-208,10 17 631,4-22 179,11-11-1281,9-2 111,-7-11 631,18-10 234,-7-4 485,10-20 0,0-4 0,11-21 0,3-2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2.19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48 170 7533,'0'-25'0,"0"12"989,-10-8-629,7 7-180,-18 1 809,18-8-629,-8 7 180,11 1 179,0 2-539,0 0 270,0 9 180,0-9-450,0 11 899,0 0-809,0 11 179,0 13-269,0 3 90,0 7-90,0 12-90,0-7 90,0 10 0,0-15-450,0 1 90,0-8 270,0 18-180,0-18-629,0 8 359,0-12-450,0 2 360,11-1 271,-8 0-91,18-11-90,-18 8-270,29-18 450,-17 8 360,9-11-270,-3 0 90,-7-11-90,0-2 90,8-11-3302,-10 0 3302,13-11-1192,-12 8 1462,8-18-90,-18 18-90,18-18-790,-18 7 611,7 1 178,1-8-89,-9 18-417,9-8 237,-11 11 2317,11 0-2317,-8 1 0,8 9 90,-11 4 1316,0 10-957,0 0 1303,0 10-1482,0-7 0,0 18 539,0-8-269,0 1 90,0 7-180,0-8 89,0 11-179,0 1-629,0-2 269,0 12 180,0-8 0,0 8-1170,0-12 541,11 12 359,-8-8 0,18 8-719,-8-12 359,11 2 0,-1-1-899,2 0 720,9-11 809,-7-2 0,19-11 0,-9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2.84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72 144 7533,'-14'-11'-1350,"-8"9"1171,20-9 808,-9 1-179,1 7-90,7-8-90,-7 0 89,10 8 1,0-8-180,0 11 90,0-10 90,0 8-180,0-9 0,0 0 539,0 9-359,0-9 0,0 11 359,0-11-269,0 9-90,0-9-90,0 11 539,0 0-449,10 0-180,-7 11 360,18 2-271,-8 22 91,11 2-3482,0 11 3392,0 0-2359,1 0 2089,-2 11-1516,-9 2 1695,7 11-704,-8 11-375,11-8 540,1 19 180,-13-20 270,-1 20-673,-11-20-226,0-2 1905,0-2-1366,0-20-2068,-11-1 1078,9-15 1260,-19-20 0,-4 7 0,-12-8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1.70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47 146 7533,'-23'0'989,"10"0"-989,2 54-90,11-19 90,0 34 540,0-45-270,0-13-270,0-11 180,11 0 539,-8-22-359,8-25-90,-1-17-360,3-30 0,22 41-270,-9-4-269,20 55-271,-9 36-1349,1 31 2249,-14-1 0,-2-8 0,-9-32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06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113 302 7533,'0'-35'899,"0"19"181,-11-15-271,9 28-269,-9-7-450,11 20 90,0 57-180,11 13-480,-9 6 0,-3 21 0,2-9 165,5-17 1,-1-2 254,-4 6 0,-1 6 0,-1-19-210,1-13 900,0-59 539,0-70-539,-11-10-316,6-1 1,-3-9-225,-9 5 0,-1-3 0,8 16 0,1-3 0,1 3-225,-6-23 0,4 6 135,8 19 0,4 9 270,11-8-270,22 45 0,13 45-135,-12 15 0,0 10-45,7 12 0,0 10-150,-6 8 1,-1 11-1,-3-7 330,3-1 0,-5-3-1741,1 14 0,-8-9 1831,-13-25 0,-11-32 270,-11 10 179,-24 4-808,-26 10-811,-25-11-134,32-18 0,2-3 1214,-4-3 0,-8-2 0,50-11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23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0 257 24575,'5'-6'0,"-4"-3"0,8-2 0,-8 0 0,9-9 0,5-15 0,-2 10 0,20-33 0,-19 32 0,10-18 0,-13 36 0,-5 5 0,-2 23 0,-4-2 0,0 6 0,5-8 0,1 5 0,0 0 0,3-5 0,-8 0 0,4-6 0,-1 0 0,2 1 0,0-1 0,-1 1 0,-5-5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62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120 336 7533,'-13'0'0,"3"0"0,-1 0 629,8 0-179,-8 0 719,1 0-719,7 0-180,-8 0 90,11 0 0,-10 0-1,7 0-179,-7 0 0,10 0-180,0 11-90,0-8 360,0 8-90,0-11-90,10 0-90,-7 0 180,18 0 0,-8 0-90,1 0-180,7 0-180,-7 0 180,9 0 0,2-11 90,-1 8-180,0-18 0,10-3 270,-18 8-270,16-16 90,-19 8 180,12-13-180,-11-1-3302,-3 14 3392,-11 2 30,10 9-120,-8-11 90,8 1 360,-10 9-181,-10-7 1,-3 18-180,0-8 270,-9 11-90,8 0-90,-9 0 0,-2 11 270,2 2 0,-1 12-270,-11-2-1,8 1 1,-7 11 90,9 2-90,1 1 90,11 7-450,-8-8 90,7 1-359,2 7 359,1-18 0,11 18 90,0-18-1169,0 19 539,11-20 270,1-2 181,13-3-901,-2-7 451,12-1 359,-8-2 90,18-11-540,-18 0-1858,8 0 2308,-1 0-242,-7-11 602,18-2 0,-18-1 0,19-7 0,-20 8 0,10-22 0,-13-2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91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409 61 7533,'-72'-20'2368,"0"0"1,5 5 0,14 9-2189,29 20-1,-1 20 1,2-7 0,9 18-450,-8-18 180,19 18 180,-18-7-1349,19-1-3532,-8-2 4521,10-1 552,10-7-1721,3-3 629,22-3 360,2-18-89,11 7-181,1-10 270,9 0 91,-6-10 89,17-3 270,-7-11 0,9-11 0,1-3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6.40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265 1 8792,'-14'0'2069,"4"0"-1080,-1 0-359,9 10-270,-19 4 89,7 10 91,-10 10-4432,0 15 4252,0 22-180,0 15 333,6-33 0,1 1-333,9 0 0,0 1-241,-9 5 1,2 1 150,13-1 0,1 0-675,-5-5 1,2-1 134,14 42 360,14-13-2249,14-11 1170,21-32 450,-9 3-1620,30-41 1080,-16 9 539,19-32 720,-1 4 0,-7-28 0,8 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8.11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448 110 7533,'0'-37'3058,"0"2"-1799,-10 11-269,-15 11 179,-33 13-180,-17 34-989,8 30 0,5 9-90,30-33 1,3 2 89,-20 29 0,13 2-450,31-19 0,17-6-1214,21-10 0,13-4 1664,24 13 0,9-11 0,-2-24 0,4-14 0,4-11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8.57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265 73 7533,'0'-14'0,"0"-7"180,0 19-1,0-9 1,0 11 90,0-11 360,0 9-180,0-9-181,0 11 901,0 0-810,-10 0-91,7 0-89,-18 0 0,18 0 0,-18 11 0,7 2 90,-10 11-90,0 10-3392,0-7 3392,0 29-2135,0-5 2135,0 21-1472,11 0 1472,-9 11 0,19 3-125,-8 9 125,11-9 0,0 7-2249,22-18 1080,4 8 989,23-22-180,10-13-1619,3-13-180,9-11 1659,1-11 320,11-2 0,-19-11 0,17-21 0,-20-6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9.49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122 193 7533,'-14'0'-540,"3"-10"1350,11 7-271,0-18-179,0 18 0,0-7 359,0 10-269,0-11-90,-11 8-90,8-8 359,-7 0-179,10 9-90,0-9-90,0 11 90,0-11 89,0 9-269,0-9 0,-11 11 360,9 0-90,-8 0-91,10-11 91,0 9-90,0-9-180,-11 11-90,8 0 0,-8 0 90,11 0-180,0 0 0,0 11 0,-11-9 180,9 20-450,-9-9-3302,11 11 3662,0 11-1367,0-8 1008,0 18 89,0-19 90,0 20-875,0-19 245,0 18 271,0-18 179,11 18-450,-9-18 181,20 7 269,-19-9-270,18-2 90,-8 2 1,0-1 269,9 0 180,-9-11-578,0-3 399,8-10-1,-7 0 180,11 0 0,-12 0-90,8 0 1876,-7-10-1786,-2-3 90,10-11-180,-19 0 449,18-1-179,-8-9-180,0 7 360,-2-8-1484,0 1 1303,-8 7-355,8-18 356,0 7-180,-9 1 0,9 2 90,-11 0 0,0 9-1434,10-20 1344,-7 30 70,7-16 110,-10 19 1702,0-11-1792,0 11 1261,0-8-1081,0 18 2983,0-8-2894,0 11-179,-10 0 180,7 0 351,-7 0-441,10 0 432,0 0-792,-11 0 180,9 0-90,-9 11 179,11-8-718,0 18 359,0-8 90,0 11-180,0 11 90,0-9 0,0 20-629,0-9 449,0 11 0,11 0 180,1 0-989,2-10 449,7 7 271,-18-8 89,18 1-989,-8 7 629,12-18 720,-2 8 0,12-11 0,2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2.94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0 88 7533,'0'-13'1079,"0"3"-899,0 10 270,0-11-90,0 8-181,0-8 361,0 11 1079,0 0-1619,0 11 180,0 2-360,0 1 180,0 7 0,0-8-90,0 1 90,0 7-539,0 35 359,0-21 360,0 32 269,0-64 181,11-49 179,13-21-584,-6 19 0,2 0-944,28-24-181,1 45-1079,-2 105 990,-20-33 989,-15 22 0,-3-3 0,2-35 0,3 17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3.52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72 48 7533,'-13'0'0,"3"-11"90,-1 9 90,9-9 269,-9 11-89,0-11 0,8 9-180,-8-9 270,11 11 629,0 0-719,11 0-90,3 11 179,9 2-179,2 11 0,-1 11 0,-1 2-3482,2 11 3392,-2 11 89,2 2-718,-11 11-1910,7 0 2359,-19 11-1427,8-8 888,-10 8-746,0-12 1195,0 2 69,-10-1-1958,-3-11 720,-22 9 1259,9-19 0,-31 18 0,7-7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44.15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86 7533,'-14'-24'2878,"-7"0"-1978,19 10-631,-9 4 901,11-1-451,11 8 91,45 14-540,-1 26-270,10 15 0,-4 22-585,-36-1 0,-9 16 1,-7 5-1,0-6-135,0 8 1,-4-3-1,-6 4 504,-5-1 1,-5 6 0,-5-3-1,-7-14 1,-22 6 0,-8-17 0,6-22-1,0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6.77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241 145 6633,'0'-25'1080,"0"1"-361,0 0 1,0 0-270,0 11-91,0-8-89,0 18 0,0-8 629,0 11 91,0 0-810,0 21-90,0 17-360,0 34 90,0 24-225,0-37 0,0 2 270,0-5 1,0 0 134,0-1 0,0-3 90,0 9 89,0-26-179,-11-24 0,8-11 0,-8-11-89,11 9-181,-11-9 180,8 11 90,-7 0 270,-1 0-1,9 0 181,-19 0-90,-3 0-90,-3 0-180,-8 0 90,11 0-90,10 0 0,-7 11 0,19-9-270,-8 9-90,31-11-720,27 0-2248,37 0 2390,3 0 0,-5-11 0,-25-2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24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21 382 24575,'0'-10'0,"5"-10"0,-4 7 0,4-11 0,-5 12 0,0-3 0,0 5 0,0-1 0,0 1 0,0-5 0,0 3 0,0-3 0,-5 0 0,4-1 0,-9-5 0,9 0 0,-3-11 0,-1 8 0,4-8 0,-4 11 0,5 5 0,0 1 0,0 14 0,0 2 0,5 10 0,-4-1 0,8 5 0,-3 1 0,0 1 0,3 2 0,-3-3 0,9 24 0,6-3 0,4 30 0,2 6 0,11-6 0,-11 5 0,-4-6 0,-8-35 0,-8-9 0,-7-24 0,0-3 0,0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7.81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97 121 7533,'-13'0'-450,"-8"0"450,18 0 90,-8 0 90,11 0 0,0-11 0,-10 8 179,7-8-179,-8 11 0,11 0 180,0 0-180,0-10-90,0 7 90,-11-7 0,8 10 0,-8 0-1,11 0 1620,0 0-1619,0-11 0,0 8-270,0-8 90,0 11 0,0 0 270,11 0-360,-8 0 0,19 0 180,-19 0 0,18 0-270,-8 0 180,1 0-90,7 0 180,-8 0-450,11 0 270,0 0-89,0 0-451,1 0 360,-2 0 90,2 0-449,-2 0 359,12 0 0,-8 0 0,8 0-1259,-11 0 681,0-10 0,0-3 0,0-11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9.26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216 145 6633,'0'-13'-719,"0"2"1348,0 11-179,0-11 0,0 8-180,0-8 89,0 1-179,0 7 0,0-7 0,0 10 270,0-11-90,0 8-91,0-7 181,0-1 0,0 9-270,0-9 180,0 11 359,0 0-449,0-11-90,0 9 0,0-9 0,0 11 359,0 0 91,0 21-630,0-16 0,0 27 0,0-18-270,0 10 180,0 0 90,0 0 0,0 11-539,0-9-3123,0 9 3482,0 0-1523,0-9 1254,0 9-1555,0 0 1824,0-8-881,11 7 791,-8-10 601,8 0-420,-11 0 866,0 33-687,0-26 2204,0 15-2204,0-36 1762,0-10-2212,0 0 2005,-11 0-1645,8 0 90,-19 0 270,20 0 809,-30 0-449,16 0-450,-8 0 539,-8 11-89,16-8-180,-19 8-361,21-11 1,-7 0-449,19 0-451,-8 10 360,20-7 0,24 7-449,38-10-990,27 0 270,-33 0 0,-1 0 1529,26 0 0,0 0 0,-43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00.11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25 71 7443,'0'-13'270,"0"3"-91,0 10 1,0 0 0,-11 0 360,8-11-180,-8 8 0,11-7-181,0 10 631,0 0-630,0-11 0,0 9 180,0-9-360,0 11 539,0 0-359,0 11 0,0-9-180,0 30 0,0-5 0,0 10-360,0 19 270,11-16 0,-8 19 90,18-22-989,-19 9 449,9-9 270,-1 0 91,-7 9-1081,8-19-3031,-11 18 3301,11-18 423,-8 7 0,8 1 0,-11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02.08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48 433 7533,'-14'-24'3058,"3"10"-1979,1-7-89,8 18-1,-8-8-809,10 22-270,0 24 0,0-6 180,0 48-450,0-23 540,0 18 630,0-24-91,10-24-719,35-66-269,19-25-721,-10 11 1,11-9-1,-2 1 798,-13 14 0,-1 2 0,2 0 1,8-8-1,3-1 0,-4 4 1,-1 1-1,0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1:54.09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938 25 7533,'21'-24'3778,"-26"32"-3599,13-3 109,-28 33 0,-33 34 0,-17 16 0,-1-1 0,16-17-378,1 3 0,0 1-467,1-4 1,-11 14 0,-4 4 0,6-7-1,13-17 557,9-12 0,7-8-315,-4 4 1,2-2-46,-15 28 270,5-12-90,21-6-1799,11-40 1828,2 16 1,32-30-1,5 9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00.64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769 0 8432,'-50'39'202,"-1"-1"1,-5 7-1,-5 4 1,-1 2-203,1 0 0,-1 2 0,1 0 0,-4 3 0,0 1 0,5-4 0,2-1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0.47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25 218 6633,'0'-14'-539,"0"-7"808,0 18 1,0-7-180,0 10 270,0-11 0,0 8 179,0-18 1,0 8-360,0-1 270,0-7-180,0 18 179,-11-18-269,8 18-90,-7-7 180,10 20 0,0 36-180,0 7-90,4-3 0,2 4-90,8 44-90,-3-47 0,2-3 0,11 25-90,0-39-89,11-23 269,-8-11 0,17-21 90,-17-16 90,8-25 0,-10-21 269,-12-2-1920,-5 31 0,-5 1 1561,-14-14 90,9 0 0,-20 43-90,19 11 180,-8 2-180,0 11-90,8 11 90,-7 2 3392,10 44-3392,0-4-90,3 2 0,4 5-450,9-4 1,3 0-46,-6-5 0,4-1 585,15 4 0,2-6 0,-4-8 0,16 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2.40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 96 6363,'0'-13'2519,"0"3"-2339,0-1 90,0 8 179,0-7-449,0 10 450,0 0-720,0 10 180,0-7-90,0 18 91,0 4 89,0 1-90,0 30 0,0-5 90,0-11 269,0 3-179,0-30 180,0 0-90,0-13-90,0-13 0,0-22 0,0 20 0,0-28 0,0 27-180,0-30 90,0-2-90,21-2 180,-5 2-180,18 24 90,-10 13-90,0 22-90,10 23-449,4 28-4652,0 23 5281,-14-32 0,-3 1 0,-8-41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18.52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1155 73 7533,'0'-13'270,"0"-8"269,0 7 271,0 1-540,0 2 359,-32 64-359,3 14-60,-5 2 0,-10 18 0,-2 5-389,12-22 1,-1 3 0,-2 3 0,-1 2 0,1 2 327,2-4 1,-1 2 0,0 2 0,0 0 0,-1 1 0,1-1-360,-2 1 0,-1 2 0,-1-1 0,2-1 1,0-1-1,3-4-432,-7 20 0,3-3 0,1-4 0,3-9 642,1-8 0,1-7 0,3-7 0,0 0 0,1-15 0,-6-21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1.14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528 98 7533,'-25'-38'1709,"0"3"-720,-9 22 180,-3 2 1,-43 43-631,36 0 1,-1 8-225,-22 18 0,3 17-405,33-4 0,6 13 0,6 3 0,4-8-810,-2 21 1,18-3 29,14-2 1,14 3 0,15-32-481,37-49 1,11-31 1349,3-13 0,-5-13 0,-19-3 0,-9-5 0,-16 3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26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38 318 24575,'4'-6'0,"7"-12"0,0 9 0,4-15 0,-4 8 0,-5-5 0,3 5 0,-3-4 0,6-7 0,-5 8 0,9-12 0,-9 14 0,3-3 0,0-1 0,-5-5 0,-3 13 0,-4-1 0,-8 19 0,-1-4 0,6 9 0,-5-9 0,5 8 0,-6-8 0,1 8 0,-1-3 0,1 5 0,-1-1 0,1 5 0,-1-3 0,-4 7 0,4-12 0,0 7 0,2-8 0,8 5 0,-4-1 0,1 0 0,2 1 0,-2-1 0,4 1 0,0-1 0,0 1 0,0-1 0,0 1 0,0 4 0,4 1 0,2 5 0,5-5 0,-5 4 0,3-9 0,-3 0 0,4-7 0,0-4 0,6-4 0,-5-2 0,9 0 0,-4-3 0,5 3 0,0 0 0,0-3 0,0 3 0,-5-4 0,-1-1 0,-9 1 0,3 4 0,-8-3 0,4 3 0,-5-4 0,0-1 0,0 1 0,0-1 0,0 1 0,0-1 0,0 1 0,-5-5 0,4-1 0,-8-5 0,8 4 0,-4 2 0,0 10 0,0 0 0,-6 0 0,1 4 0,4-3 0,1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1.614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169 121 7533,'0'-13'-90,"0"2"90,0 0 180,0 9 359,0-20-269,0 20 90,0-20 180,-10 9-181,7 0-89,-7 2-90,10 11 360,-11 0-180,8 0-1,-7 0 271,-1 11-270,-2 2 90,-1 22-180,-7 2 89,19 11-3571,-20 11 3392,19 2 0,-8-10 0,0 2-2269,8 27 1684,-2-27 1,0-1-1079,5 9 1393,0 19-692,0-27-208,10 17 631,4-22 179,11-11-1281,9-2 111,-7-11 631,18-10 234,-7-4 485,10-20 0,0-4 0,11-21 0,3-2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2.19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48 170 7533,'0'-25'0,"0"12"989,-10-8-629,7 7-180,-18 1 809,18-8-629,-8 7 180,11 1 179,0 2-539,0 0 270,0 9 180,0-9-450,0 11 899,0 0-809,0 11 179,0 13-269,0 3 90,0 7-90,0 12-90,0-7 90,0 10 0,0-15-450,0 1 90,0-8 270,0 18-180,0-18-629,0 8 359,0-12-450,0 2 360,11-1 271,-8 0-91,18-11-90,-18 8-270,29-18 450,-17 8 360,9-11-270,-3 0 90,-7-11-90,0-2 90,8-11-3302,-10 0 3302,13-11-1192,-12 8 1462,8-18-90,-18 18-90,18-18-790,-18 7 611,7 1 178,1-8-89,-9 18-417,9-8 237,-11 11 2317,11 0-2317,-8 1 0,8 9 90,-11 4 1316,0 10-957,0 0 1303,0 10-1482,0-7 0,0 18 539,0-8-269,0 1 90,0 7-180,0-8 89,0 11-179,0 1-629,0-2 269,0 12 180,0-8 0,0 8-1170,0-12 541,11 12 359,-8-8 0,18 8-719,-8-12 359,11 2 0,-1-1-899,2 0 720,9-11 809,-7-2 0,19-11 0,-9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2.84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72 144 7533,'-14'-11'-1350,"-8"9"1171,20-9 808,-9 1-179,1 7-90,7-8-90,-7 0 89,10 8 1,0-8-180,0 11 90,0-10 90,0 8-180,0-9 0,0 0 539,0 9-359,0-9 0,0 11 359,0-11-269,0 9-90,0-9-90,0 11 539,0 0-449,10 0-180,-7 11 360,18 2-271,-8 22 91,11 2-3482,0 11 3392,0 0-2359,1 0 2089,-2 11-1516,-9 2 1695,7 11-704,-8 11-375,11-8 540,1 19 180,-13-20 270,-1 20-673,-11-20-226,0-2 1905,0-2-1366,0-20-2068,-11-1 1078,9-15 1260,-19-20 0,-4 7 0,-12-8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1.700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47 146 7533,'-23'0'989,"10"0"-989,2 54-90,11-19 90,0 34 540,0-45-270,0-13-270,0-11 180,11 0 539,-8-22-359,8-25-90,-1-17-360,3-30 0,22 41-270,-9-4-269,20 55-271,-9 36-1349,1 31 2249,-14-1 0,-2-8 0,-9-32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06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113 302 7533,'0'-35'899,"0"19"181,-11-15-271,9 28-269,-9-7-450,11 20 90,0 57-180,11 13-480,-9 6 0,-3 21 0,2-9 165,5-17 1,-1-2 254,-4 6 0,-1 6 0,-1-19-210,1-13 900,0-59 539,0-70-539,-11-10-316,6-1 1,-3-9-225,-9 5 0,-1-3 0,8 16 0,1-3 0,1 3-225,-6-23 0,4 6 135,8 19 0,4 9 270,11-8-270,22 45 0,13 45-135,-12 15 0,0 10-45,7 12 0,0 10-150,-6 8 1,-1 11-1,-3-7 330,3-1 0,-5-3-1741,1 14 0,-8-9 1831,-13-25 0,-11-32 270,-11 10 179,-24 4-808,-26 10-811,-25-11-134,32-18 0,2-3 1214,-4-3 0,-8-2 0,50-11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62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120 336 7533,'-13'0'0,"3"0"0,-1 0 629,8 0-179,-8 0 719,1 0-719,7 0-180,-8 0 90,11 0 0,-10 0-1,7 0-179,-7 0 0,10 0-180,0 11-90,0-8 360,0 8-90,0-11-90,10 0-90,-7 0 180,18 0 0,-8 0-90,1 0-180,7 0-180,-7 0 180,9 0 0,2-11 90,-1 8-180,0-18 0,10-3 270,-18 8-270,16-16 90,-19 8 180,12-13-180,-11-1-3302,-3 14 3392,-11 2 30,10 9-120,-8-11 90,8 1 360,-10 9-181,-10-7 1,-3 18-180,0-8 270,-9 11-90,8 0-90,-9 0 0,-2 11 270,2 2 0,-1 12-270,-11-2-1,8 1 1,-7 11 90,9 2-90,1 1 90,11 7-450,-8-8 90,7 1-359,2 7 359,1-18 0,11 18 90,0-18-1169,0 19 539,11-20 270,1-2 181,13-3-901,-2-7 451,12-1 359,-8-2 90,18-11-540,-18 0-1858,8 0 2308,-1 0-242,-7-11 602,18-2 0,-18-1 0,19-7 0,-20 8 0,10-22 0,-13-2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5.91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409 61 7533,'-72'-20'2368,"0"0"1,5 5 0,14 9-2189,29 20-1,-1 20 1,2-7 0,9 18-450,-8-18 180,19 18 180,-18-7-1349,19-1-3532,-8-2 4521,10-1 552,10-7-1721,3-3 629,22-3 360,2-18-89,11 7-181,1-10 270,9 0 91,-6-10 89,17-3 270,-7-11 0,9-11 0,1-3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6.40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265 1 8792,'-14'0'2069,"4"0"-1080,-1 0-359,9 10-270,-19 4 89,7 10 91,-10 10-4432,0 15 4252,0 22-180,0 15 333,6-33 0,1 1-333,9 0 0,0 1-241,-9 5 1,2 1 150,13-1 0,1 0-675,-5-5 1,2-1 134,14 42 360,14-13-2249,14-11 1170,21-32 450,-9 3-1620,30-41 1080,-16 9 539,19-32 720,-1 4 0,-7-28 0,8 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8.11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448 110 7533,'0'-37'3058,"0"2"-1799,-10 11-269,-15 11 179,-33 13-180,-17 34-989,8 30 0,5 9-90,30-33 1,3 2 89,-20 29 0,13 2-450,31-19 0,17-6-1214,21-10 0,13-4 1664,24 13 0,9-11 0,-2-24 0,4-14 0,4-11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8.576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265 73 7533,'0'-14'0,"0"-7"180,0 19-1,0-9 1,0 11 90,0-11 360,0 9-180,0-9-181,0 11 901,0 0-810,-10 0-91,7 0-89,-18 0 0,18 0 0,-18 11 0,7 2 90,-10 11-90,0 10-3392,0-7 3392,0 29-2135,0-5 2135,0 21-1472,11 0 1472,-9 11 0,19 3-125,-8 9 125,11-9 0,0 7-2249,22-18 1080,4 8 989,23-22-180,10-13-1619,3-13-180,9-11 1659,1-11 320,11-2 0,-19-11 0,17-21 0,-20-6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27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24575,'6'4'0,"3"-2"0,-3 2 0,4-4 0,1-4 0,-1-2 0,1-5 0,-1 1 0,1-5 0,-1 3 0,0-3 0,1 0 0,-1 3 0,1-7 0,-1 7 0,1-3 0,-6 5 0,5-1 0,-9 1 0,3 8 0,-8 4 0,3 13 0,-9 1 0,9 5 0,-3 0 0,4 11 0,0 3 0,0 18 0,0-21 0,0 6 0,0-26 0,0 3 0,0-4 0,0 4 0,0 1 0,0 5 0,4 0 0,-3 0 0,4-5 0,-5-10 0,0-3 0,0-8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29.49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122 193 7533,'-14'0'-540,"3"-10"1350,11 7-271,0-18-179,0 18 0,0-7 359,0 10-269,0-11-90,-11 8-90,8-8 359,-7 0-179,10 9-90,0-9-90,0 11 90,0-11 89,0 9-269,0-9 0,-11 11 360,9 0-90,-8 0-91,10-11 91,0 9-90,0-9-180,-11 11-90,8 0 0,-8 0 90,11 0-180,0 0 0,0 11 0,-11-9 180,9 20-450,-9-9-3302,11 11 3662,0 11-1367,0-8 1008,0 18 89,0-19 90,0 20-875,0-19 245,0 18 271,0-18 179,11 18-450,-9-18 181,20 7 269,-19-9-270,18-2 90,-8 2 1,0-1 269,9 0 180,-9-11-578,0-3 399,8-10-1,-7 0 180,11 0 0,-12 0-90,8 0 1876,-7-10-1786,-2-3 90,10-11-180,-19 0 449,18-1-179,-8-9-180,0 7 360,-2-8-1484,0 1 1303,-8 7-355,8-18 356,0 7-180,-9 1 0,9 2 90,-11 0 0,0 9-1434,10-20 1344,-7 30 70,7-16 110,-10 19 1702,0-11-1792,0 11 1261,0-8-1081,0 18 2983,0-8-2894,0 11-179,-10 0 180,7 0 351,-7 0-441,10 0 432,0 0-792,-11 0 180,9 0-90,-9 11 179,11-8-718,0 18 359,0-8 90,0 11-180,0 11 90,0-9 0,0 20-629,0-9 449,0 11 0,11 0 180,1 0-989,2-10 449,7 7 271,-18-8 89,18 1-989,-8 7 629,12-18 720,-2 8 0,12-11 0,2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2.94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0 88 7533,'0'-13'1079,"0"3"-899,0 10 270,0-11-90,0 8-181,0-8 361,0 11 1079,0 0-1619,0 11 180,0 2-360,0 1 180,0 7 0,0-8-90,0 1 90,0 7-539,0 35 359,0-21 360,0 32 269,0-64 181,11-49 179,13-21-584,-6 19 0,2 0-944,28-24-181,1 45-1079,-2 105 990,-20-33 989,-15 22 0,-3-3 0,2-35 0,3 17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33.528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72 48 7533,'-13'0'0,"3"-11"90,-1 9 90,9-9 269,-9 11-89,0-11 0,8 9-180,-8-9 270,11 11 629,0 0-719,11 0-90,3 11 179,9 2-179,2 11 0,-1 11 0,-1 2-3482,2 11 3392,-2 11 89,2 2-718,-11 11-1910,7 0 2359,-19 11-1427,8-8 888,-10 8-746,0-12 1195,0 2 69,-10-1-1958,-3-11 720,-22 9 1259,9-19 0,-31 18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44.155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86 7533,'-14'-24'2878,"-7"0"-1978,19 10-631,-9 4 901,11-1-451,11 8 91,45 14-540,-1 26-270,10 15 0,-4 22-585,-36-1 0,-9 16 1,-7 5-1,0-6-135,0 8 1,-4-3-1,-6 4 504,-5-1 1,-5 6 0,-5-3-1,-7-14 1,-22 6 0,-8-17 0,6-22-1,0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6.771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241 145 6633,'0'-25'1080,"0"1"-361,0 0 1,0 0-270,0 11-91,0-8-89,0 18 0,0-8 629,0 11 91,0 0-810,0 21-90,0 17-360,0 34 90,0 24-225,0-37 0,0 2 270,0-5 1,0 0 134,0-1 0,0-3 90,0 9 89,0-26-179,-11-24 0,8-11 0,-8-11-89,11 9-181,-11-9 180,8 11 90,-7 0 270,-1 0-1,9 0 181,-19 0-90,-3 0-90,-3 0-180,-8 0 90,11 0-90,10 0 0,-7 11 0,19-9-270,-8 9-90,31-11-720,27 0-2248,37 0 2390,3 0 0,-5-11 0,-25-2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7.819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97 121 7533,'-13'0'-450,"-8"0"450,18 0 90,-8 0 90,11 0 0,0-11 0,-10 8 179,7-8-179,-8 11 0,11 0 180,0 0-180,0-10-90,0 7 90,-11-7 0,8 10 0,-8 0-1,11 0 1620,0 0-1619,0-11 0,0 8-270,0-8 90,0 11 0,0 0 270,11 0-360,-8 0 0,19 0 180,-19 0 0,18 0-270,-8 0 180,1 0-90,7 0 180,-8 0-450,11 0 270,0 0-89,0 0-451,1 0 360,-2 0 90,2 0-449,-2 0 359,12 0 0,-8 0 0,8 0-1259,-11 0 681,0-10 0,0-3 0,0-11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2:59.267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216 145 6633,'0'-13'-719,"0"2"1348,0 11-179,0-11 0,0 8-180,0-8 89,0 1-179,0 7 0,0-7 0,0 10 270,0-11-90,0 8-91,0-7 181,0-1 0,0 9-270,0-9 180,0 11 359,0 0-449,0-11-90,0 9 0,0-9 0,0 11 359,0 0 91,0 21-630,0-16 0,0 27 0,0-18-270,0 10 180,0 0 90,0 0 0,0 11-539,0-9-3123,0 9 3482,0 0-1523,0-9 1254,0 9-1555,0 0 1824,0-8-881,11 7 791,-8-10 601,8 0-420,-11 0 866,0 33-687,0-26 2204,0 15-2204,0-36 1762,0-10-2212,0 0 2005,-11 0-1645,8 0 90,-19 0 270,20 0 809,-30 0-449,16 0-450,-8 0 539,-8 11-89,16-8-180,-19 8-361,21-11 1,-7 0-449,19 0-451,-8 10 360,20-7 0,24 7-449,38-10-990,27 0 270,-33 0 0,-1 0 1529,26 0 0,0 0 0,-43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00.11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25 71 7443,'0'-13'270,"0"3"-91,0 10 1,0 0 0,-11 0 360,8-11-180,-8 8 0,11-7-181,0 10 631,0 0-630,0-11 0,0 9 180,0-9-360,0 11 539,0 0-359,0 11 0,0-9-180,0 30 0,0-5 0,0 10-360,0 19 270,11-16 0,-8 19 90,18-22-989,-19 9 449,9-9 270,-1 0 91,-7 9-1081,8-19-3031,-11 18 3301,11-18 423,-8 7 0,8 1 0,-11 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12:03:02.082"/>
    </inkml:context>
    <inkml:brush xml:id="br0">
      <inkml:brushProperty name="width" value="0.17143" units="cm"/>
      <inkml:brushProperty name="height" value="0.17143" units="cm"/>
      <inkml:brushProperty name="color" value="#5B2D90"/>
    </inkml:brush>
  </inkml:definitions>
  <inkml:trace contextRef="#ctx0" brushRef="#br0">48 433 7533,'-14'-24'3058,"3"10"-1979,1-7-89,8 18-1,-8-8-809,10 22-270,0 24 0,0-6 180,0 48-450,0-23 540,0 18 630,0-24-91,10-24-719,35-66-269,19-25-721,-10 11 1,11-9-1,-2 1 798,-13 14 0,-1 2 0,2 0 1,8-8-1,3-1 0,-4 4 1,-1 1-1,0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30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1 242 24575,'4'-6'0,"7"1"0,-4 1 0,7-2 0,-13-4 0,8-5 0,-3-2 0,4-4 0,1 1 0,-5-1 0,-2 0 0,1 5 0,-4 0 0,4 6 0,-5 0 0,0-1 0,-5 1 0,-1-1 0,-4 1 0,4 9 0,1 2 0,5 9 0,0 1 0,0 13 0,0-5 0,0 11 0,5-9 0,5 18 0,-3-13 0,7 13 0,-12-23 0,2-1 0,1 14 0,-4-14 0,4 14 0,-5-13 0,-5 0 0,4 0 0,-8-1 0,12-9 0,-2-1 0,14-5 0,2 0 0,3 0 0,1 0 0,0 0 0,0 0 0,-5 0 0,-1 0 0,0 0 0,-3 0 0,17 0 0,-10 0 0,22-7 0,-6-2 0,43-25 0,-39 21 0,15-17 0,-40 29 0,-3-4 0,1 5 0,-3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32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52 24575,'-15'5'0,"3"1"0,-7 9 0,7-8 0,2 7 0,0-13 0,9 8 0,-8-3 0,3 5 0,0-1 0,-3 0 0,8 1 0,-4-1 0,1 5 0,2 2 0,-2-1 0,4-1 0,0-5 0,0 1 0,4-1 0,2 1 0,9-1 0,-3 1 0,8-1 0,-13 0 0,6-4 0,-7 4 0,5-9 0,-1 3 0,5-4 0,-3 5 0,8-4 0,-4 4 0,0-5 0,-1-5 0,0 4 0,-3-8 0,3 8 0,0-9 0,1 0 0,5 3 0,0-7 0,0 8 0,9-9 0,-11 3 0,5-3 0,-18 0 0,12-19 0,-14 13 0,10-18 0,-14 28 0,-14-18 0,-4 15 0,-4-11 0,-2 20 0,8-9 0,-5 7 0,-5-8 0,9 9 0,-7 1 0,12 10 0,-3-4 0,4 4 0,-4-1 0,4-3 0,-4 9 0,4-9 0,1 8 0,-1-8 0,1 4 0,4 0 0,-3-4 0,8 3 0,-4-4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7T22:03:35.7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23 180 24575,'10'0'0,"0"0"0,1 0 0,-1-5 0,1 4 0,-5-8 0,3 3 0,-3-5 0,9-4 0,-4 4 0,4-9 0,-4 8 0,-1-7 0,-4 7 0,3-3 0,-7 4 0,2 1 0,-4 0 0,0-1 0,0 10 0,-4 2 0,2 10 0,-2 4 0,-1-4 0,4 9 0,-4-4 0,1 5 0,2 0 0,-2-5 0,4 4 0,-5-4 0,4 0 0,-4 0 0,5-1 0,-4-4 0,3 4 0,-9 0 0,5 20 0,-1-9 0,-4 13 0,5-18 0,-1 5 0,-3-14 0,3 7 0,-5-18 0,1 4 0,-1-5 0,1 0 0,0 4 0,-1-3 0,1 4 0,9-5 0,2 0 0,9 0 0,1 0 0,-1 0 0,24-5 0,-13 4 0,37-13 0,-38 12 0,33-7 0,-38 9 0,14 0 0,-19-5 0,1 4 0,-1-4 0,0 1 0,1-2 0,-5 0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4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𝑒𝑣𝑎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“rejects” (outputs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if the relative distance between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1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larger than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. Otherwise,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𝑒𝑣𝑎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1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1200" dirty="0"/>
                  <a:t>.</a:t>
                </a:r>
              </a:p>
              <a:p>
                <a:endParaRPr lang="aa-ET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𝐷𝑒𝑐_</a:t>
                </a:r>
                <a:r>
                  <a:rPr lang="en-US" sz="120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𝑒𝑣𝑎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sz="1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𝑣)</a:t>
                </a:r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“rejects” (outputs 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⊥</a:t>
                </a:r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if the relative distance between 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𝑣</a:t>
                </a:r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𝐸𝑛𝑐(𝐷𝑒𝑐(</a:t>
                </a:r>
                <a:r>
                  <a:rPr lang="en-US" sz="1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𝑣))</a:t>
                </a:r>
                <a:r>
                  <a:rPr lang="en-US" sz="1200" b="0" i="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is larger than 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𝜆</a:t>
                </a:r>
                <a:r>
                  <a:rPr lang="en-US" sz="1200" dirty="0"/>
                  <a:t>. Otherwise,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𝐷𝑒𝑐_</a:t>
                </a:r>
                <a:r>
                  <a:rPr lang="en-US" sz="1200" i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𝑒𝑣𝑎</a:t>
                </a:r>
                <a:r>
                  <a:rPr lang="en-US" sz="120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(</a:t>
                </a:r>
                <a:r>
                  <a:rPr lang="en-US" sz="1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𝑣)=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𝐷𝑒𝑐(</a:t>
                </a:r>
                <a:r>
                  <a:rPr lang="en-US" sz="1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𝑣)</a:t>
                </a:r>
                <a:r>
                  <a:rPr lang="en-US" sz="1200" dirty="0"/>
                  <a:t>.</a:t>
                </a:r>
              </a:p>
              <a:p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7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26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7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3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1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8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4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8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6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7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read the input in one 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customXml" Target="../ink/ink18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5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5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39.png"/><Relationship Id="rId28" Type="http://schemas.openxmlformats.org/officeDocument/2006/relationships/image" Target="../media/image61.png"/><Relationship Id="rId10" Type="http://schemas.openxmlformats.org/officeDocument/2006/relationships/image" Target="../media/image46.png"/><Relationship Id="rId19" Type="http://schemas.openxmlformats.org/officeDocument/2006/relationships/customXml" Target="../ink/ink17.xm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6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0.png"/><Relationship Id="rId21" Type="http://schemas.openxmlformats.org/officeDocument/2006/relationships/customXml" Target="../ink/ink20.xml"/><Relationship Id="rId42" Type="http://schemas.openxmlformats.org/officeDocument/2006/relationships/image" Target="../media/image69.png"/><Relationship Id="rId47" Type="http://schemas.openxmlformats.org/officeDocument/2006/relationships/customXml" Target="../ink/ink33.xml"/><Relationship Id="rId63" Type="http://schemas.openxmlformats.org/officeDocument/2006/relationships/customXml" Target="../ink/ink41.xml"/><Relationship Id="rId68" Type="http://schemas.openxmlformats.org/officeDocument/2006/relationships/image" Target="../media/image8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png"/><Relationship Id="rId29" Type="http://schemas.openxmlformats.org/officeDocument/2006/relationships/customXml" Target="../ink/ink24.xml"/><Relationship Id="rId11" Type="http://schemas.openxmlformats.org/officeDocument/2006/relationships/image" Target="../media/image47.png"/><Relationship Id="rId24" Type="http://schemas.openxmlformats.org/officeDocument/2006/relationships/image" Target="../media/image600.png"/><Relationship Id="rId32" Type="http://schemas.openxmlformats.org/officeDocument/2006/relationships/image" Target="../media/image640.png"/><Relationship Id="rId37" Type="http://schemas.openxmlformats.org/officeDocument/2006/relationships/customXml" Target="../ink/ink28.xml"/><Relationship Id="rId40" Type="http://schemas.openxmlformats.org/officeDocument/2006/relationships/image" Target="../media/image68.png"/><Relationship Id="rId45" Type="http://schemas.openxmlformats.org/officeDocument/2006/relationships/customXml" Target="../ink/ink32.xml"/><Relationship Id="rId53" Type="http://schemas.openxmlformats.org/officeDocument/2006/relationships/customXml" Target="../ink/ink36.xml"/><Relationship Id="rId58" Type="http://schemas.openxmlformats.org/officeDocument/2006/relationships/image" Target="../media/image77.png"/><Relationship Id="rId66" Type="http://schemas.openxmlformats.org/officeDocument/2006/relationships/image" Target="../media/image81.png"/><Relationship Id="rId5" Type="http://schemas.openxmlformats.org/officeDocument/2006/relationships/image" Target="../media/image41.png"/><Relationship Id="rId61" Type="http://schemas.openxmlformats.org/officeDocument/2006/relationships/customXml" Target="../ink/ink40.xml"/><Relationship Id="rId19" Type="http://schemas.openxmlformats.org/officeDocument/2006/relationships/customXml" Target="../ink/ink19.xml"/><Relationship Id="rId14" Type="http://schemas.openxmlformats.org/officeDocument/2006/relationships/image" Target="../media/image50.png"/><Relationship Id="rId22" Type="http://schemas.openxmlformats.org/officeDocument/2006/relationships/image" Target="../media/image590.png"/><Relationship Id="rId27" Type="http://schemas.openxmlformats.org/officeDocument/2006/relationships/customXml" Target="../ink/ink23.xml"/><Relationship Id="rId30" Type="http://schemas.openxmlformats.org/officeDocument/2006/relationships/image" Target="../media/image630.png"/><Relationship Id="rId35" Type="http://schemas.openxmlformats.org/officeDocument/2006/relationships/customXml" Target="../ink/ink27.xml"/><Relationship Id="rId43" Type="http://schemas.openxmlformats.org/officeDocument/2006/relationships/customXml" Target="../ink/ink31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69" Type="http://schemas.openxmlformats.org/officeDocument/2006/relationships/image" Target="../media/image39.png"/><Relationship Id="rId8" Type="http://schemas.openxmlformats.org/officeDocument/2006/relationships/image" Target="../media/image440.png"/><Relationship Id="rId51" Type="http://schemas.openxmlformats.org/officeDocument/2006/relationships/customXml" Target="../ink/ink35.xml"/><Relationship Id="rId3" Type="http://schemas.openxmlformats.org/officeDocument/2006/relationships/image" Target="../media/image6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39.xml"/><Relationship Id="rId67" Type="http://schemas.openxmlformats.org/officeDocument/2006/relationships/customXml" Target="../ink/ink43.xml"/><Relationship Id="rId20" Type="http://schemas.openxmlformats.org/officeDocument/2006/relationships/image" Target="../media/image580.png"/><Relationship Id="rId41" Type="http://schemas.openxmlformats.org/officeDocument/2006/relationships/customXml" Target="../ink/ink30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7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5" Type="http://schemas.openxmlformats.org/officeDocument/2006/relationships/image" Target="../media/image51.png"/><Relationship Id="rId23" Type="http://schemas.openxmlformats.org/officeDocument/2006/relationships/customXml" Target="../ink/ink21.xml"/><Relationship Id="rId28" Type="http://schemas.openxmlformats.org/officeDocument/2006/relationships/image" Target="../media/image620.png"/><Relationship Id="rId36" Type="http://schemas.openxmlformats.org/officeDocument/2006/relationships/image" Target="../media/image66.png"/><Relationship Id="rId49" Type="http://schemas.openxmlformats.org/officeDocument/2006/relationships/customXml" Target="../ink/ink34.xml"/><Relationship Id="rId57" Type="http://schemas.openxmlformats.org/officeDocument/2006/relationships/customXml" Target="../ink/ink38.xml"/><Relationship Id="rId10" Type="http://schemas.openxmlformats.org/officeDocument/2006/relationships/image" Target="../media/image46.png"/><Relationship Id="rId31" Type="http://schemas.openxmlformats.org/officeDocument/2006/relationships/customXml" Target="../ink/ink25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65" Type="http://schemas.openxmlformats.org/officeDocument/2006/relationships/customXml" Target="../ink/ink42.xml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9" Type="http://schemas.openxmlformats.org/officeDocument/2006/relationships/customXml" Target="../ink/ink29.xml"/><Relationship Id="rId34" Type="http://schemas.openxmlformats.org/officeDocument/2006/relationships/image" Target="../media/image65.png"/><Relationship Id="rId50" Type="http://schemas.openxmlformats.org/officeDocument/2006/relationships/image" Target="../media/image73.png"/><Relationship Id="rId55" Type="http://schemas.openxmlformats.org/officeDocument/2006/relationships/customXml" Target="../ink/ink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421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7" Type="http://schemas.openxmlformats.org/officeDocument/2006/relationships/image" Target="../media/image45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411.png"/><Relationship Id="rId4" Type="http://schemas.openxmlformats.org/officeDocument/2006/relationships/image" Target="../media/image8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441.png"/><Relationship Id="rId7" Type="http://schemas.openxmlformats.org/officeDocument/2006/relationships/image" Target="../media/image451.png"/><Relationship Id="rId12" Type="http://schemas.openxmlformats.org/officeDocument/2006/relationships/image" Target="../media/image492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82.png"/><Relationship Id="rId5" Type="http://schemas.openxmlformats.org/officeDocument/2006/relationships/image" Target="../media/image411.png"/><Relationship Id="rId10" Type="http://schemas.openxmlformats.org/officeDocument/2006/relationships/image" Target="../media/image471.png"/><Relationship Id="rId4" Type="http://schemas.openxmlformats.org/officeDocument/2006/relationships/image" Target="../media/image89.png"/><Relationship Id="rId9" Type="http://schemas.openxmlformats.org/officeDocument/2006/relationships/image" Target="../media/image4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1.png"/><Relationship Id="rId5" Type="http://schemas.openxmlformats.org/officeDocument/2006/relationships/image" Target="../media/image90.png"/><Relationship Id="rId4" Type="http://schemas.openxmlformats.org/officeDocument/2006/relationships/image" Target="../media/image411.png"/><Relationship Id="rId9" Type="http://schemas.openxmlformats.org/officeDocument/2006/relationships/image" Target="../media/image48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1.png"/><Relationship Id="rId12" Type="http://schemas.openxmlformats.org/officeDocument/2006/relationships/image" Target="../media/image9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10" Type="http://schemas.openxmlformats.org/officeDocument/2006/relationships/image" Target="../media/image91.png"/><Relationship Id="rId9" Type="http://schemas.openxmlformats.org/officeDocument/2006/relationships/image" Target="../media/image5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9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7" Type="http://schemas.openxmlformats.org/officeDocument/2006/relationships/image" Target="../media/image481.png"/><Relationship Id="rId12" Type="http://schemas.openxmlformats.org/officeDocument/2006/relationships/image" Target="../media/image9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90.png"/><Relationship Id="rId10" Type="http://schemas.openxmlformats.org/officeDocument/2006/relationships/image" Target="../media/image91.png"/><Relationship Id="rId9" Type="http://schemas.openxmlformats.org/officeDocument/2006/relationships/image" Target="../media/image5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602.png"/><Relationship Id="rId18" Type="http://schemas.openxmlformats.org/officeDocument/2006/relationships/image" Target="../media/image513.png"/><Relationship Id="rId7" Type="http://schemas.openxmlformats.org/officeDocument/2006/relationships/image" Target="../media/image481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image" Target="../media/image411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62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90.png"/><Relationship Id="rId9" Type="http://schemas.openxmlformats.org/officeDocument/2006/relationships/image" Target="../media/image501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0.png"/><Relationship Id="rId21" Type="http://schemas.openxmlformats.org/officeDocument/2006/relationships/customXml" Target="../ink/ink45.xml"/><Relationship Id="rId34" Type="http://schemas.openxmlformats.org/officeDocument/2006/relationships/image" Target="../media/image65.png"/><Relationship Id="rId42" Type="http://schemas.openxmlformats.org/officeDocument/2006/relationships/image" Target="../media/image69.png"/><Relationship Id="rId47" Type="http://schemas.openxmlformats.org/officeDocument/2006/relationships/customXml" Target="../ink/ink58.xml"/><Relationship Id="rId50" Type="http://schemas.openxmlformats.org/officeDocument/2006/relationships/image" Target="../media/image73.png"/><Relationship Id="rId55" Type="http://schemas.openxmlformats.org/officeDocument/2006/relationships/customXml" Target="../ink/ink62.xml"/><Relationship Id="rId63" Type="http://schemas.openxmlformats.org/officeDocument/2006/relationships/customXml" Target="../ink/ink66.xml"/><Relationship Id="rId68" Type="http://schemas.openxmlformats.org/officeDocument/2006/relationships/image" Target="../media/image8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29" Type="http://schemas.openxmlformats.org/officeDocument/2006/relationships/customXml" Target="../ink/ink49.xml"/><Relationship Id="rId11" Type="http://schemas.openxmlformats.org/officeDocument/2006/relationships/image" Target="../media/image47.png"/><Relationship Id="rId24" Type="http://schemas.openxmlformats.org/officeDocument/2006/relationships/image" Target="../media/image600.png"/><Relationship Id="rId32" Type="http://schemas.openxmlformats.org/officeDocument/2006/relationships/image" Target="../media/image640.png"/><Relationship Id="rId37" Type="http://schemas.openxmlformats.org/officeDocument/2006/relationships/customXml" Target="../ink/ink53.xml"/><Relationship Id="rId40" Type="http://schemas.openxmlformats.org/officeDocument/2006/relationships/image" Target="../media/image68.png"/><Relationship Id="rId45" Type="http://schemas.openxmlformats.org/officeDocument/2006/relationships/customXml" Target="../ink/ink57.xml"/><Relationship Id="rId53" Type="http://schemas.openxmlformats.org/officeDocument/2006/relationships/customXml" Target="../ink/ink61.xml"/><Relationship Id="rId58" Type="http://schemas.openxmlformats.org/officeDocument/2006/relationships/image" Target="../media/image77.png"/><Relationship Id="rId66" Type="http://schemas.openxmlformats.org/officeDocument/2006/relationships/image" Target="../media/image81.png"/><Relationship Id="rId5" Type="http://schemas.openxmlformats.org/officeDocument/2006/relationships/image" Target="../media/image41.png"/><Relationship Id="rId61" Type="http://schemas.openxmlformats.org/officeDocument/2006/relationships/customXml" Target="../ink/ink65.xml"/><Relationship Id="rId19" Type="http://schemas.openxmlformats.org/officeDocument/2006/relationships/customXml" Target="../ink/ink44.xml"/><Relationship Id="rId14" Type="http://schemas.openxmlformats.org/officeDocument/2006/relationships/image" Target="../media/image50.png"/><Relationship Id="rId22" Type="http://schemas.openxmlformats.org/officeDocument/2006/relationships/image" Target="../media/image590.png"/><Relationship Id="rId27" Type="http://schemas.openxmlformats.org/officeDocument/2006/relationships/customXml" Target="../ink/ink48.xml"/><Relationship Id="rId30" Type="http://schemas.openxmlformats.org/officeDocument/2006/relationships/image" Target="../media/image630.png"/><Relationship Id="rId35" Type="http://schemas.openxmlformats.org/officeDocument/2006/relationships/customXml" Target="../ink/ink52.xml"/><Relationship Id="rId43" Type="http://schemas.openxmlformats.org/officeDocument/2006/relationships/customXml" Target="../ink/ink56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8" Type="http://schemas.openxmlformats.org/officeDocument/2006/relationships/image" Target="../media/image440.png"/><Relationship Id="rId51" Type="http://schemas.openxmlformats.org/officeDocument/2006/relationships/customXml" Target="../ink/ink60.xml"/><Relationship Id="rId3" Type="http://schemas.openxmlformats.org/officeDocument/2006/relationships/image" Target="../media/image570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64.xml"/><Relationship Id="rId67" Type="http://schemas.openxmlformats.org/officeDocument/2006/relationships/customXml" Target="../ink/ink68.xml"/><Relationship Id="rId20" Type="http://schemas.openxmlformats.org/officeDocument/2006/relationships/image" Target="../media/image580.png"/><Relationship Id="rId41" Type="http://schemas.openxmlformats.org/officeDocument/2006/relationships/customXml" Target="../ink/ink55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5" Type="http://schemas.openxmlformats.org/officeDocument/2006/relationships/image" Target="../media/image51.png"/><Relationship Id="rId23" Type="http://schemas.openxmlformats.org/officeDocument/2006/relationships/customXml" Target="../ink/ink46.xml"/><Relationship Id="rId28" Type="http://schemas.openxmlformats.org/officeDocument/2006/relationships/image" Target="../media/image620.png"/><Relationship Id="rId36" Type="http://schemas.openxmlformats.org/officeDocument/2006/relationships/image" Target="../media/image66.png"/><Relationship Id="rId49" Type="http://schemas.openxmlformats.org/officeDocument/2006/relationships/customXml" Target="../ink/ink59.xml"/><Relationship Id="rId57" Type="http://schemas.openxmlformats.org/officeDocument/2006/relationships/customXml" Target="../ink/ink63.xml"/><Relationship Id="rId10" Type="http://schemas.openxmlformats.org/officeDocument/2006/relationships/image" Target="../media/image46.png"/><Relationship Id="rId31" Type="http://schemas.openxmlformats.org/officeDocument/2006/relationships/customXml" Target="../ink/ink50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65" Type="http://schemas.openxmlformats.org/officeDocument/2006/relationships/customXml" Target="../ink/ink67.xml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9" Type="http://schemas.openxmlformats.org/officeDocument/2006/relationships/customXml" Target="../ink/ink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9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image" Target="../media/image16.png"/><Relationship Id="rId21" Type="http://schemas.openxmlformats.org/officeDocument/2006/relationships/customXml" Target="../ink/ink9.xml"/><Relationship Id="rId34" Type="http://schemas.openxmlformats.org/officeDocument/2006/relationships/image" Target="../media/image28.png"/><Relationship Id="rId7" Type="http://schemas.openxmlformats.org/officeDocument/2006/relationships/customXml" Target="../ink/ink2.xml"/><Relationship Id="rId12" Type="http://schemas.openxmlformats.org/officeDocument/2006/relationships/image" Target="../media/image21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4.xml"/><Relationship Id="rId24" Type="http://schemas.openxmlformats.org/officeDocument/2006/relationships/image" Target="../media/image27.emf"/><Relationship Id="rId32" Type="http://schemas.openxmlformats.org/officeDocument/2006/relationships/image" Target="../media/image27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9.emf"/><Relationship Id="rId36" Type="http://schemas.openxmlformats.org/officeDocument/2006/relationships/image" Target="../media/image31.emf"/><Relationship Id="rId10" Type="http://schemas.openxmlformats.org/officeDocument/2006/relationships/image" Target="../media/image20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7.png"/><Relationship Id="rId9" Type="http://schemas.openxmlformats.org/officeDocument/2006/relationships/customXml" Target="../ink/ink3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12.xml"/><Relationship Id="rId30" Type="http://schemas.openxmlformats.org/officeDocument/2006/relationships/image" Target="../media/image30.emf"/><Relationship Id="rId35" Type="http://schemas.openxmlformats.org/officeDocument/2006/relationships/customXml" Target="../ink/ink16.xml"/><Relationship Id="rId8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0.png"/><Relationship Id="rId3" Type="http://schemas.openxmlformats.org/officeDocument/2006/relationships/image" Target="../media/image30.png"/><Relationship Id="rId7" Type="http://schemas.openxmlformats.org/officeDocument/2006/relationships/image" Target="../media/image19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0.png"/><Relationship Id="rId10" Type="http://schemas.openxmlformats.org/officeDocument/2006/relationships/image" Target="../media/image160.png"/><Relationship Id="rId9" Type="http://schemas.openxmlformats.org/officeDocument/2006/relationships/image" Target="../media/image1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330.png"/><Relationship Id="rId12" Type="http://schemas.openxmlformats.org/officeDocument/2006/relationships/image" Target="../media/image30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35.png"/><Relationship Id="rId5" Type="http://schemas.openxmlformats.org/officeDocument/2006/relationships/image" Target="../media/image230.png"/><Relationship Id="rId10" Type="http://schemas.openxmlformats.org/officeDocument/2006/relationships/image" Target="../media/image340.png"/><Relationship Id="rId4" Type="http://schemas.openxmlformats.org/officeDocument/2006/relationships/image" Target="../media/image320.png"/><Relationship Id="rId9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27448" y="833983"/>
            <a:ext cx="10153128" cy="245373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Explicit Uniquely Decodable Codes for Space Bounded Channels That Achieve List-Decoding Capacity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23592" y="4797152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Ronen </a:t>
            </a:r>
            <a:r>
              <a:rPr lang="en-US" dirty="0" err="1">
                <a:solidFill>
                  <a:schemeClr val="tx1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University of Haifa</a:t>
            </a: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Jad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Silbak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Tel-Aviv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DE25-D171-454A-A42E-E48F7E27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570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Comparison to Previous Results: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List-Decodable Codes and Casual channels 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8D334-C839-7D4B-A1C0-DB4AB08E6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28048" y="1700808"/>
                <a:ext cx="5328592" cy="45729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u="sng" dirty="0">
                    <a:solidFill>
                      <a:srgbClr val="0070C0"/>
                    </a:solidFill>
                  </a:rPr>
                  <a:t>Casual channels:</a:t>
                </a:r>
                <a:r>
                  <a:rPr lang="en-US" sz="2700" dirty="0">
                    <a:solidFill>
                      <a:srgbClr val="0070C0"/>
                    </a:solidFill>
                  </a:rPr>
                  <a:t>  </a:t>
                </a:r>
                <a:r>
                  <a:rPr lang="en-US" sz="2700" dirty="0">
                    <a:solidFill>
                      <a:srgbClr val="00B050"/>
                    </a:solidFill>
                  </a:rPr>
                  <a:t>[CJL15] [DJLS13] </a:t>
                </a:r>
              </a:p>
              <a:p>
                <a:pPr marL="0" indent="0">
                  <a:buNone/>
                </a:pPr>
                <a:r>
                  <a:rPr lang="en-US" sz="2700" dirty="0"/>
                  <a:t>The class of online channels where </a:t>
                </a:r>
                <a14:m>
                  <m:oMath xmlns:m="http://schemas.openxmlformats.org/officeDocument/2006/math">
                    <m:r>
                      <a:rPr lang="en-US" sz="27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. </a:t>
                </a:r>
              </a:p>
              <a:p>
                <a:r>
                  <a:rPr lang="en-US" sz="2700" dirty="0"/>
                  <a:t>Results in this line of work aim to characterize the optimal rate.</a:t>
                </a:r>
              </a:p>
              <a:p>
                <a:r>
                  <a:rPr lang="en-US" sz="2700" u="sng" dirty="0">
                    <a:solidFill>
                      <a:srgbClr val="0070C0"/>
                    </a:solidFill>
                  </a:rPr>
                  <a:t>No explicit </a:t>
                </a:r>
                <a:r>
                  <a:rPr lang="en-US" sz="2700" dirty="0"/>
                  <a:t>construction </a:t>
                </a:r>
                <a:r>
                  <a:rPr lang="en-US" sz="2700" dirty="0" smtClean="0"/>
                  <a:t>is </a:t>
                </a:r>
                <a:r>
                  <a:rPr lang="en-US" sz="2700" dirty="0"/>
                  <a:t>known.</a:t>
                </a:r>
              </a:p>
              <a:p>
                <a:r>
                  <a:rPr lang="en-US" sz="2700" b="0" dirty="0"/>
                  <a:t>For every 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7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0804</m:t>
                    </m:r>
                  </m:oMath>
                </a14:m>
                <a:r>
                  <a:rPr lang="en-US" sz="2700" dirty="0"/>
                  <a:t>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𝐶𝑎𝑠𝑢𝑎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endParaRPr lang="en-US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8D334-C839-7D4B-A1C0-DB4AB08E6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8048" y="1700808"/>
                <a:ext cx="5328592" cy="4572979"/>
              </a:xfrm>
              <a:blipFill>
                <a:blip r:embed="rId2"/>
                <a:stretch>
                  <a:fillRect l="-2174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3EC92B-65F3-C24B-90B2-A82B28D4BB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36" y="1700808"/>
                <a:ext cx="6375639" cy="4572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u="sng" dirty="0" smtClean="0">
                    <a:solidFill>
                      <a:srgbClr val="0070C0"/>
                    </a:solidFill>
                  </a:rPr>
                  <a:t>List-decodable</a:t>
                </a:r>
                <a:r>
                  <a:rPr lang="en-US" sz="2800" dirty="0"/>
                  <a:t> </a:t>
                </a:r>
                <a:r>
                  <a:rPr lang="en-US" sz="2700" dirty="0">
                    <a:solidFill>
                      <a:srgbClr val="00B050"/>
                    </a:solidFill>
                  </a:rPr>
                  <a:t>[GS16] [SS16] [KSS19]: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700" dirty="0"/>
                  <a:t>Explicit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list-decodable</a:t>
                </a:r>
                <a:r>
                  <a:rPr lang="en-US" sz="2700" dirty="0"/>
                  <a:t> stochastic codes with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 against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700" dirty="0"/>
                  <a:t> with </a:t>
                </a:r>
                <a:r>
                  <a:rPr lang="en-US" sz="2700" u="sng" dirty="0"/>
                  <a:t>constant list size</a:t>
                </a:r>
                <a:r>
                  <a:rPr lang="en-US" sz="2700" dirty="0"/>
                  <a:t>. </a:t>
                </a:r>
                <a:endParaRPr lang="en-US" dirty="0"/>
              </a:p>
              <a:p>
                <a:r>
                  <a:rPr lang="en-US" sz="2700" dirty="0">
                    <a:solidFill>
                      <a:srgbClr val="0070C0"/>
                    </a:solidFill>
                  </a:rPr>
                  <a:t>Unique decoding </a:t>
                </a:r>
                <a:r>
                  <a:rPr lang="en-US" sz="2700" dirty="0"/>
                  <a:t>is </a:t>
                </a:r>
                <a:r>
                  <a:rPr lang="en-US" sz="2700" dirty="0" smtClean="0"/>
                  <a:t>harder </a:t>
                </a:r>
                <a:r>
                  <a:rPr lang="en-US" sz="2700" dirty="0"/>
                  <a:t>to achieve.</a:t>
                </a:r>
              </a:p>
              <a:p>
                <a:pPr lvl="1"/>
                <a:r>
                  <a:rPr lang="en-US" sz="2300" dirty="0"/>
                  <a:t>No </a:t>
                </a:r>
                <a:r>
                  <a:rPr lang="en-US" sz="2300" dirty="0" smtClean="0"/>
                  <a:t>prior explicit unique </a:t>
                </a:r>
                <a:r>
                  <a:rPr lang="en-US" sz="2300" dirty="0"/>
                  <a:t>decoding </a:t>
                </a:r>
                <a:r>
                  <a:rPr lang="en-US" sz="2300" dirty="0" smtClean="0"/>
                  <a:t>known </a:t>
                </a:r>
                <a:r>
                  <a:rPr lang="en-US" sz="2300" dirty="0"/>
                  <a:t>for </a:t>
                </a:r>
                <a:r>
                  <a:rPr lang="en-US" sz="2300" dirty="0" smtClean="0"/>
                  <a:t>channels </a:t>
                </a:r>
                <a:r>
                  <a:rPr lang="en-US" sz="2300" dirty="0"/>
                  <a:t>that depend on the codeword.  </a:t>
                </a:r>
                <a:endParaRPr lang="en-US" sz="2300" dirty="0" smtClean="0"/>
              </a:p>
              <a:p>
                <a:pPr lvl="1"/>
                <a:r>
                  <a:rPr lang="en-US" sz="2300" dirty="0" smtClean="0"/>
                  <a:t>For Hamming Channels, the capacity of unique decoding is smaller than list-decoding.</a:t>
                </a:r>
                <a:endParaRPr lang="en-US" sz="23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83EC92B-65F3-C24B-90B2-A82B28D4B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700808"/>
                <a:ext cx="6375639" cy="4572979"/>
              </a:xfrm>
              <a:prstGeom prst="rect">
                <a:avLst/>
              </a:prstGeom>
              <a:blipFill>
                <a:blip r:embed="rId3"/>
                <a:stretch>
                  <a:fillRect l="-2010" t="-1200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>
            <a:extLst>
              <a:ext uri="{FF2B5EF4-FFF2-40B4-BE49-F238E27FC236}">
                <a16:creationId xmlns:a16="http://schemas.microsoft.com/office/drawing/2014/main" id="{06703219-81FC-2F4F-AB7A-A42819EE5D3A}"/>
              </a:ext>
            </a:extLst>
          </p:cNvPr>
          <p:cNvSpPr/>
          <p:nvPr/>
        </p:nvSpPr>
        <p:spPr>
          <a:xfrm>
            <a:off x="5927304" y="399930"/>
            <a:ext cx="6264696" cy="1235190"/>
          </a:xfrm>
          <a:prstGeom prst="cloudCallout">
            <a:avLst>
              <a:gd name="adj1" fmla="val 16454"/>
              <a:gd name="adj2" fmla="val 817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NimbusRomNo9L"/>
              </a:rPr>
              <a:t>Dey, </a:t>
            </a:r>
            <a:r>
              <a:rPr lang="en-US" dirty="0" err="1">
                <a:latin typeface="NimbusRomNo9L"/>
              </a:rPr>
              <a:t>Jaggi</a:t>
            </a:r>
            <a:r>
              <a:rPr lang="en-US" dirty="0">
                <a:latin typeface="NimbusRomNo9L"/>
              </a:rPr>
              <a:t>, Langberg and </a:t>
            </a:r>
            <a:r>
              <a:rPr lang="en-US" dirty="0" err="1">
                <a:latin typeface="NimbusRomNo9L"/>
              </a:rPr>
              <a:t>Sarwate</a:t>
            </a:r>
            <a:r>
              <a:rPr lang="en-US" dirty="0">
                <a:latin typeface="NimbusRomNo9L"/>
              </a:rPr>
              <a:t> </a:t>
            </a:r>
            <a:endParaRPr lang="en-US" dirty="0"/>
          </a:p>
          <a:p>
            <a:pPr algn="ctr"/>
            <a:r>
              <a:rPr lang="en-US" dirty="0"/>
              <a:t> and later Chen, </a:t>
            </a:r>
            <a:r>
              <a:rPr lang="en-US" dirty="0" err="1"/>
              <a:t>Jaggi</a:t>
            </a:r>
            <a:r>
              <a:rPr lang="en-US" dirty="0"/>
              <a:t> and Langberg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95400" y="5535831"/>
            <a:ext cx="5021146" cy="1320102"/>
            <a:chOff x="261088" y="1375136"/>
            <a:chExt cx="7368787" cy="2094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מלבן 3"/>
                <p:cNvSpPr/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מלבן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  <a:blipFill>
                  <a:blip r:embed="rId4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מלבן 4"/>
                <p:cNvSpPr/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1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מלבן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מחבר חץ ישר 16"/>
            <p:cNvCxnSpPr>
              <a:stCxn id="24" idx="3"/>
              <a:endCxn id="25" idx="1"/>
            </p:cNvCxnSpPr>
            <p:nvPr/>
          </p:nvCxnSpPr>
          <p:spPr>
            <a:xfrm flipV="1">
              <a:off x="1125183" y="2415052"/>
              <a:ext cx="482481" cy="10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מרפקי 20"/>
            <p:cNvCxnSpPr>
              <a:stCxn id="25" idx="3"/>
            </p:cNvCxnSpPr>
            <p:nvPr/>
          </p:nvCxnSpPr>
          <p:spPr>
            <a:xfrm>
              <a:off x="3299853" y="2415050"/>
              <a:ext cx="612069" cy="29708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מרפקי 22"/>
            <p:cNvCxnSpPr/>
            <p:nvPr/>
          </p:nvCxnSpPr>
          <p:spPr>
            <a:xfrm flipV="1">
              <a:off x="3923928" y="2386252"/>
              <a:ext cx="432048" cy="334340"/>
            </a:xfrm>
            <a:prstGeom prst="bentConnector3">
              <a:avLst>
                <a:gd name="adj1" fmla="val 4230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מלבן 32"/>
                <p:cNvSpPr/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1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000" dirty="0"/>
                    <a:t>is chosen from a family of online space 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000" dirty="0"/>
                    <a:t> channels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lang="en-US" sz="1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מלבן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  <a:blipFill>
                  <a:blip r:embed="rId6"/>
                  <a:stretch>
                    <a:fillRect b="-21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מלבן 33"/>
                <p:cNvSpPr/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/>
                    <a:t>Induce at most </a:t>
                  </a:r>
                  <a14:m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11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1100" dirty="0"/>
                    <a:t> errors</a:t>
                  </a:r>
                </a:p>
              </p:txBody>
            </p:sp>
          </mc:Choice>
          <mc:Fallback xmlns="">
            <p:sp>
              <p:nvSpPr>
                <p:cNvPr id="30" name="מלבן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  <a:blipFill>
                  <a:blip r:embed="rId7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מלבן 43"/>
                <p:cNvSpPr/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1" name="מלבן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  <a:blipFill>
                  <a:blip r:embed="rId8"/>
                  <a:stretch>
                    <a:fillRect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מלבן 44"/>
                <p:cNvSpPr/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מלבן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  <a:blipFill>
                  <a:blip r:embed="rId9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מלבן 45"/>
                <p:cNvSpPr/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3" name="מלבן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  <a:blipFill>
                  <a:blip r:embed="rId10"/>
                  <a:stretch>
                    <a:fillRect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מלבן 61"/>
                <p:cNvSpPr/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מלבן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מחבר חץ ישר 65"/>
            <p:cNvCxnSpPr>
              <a:stCxn id="34" idx="3"/>
              <a:endCxn id="32" idx="1"/>
            </p:cNvCxnSpPr>
            <p:nvPr/>
          </p:nvCxnSpPr>
          <p:spPr>
            <a:xfrm flipV="1">
              <a:off x="6050594" y="1940423"/>
              <a:ext cx="705995" cy="483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מחבר חץ ישר 67"/>
            <p:cNvCxnSpPr>
              <a:stCxn id="34" idx="3"/>
              <a:endCxn id="31" idx="1"/>
            </p:cNvCxnSpPr>
            <p:nvPr/>
          </p:nvCxnSpPr>
          <p:spPr>
            <a:xfrm flipV="1">
              <a:off x="6050594" y="2302055"/>
              <a:ext cx="715186" cy="121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חץ ישר 69"/>
            <p:cNvCxnSpPr>
              <a:stCxn id="34" idx="3"/>
              <a:endCxn id="33" idx="1"/>
            </p:cNvCxnSpPr>
            <p:nvPr/>
          </p:nvCxnSpPr>
          <p:spPr>
            <a:xfrm>
              <a:off x="6050594" y="2423511"/>
              <a:ext cx="705993" cy="254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2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28" y="332656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Overview of the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2" y="1628800"/>
                <a:ext cx="11809312" cy="1902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70C0"/>
                    </a:solidFill>
                  </a:rPr>
                  <a:t>Starting point 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[GS16,SS16,KSS19]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sz="2700" u="sng" dirty="0"/>
                  <a:t>list-decodable</a:t>
                </a:r>
                <a:r>
                  <a:rPr lang="en-US" sz="2700" dirty="0"/>
                  <a:t> stochastic codes with </a:t>
                </a:r>
                <a:r>
                  <a:rPr lang="en-US" sz="2700" dirty="0" smtClean="0"/>
                  <a:t>rate         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 against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with constant list size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/>
                  <a:t>. 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Method: </a:t>
                </a:r>
                <a:r>
                  <a:rPr lang="en-US" sz="2700" dirty="0"/>
                  <a:t>Identifying the correct message in the list   </a:t>
                </a:r>
              </a:p>
              <a:p>
                <a:r>
                  <a:rPr lang="en-US" sz="2400" dirty="0"/>
                  <a:t>The recovering algorithm produces a list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possible candidates to be </a:t>
                </a:r>
                <a:r>
                  <a:rPr lang="en-US" sz="2400" u="sng" dirty="0"/>
                  <a:t>sent to the decoder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2" y="1628800"/>
                <a:ext cx="11809312" cy="1902536"/>
              </a:xfrm>
              <a:prstGeom prst="rect">
                <a:avLst/>
              </a:prstGeom>
              <a:blipFill>
                <a:blip r:embed="rId3"/>
                <a:stretch>
                  <a:fillRect l="-980" t="-2885" r="-464" b="-5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loud Callout 32">
            <a:extLst>
              <a:ext uri="{FF2B5EF4-FFF2-40B4-BE49-F238E27FC236}">
                <a16:creationId xmlns:a16="http://schemas.microsoft.com/office/drawing/2014/main" id="{F07D0BFF-E7D5-8440-8D02-43521228C39D}"/>
              </a:ext>
            </a:extLst>
          </p:cNvPr>
          <p:cNvSpPr/>
          <p:nvPr/>
        </p:nvSpPr>
        <p:spPr>
          <a:xfrm>
            <a:off x="8328248" y="2132856"/>
            <a:ext cx="3600400" cy="936104"/>
          </a:xfrm>
          <a:prstGeom prst="cloudCallout">
            <a:avLst>
              <a:gd name="adj1" fmla="val -71266"/>
              <a:gd name="adj2" fmla="val 284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a-ET" sz="2000" dirty="0"/>
              <a:t>Can’t work for Hamming channels!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94B9E0-FC79-8640-A24D-B1B3FD724C97}"/>
              </a:ext>
            </a:extLst>
          </p:cNvPr>
          <p:cNvSpPr/>
          <p:nvPr/>
        </p:nvSpPr>
        <p:spPr>
          <a:xfrm>
            <a:off x="263352" y="5648875"/>
            <a:ext cx="2232248" cy="396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Recovering algorithm</a:t>
            </a:r>
            <a:endParaRPr lang="aa-ET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18E1BB-F56E-9C44-B18E-1C009B25677E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495600" y="5432851"/>
            <a:ext cx="1296144" cy="41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21EA8-4769-0342-B1CD-F69716895508}"/>
              </a:ext>
            </a:extLst>
          </p:cNvPr>
          <p:cNvCxnSpPr>
            <a:stCxn id="3" idx="3"/>
          </p:cNvCxnSpPr>
          <p:nvPr/>
        </p:nvCxnSpPr>
        <p:spPr>
          <a:xfrm flipV="1">
            <a:off x="2495600" y="5738885"/>
            <a:ext cx="129614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AE71CB-12CB-6E46-B152-69FE4B920CE4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95600" y="5846897"/>
            <a:ext cx="129614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F2C276-770B-CB41-9B14-AB689E774D0C}"/>
              </a:ext>
            </a:extLst>
          </p:cNvPr>
          <p:cNvCxnSpPr/>
          <p:nvPr/>
        </p:nvCxnSpPr>
        <p:spPr>
          <a:xfrm>
            <a:off x="2502275" y="5859170"/>
            <a:ext cx="1296144" cy="5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EDE5A4-3324-9D44-B68C-FABB033E6217}"/>
                  </a:ext>
                </a:extLst>
              </p:cNvPr>
              <p:cNvSpPr/>
              <p:nvPr/>
            </p:nvSpPr>
            <p:spPr>
              <a:xfrm>
                <a:off x="3367570" y="622802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EDE5A4-3324-9D44-B68C-FABB033E6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70" y="6228020"/>
                <a:ext cx="3657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C7AF64-96B5-E342-AF23-731DA0FADA38}"/>
                  </a:ext>
                </a:extLst>
              </p:cNvPr>
              <p:cNvSpPr/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5C7AF64-96B5-E342-AF23-731DA0FAD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DE80FE-1910-7E4B-BD5A-C3E11A2BD999}"/>
                  </a:ext>
                </a:extLst>
              </p:cNvPr>
              <p:cNvSpPr/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DE80FE-1910-7E4B-BD5A-C3E11A2BD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57BFED-8D7B-3F4A-9A06-656CDBB249CA}"/>
                  </a:ext>
                </a:extLst>
              </p:cNvPr>
              <p:cNvSpPr/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57BFED-8D7B-3F4A-9A06-656CDBB24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  <a:blipFill>
                <a:blip r:embed="rId7"/>
                <a:stretch>
                  <a:fillRect t="-15000" b="-5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5262FA4-B755-DD43-9937-24B3D3C5E3FD}"/>
              </a:ext>
            </a:extLst>
          </p:cNvPr>
          <p:cNvSpPr/>
          <p:nvPr/>
        </p:nvSpPr>
        <p:spPr>
          <a:xfrm>
            <a:off x="3791252" y="5654820"/>
            <a:ext cx="1584176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CC37E-8103-654D-A3E6-6E19E6A15720}"/>
                  </a:ext>
                </a:extLst>
              </p:cNvPr>
              <p:cNvSpPr/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8BCC37E-8103-654D-A3E6-6E19E6A15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C0E23E-C8BF-B54B-A5E7-45B74004CB48}"/>
                  </a:ext>
                </a:extLst>
              </p:cNvPr>
              <p:cNvSpPr/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C0E23E-C8BF-B54B-A5E7-45B74004C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  <a:blipFill>
                <a:blip r:embed="rId9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FE9F18-C11B-8546-A9D3-764EE6E0BED0}"/>
              </a:ext>
            </a:extLst>
          </p:cNvPr>
          <p:cNvCxnSpPr>
            <a:cxnSpLocks/>
            <a:stCxn id="16" idx="3"/>
            <a:endCxn id="54" idx="1"/>
          </p:cNvCxnSpPr>
          <p:nvPr/>
        </p:nvCxnSpPr>
        <p:spPr>
          <a:xfrm>
            <a:off x="5375920" y="5460623"/>
            <a:ext cx="1781826" cy="1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D0AC09-DB03-9D41-A63C-CCC3300E6A0B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356337" y="5745341"/>
            <a:ext cx="1801409" cy="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8B0BEA-8000-474A-9C24-B9C161AE9D99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391366" y="6038891"/>
            <a:ext cx="1766380" cy="2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905CBC-B55B-794F-AF63-125D2AF8B551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5391366" y="6375802"/>
            <a:ext cx="1809876" cy="2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A652A6-DA1F-BC43-816B-75111BB4B097}"/>
                  </a:ext>
                </a:extLst>
              </p:cNvPr>
              <p:cNvSpPr/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A652A6-DA1F-BC43-816B-75111BB4B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  <a:blipFill>
                <a:blip r:embed="rId10"/>
                <a:stretch>
                  <a:fillRect t="-10345" r="-3297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8ABA62D-D490-C743-8670-80FB7AEC8553}"/>
                  </a:ext>
                </a:extLst>
              </p:cNvPr>
              <p:cNvSpPr/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8ABA62D-D490-C743-8670-80FB7AEC8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  <a:blipFill>
                <a:blip r:embed="rId11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30B25A13-D2D3-1D43-84C8-4EFEC443A77F}"/>
              </a:ext>
            </a:extLst>
          </p:cNvPr>
          <p:cNvSpPr/>
          <p:nvPr/>
        </p:nvSpPr>
        <p:spPr>
          <a:xfrm>
            <a:off x="7157746" y="5666212"/>
            <a:ext cx="1555663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5D058A-0296-864E-A8DD-EEE51808AF97}"/>
                  </a:ext>
                </a:extLst>
              </p:cNvPr>
              <p:cNvSpPr/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5D058A-0296-864E-A8DD-EEE51808A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  <a:blipFill>
                <a:blip r:embed="rId12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C55B74-CC56-9C48-86DD-0A3C96E4C6B3}"/>
                  </a:ext>
                </a:extLst>
              </p:cNvPr>
              <p:cNvSpPr/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𝐵𝑆𝐶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C55B74-CC56-9C48-86DD-0A3C96E4C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  <a:blipFill>
                <a:blip r:embed="rId13"/>
                <a:stretch>
                  <a:fillRect l="-820" t="-4762" r="-820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36CA01-17BE-9241-BD1E-1784C6BD56AD}"/>
                  </a:ext>
                </a:extLst>
              </p:cNvPr>
              <p:cNvSpPr/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𝐵𝑆𝐶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36CA01-17BE-9241-BD1E-1784C6BD5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  <a:blipFill>
                <a:blip r:embed="rId14"/>
                <a:stretch>
                  <a:fillRect t="-10345" r="-2655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E22A8F-6706-2A4F-8E93-E1CE0F77C679}"/>
              </a:ext>
            </a:extLst>
          </p:cNvPr>
          <p:cNvCxnSpPr>
            <a:cxnSpLocks/>
          </p:cNvCxnSpPr>
          <p:nvPr/>
        </p:nvCxnSpPr>
        <p:spPr>
          <a:xfrm>
            <a:off x="8713410" y="547915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5667198-3AD0-CA47-9389-BCEB9D893424}"/>
              </a:ext>
            </a:extLst>
          </p:cNvPr>
          <p:cNvCxnSpPr>
            <a:cxnSpLocks/>
          </p:cNvCxnSpPr>
          <p:nvPr/>
        </p:nvCxnSpPr>
        <p:spPr>
          <a:xfrm>
            <a:off x="8713410" y="5745341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7E1974A-9334-B54A-A0E4-76101EBBDE9E}"/>
              </a:ext>
            </a:extLst>
          </p:cNvPr>
          <p:cNvCxnSpPr>
            <a:cxnSpLocks/>
          </p:cNvCxnSpPr>
          <p:nvPr/>
        </p:nvCxnSpPr>
        <p:spPr>
          <a:xfrm>
            <a:off x="8713410" y="6049587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C70B646-D12A-1047-84BA-A06D22513B3C}"/>
              </a:ext>
            </a:extLst>
          </p:cNvPr>
          <p:cNvCxnSpPr>
            <a:cxnSpLocks/>
          </p:cNvCxnSpPr>
          <p:nvPr/>
        </p:nvCxnSpPr>
        <p:spPr>
          <a:xfrm>
            <a:off x="8713410" y="636945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1DE62CC-3566-5844-9C52-A1AF80601B8C}"/>
                  </a:ext>
                </a:extLst>
              </p:cNvPr>
              <p:cNvSpPr/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1DE62CC-3566-5844-9C52-A1AF80601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  <a:blipFill>
                <a:blip r:embed="rId15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9AC1082-38D7-1E4A-9660-7E26843B0297}"/>
              </a:ext>
            </a:extLst>
          </p:cNvPr>
          <p:cNvSpPr/>
          <p:nvPr/>
        </p:nvSpPr>
        <p:spPr>
          <a:xfrm>
            <a:off x="9649514" y="5642478"/>
            <a:ext cx="2088230" cy="23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B8829E8-5547-E949-86AB-BCD86C3267DC}"/>
                  </a:ext>
                </a:extLst>
              </p:cNvPr>
              <p:cNvSpPr/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B8829E8-5547-E949-86AB-BCD86C326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  <a:blipFill>
                <a:blip r:embed="rId16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9C40B1D-2D2A-4C46-AE80-52117E413E39}"/>
                  </a:ext>
                </a:extLst>
              </p:cNvPr>
              <p:cNvSpPr/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aa-ET" dirty="0"/>
                  <a:t> </a:t>
                </a: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9C40B1D-2D2A-4C46-AE80-52117E413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  <a:blipFill>
                <a:blip r:embed="rId17"/>
                <a:stretch>
                  <a:fillRect t="-14286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C55BDFD-78A8-FF41-BFA3-7AEDA0C594E9}"/>
                  </a:ext>
                </a:extLst>
              </p:cNvPr>
              <p:cNvSpPr/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C55BDFD-78A8-FF41-BFA3-7AEDA0C59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D5DD5F3-B490-964E-AC70-4AF1F355CE7F}"/>
              </a:ext>
            </a:extLst>
          </p:cNvPr>
          <p:cNvGrpSpPr/>
          <p:nvPr/>
        </p:nvGrpSpPr>
        <p:grpSpPr>
          <a:xfrm>
            <a:off x="3285984" y="6525344"/>
            <a:ext cx="865800" cy="154800"/>
            <a:chOff x="2875790" y="6495835"/>
            <a:chExt cx="86580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A576E0-9F3F-B24F-8AFA-343AB85E39C5}"/>
                    </a:ext>
                  </a:extLst>
                </p14:cNvPr>
                <p14:cNvContentPartPr/>
                <p14:nvPr/>
              </p14:nvContentPartPr>
              <p14:xfrm>
                <a:off x="2875790" y="6545155"/>
                <a:ext cx="772920" cy="4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A576E0-9F3F-B24F-8AFA-343AB85E39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45190" y="6514555"/>
                  <a:ext cx="834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843E44-3C9D-AE45-ADE0-782207CD5B0D}"/>
                    </a:ext>
                  </a:extLst>
                </p14:cNvPr>
                <p14:cNvContentPartPr/>
                <p14:nvPr/>
              </p14:nvContentPartPr>
              <p14:xfrm>
                <a:off x="3518750" y="6495835"/>
                <a:ext cx="222840" cy="154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843E44-3C9D-AE45-ADE0-782207CD5B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88150" y="6465235"/>
                  <a:ext cx="2844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Cloud 100">
            <a:extLst>
              <a:ext uri="{FF2B5EF4-FFF2-40B4-BE49-F238E27FC236}">
                <a16:creationId xmlns:a16="http://schemas.microsoft.com/office/drawing/2014/main" id="{1420BCF3-F560-144D-9ACE-21C0E8105BC8}"/>
              </a:ext>
            </a:extLst>
          </p:cNvPr>
          <p:cNvSpPr/>
          <p:nvPr/>
        </p:nvSpPr>
        <p:spPr>
          <a:xfrm>
            <a:off x="-168696" y="6038892"/>
            <a:ext cx="3817406" cy="84649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a-ET" dirty="0"/>
              <a:t> Correct </a:t>
            </a:r>
            <a:r>
              <a:rPr lang="en-US" dirty="0" smtClean="0"/>
              <a:t>message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encoded by code for BSC</a:t>
            </a:r>
            <a:r>
              <a:rPr lang="aa-ET" dirty="0" smtClean="0"/>
              <a:t> </a:t>
            </a:r>
            <a:endParaRPr lang="aa-ET" dirty="0"/>
          </a:p>
        </p:txBody>
      </p:sp>
      <p:grpSp>
        <p:nvGrpSpPr>
          <p:cNvPr id="40" name="Group 39"/>
          <p:cNvGrpSpPr/>
          <p:nvPr/>
        </p:nvGrpSpPr>
        <p:grpSpPr>
          <a:xfrm>
            <a:off x="6990016" y="362766"/>
            <a:ext cx="5021146" cy="1320102"/>
            <a:chOff x="261088" y="1375136"/>
            <a:chExt cx="7368787" cy="2094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מלבן 3"/>
                <p:cNvSpPr/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מלבן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  <a:blipFill>
                  <a:blip r:embed="rId2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מלבן 4"/>
                <p:cNvSpPr/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1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מלבן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מחבר חץ ישר 16"/>
            <p:cNvCxnSpPr>
              <a:stCxn id="41" idx="3"/>
              <a:endCxn id="42" idx="1"/>
            </p:cNvCxnSpPr>
            <p:nvPr/>
          </p:nvCxnSpPr>
          <p:spPr>
            <a:xfrm flipV="1">
              <a:off x="1125183" y="2415052"/>
              <a:ext cx="482481" cy="10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מרפקי 20"/>
            <p:cNvCxnSpPr>
              <a:stCxn id="42" idx="3"/>
            </p:cNvCxnSpPr>
            <p:nvPr/>
          </p:nvCxnSpPr>
          <p:spPr>
            <a:xfrm>
              <a:off x="3299853" y="2415050"/>
              <a:ext cx="612069" cy="29708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מרפקי 22"/>
            <p:cNvCxnSpPr/>
            <p:nvPr/>
          </p:nvCxnSpPr>
          <p:spPr>
            <a:xfrm flipV="1">
              <a:off x="3923928" y="2386252"/>
              <a:ext cx="432048" cy="334340"/>
            </a:xfrm>
            <a:prstGeom prst="bentConnector3">
              <a:avLst>
                <a:gd name="adj1" fmla="val 4230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מלבן 32"/>
                <p:cNvSpPr/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1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000" dirty="0"/>
                    <a:t>is chosen from a family of online space 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000" dirty="0"/>
                    <a:t> channels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lang="en-US" sz="1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מלבן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  <a:blipFill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מלבן 33"/>
                <p:cNvSpPr/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/>
                    <a:t>Induce at most </a:t>
                  </a:r>
                  <a14:m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11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1100" dirty="0"/>
                    <a:t> errors</a:t>
                  </a:r>
                </a:p>
              </p:txBody>
            </p:sp>
          </mc:Choice>
          <mc:Fallback xmlns="">
            <p:sp>
              <p:nvSpPr>
                <p:cNvPr id="47" name="מלבן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  <a:blipFill>
                  <a:blip r:embed="rId26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מלבן 43"/>
                <p:cNvSpPr/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8" name="מלבן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  <a:blipFill>
                  <a:blip r:embed="rId27"/>
                  <a:stretch>
                    <a:fillRect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מלבן 44"/>
                <p:cNvSpPr/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מלבן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  <a:blipFill>
                  <a:blip r:embed="rId28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מלבן 45"/>
                <p:cNvSpPr/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50" name="מלבן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  <a:blipFill>
                  <a:blip r:embed="rId29"/>
                  <a:stretch>
                    <a:fillRect b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מלבן 61"/>
                <p:cNvSpPr/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מלבן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מחבר חץ ישר 65"/>
            <p:cNvCxnSpPr>
              <a:stCxn id="51" idx="3"/>
              <a:endCxn id="49" idx="1"/>
            </p:cNvCxnSpPr>
            <p:nvPr/>
          </p:nvCxnSpPr>
          <p:spPr>
            <a:xfrm flipV="1">
              <a:off x="6050594" y="1940423"/>
              <a:ext cx="705995" cy="483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מחבר חץ ישר 67"/>
            <p:cNvCxnSpPr>
              <a:stCxn id="51" idx="3"/>
              <a:endCxn id="48" idx="1"/>
            </p:cNvCxnSpPr>
            <p:nvPr/>
          </p:nvCxnSpPr>
          <p:spPr>
            <a:xfrm flipV="1">
              <a:off x="6050594" y="2302055"/>
              <a:ext cx="715186" cy="121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חץ ישר 69"/>
            <p:cNvCxnSpPr>
              <a:stCxn id="51" idx="3"/>
              <a:endCxn id="50" idx="1"/>
            </p:cNvCxnSpPr>
            <p:nvPr/>
          </p:nvCxnSpPr>
          <p:spPr>
            <a:xfrm>
              <a:off x="6050594" y="2423511"/>
              <a:ext cx="705993" cy="254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6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15" grpId="0"/>
      <p:bldP spid="17" grpId="0"/>
      <p:bldP spid="18" grpId="0"/>
      <p:bldP spid="16" grpId="0" animBg="1"/>
      <p:bldP spid="20" grpId="0" animBg="1"/>
      <p:bldP spid="21" grpId="0" animBg="1"/>
      <p:bldP spid="22" grpId="0" animBg="1"/>
      <p:bldP spid="26" grpId="0"/>
      <p:bldP spid="54" grpId="0" animBg="1"/>
      <p:bldP spid="55" grpId="0" animBg="1"/>
      <p:bldP spid="56" grpId="0" animBg="1"/>
      <p:bldP spid="57" grpId="0" animBg="1"/>
      <p:bldP spid="63" grpId="0"/>
      <p:bldP spid="80" grpId="0" animBg="1"/>
      <p:bldP spid="81" grpId="0" animBg="1"/>
      <p:bldP spid="82" grpId="0" animBg="1"/>
      <p:bldP spid="83" grpId="0" animBg="1"/>
      <p:bldP spid="84" grpId="0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2" y="1628800"/>
                <a:ext cx="11809312" cy="4824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70C0"/>
                    </a:solidFill>
                  </a:rPr>
                  <a:t>Starting point 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[GS16,SS16,KSS19</a:t>
                </a:r>
                <a:r>
                  <a:rPr lang="en-US" sz="2700" dirty="0">
                    <a:solidFill>
                      <a:srgbClr val="00B050"/>
                    </a:solidFill>
                  </a:rPr>
                  <a:t>]</a:t>
                </a:r>
                <a:r>
                  <a:rPr lang="en-US" sz="2700" dirty="0">
                    <a:solidFill>
                      <a:srgbClr val="0070C0"/>
                    </a:solidFill>
                  </a:rPr>
                  <a:t>: </a:t>
                </a:r>
                <a:r>
                  <a:rPr lang="en-US" sz="2700" u="sng" dirty="0"/>
                  <a:t>list-decodable</a:t>
                </a:r>
                <a:r>
                  <a:rPr lang="en-US" sz="2700" dirty="0"/>
                  <a:t> stochastic codes with rate </a:t>
                </a:r>
                <a:r>
                  <a:rPr lang="en-US" sz="27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 against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with constant list size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/>
                  <a:t>. 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Method: </a:t>
                </a:r>
                <a:r>
                  <a:rPr lang="en-US" sz="2700" dirty="0"/>
                  <a:t>Identifying the correct message in the list   </a:t>
                </a:r>
              </a:p>
              <a:p>
                <a:r>
                  <a:rPr lang="en-US" sz="2400" dirty="0"/>
                  <a:t>The recovering algorithm produces a list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possible candidates to be </a:t>
                </a:r>
                <a:r>
                  <a:rPr lang="en-US" sz="2400" u="sng" dirty="0"/>
                  <a:t>sent to the decoder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arrange for the false candidates to be pseudorandom against the channel.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Evasive codes: </a:t>
                </a:r>
                <a:r>
                  <a:rPr lang="en-US" sz="2700" dirty="0" err="1"/>
                  <a:t>w.h.p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the </a:t>
                </a:r>
                <a:r>
                  <a:rPr lang="en-US" sz="2700" dirty="0" smtClean="0"/>
                  <a:t>BSC decoder </a:t>
                </a:r>
                <a:r>
                  <a:rPr lang="en-US" sz="2700" dirty="0"/>
                  <a:t>aborts if it receives a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random string</a:t>
                </a:r>
                <a:r>
                  <a:rPr lang="en-US" sz="2700" dirty="0"/>
                  <a:t> corrupted by </a:t>
                </a:r>
                <a:r>
                  <a:rPr lang="en-US" sz="2700" dirty="0" smtClean="0"/>
                  <a:t>a </a:t>
                </a:r>
                <a:r>
                  <a:rPr lang="en-US" sz="2700" dirty="0"/>
                  <a:t>bounded channel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700" dirty="0"/>
                  <a:t> 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700" dirty="0"/>
                  <a:t>).</a:t>
                </a:r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endParaRPr lang="en-US" sz="27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2" y="1628800"/>
                <a:ext cx="11809312" cy="4824536"/>
              </a:xfrm>
              <a:prstGeom prst="rect">
                <a:avLst/>
              </a:prstGeom>
              <a:blipFill>
                <a:blip r:embed="rId3"/>
                <a:stretch>
                  <a:fillRect l="-980" t="-1136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id="{4465A135-B135-A54D-9660-2FC7922F6CAD}"/>
              </a:ext>
            </a:extLst>
          </p:cNvPr>
          <p:cNvSpPr/>
          <p:nvPr/>
        </p:nvSpPr>
        <p:spPr>
          <a:xfrm>
            <a:off x="7501387" y="2146201"/>
            <a:ext cx="4390733" cy="856917"/>
          </a:xfrm>
          <a:prstGeom prst="wedgeRoundRectCallout">
            <a:avLst>
              <a:gd name="adj1" fmla="val 12679"/>
              <a:gd name="adj2" fmla="val 1343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 </a:t>
            </a:r>
            <a:r>
              <a:rPr lang="en-GB" sz="2400" dirty="0" smtClean="0"/>
              <a:t>This requires quite a bit of work, but we will not go into it.</a:t>
            </a:r>
            <a:endParaRPr lang="en-US" sz="24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28" y="332656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Overview of the Technique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2C2845-1143-E644-AE2B-E768418F6BB3}"/>
              </a:ext>
            </a:extLst>
          </p:cNvPr>
          <p:cNvSpPr/>
          <p:nvPr/>
        </p:nvSpPr>
        <p:spPr>
          <a:xfrm>
            <a:off x="263352" y="5648875"/>
            <a:ext cx="2232248" cy="396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Recovering algorithm</a:t>
            </a:r>
            <a:endParaRPr lang="aa-ET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207866-A818-2241-9B01-CCDFDCE92688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95600" y="5432851"/>
            <a:ext cx="1296144" cy="41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59ED581-EA33-D442-9937-7E0D59C48CA0}"/>
              </a:ext>
            </a:extLst>
          </p:cNvPr>
          <p:cNvCxnSpPr>
            <a:stCxn id="36" idx="3"/>
          </p:cNvCxnSpPr>
          <p:nvPr/>
        </p:nvCxnSpPr>
        <p:spPr>
          <a:xfrm flipV="1">
            <a:off x="2495600" y="5738885"/>
            <a:ext cx="129614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6C5AAC-58A5-D449-ADD5-42EF4A9DCC2F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95600" y="5846897"/>
            <a:ext cx="129614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8D19F9-92F5-924E-BA36-BC171BA8E5FF}"/>
              </a:ext>
            </a:extLst>
          </p:cNvPr>
          <p:cNvCxnSpPr/>
          <p:nvPr/>
        </p:nvCxnSpPr>
        <p:spPr>
          <a:xfrm>
            <a:off x="2502275" y="5859170"/>
            <a:ext cx="1296144" cy="5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ADBBFC-66F7-9B41-8F81-8CAB643E0F8B}"/>
                  </a:ext>
                </a:extLst>
              </p:cNvPr>
              <p:cNvSpPr/>
              <p:nvPr/>
            </p:nvSpPr>
            <p:spPr>
              <a:xfrm>
                <a:off x="3367570" y="589434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ADBBFC-66F7-9B41-8F81-8CAB643E0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70" y="5894340"/>
                <a:ext cx="3657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012297-CF05-964F-A59E-F7A750BB4251}"/>
                  </a:ext>
                </a:extLst>
              </p:cNvPr>
              <p:cNvSpPr/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012297-CF05-964F-A59E-F7A750BB4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A8BE5A-2480-694C-92CA-9575137DE7FB}"/>
                  </a:ext>
                </a:extLst>
              </p:cNvPr>
              <p:cNvSpPr/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A8BE5A-2480-694C-92CA-9575137DE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12A343-4859-E24D-9199-1F34C5A2461F}"/>
                  </a:ext>
                </a:extLst>
              </p:cNvPr>
              <p:cNvSpPr/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12A343-4859-E24D-9199-1F34C5A2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  <a:blipFill>
                <a:blip r:embed="rId7"/>
                <a:stretch>
                  <a:fillRect t="-15000" b="-5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DA80E14B-5D6F-4642-AAF1-07288C1A5144}"/>
              </a:ext>
            </a:extLst>
          </p:cNvPr>
          <p:cNvSpPr/>
          <p:nvPr/>
        </p:nvSpPr>
        <p:spPr>
          <a:xfrm>
            <a:off x="3791252" y="5654820"/>
            <a:ext cx="1584176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A1BCDA-9E5F-2546-95C6-03BC970C0BF8}"/>
                  </a:ext>
                </a:extLst>
              </p:cNvPr>
              <p:cNvSpPr/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A1BCDA-9E5F-2546-95C6-03BC970C0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  <a:blipFill>
                <a:blip r:embed="rId8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71E518-B089-7849-860F-0837CB34814F}"/>
                  </a:ext>
                </a:extLst>
              </p:cNvPr>
              <p:cNvSpPr/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71E518-B089-7849-860F-0837CB348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  <a:blipFill>
                <a:blip r:embed="rId9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50F792-DD23-0B4B-A3E4-4CB60AEE8EA2}"/>
              </a:ext>
            </a:extLst>
          </p:cNvPr>
          <p:cNvCxnSpPr>
            <a:cxnSpLocks/>
            <a:stCxn id="44" idx="3"/>
            <a:endCxn id="53" idx="1"/>
          </p:cNvCxnSpPr>
          <p:nvPr/>
        </p:nvCxnSpPr>
        <p:spPr>
          <a:xfrm>
            <a:off x="5375920" y="5460623"/>
            <a:ext cx="1781826" cy="1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342B97-4761-8E49-B18C-EE648DEF3F2C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356337" y="5745341"/>
            <a:ext cx="1801409" cy="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5CFCFE-9CCB-8941-8DEA-F1017E518F22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5391366" y="6038891"/>
            <a:ext cx="1766380" cy="2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0B0E5E-1583-CD45-B35B-A1A48E0AD97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5391366" y="6375802"/>
            <a:ext cx="1809876" cy="2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DA0D50-0107-5045-89AB-FB13F0CE48B3}"/>
                  </a:ext>
                </a:extLst>
              </p:cNvPr>
              <p:cNvSpPr/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DA0D50-0107-5045-89AB-FB13F0CE4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  <a:blipFill>
                <a:blip r:embed="rId10"/>
                <a:stretch>
                  <a:fillRect t="-10345" r="-3297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187BEE-8C03-134F-BD25-BAEFECF233A2}"/>
                  </a:ext>
                </a:extLst>
              </p:cNvPr>
              <p:cNvSpPr/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187BEE-8C03-134F-BD25-BAEFECF23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  <a:blipFill>
                <a:blip r:embed="rId11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20A0F314-3C95-BB4B-A3D3-A2898F5ED81D}"/>
              </a:ext>
            </a:extLst>
          </p:cNvPr>
          <p:cNvSpPr/>
          <p:nvPr/>
        </p:nvSpPr>
        <p:spPr>
          <a:xfrm>
            <a:off x="7157746" y="5666212"/>
            <a:ext cx="1555663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0C0C0-E0A4-4547-9B9B-6215A5B4DAD0}"/>
                  </a:ext>
                </a:extLst>
              </p:cNvPr>
              <p:cNvSpPr/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0C0C0-E0A4-4547-9B9B-6215A5B4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  <a:blipFill>
                <a:blip r:embed="rId12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56A9D1C-BB90-4149-A00C-5EA09D99115A}"/>
                  </a:ext>
                </a:extLst>
              </p:cNvPr>
              <p:cNvSpPr/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𝐵𝑆𝐶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56A9D1C-BB90-4149-A00C-5EA09D991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  <a:blipFill>
                <a:blip r:embed="rId13"/>
                <a:stretch>
                  <a:fillRect l="-820" t="-4762" r="-820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90047AF-75C0-5A4C-9C4F-6900CA84B6FA}"/>
                  </a:ext>
                </a:extLst>
              </p:cNvPr>
              <p:cNvSpPr/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𝐵𝑆𝐶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90047AF-75C0-5A4C-9C4F-6900CA84B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  <a:blipFill>
                <a:blip r:embed="rId14"/>
                <a:stretch>
                  <a:fillRect t="-10345" r="-2655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70BE89-0CD1-EC4A-B428-F1E6C8513835}"/>
              </a:ext>
            </a:extLst>
          </p:cNvPr>
          <p:cNvCxnSpPr>
            <a:cxnSpLocks/>
          </p:cNvCxnSpPr>
          <p:nvPr/>
        </p:nvCxnSpPr>
        <p:spPr>
          <a:xfrm>
            <a:off x="8713410" y="547915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0CDFDF-850D-C24D-A32A-6A557AB80147}"/>
              </a:ext>
            </a:extLst>
          </p:cNvPr>
          <p:cNvCxnSpPr>
            <a:cxnSpLocks/>
          </p:cNvCxnSpPr>
          <p:nvPr/>
        </p:nvCxnSpPr>
        <p:spPr>
          <a:xfrm>
            <a:off x="8713410" y="5745341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DE28E8-F9ED-6C43-9CEE-F0DE8F334F1E}"/>
              </a:ext>
            </a:extLst>
          </p:cNvPr>
          <p:cNvCxnSpPr>
            <a:cxnSpLocks/>
          </p:cNvCxnSpPr>
          <p:nvPr/>
        </p:nvCxnSpPr>
        <p:spPr>
          <a:xfrm>
            <a:off x="8713410" y="6049587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C2F8C0-E8CD-F747-849E-4AFEFF1A3197}"/>
              </a:ext>
            </a:extLst>
          </p:cNvPr>
          <p:cNvCxnSpPr>
            <a:cxnSpLocks/>
          </p:cNvCxnSpPr>
          <p:nvPr/>
        </p:nvCxnSpPr>
        <p:spPr>
          <a:xfrm>
            <a:off x="8713410" y="636945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2E18CD-2B1A-A04D-B88E-CFC97A44D96E}"/>
                  </a:ext>
                </a:extLst>
              </p:cNvPr>
              <p:cNvSpPr/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2E18CD-2B1A-A04D-B88E-CFC97A44D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  <a:blipFill>
                <a:blip r:embed="rId15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45128EBA-14F3-5D4D-A5FC-6166E358EDF0}"/>
              </a:ext>
            </a:extLst>
          </p:cNvPr>
          <p:cNvSpPr/>
          <p:nvPr/>
        </p:nvSpPr>
        <p:spPr>
          <a:xfrm>
            <a:off x="9649514" y="5642478"/>
            <a:ext cx="2088230" cy="23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DAC4BD-3483-7349-B3F9-1109A1907860}"/>
                  </a:ext>
                </a:extLst>
              </p:cNvPr>
              <p:cNvSpPr/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DAC4BD-3483-7349-B3F9-1109A1907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  <a:blipFill>
                <a:blip r:embed="rId16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693737-DEBA-9C41-B5E9-03FAAF88CBAB}"/>
                  </a:ext>
                </a:extLst>
              </p:cNvPr>
              <p:cNvSpPr/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aa-ET" dirty="0"/>
                  <a:t> 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693737-DEBA-9C41-B5E9-03FAAF88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  <a:blipFill>
                <a:blip r:embed="rId17"/>
                <a:stretch>
                  <a:fillRect t="-14286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A25208F-1DA7-AC47-9832-23DFC986E937}"/>
                  </a:ext>
                </a:extLst>
              </p:cNvPr>
              <p:cNvSpPr/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A25208F-1DA7-AC47-9832-23DFC986E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D7E71C9-075F-5340-8CDD-E08515329225}"/>
                  </a:ext>
                </a:extLst>
              </p14:cNvPr>
              <p14:cNvContentPartPr/>
              <p14:nvPr/>
            </p14:nvContentPartPr>
            <p14:xfrm>
              <a:off x="4379640" y="5207109"/>
              <a:ext cx="346320" cy="48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D7E71C9-075F-5340-8CDD-E085153292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9040" y="5176509"/>
                <a:ext cx="4078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CF574CE-FDAC-A844-B039-F94F134B8142}"/>
                  </a:ext>
                </a:extLst>
              </p14:cNvPr>
              <p14:cNvContentPartPr/>
              <p14:nvPr/>
            </p14:nvContentPartPr>
            <p14:xfrm>
              <a:off x="4396920" y="5933949"/>
              <a:ext cx="277200" cy="234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CF574CE-FDAC-A844-B039-F94F134B81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5960" y="5902989"/>
                <a:ext cx="33876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E14D5B-DAA4-F94B-9B8B-10F5924AFF06}"/>
              </a:ext>
            </a:extLst>
          </p:cNvPr>
          <p:cNvGrpSpPr/>
          <p:nvPr/>
        </p:nvGrpSpPr>
        <p:grpSpPr>
          <a:xfrm>
            <a:off x="4864200" y="5016669"/>
            <a:ext cx="337680" cy="234360"/>
            <a:chOff x="4864200" y="5016669"/>
            <a:chExt cx="3376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C1C965-F948-974B-B14C-B4798CE88AC6}"/>
                    </a:ext>
                  </a:extLst>
                </p14:cNvPr>
                <p14:cNvContentPartPr/>
                <p14:nvPr/>
              </p14:nvContentPartPr>
              <p14:xfrm>
                <a:off x="4864200" y="5016669"/>
                <a:ext cx="164880" cy="234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C1C965-F948-974B-B14C-B4798CE88A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33600" y="4986069"/>
                  <a:ext cx="226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2A8C5D-A30C-2E4E-A740-C5C3F4286C1F}"/>
                    </a:ext>
                  </a:extLst>
                </p14:cNvPr>
                <p14:cNvContentPartPr/>
                <p14:nvPr/>
              </p14:nvContentPartPr>
              <p14:xfrm>
                <a:off x="5098200" y="5112069"/>
                <a:ext cx="103680" cy="126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2A8C5D-A30C-2E4E-A740-C5C3F4286C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67600" y="5081469"/>
                  <a:ext cx="1652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4B7368A-5AD0-0B47-A9A1-113CD5C97B33}"/>
              </a:ext>
            </a:extLst>
          </p:cNvPr>
          <p:cNvGrpSpPr/>
          <p:nvPr/>
        </p:nvGrpSpPr>
        <p:grpSpPr>
          <a:xfrm>
            <a:off x="7504800" y="4818309"/>
            <a:ext cx="761040" cy="1357920"/>
            <a:chOff x="7504800" y="4818309"/>
            <a:chExt cx="76104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228DB0-3A02-EB4F-B7EE-01C08195EAE9}"/>
                    </a:ext>
                  </a:extLst>
                </p14:cNvPr>
                <p14:cNvContentPartPr/>
                <p14:nvPr/>
              </p14:nvContentPartPr>
              <p14:xfrm>
                <a:off x="7676880" y="5319429"/>
                <a:ext cx="416160" cy="856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228DB0-3A02-EB4F-B7EE-01C08195EA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46280" y="5288829"/>
                  <a:ext cx="47736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BAF138-CE90-F84A-A33A-1F2A093BA736}"/>
                    </a:ext>
                  </a:extLst>
                </p14:cNvPr>
                <p14:cNvContentPartPr/>
                <p14:nvPr/>
              </p14:nvContentPartPr>
              <p14:xfrm>
                <a:off x="7504800" y="4869789"/>
                <a:ext cx="241920" cy="37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BAF138-CE90-F84A-A33A-1F2A093BA7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74200" y="4839189"/>
                  <a:ext cx="303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79351BC-7499-3847-849F-43EF21B4C265}"/>
                    </a:ext>
                  </a:extLst>
                </p14:cNvPr>
                <p14:cNvContentPartPr/>
                <p14:nvPr/>
              </p14:nvContentPartPr>
              <p14:xfrm>
                <a:off x="7763280" y="4852509"/>
                <a:ext cx="147960" cy="35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79351BC-7499-3847-849F-43EF21B4C2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2680" y="4821909"/>
                  <a:ext cx="209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DACFA9-68FF-E84B-9C13-497BD87595D2}"/>
                    </a:ext>
                  </a:extLst>
                </p14:cNvPr>
                <p14:cNvContentPartPr/>
                <p14:nvPr/>
              </p14:nvContentPartPr>
              <p14:xfrm>
                <a:off x="7936800" y="4930269"/>
                <a:ext cx="216720" cy="20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DACFA9-68FF-E84B-9C13-497BD87595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06200" y="4899669"/>
                  <a:ext cx="277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E10C93F-A336-3D42-B851-2B927DE2E020}"/>
                    </a:ext>
                  </a:extLst>
                </p14:cNvPr>
                <p14:cNvContentPartPr/>
                <p14:nvPr/>
              </p14:nvContentPartPr>
              <p14:xfrm>
                <a:off x="8162160" y="4818309"/>
                <a:ext cx="103680" cy="45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E10C93F-A336-3D42-B851-2B927DE2E0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1200" y="4787709"/>
                  <a:ext cx="1652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DBAE4B-8B8F-614D-832B-D8C45017E0E5}"/>
                    </a:ext>
                  </a:extLst>
                </p14:cNvPr>
                <p14:cNvContentPartPr/>
                <p14:nvPr/>
              </p14:nvContentPartPr>
              <p14:xfrm>
                <a:off x="8118600" y="5050869"/>
                <a:ext cx="104400" cy="12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DBAE4B-8B8F-614D-832B-D8C45017E0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87640" y="5019909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78DCF16-2047-BF44-8444-CF117F6B0769}"/>
                  </a:ext>
                </a:extLst>
              </p14:cNvPr>
              <p14:cNvContentPartPr/>
              <p14:nvPr/>
            </p14:nvContentPartPr>
            <p14:xfrm>
              <a:off x="9696480" y="4830549"/>
              <a:ext cx="178920" cy="403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78DCF16-2047-BF44-8444-CF117F6B07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65880" y="4799949"/>
                <a:ext cx="24012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BC1217D-7179-274E-AE7F-C79ED0C246A2}"/>
                  </a:ext>
                </a:extLst>
              </p14:cNvPr>
              <p14:cNvContentPartPr/>
              <p14:nvPr/>
            </p14:nvContentPartPr>
            <p14:xfrm>
              <a:off x="9944520" y="4939269"/>
              <a:ext cx="182160" cy="225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BC1217D-7179-274E-AE7F-C79ED0C246A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13920" y="4908669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F49C4B3-9F3F-7B4F-9828-8147087ACD02}"/>
                  </a:ext>
                </a:extLst>
              </p14:cNvPr>
              <p14:cNvContentPartPr/>
              <p14:nvPr/>
            </p14:nvContentPartPr>
            <p14:xfrm>
              <a:off x="10134960" y="4995069"/>
              <a:ext cx="208080" cy="151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F49C4B3-9F3F-7B4F-9828-8147087ACD0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104360" y="4964109"/>
                <a:ext cx="269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9BF00EF-492C-6E41-A26E-785CECB10C5F}"/>
                  </a:ext>
                </a:extLst>
              </p14:cNvPr>
              <p14:cNvContentPartPr/>
              <p14:nvPr/>
            </p14:nvContentPartPr>
            <p14:xfrm>
              <a:off x="10403160" y="4783389"/>
              <a:ext cx="233640" cy="432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9BF00EF-492C-6E41-A26E-785CECB10C5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72560" y="4752789"/>
                <a:ext cx="2952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F2B971B-C973-ED4E-962E-DA2BBD587F60}"/>
                  </a:ext>
                </a:extLst>
              </p14:cNvPr>
              <p14:cNvContentPartPr/>
              <p14:nvPr/>
            </p14:nvContentPartPr>
            <p14:xfrm>
              <a:off x="10605480" y="4873749"/>
              <a:ext cx="204840" cy="240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F2B971B-C973-ED4E-962E-DA2BBD587F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574880" y="4843149"/>
                <a:ext cx="266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361ADF3-B104-EB48-B9EE-3874F05E8AB6}"/>
                  </a:ext>
                </a:extLst>
              </p14:cNvPr>
              <p14:cNvContentPartPr/>
              <p14:nvPr/>
            </p14:nvContentPartPr>
            <p14:xfrm>
              <a:off x="10887720" y="4766109"/>
              <a:ext cx="234360" cy="415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361ADF3-B104-EB48-B9EE-3874F05E8AB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56760" y="4735509"/>
                <a:ext cx="2959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6CC6852-026F-0D4D-9C70-77F44AD0C0C9}"/>
                  </a:ext>
                </a:extLst>
              </p14:cNvPr>
              <p14:cNvContentPartPr/>
              <p14:nvPr/>
            </p14:nvContentPartPr>
            <p14:xfrm>
              <a:off x="11112720" y="4852509"/>
              <a:ext cx="207720" cy="242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6CC6852-026F-0D4D-9C70-77F44AD0C0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082120" y="4821909"/>
                <a:ext cx="26928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6814F8B-9B72-CB47-B4AB-0B2137C3492E}"/>
              </a:ext>
            </a:extLst>
          </p:cNvPr>
          <p:cNvGrpSpPr/>
          <p:nvPr/>
        </p:nvGrpSpPr>
        <p:grpSpPr>
          <a:xfrm>
            <a:off x="11355000" y="4787349"/>
            <a:ext cx="289440" cy="524160"/>
            <a:chOff x="11355000" y="4787349"/>
            <a:chExt cx="28944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623359-CA0F-1149-B691-5735EA05FE2C}"/>
                    </a:ext>
                  </a:extLst>
                </p14:cNvPr>
                <p14:cNvContentPartPr/>
                <p14:nvPr/>
              </p14:nvContentPartPr>
              <p14:xfrm>
                <a:off x="11355000" y="5011269"/>
                <a:ext cx="104400" cy="11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623359-CA0F-1149-B691-5735EA05FE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24400" y="4980669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341C41C-4081-DD4F-A528-9A81FCE8E3C5}"/>
                    </a:ext>
                  </a:extLst>
                </p14:cNvPr>
                <p14:cNvContentPartPr/>
                <p14:nvPr/>
              </p14:nvContentPartPr>
              <p14:xfrm>
                <a:off x="11450400" y="4818309"/>
                <a:ext cx="86760" cy="432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341C41C-4081-DD4F-A528-9A81FCE8E3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9440" y="4787709"/>
                  <a:ext cx="147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41FE39-8F24-7344-A285-20A89DAADC72}"/>
                    </a:ext>
                  </a:extLst>
                </p14:cNvPr>
                <p14:cNvContentPartPr/>
                <p14:nvPr/>
              </p14:nvContentPartPr>
              <p14:xfrm>
                <a:off x="11528520" y="4787349"/>
                <a:ext cx="115920" cy="52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41FE39-8F24-7344-A285-20A89DAADC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7920" y="4756749"/>
                  <a:ext cx="17712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182EA5E-4883-7343-96BC-9408A1426048}"/>
              </a:ext>
            </a:extLst>
          </p:cNvPr>
          <p:cNvGrpSpPr/>
          <p:nvPr/>
        </p:nvGrpSpPr>
        <p:grpSpPr>
          <a:xfrm>
            <a:off x="11805360" y="5285229"/>
            <a:ext cx="182160" cy="276840"/>
            <a:chOff x="11805360" y="5285229"/>
            <a:chExt cx="182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5AFC76-5CA2-0845-B641-EB059CE57C2A}"/>
                    </a:ext>
                  </a:extLst>
                </p14:cNvPr>
                <p14:cNvContentPartPr/>
                <p14:nvPr/>
              </p14:nvContentPartPr>
              <p14:xfrm>
                <a:off x="11805360" y="5285229"/>
                <a:ext cx="138600" cy="242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5AFC76-5CA2-0845-B641-EB059CE57C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74760" y="5254269"/>
                  <a:ext cx="19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DCA733-6C7A-384D-A484-72A3B402D48E}"/>
                    </a:ext>
                  </a:extLst>
                </p14:cNvPr>
                <p14:cNvContentPartPr/>
                <p14:nvPr/>
              </p14:nvContentPartPr>
              <p14:xfrm>
                <a:off x="11813640" y="5518509"/>
                <a:ext cx="173880" cy="4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DCA733-6C7A-384D-A484-72A3B402D4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83040" y="5487909"/>
                  <a:ext cx="2350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A975AEA-63F3-B34E-87F7-E0F6948A6161}"/>
              </a:ext>
            </a:extLst>
          </p:cNvPr>
          <p:cNvGrpSpPr/>
          <p:nvPr/>
        </p:nvGrpSpPr>
        <p:grpSpPr>
          <a:xfrm>
            <a:off x="11779440" y="5864469"/>
            <a:ext cx="207720" cy="251280"/>
            <a:chOff x="11779440" y="5864469"/>
            <a:chExt cx="2077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93C431-BFAE-4E49-BADA-261D1159F088}"/>
                    </a:ext>
                  </a:extLst>
                </p14:cNvPr>
                <p14:cNvContentPartPr/>
                <p14:nvPr/>
              </p14:nvContentPartPr>
              <p14:xfrm>
                <a:off x="11779440" y="5864469"/>
                <a:ext cx="207720" cy="25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93C431-BFAE-4E49-BADA-261D1159F0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48840" y="5833869"/>
                  <a:ext cx="269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925D4C-A5C6-7D45-A6CE-3CC01A0471A0}"/>
                    </a:ext>
                  </a:extLst>
                </p14:cNvPr>
                <p14:cNvContentPartPr/>
                <p14:nvPr/>
              </p14:nvContentPartPr>
              <p14:xfrm>
                <a:off x="11857200" y="5873469"/>
                <a:ext cx="34920" cy="242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925D4C-A5C6-7D45-A6CE-3CC01A0471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26600" y="5842509"/>
                  <a:ext cx="9648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E463EBC-836B-D142-8303-307F70E19C87}"/>
                  </a:ext>
                </a:extLst>
              </p14:cNvPr>
              <p14:cNvContentPartPr/>
              <p14:nvPr/>
            </p14:nvContentPartPr>
            <p14:xfrm>
              <a:off x="11805360" y="6340389"/>
              <a:ext cx="268560" cy="255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E463EBC-836B-D142-8303-307F70E19C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74760" y="6309429"/>
                <a:ext cx="329760" cy="317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608168" y="2165955"/>
            <a:ext cx="4171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pretend that: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psueudorandom</a:t>
            </a:r>
            <a:r>
              <a:rPr lang="en-US" sz="2400" dirty="0" smtClean="0"/>
              <a:t> = </a:t>
            </a:r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andom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990016" y="362766"/>
            <a:ext cx="5021146" cy="1320102"/>
            <a:chOff x="261088" y="1375136"/>
            <a:chExt cx="7368787" cy="2094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מלבן 3"/>
                <p:cNvSpPr/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מלבן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88" y="2317342"/>
                  <a:ext cx="864096" cy="216024"/>
                </a:xfrm>
                <a:prstGeom prst="rect">
                  <a:avLst/>
                </a:prstGeom>
                <a:blipFill>
                  <a:blip r:embed="rId69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מלבן 4"/>
                <p:cNvSpPr/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100" i="1" dirty="0" err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1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מלבן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64" y="2160700"/>
                  <a:ext cx="1692187" cy="508703"/>
                </a:xfrm>
                <a:prstGeom prst="rect">
                  <a:avLst/>
                </a:prstGeom>
                <a:blipFill>
                  <a:blip r:embed="rId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מחבר חץ ישר 16"/>
            <p:cNvCxnSpPr>
              <a:stCxn id="74" idx="3"/>
              <a:endCxn id="75" idx="1"/>
            </p:cNvCxnSpPr>
            <p:nvPr/>
          </p:nvCxnSpPr>
          <p:spPr>
            <a:xfrm flipV="1">
              <a:off x="1125183" y="2415052"/>
              <a:ext cx="482481" cy="103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מרפקי 20"/>
            <p:cNvCxnSpPr>
              <a:stCxn id="75" idx="3"/>
            </p:cNvCxnSpPr>
            <p:nvPr/>
          </p:nvCxnSpPr>
          <p:spPr>
            <a:xfrm>
              <a:off x="3299853" y="2415050"/>
              <a:ext cx="612069" cy="297081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מרפקי 22"/>
            <p:cNvCxnSpPr/>
            <p:nvPr/>
          </p:nvCxnSpPr>
          <p:spPr>
            <a:xfrm flipV="1">
              <a:off x="3923928" y="2386252"/>
              <a:ext cx="432048" cy="334340"/>
            </a:xfrm>
            <a:prstGeom prst="bentConnector3">
              <a:avLst>
                <a:gd name="adj1" fmla="val 4230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מלבן 32"/>
                <p:cNvSpPr/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𝐶</m:t>
                      </m:r>
                    </m:oMath>
                  </a14:m>
                  <a:r>
                    <a:rPr lang="en-US" sz="1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000" dirty="0"/>
                    <a:t>is chosen from a family of online space 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000" dirty="0"/>
                    <a:t> channels</a:t>
                  </a:r>
                  <a:endParaRPr lang="en-US" sz="1000" dirty="0">
                    <a:solidFill>
                      <a:srgbClr val="FF0000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)=</m:t>
                        </m:r>
                        <m:r>
                          <a:rPr lang="en-US" sz="10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0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lang="en-US" sz="1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מלבן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117" y="1375136"/>
                  <a:ext cx="2860833" cy="878917"/>
                </a:xfrm>
                <a:prstGeom prst="rect">
                  <a:avLst/>
                </a:prstGeom>
                <a:blipFill>
                  <a:blip r:embed="rId2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מלבן 33"/>
                <p:cNvSpPr/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/>
                    <a:t>Induce at most </a:t>
                  </a:r>
                  <a14:m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11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sz="1100" dirty="0"/>
                    <a:t> errors</a:t>
                  </a:r>
                </a:p>
              </p:txBody>
            </p:sp>
          </mc:Choice>
          <mc:Fallback xmlns="">
            <p:sp>
              <p:nvSpPr>
                <p:cNvPr id="80" name="מלבן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3199" y="2785874"/>
                  <a:ext cx="2162671" cy="683601"/>
                </a:xfrm>
                <a:prstGeom prst="rect">
                  <a:avLst/>
                </a:prstGeom>
                <a:blipFill>
                  <a:blip r:embed="rId22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מלבן 43"/>
                <p:cNvSpPr/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81" name="מלבן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780" y="2194043"/>
                  <a:ext cx="864095" cy="216024"/>
                </a:xfrm>
                <a:prstGeom prst="rect">
                  <a:avLst/>
                </a:prstGeom>
                <a:blipFill>
                  <a:blip r:embed="rId24"/>
                  <a:stretch>
                    <a:fillRect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מלבן 44"/>
                <p:cNvSpPr/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10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מלבן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9" y="1832411"/>
                  <a:ext cx="864095" cy="216024"/>
                </a:xfrm>
                <a:prstGeom prst="rect">
                  <a:avLst/>
                </a:prstGeom>
                <a:blipFill>
                  <a:blip r:embed="rId26"/>
                  <a:stretch>
                    <a:fillRect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מלבן 45"/>
                <p:cNvSpPr/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83" name="מלבן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87" y="2569850"/>
                  <a:ext cx="864095" cy="216024"/>
                </a:xfrm>
                <a:prstGeom prst="rect">
                  <a:avLst/>
                </a:prstGeom>
                <a:blipFill>
                  <a:blip r:embed="rId28"/>
                  <a:stretch>
                    <a:fillRect b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מלבן 61"/>
                <p:cNvSpPr/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  <m:r>
                          <a:rPr lang="en-US" sz="11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11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1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מלבן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406" y="2169159"/>
                  <a:ext cx="1692187" cy="508703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מחבר חץ ישר 65"/>
            <p:cNvCxnSpPr>
              <a:stCxn id="84" idx="3"/>
              <a:endCxn id="82" idx="1"/>
            </p:cNvCxnSpPr>
            <p:nvPr/>
          </p:nvCxnSpPr>
          <p:spPr>
            <a:xfrm flipV="1">
              <a:off x="6050594" y="1940423"/>
              <a:ext cx="705995" cy="4830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מחבר חץ ישר 67"/>
            <p:cNvCxnSpPr>
              <a:stCxn id="84" idx="3"/>
              <a:endCxn id="81" idx="1"/>
            </p:cNvCxnSpPr>
            <p:nvPr/>
          </p:nvCxnSpPr>
          <p:spPr>
            <a:xfrm flipV="1">
              <a:off x="6050594" y="2302055"/>
              <a:ext cx="715186" cy="121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מחבר חץ ישר 69"/>
            <p:cNvCxnSpPr>
              <a:stCxn id="84" idx="3"/>
              <a:endCxn id="83" idx="1"/>
            </p:cNvCxnSpPr>
            <p:nvPr/>
          </p:nvCxnSpPr>
          <p:spPr>
            <a:xfrm>
              <a:off x="6050594" y="2423511"/>
              <a:ext cx="705993" cy="254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0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751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0350A6-2582-6E4E-9BB1-910924BEDE48}"/>
                  </a:ext>
                </a:extLst>
              </p:cNvPr>
              <p:cNvSpPr/>
              <p:nvPr/>
            </p:nvSpPr>
            <p:spPr>
              <a:xfrm>
                <a:off x="619703" y="3544898"/>
                <a:ext cx="11233247" cy="97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Evasive codes: </a:t>
                </a:r>
                <a:r>
                  <a:rPr lang="en-US" sz="2700" dirty="0"/>
                  <a:t>We say that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/>
                  <a:t>is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700" u="sng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7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700" dirty="0" smtClean="0"/>
                  <a:t>,                 the </a:t>
                </a:r>
                <a:r>
                  <a:rPr lang="en-US" sz="2700" dirty="0"/>
                  <a:t>channel </a:t>
                </a:r>
                <a:r>
                  <a:rPr lang="en-US" sz="2700" u="sng" dirty="0"/>
                  <a:t>wins</a:t>
                </a:r>
                <a:r>
                  <a:rPr lang="en-US" sz="2700" dirty="0"/>
                  <a:t> with </a:t>
                </a:r>
                <a:r>
                  <a:rPr lang="en-US" sz="2700" dirty="0">
                    <a:solidFill>
                      <a:srgbClr val="0070C0"/>
                    </a:solidFill>
                  </a:rPr>
                  <a:t>negligible probability</a:t>
                </a:r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0350A6-2582-6E4E-9BB1-910924BED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3" y="3544898"/>
                <a:ext cx="11233247" cy="971933"/>
              </a:xfrm>
              <a:prstGeom prst="rect">
                <a:avLst/>
              </a:prstGeom>
              <a:blipFill>
                <a:blip r:embed="rId2"/>
                <a:stretch>
                  <a:fillRect l="-1031" t="-4403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BBBA7-B030-394A-BAE5-40DAEA79F24F}"/>
                  </a:ext>
                </a:extLst>
              </p:cNvPr>
              <p:cNvSpPr/>
              <p:nvPr/>
            </p:nvSpPr>
            <p:spPr>
              <a:xfrm>
                <a:off x="623392" y="1259632"/>
                <a:ext cx="11233247" cy="1863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The evasiveness experiment</a:t>
                </a:r>
                <a:r>
                  <a:rPr lang="en-US" sz="2700" dirty="0"/>
                  <a:t>: Given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</m:oMath>
                </a14:m>
                <a:r>
                  <a:rPr lang="en-US" sz="2700" dirty="0"/>
                  <a:t> and a </a:t>
                </a:r>
                <a:r>
                  <a:rPr lang="en-US" sz="2700" dirty="0" smtClean="0"/>
                  <a:t>channel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Chose a uniform 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i="1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Treat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700" dirty="0"/>
                  <a:t> as a “codeword” and let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700" dirty="0"/>
                  <a:t> be corrupted by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700" dirty="0"/>
                  <a:t>. That is,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The channel </a:t>
                </a:r>
                <a:r>
                  <a:rPr lang="en-US" sz="2700" dirty="0">
                    <a:solidFill>
                      <a:srgbClr val="C00000"/>
                    </a:solidFill>
                  </a:rPr>
                  <a:t>C</a:t>
                </a:r>
                <a:r>
                  <a:rPr lang="en-US" sz="2700" dirty="0"/>
                  <a:t> “</a:t>
                </a:r>
                <a:r>
                  <a:rPr lang="en-US" sz="2700" u="sng" dirty="0"/>
                  <a:t>wins</a:t>
                </a:r>
                <a:r>
                  <a:rPr lang="en-US" sz="2700" dirty="0"/>
                  <a:t>” if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</m:d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(the decoder does not reject</a:t>
                </a:r>
                <a:r>
                  <a:rPr lang="en-US" sz="2400" dirty="0"/>
                  <a:t>).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BBBA7-B030-394A-BAE5-40DAEA79F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59632"/>
                <a:ext cx="11233247" cy="1863972"/>
              </a:xfrm>
              <a:prstGeom prst="rect">
                <a:avLst/>
              </a:prstGeom>
              <a:blipFill>
                <a:blip r:embed="rId3"/>
                <a:stretch>
                  <a:fillRect l="-1031" t="-2295" b="-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D92D00-298B-4B4C-91ED-E6333176176A}"/>
                  </a:ext>
                </a:extLst>
              </p:cNvPr>
              <p:cNvSpPr/>
              <p:nvPr/>
            </p:nvSpPr>
            <p:spPr>
              <a:xfrm>
                <a:off x="619704" y="4932675"/>
                <a:ext cx="10945214" cy="2292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Note: </a:t>
                </a:r>
                <a:r>
                  <a:rPr lang="en-US" sz="2700" dirty="0"/>
                  <a:t>The evasiveness property is only useful when coupled with some other </a:t>
                </a:r>
                <a:r>
                  <a:rPr lang="en-US" sz="2700" dirty="0" smtClean="0"/>
                  <a:t>encoding </a:t>
                </a:r>
                <a:r>
                  <a:rPr lang="en-US" sz="2700" dirty="0"/>
                  <a:t>and decoding </a:t>
                </a:r>
                <a:r>
                  <a:rPr lang="en-US" sz="2700" dirty="0" smtClean="0"/>
                  <a:t>properties (in our case, decoding from 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BSC</a:t>
                </a:r>
                <a:r>
                  <a:rPr lang="en-US" sz="2700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sz="2700" dirty="0"/>
                  <a:t>)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.</a:t>
                </a:r>
              </a:p>
              <a:p>
                <a:endParaRPr lang="en-US" sz="800" dirty="0">
                  <a:solidFill>
                    <a:srgbClr val="0070C0"/>
                  </a:solidFill>
                </a:endParaRPr>
              </a:p>
              <a:p>
                <a:r>
                  <a:rPr lang="en-US" sz="2700" dirty="0" smtClean="0"/>
                  <a:t>Any code with rate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 smtClean="0"/>
                  <a:t> is evasive (because </a:t>
                </a:r>
                <a:r>
                  <a:rPr lang="en-US" sz="2700" dirty="0" err="1" smtClean="0"/>
                  <a:t>w.h.p</a:t>
                </a:r>
                <a:r>
                  <a:rPr lang="en-US" sz="2700" dirty="0" smtClean="0"/>
                  <a:t>. a uniform 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Z</a:t>
                </a:r>
                <a:r>
                  <a:rPr lang="en-US" sz="2700" dirty="0" smtClean="0"/>
                  <a:t> has relative Hamming distance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&gt;2p </a:t>
                </a:r>
                <a:r>
                  <a:rPr lang="en-US" sz="2700" dirty="0" smtClean="0"/>
                  <a:t>from any </a:t>
                </a:r>
                <a:r>
                  <a:rPr lang="en-US" sz="2700" dirty="0" err="1" smtClean="0"/>
                  <a:t>codeword</a:t>
                </a:r>
                <a:r>
                  <a:rPr lang="en-US" sz="2700" dirty="0" smtClean="0"/>
                  <a:t>).</a:t>
                </a:r>
                <a:endParaRPr lang="en-US" sz="2700" dirty="0">
                  <a:solidFill>
                    <a:srgbClr val="0070C0"/>
                  </a:solidFill>
                </a:endParaRPr>
              </a:p>
              <a:p>
                <a:endParaRPr lang="en-US" sz="27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D92D00-298B-4B4C-91ED-E63331761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4" y="4932675"/>
                <a:ext cx="10945214" cy="2292935"/>
              </a:xfrm>
              <a:prstGeom prst="rect">
                <a:avLst/>
              </a:prstGeom>
              <a:blipFill>
                <a:blip r:embed="rId4"/>
                <a:stretch>
                  <a:fillRect l="-1058" t="-2394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1977511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Evasive codes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𝐵𝑆𝐶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2060"/>
                    </a:solidFill>
                  </a:rPr>
                  <a:t>errors </a:t>
                </a:r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7511" y="116632"/>
                <a:ext cx="8229600" cy="1143000"/>
              </a:xfrm>
              <a:blipFill>
                <a:blip r:embed="rId2"/>
                <a:stretch>
                  <a:fillRect l="-770" r="-2465" b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/>
              <p:nvPr/>
            </p:nvSpPr>
            <p:spPr>
              <a:xfrm>
                <a:off x="893749" y="1340768"/>
                <a:ext cx="10225135" cy="1818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/>
                  <a:t>We need a 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700" dirty="0"/>
                  <a:t> with the following properties: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Can decode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𝐵𝑆𝐶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/>
                  <a:t> errors (with high probability).</a:t>
                </a:r>
              </a:p>
              <a:p>
                <a:pPr marL="514350" indent="-51435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sz="2700" u="sng" dirty="0">
                    <a:solidFill>
                      <a:srgbClr val="0070C0"/>
                    </a:solidFill>
                  </a:rPr>
                  <a:t>Evasive</a:t>
                </a:r>
                <a:r>
                  <a:rPr lang="en-US" sz="2700" dirty="0"/>
                  <a:t> against </a:t>
                </a:r>
                <a:r>
                  <a:rPr lang="en-US" sz="2700" u="sng" dirty="0"/>
                  <a:t>online space </a:t>
                </a:r>
                <a:r>
                  <a:rPr lang="en-US" sz="2700" dirty="0"/>
                  <a:t>channels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/>
                  <a:t>for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700" dirty="0"/>
                  <a:t>Has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i="1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9CE28-FBEA-E648-AD01-19C92B8137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49" y="1340768"/>
                <a:ext cx="10225135" cy="1818447"/>
              </a:xfrm>
              <a:prstGeom prst="rect">
                <a:avLst/>
              </a:prstGeom>
              <a:blipFill>
                <a:blip r:embed="rId3"/>
                <a:stretch>
                  <a:fillRect l="-1193" t="-3020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43CD9C4-A248-344E-ADC2-52E9740D0BA5}"/>
              </a:ext>
            </a:extLst>
          </p:cNvPr>
          <p:cNvSpPr/>
          <p:nvPr/>
        </p:nvSpPr>
        <p:spPr>
          <a:xfrm>
            <a:off x="893749" y="3526006"/>
            <a:ext cx="10369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</a:rPr>
              <a:t>Informal </a:t>
            </a:r>
            <a:r>
              <a:rPr lang="en-US" sz="2700" dirty="0" err="1">
                <a:solidFill>
                  <a:srgbClr val="00B050"/>
                </a:solidFill>
              </a:rPr>
              <a:t>Thm</a:t>
            </a:r>
            <a:r>
              <a:rPr lang="en-US" sz="2700" dirty="0">
                <a:solidFill>
                  <a:srgbClr val="00B050"/>
                </a:solidFill>
              </a:rPr>
              <a:t>: </a:t>
            </a:r>
            <a:r>
              <a:rPr lang="en-US" sz="2700" dirty="0"/>
              <a:t>There exists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/>
              <a:t>an explicit code with the above properties. 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9507226-9298-B74F-A12A-C3F10DD8FACB}"/>
              </a:ext>
            </a:extLst>
          </p:cNvPr>
          <p:cNvSpPr/>
          <p:nvPr/>
        </p:nvSpPr>
        <p:spPr>
          <a:xfrm>
            <a:off x="2063552" y="4653136"/>
            <a:ext cx="6912768" cy="14553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dirty="0">
                <a:solidFill>
                  <a:schemeClr val="tx1"/>
                </a:solidFill>
              </a:rPr>
              <a:t>To show the idea behind the construction of evasive codes we will prove a simpler theorem </a:t>
            </a:r>
          </a:p>
        </p:txBody>
      </p:sp>
    </p:spTree>
    <p:extLst>
      <p:ext uri="{BB962C8B-B14F-4D97-AF65-F5344CB8AC3E}">
        <p14:creationId xmlns:p14="http://schemas.microsoft.com/office/powerpoint/2010/main" val="6920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/>
              <p:nvPr/>
            </p:nvSpPr>
            <p:spPr>
              <a:xfrm>
                <a:off x="335360" y="3254468"/>
                <a:ext cx="11377264" cy="2725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Construction: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,</a:t>
                </a:r>
                <a:r>
                  <a:rPr lang="en-US" sz="2400" b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2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i="1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correcting </a:t>
                </a:r>
                <a:r>
                  <a:rPr lang="en-US" sz="2400" dirty="0"/>
                  <a:t>property follows immediately by construction.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remains to prove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evasiveness</a:t>
                </a:r>
                <a:r>
                  <a:rPr lang="en-US" sz="2400" dirty="0"/>
                  <a:t> property.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254468"/>
                <a:ext cx="11377264" cy="2725170"/>
              </a:xfrm>
              <a:prstGeom prst="rect">
                <a:avLst/>
              </a:prstGeom>
              <a:blipFill>
                <a:blip r:embed="rId3"/>
                <a:stretch>
                  <a:fillRect l="-892" t="-465" b="-41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5D1D38-1A27-9142-903B-56C8684D5970}"/>
                  </a:ext>
                </a:extLst>
              </p:cNvPr>
              <p:cNvSpPr/>
              <p:nvPr/>
            </p:nvSpPr>
            <p:spPr>
              <a:xfrm>
                <a:off x="335360" y="1279434"/>
                <a:ext cx="11737304" cy="2336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</a:t>
                </a:r>
                <a:endParaRPr lang="en-US" sz="2400" dirty="0" smtClean="0"/>
              </a:p>
              <a:p>
                <a:r>
                  <a:rPr lang="en-US" sz="2400" dirty="0" smtClean="0"/>
                  <a:t>Every </a:t>
                </a:r>
                <a:r>
                  <a:rPr lang="en-US" sz="2400" dirty="0"/>
                  <a:t>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error, </a:t>
                </a:r>
                <a:endParaRPr lang="en-US" sz="2400" dirty="0" smtClean="0"/>
              </a:p>
              <a:p>
                <a:r>
                  <a:rPr lang="en-US" sz="2400" dirty="0" smtClean="0"/>
                  <a:t>has </a:t>
                </a:r>
                <a:r>
                  <a:rPr lang="en-US" sz="2400" dirty="0"/>
                  <a:t>decoding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𝐷𝑒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𝑒𝑣𝑎</m:t>
                        </m:r>
                      </m:sub>
                    </m:sSub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errors </a:t>
                </a:r>
                <a:endParaRPr lang="en-US" sz="2400" dirty="0" smtClean="0"/>
              </a:p>
              <a:p>
                <a:r>
                  <a:rPr lang="en-US" sz="2400" dirty="0" smtClean="0"/>
                  <a:t>and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400" dirty="0"/>
                  <a:t> against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(Think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5D1D38-1A27-9142-903B-56C8684D5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79434"/>
                <a:ext cx="11737304" cy="2336858"/>
              </a:xfrm>
              <a:prstGeom prst="rect">
                <a:avLst/>
              </a:prstGeom>
              <a:blipFill>
                <a:blip r:embed="rId4"/>
                <a:stretch>
                  <a:fillRect l="-779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>
            <a:extLst>
              <a:ext uri="{FF2B5EF4-FFF2-40B4-BE49-F238E27FC236}">
                <a16:creationId xmlns:a16="http://schemas.microsoft.com/office/drawing/2014/main" id="{92DBE62B-5053-494A-9502-C7E886FB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4591E9-5842-D14E-9644-4C62FBBC8606}"/>
                  </a:ext>
                </a:extLst>
              </p:cNvPr>
              <p:cNvSpPr/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𝑒𝑣𝑎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))&gt;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𝐷𝑒𝑐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))≤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a-E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4591E9-5842-D14E-9644-4C62FBBC8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  <a:blipFill>
                <a:blip r:embed="rId5"/>
                <a:stretch>
                  <a:fillRect t="-198630" b="-2890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4465A135-B135-A54D-9660-2FC7922F6CAD}"/>
                  </a:ext>
                </a:extLst>
              </p:cNvPr>
              <p:cNvSpPr/>
              <p:nvPr/>
            </p:nvSpPr>
            <p:spPr>
              <a:xfrm>
                <a:off x="5807968" y="151928"/>
                <a:ext cx="4390733" cy="856917"/>
              </a:xfrm>
              <a:prstGeom prst="wedgeRoundRectCallout">
                <a:avLst>
                  <a:gd name="adj1" fmla="val -34881"/>
                  <a:gd name="adj2" fmla="val 140350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/>
                  <a:t> </a:t>
                </a:r>
                <a:r>
                  <a:rPr lang="en-GB" sz="2400" dirty="0" smtClean="0">
                    <a:solidFill>
                      <a:srgbClr val="C00000"/>
                    </a:solidFill>
                  </a:rPr>
                  <a:t>(</a:t>
                </a:r>
                <a:r>
                  <a:rPr lang="en-GB" sz="2400" dirty="0" err="1" smtClean="0">
                    <a:solidFill>
                      <a:srgbClr val="C00000"/>
                    </a:solidFill>
                  </a:rPr>
                  <a:t>Enc,Dec</a:t>
                </a:r>
                <a:r>
                  <a:rPr lang="en-GB" sz="24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GB" sz="2400" dirty="0" smtClean="0"/>
                  <a:t>is a 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𝐻𝑎𝑚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4465A135-B135-A54D-9660-2FC7922F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151928"/>
                <a:ext cx="4390733" cy="856917"/>
              </a:xfrm>
              <a:prstGeom prst="wedgeRoundRectCallout">
                <a:avLst>
                  <a:gd name="adj1" fmla="val -34881"/>
                  <a:gd name="adj2" fmla="val 14035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6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/>
              <p:nvPr/>
            </p:nvSpPr>
            <p:spPr>
              <a:xfrm>
                <a:off x="335360" y="3254468"/>
                <a:ext cx="12093926" cy="1247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Construction: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254468"/>
                <a:ext cx="12093926" cy="1247842"/>
              </a:xfrm>
              <a:prstGeom prst="rect">
                <a:avLst/>
              </a:prstGeom>
              <a:blipFill>
                <a:blip r:embed="rId2"/>
                <a:stretch>
                  <a:fillRect l="-839" t="-10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B9768E-824B-864D-9FC4-3DE3ABB99479}"/>
                  </a:ext>
                </a:extLst>
              </p:cNvPr>
              <p:cNvSpPr/>
              <p:nvPr/>
            </p:nvSpPr>
            <p:spPr>
              <a:xfrm>
                <a:off x="335360" y="4871642"/>
                <a:ext cx="6096000" cy="9070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400" dirty="0"/>
                  <a:t>.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400" dirty="0"/>
                  <a:t>:</a:t>
                </a:r>
                <a:r>
                  <a:rPr lang="en-US" sz="2400" i="1" dirty="0"/>
                  <a:t> </a:t>
                </a:r>
                <a:br>
                  <a:rPr lang="en-US" sz="24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𝑒𝑣𝑎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𝑛𝑒𝑔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a-ET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B9768E-824B-864D-9FC4-3DE3ABB99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871642"/>
                <a:ext cx="6096000" cy="907043"/>
              </a:xfrm>
              <a:prstGeom prst="rect">
                <a:avLst/>
              </a:prstGeom>
              <a:blipFill>
                <a:blip r:embed="rId3"/>
                <a:stretch>
                  <a:fillRect l="-208" t="-4110" b="-1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A36181-3EF6-0143-8A7A-4796034ECD5D}"/>
                  </a:ext>
                </a:extLst>
              </p:cNvPr>
              <p:cNvSpPr/>
              <p:nvPr/>
            </p:nvSpPr>
            <p:spPr>
              <a:xfrm>
                <a:off x="335360" y="1279434"/>
                <a:ext cx="7200800" cy="2336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Every 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error, </a:t>
                </a:r>
              </a:p>
              <a:p>
                <a:r>
                  <a:rPr lang="en-US" sz="2400" dirty="0"/>
                  <a:t>has decoding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𝐷𝑒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𝑒𝑣𝑎</m:t>
                        </m:r>
                      </m:sub>
                    </m:sSub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errors and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400" dirty="0"/>
                  <a:t> against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(Think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A36181-3EF6-0143-8A7A-4796034EC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79434"/>
                <a:ext cx="7200800" cy="2336858"/>
              </a:xfrm>
              <a:prstGeom prst="rect">
                <a:avLst/>
              </a:prstGeom>
              <a:blipFill>
                <a:blip r:embed="rId4"/>
                <a:stretch>
                  <a:fillRect l="-1270" t="-2089"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>
            <a:extLst>
              <a:ext uri="{FF2B5EF4-FFF2-40B4-BE49-F238E27FC236}">
                <a16:creationId xmlns:a16="http://schemas.microsoft.com/office/drawing/2014/main" id="{25292F25-56EE-674C-8C1B-0906D20B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1B073E-AB80-3A45-8B09-689F8E83C1BF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1B073E-AB80-3A45-8B09-689F8E83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5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AEAD82-CACC-8745-9B27-39277FE30A41}"/>
                  </a:ext>
                </a:extLst>
              </p:cNvPr>
              <p:cNvSpPr/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𝑒𝑣𝑎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))&gt;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𝐷𝑒𝑐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))≤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a-E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AEAD82-CACC-8745-9B27-39277FE30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  <a:blipFill>
                <a:blip r:embed="rId6"/>
                <a:stretch>
                  <a:fillRect t="-198630" b="-2890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7CFDB-1F5E-2346-A493-19E06DDBA2D9}"/>
                  </a:ext>
                </a:extLst>
              </p:cNvPr>
              <p:cNvSpPr/>
              <p:nvPr/>
            </p:nvSpPr>
            <p:spPr>
              <a:xfrm>
                <a:off x="343454" y="577868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Goal:</a:t>
                </a:r>
                <a:r>
                  <a:rPr lang="en-US" sz="2400" dirty="0"/>
                  <a:t> By construction it suffices to show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))&gt;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7CFDB-1F5E-2346-A493-19E06DDBA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4" y="5778685"/>
                <a:ext cx="6096000" cy="830997"/>
              </a:xfrm>
              <a:prstGeom prst="rect">
                <a:avLst/>
              </a:prstGeom>
              <a:blipFill>
                <a:blip r:embed="rId7"/>
                <a:stretch>
                  <a:fillRect l="-1455" t="-6061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/>
              <p:nvPr/>
            </p:nvSpPr>
            <p:spPr>
              <a:xfrm>
                <a:off x="335360" y="3254468"/>
                <a:ext cx="12093926" cy="1247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Construction: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802F91E-4AC1-5440-A031-133A1A661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254468"/>
                <a:ext cx="12093926" cy="1247842"/>
              </a:xfrm>
              <a:prstGeom prst="rect">
                <a:avLst/>
              </a:prstGeom>
              <a:blipFill>
                <a:blip r:embed="rId2"/>
                <a:stretch>
                  <a:fillRect l="-839" t="-10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B9768E-824B-864D-9FC4-3DE3ABB99479}"/>
                  </a:ext>
                </a:extLst>
              </p:cNvPr>
              <p:cNvSpPr/>
              <p:nvPr/>
            </p:nvSpPr>
            <p:spPr>
              <a:xfrm>
                <a:off x="335360" y="4871642"/>
                <a:ext cx="6096000" cy="9070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400" dirty="0"/>
                  <a:t>. For every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400" dirty="0"/>
                  <a:t>:</a:t>
                </a:r>
                <a:r>
                  <a:rPr lang="en-US" sz="2400" i="1" dirty="0"/>
                  <a:t> </a:t>
                </a:r>
                <a:br>
                  <a:rPr lang="en-US" sz="24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𝑒𝑣𝑎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𝑛𝑒𝑔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a-ET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B9768E-824B-864D-9FC4-3DE3ABB99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871642"/>
                <a:ext cx="6096000" cy="907043"/>
              </a:xfrm>
              <a:prstGeom prst="rect">
                <a:avLst/>
              </a:prstGeom>
              <a:blipFill>
                <a:blip r:embed="rId3"/>
                <a:stretch>
                  <a:fillRect l="-208" t="-4110" b="-1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A36181-3EF6-0143-8A7A-4796034ECD5D}"/>
                  </a:ext>
                </a:extLst>
              </p:cNvPr>
              <p:cNvSpPr/>
              <p:nvPr/>
            </p:nvSpPr>
            <p:spPr>
              <a:xfrm>
                <a:off x="335360" y="1279434"/>
                <a:ext cx="7200800" cy="2336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Every 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error, </a:t>
                </a:r>
              </a:p>
              <a:p>
                <a:r>
                  <a:rPr lang="en-US" sz="2400" dirty="0"/>
                  <a:t>has decoding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𝐷𝑒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𝑒𝑣𝑎</m:t>
                        </m:r>
                      </m:sub>
                    </m:sSub>
                  </m:oMath>
                </a14:m>
                <a:r>
                  <a:rPr lang="en-US" sz="2400" dirty="0"/>
                  <a:t> that can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correct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relative errors and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400" dirty="0"/>
                  <a:t> against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(Think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A36181-3EF6-0143-8A7A-4796034EC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279434"/>
                <a:ext cx="7200800" cy="2336858"/>
              </a:xfrm>
              <a:prstGeom prst="rect">
                <a:avLst/>
              </a:prstGeom>
              <a:blipFill>
                <a:blip r:embed="rId4"/>
                <a:stretch>
                  <a:fillRect l="-1270" t="-2089"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>
            <a:extLst>
              <a:ext uri="{FF2B5EF4-FFF2-40B4-BE49-F238E27FC236}">
                <a16:creationId xmlns:a16="http://schemas.microsoft.com/office/drawing/2014/main" id="{25292F25-56EE-674C-8C1B-0906D20B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1B073E-AB80-3A45-8B09-689F8E83C1BF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1B073E-AB80-3A45-8B09-689F8E83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5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AEAD82-CACC-8745-9B27-39277FE30A41}"/>
                  </a:ext>
                </a:extLst>
              </p:cNvPr>
              <p:cNvSpPr/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𝑒𝑣𝑎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))&gt;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𝐷𝑒𝑐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))≤</m:t>
                              </m:r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a-E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AEAD82-CACC-8745-9B27-39277FE30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3717032"/>
                <a:ext cx="6063006" cy="916148"/>
              </a:xfrm>
              <a:prstGeom prst="rect">
                <a:avLst/>
              </a:prstGeom>
              <a:blipFill>
                <a:blip r:embed="rId6"/>
                <a:stretch>
                  <a:fillRect t="-198630" b="-2890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7CFDB-1F5E-2346-A493-19E06DDBA2D9}"/>
                  </a:ext>
                </a:extLst>
              </p:cNvPr>
              <p:cNvSpPr/>
              <p:nvPr/>
            </p:nvSpPr>
            <p:spPr>
              <a:xfrm>
                <a:off x="343454" y="577868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Goal:</a:t>
                </a:r>
                <a:r>
                  <a:rPr lang="en-US" sz="2400" dirty="0"/>
                  <a:t> By construction it suffices to show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))&gt;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𝑛𝑒𝑔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7CFDB-1F5E-2346-A493-19E06DDBA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54" y="5778685"/>
                <a:ext cx="6096000" cy="830997"/>
              </a:xfrm>
              <a:prstGeom prst="rect">
                <a:avLst/>
              </a:prstGeom>
              <a:blipFill>
                <a:blip r:embed="rId7"/>
                <a:stretch>
                  <a:fillRect l="-1455" t="-6061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99D36B-A354-7A40-A114-9610FB55AFB2}"/>
              </a:ext>
            </a:extLst>
          </p:cNvPr>
          <p:cNvSpPr/>
          <p:nvPr/>
        </p:nvSpPr>
        <p:spPr>
          <a:xfrm>
            <a:off x="7609679" y="4211837"/>
            <a:ext cx="4176464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14B020-BD96-964E-BC73-A66A02F6B095}"/>
              </a:ext>
            </a:extLst>
          </p:cNvPr>
          <p:cNvGrpSpPr/>
          <p:nvPr/>
        </p:nvGrpSpPr>
        <p:grpSpPr>
          <a:xfrm>
            <a:off x="9140190" y="4281644"/>
            <a:ext cx="900000" cy="900000"/>
            <a:chOff x="9140190" y="4281644"/>
            <a:chExt cx="2196000" cy="216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CFD59A-B3B3-0A43-B563-702C490D1688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14BFF3-D184-E647-AFDE-7A597BEB2AB2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D8D676-966F-7041-AFD5-548E06B4ED58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7AE42C-E2B2-F946-825A-98DD686C978B}"/>
              </a:ext>
            </a:extLst>
          </p:cNvPr>
          <p:cNvGrpSpPr/>
          <p:nvPr/>
        </p:nvGrpSpPr>
        <p:grpSpPr>
          <a:xfrm>
            <a:off x="10310415" y="5136029"/>
            <a:ext cx="900000" cy="900000"/>
            <a:chOff x="9140190" y="4281644"/>
            <a:chExt cx="2196000" cy="216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47828E-DB7B-0D40-B71B-EDF319925C80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085C84-C891-EF4A-BF11-6CA8B969E168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70EDA3-9540-9041-AE7D-38E480980C9E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DB6609-2DB5-564F-88C0-794A6B82A29B}"/>
              </a:ext>
            </a:extLst>
          </p:cNvPr>
          <p:cNvGrpSpPr/>
          <p:nvPr/>
        </p:nvGrpSpPr>
        <p:grpSpPr>
          <a:xfrm>
            <a:off x="9347529" y="5491721"/>
            <a:ext cx="900000" cy="900000"/>
            <a:chOff x="9140190" y="4281644"/>
            <a:chExt cx="2196000" cy="216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28DA52-11EC-A147-856D-3A086158C934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BB844AD-8429-DE42-AEE9-06DAE20A91AB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9CC444-692E-CE4E-8DFD-93E4D7E38208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79FB57-AAF3-EF40-84AF-74C0CC6F6553}"/>
              </a:ext>
            </a:extLst>
          </p:cNvPr>
          <p:cNvGrpSpPr/>
          <p:nvPr/>
        </p:nvGrpSpPr>
        <p:grpSpPr>
          <a:xfrm>
            <a:off x="8406107" y="4830711"/>
            <a:ext cx="900000" cy="900000"/>
            <a:chOff x="9140190" y="4281644"/>
            <a:chExt cx="2196000" cy="216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CE7006-5F46-4341-9F84-EE512AD9394F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1CD2DB5-42C9-A54D-9CE7-0A9C9F092DE0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3CAEF56-02B2-1D4D-A4F9-560C559CC573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8B16B0-8CFB-9144-8D65-275F5CDA034F}"/>
              </a:ext>
            </a:extLst>
          </p:cNvPr>
          <p:cNvGrpSpPr/>
          <p:nvPr/>
        </p:nvGrpSpPr>
        <p:grpSpPr>
          <a:xfrm>
            <a:off x="8447300" y="5744183"/>
            <a:ext cx="900000" cy="900000"/>
            <a:chOff x="9140190" y="4281644"/>
            <a:chExt cx="2196000" cy="216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C8400D5-E7F3-2148-BAD7-DDC6B6AD99C4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D56FA65-4FC3-FB48-BF72-F353553C8CCC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C139C8-3BAB-D544-893E-E844244A8915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1F1ADFC-D61D-594F-820D-3531198CAF6C}"/>
              </a:ext>
            </a:extLst>
          </p:cNvPr>
          <p:cNvGrpSpPr/>
          <p:nvPr/>
        </p:nvGrpSpPr>
        <p:grpSpPr>
          <a:xfrm>
            <a:off x="10892416" y="5834467"/>
            <a:ext cx="900000" cy="900000"/>
            <a:chOff x="9140190" y="4281644"/>
            <a:chExt cx="2196000" cy="2160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5C63D9-31AA-524F-ACDA-5A074B4A0E4E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D403F1B-4438-CB4B-B1B1-3104E727A9AD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72A294-2F4A-DD48-A49C-802E1B864319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765F7C-391B-534C-A086-DD7666C281D5}"/>
              </a:ext>
            </a:extLst>
          </p:cNvPr>
          <p:cNvGrpSpPr/>
          <p:nvPr/>
        </p:nvGrpSpPr>
        <p:grpSpPr>
          <a:xfrm>
            <a:off x="10488488" y="4221088"/>
            <a:ext cx="900000" cy="900000"/>
            <a:chOff x="9140190" y="4281644"/>
            <a:chExt cx="2196000" cy="21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C970B0-514E-104F-9291-097E21BFE148}"/>
                </a:ext>
              </a:extLst>
            </p:cNvPr>
            <p:cNvSpPr/>
            <p:nvPr/>
          </p:nvSpPr>
          <p:spPr>
            <a:xfrm>
              <a:off x="9140190" y="4281644"/>
              <a:ext cx="2196000" cy="21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139AFD4-D640-FD46-B4B9-8BE06C97FA73}"/>
                </a:ext>
              </a:extLst>
            </p:cNvPr>
            <p:cNvSpPr/>
            <p:nvPr/>
          </p:nvSpPr>
          <p:spPr>
            <a:xfrm>
              <a:off x="9697911" y="4823981"/>
              <a:ext cx="1080000" cy="1075325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CE75EE-9BBD-8940-8477-4718D0C45C24}"/>
                </a:ext>
              </a:extLst>
            </p:cNvPr>
            <p:cNvSpPr/>
            <p:nvPr/>
          </p:nvSpPr>
          <p:spPr>
            <a:xfrm>
              <a:off x="10200456" y="53012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6F36C3-0B3D-B049-BDF5-D4E525C4CC7A}"/>
              </a:ext>
            </a:extLst>
          </p:cNvPr>
          <p:cNvGrpSpPr/>
          <p:nvPr/>
        </p:nvGrpSpPr>
        <p:grpSpPr>
          <a:xfrm>
            <a:off x="9381517" y="4449860"/>
            <a:ext cx="670345" cy="532863"/>
            <a:chOff x="9597153" y="2969633"/>
            <a:chExt cx="1465276" cy="911191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E327A4-FBB1-BE44-B07E-3345D5F107CD}"/>
                </a:ext>
              </a:extLst>
            </p:cNvPr>
            <p:cNvCxnSpPr>
              <a:cxnSpLocks/>
              <a:endCxn id="16" idx="7"/>
            </p:cNvCxnSpPr>
            <p:nvPr/>
          </p:nvCxnSpPr>
          <p:spPr>
            <a:xfrm flipV="1">
              <a:off x="10054379" y="3180601"/>
              <a:ext cx="340718" cy="264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F45C7B6-116D-D140-A0BC-B6678CE94667}"/>
                </a:ext>
              </a:extLst>
            </p:cNvPr>
            <p:cNvCxnSpPr>
              <a:cxnSpLocks/>
              <a:endCxn id="10" idx="6"/>
            </p:cNvCxnSpPr>
            <p:nvPr/>
          </p:nvCxnSpPr>
          <p:spPr>
            <a:xfrm flipV="1">
              <a:off x="10064923" y="3451481"/>
              <a:ext cx="971992" cy="18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4AE321C-3FBC-D94C-A167-75997D2F761F}"/>
                    </a:ext>
                  </a:extLst>
                </p:cNvPr>
                <p:cNvSpPr/>
                <p:nvPr/>
              </p:nvSpPr>
              <p:spPr>
                <a:xfrm>
                  <a:off x="9597153" y="2969633"/>
                  <a:ext cx="3617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aa-ET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4AE321C-3FBC-D94C-A167-75997D2F7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153" y="2969633"/>
                  <a:ext cx="36176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1429" b="-5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BEB87E9-7FF5-9149-8055-6D0ADAA294DB}"/>
                    </a:ext>
                  </a:extLst>
                </p:cNvPr>
                <p:cNvSpPr/>
                <p:nvPr/>
              </p:nvSpPr>
              <p:spPr>
                <a:xfrm>
                  <a:off x="10572423" y="3511492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aa-ET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BEB87E9-7FF5-9149-8055-6D0ADAA294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423" y="3511492"/>
                  <a:ext cx="49000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4211" b="-5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574638-7713-9F44-9832-0DF4430F64F8}"/>
              </a:ext>
            </a:extLst>
          </p:cNvPr>
          <p:cNvGrpSpPr/>
          <p:nvPr/>
        </p:nvGrpSpPr>
        <p:grpSpPr>
          <a:xfrm>
            <a:off x="9598160" y="5657723"/>
            <a:ext cx="670345" cy="532863"/>
            <a:chOff x="9597153" y="2969633"/>
            <a:chExt cx="1465276" cy="911191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7541DE2-0D0E-714F-9C21-7B1606B58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4379" y="3180601"/>
              <a:ext cx="340718" cy="264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59DE6BB-3689-5148-AA6F-50DCCD526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4923" y="3451481"/>
              <a:ext cx="971992" cy="18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90FB3AB-01D1-4A44-BF68-AF2CC29A8233}"/>
                    </a:ext>
                  </a:extLst>
                </p:cNvPr>
                <p:cNvSpPr/>
                <p:nvPr/>
              </p:nvSpPr>
              <p:spPr>
                <a:xfrm>
                  <a:off x="9597153" y="2969633"/>
                  <a:ext cx="3617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aa-ET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90FB3AB-01D1-4A44-BF68-AF2CC29A82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7153" y="2969633"/>
                  <a:ext cx="36176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692" r="-76923" b="-5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315A839-5D61-F849-A23E-1FB0B3FDA010}"/>
                    </a:ext>
                  </a:extLst>
                </p:cNvPr>
                <p:cNvSpPr/>
                <p:nvPr/>
              </p:nvSpPr>
              <p:spPr>
                <a:xfrm>
                  <a:off x="10572423" y="3511492"/>
                  <a:ext cx="4900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aa-ET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315A839-5D61-F849-A23E-1FB0B3FDA0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423" y="3511492"/>
                  <a:ext cx="490006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88889" b="-5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Sun 71">
            <a:extLst>
              <a:ext uri="{FF2B5EF4-FFF2-40B4-BE49-F238E27FC236}">
                <a16:creationId xmlns:a16="http://schemas.microsoft.com/office/drawing/2014/main" id="{6BECEE5C-3012-C045-8A7E-F7A951477E77}"/>
              </a:ext>
            </a:extLst>
          </p:cNvPr>
          <p:cNvSpPr/>
          <p:nvPr/>
        </p:nvSpPr>
        <p:spPr>
          <a:xfrm>
            <a:off x="9876261" y="5242370"/>
            <a:ext cx="72000" cy="72000"/>
          </a:xfrm>
          <a:prstGeom prst="sun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A6DB8A-4F95-D043-AA61-A4BE57CBE546}"/>
                  </a:ext>
                </a:extLst>
              </p:cNvPr>
              <p:cNvSpPr/>
              <p:nvPr/>
            </p:nvSpPr>
            <p:spPr>
              <a:xfrm>
                <a:off x="9851498" y="5136029"/>
                <a:ext cx="379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A6DB8A-4F95-D043-AA61-A4BE57CBE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498" y="5136029"/>
                <a:ext cx="3794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671D86-D99B-5A48-A0AC-55B346E385BC}"/>
                  </a:ext>
                </a:extLst>
              </p:cNvPr>
              <p:cNvSpPr/>
              <p:nvPr/>
            </p:nvSpPr>
            <p:spPr>
              <a:xfrm>
                <a:off x="10438278" y="4463390"/>
                <a:ext cx="37946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671D86-D99B-5A48-A0AC-55B346E38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78" y="4463390"/>
                <a:ext cx="379463" cy="3742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9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0023 -0.00104 0.00092 -0.00156 0.00092 C -0.00234 0.00115 -0.00338 0.00046 -0.00417 0 C -0.00443 -0.00047 -0.00469 -0.0007 -0.00495 -0.00093 C -0.00521 -0.00139 -0.0056 -0.00139 -0.00586 -0.00162 C -0.00885 -0.0044 -0.00651 -0.00301 -0.00846 -0.00417 C -0.00924 -0.00371 -0.0095 -0.00371 -0.01016 -0.00255 C -0.01081 -0.00139 -0.01224 0.00069 -0.01276 0.00254 C -0.01302 0.00347 -0.01315 0.00532 -0.01328 0.00625 C -0.01393 0.01018 -0.01341 0.00463 -0.01419 0.01273 C -0.01432 0.01388 -0.01432 0.01481 -0.01445 0.01597 C -0.01471 0.01736 -0.01601 0.01875 -0.01654 0.01944 C -0.0168 0.01967 -0.01706 0.01967 -0.01732 0.0199 C -0.01771 0.02037 -0.01797 0.02083 -0.01823 0.02106 C -0.01849 0.02129 -0.01875 0.02152 -0.01914 0.02152 C -0.02057 0.02199 -0.022 0.02222 -0.02344 0.02245 C -0.02422 0.02314 -0.025 0.02361 -0.02578 0.02453 C -0.02708 0.02638 -0.02578 0.03009 -0.02552 0.03171 C -0.02526 0.03263 -0.025 0.03333 -0.02461 0.03379 C -0.02422 0.03449 -0.0237 0.03495 -0.02318 0.03541 C -0.01953 0.04328 -0.02409 0.03356 -0.02083 0.03935 C -0.01836 0.04398 -0.02292 0.0375 -0.01914 0.04259 C -0.01888 0.04328 -0.01862 0.04444 -0.01823 0.04513 C -0.01758 0.04629 -0.01614 0.04629 -0.01536 0.04676 C -0.01107 0.04513 -0.01068 0.04537 -0.00755 0.04351 C -0.00755 0.04351 -0.00534 0.04236 -0.00495 0.04213 L -0.00417 0.04143 C -0.00351 0.04004 -0.00312 0.03842 -0.00234 0.0375 C -0.00208 0.03703 -0.00182 0.0368 -0.00156 0.03634 C -0.00039 0.03472 0.00013 0.0331 0.00143 0.03171 C 0.00169 0.03148 0.00195 0.03148 0.00221 0.03125 C 0.003 0.03148 0.00378 0.03125 0.00456 0.03171 C 0.00547 0.0324 0.00625 0.03356 0.00716 0.03426 C 0.00794 0.03495 0.00873 0.03495 0.00951 0.03541 C 0.00964 0.03541 0.0112 0.03703 0.01146 0.0368 C 0.01211 0.0368 0.01263 0.03611 0.01328 0.03588 C 0.01524 0.03356 0.01276 0.03657 0.01524 0.03333 C 0.0155 0.03287 0.01576 0.0324 0.01615 0.03217 C 0.01719 0.03171 0.01823 0.03171 0.01927 0.03125 C 0.02096 0.03171 0.02266 0.03148 0.02422 0.03217 C 0.02487 0.03263 0.02526 0.03426 0.02591 0.03495 C 0.02656 0.03541 0.0306 0.03888 0.03138 0.03935 C 0.03255 0.04004 0.03373 0.04051 0.0349 0.04097 C 0.03529 0.04074 0.03698 0.03981 0.03724 0.03935 C 0.03776 0.03842 0.03828 0.03541 0.03828 0.03541 C 0.03893 0.02963 0.03815 0.03657 0.03919 0.02662 C 0.03958 0.02291 0.03932 0.02523 0.03971 0.02199 C 0.03984 0.02129 0.03998 0.02037 0.04011 0.01944 C 0.04011 0.01551 0.03919 0.00486 0.04089 -0.00093 C 0.04128 -0.00209 0.04167 -0.00324 0.04206 -0.00417 C 0.04271 -0.00556 0.0431 -0.00579 0.04375 -0.00672 C 0.04401 -0.00718 0.04414 -0.00764 0.0444 -0.00811 C 0.0457 -0.01112 0.04583 -0.00996 0.04701 -0.01389 C 0.04753 -0.01551 0.04818 -0.01899 0.04818 -0.01899 C 0.04805 -0.01945 0.04818 -0.02037 0.04792 -0.02061 C 0.04753 -0.02084 0.04727 -0.02014 0.04701 -0.01991 C 0.04609 -0.01945 0.04544 -0.01922 0.0444 -0.01899 C 0.04232 -0.01713 0.04427 -0.01852 0.0418 -0.01737 C 0.04115 -0.01713 0.04063 -0.01667 0.04011 -0.01644 C 0.03789 -0.01598 0.03802 -0.01598 0.03568 -0.01482 C 0.03516 -0.01459 0.03451 -0.01436 0.03399 -0.01389 L 0.028 -0.0088 C 0.0263 -0.00741 0.02734 -0.00811 0.02591 -0.00718 C 0.02578 -0.00764 0.02552 -0.00811 0.02539 -0.0088 C 0.02513 -0.00973 0.02474 -0.01181 0.02474 -0.01181 C 0.02487 -0.01297 0.02487 -0.01412 0.025 -0.01528 C 0.02513 -0.01621 0.02539 -0.01667 0.02565 -0.01737 C 0.02578 -0.01829 0.02604 -0.01922 0.02617 -0.01991 C 0.02669 -0.02246 0.02656 -0.02315 0.02826 -0.0257 C 0.02865 -0.02639 0.02917 -0.02686 0.02969 -0.02778 C 0.03073 -0.0294 0.03099 -0.03056 0.03229 -0.03172 C 0.03399 -0.03357 0.03594 -0.03473 0.0375 -0.03681 C 0.03789 -0.0375 0.03815 -0.0382 0.03867 -0.03843 C 0.04102 -0.04005 0.04466 -0.04144 0.04727 -0.0426 C 0.04935 -0.04329 0.04805 -0.0426 0.04961 -0.04352 C 0.05886 -0.03565 0.05534 -0.03774 0.05938 -0.03542 C 0.06016 -0.03612 0.06094 -0.03658 0.06172 -0.0375 C 0.0625 -0.03843 0.06315 -0.04005 0.06367 -0.04144 C 0.06419 -0.04283 0.06445 -0.04399 0.06484 -0.04514 C 0.06537 -0.04653 0.06615 -0.04769 0.06667 -0.04931 C 0.06732 -0.05116 0.06693 -0.05047 0.0681 -0.05116 C 0.06836 -0.05093 0.06862 -0.0507 0.06888 -0.05024 C 0.06966 -0.04931 0.07031 -0.04769 0.07123 -0.04723 L 0.07214 -0.04676 C 0.07357 -0.04699 0.07357 -0.04699 0.07474 -0.04769 C 0.07552 -0.04815 0.0763 -0.04862 0.07695 -0.04977 C 0.07774 -0.05093 0.07904 -0.05324 0.07904 -0.05324 C 0.07917 -0.05394 0.07917 -0.05463 0.0793 -0.05533 C 0.07982 -0.05695 0.08086 -0.05741 0.07995 -0.05949 C 0.07917 -0.06088 0.07708 -0.06088 0.07643 -0.06112 C 0.07344 -0.06204 0.07044 -0.06343 0.06745 -0.06459 C 0.06654 -0.06505 0.0655 -0.06528 0.06458 -0.06551 C 0.06406 -0.06621 0.06367 -0.06667 0.06315 -0.06713 C 0.06289 -0.06737 0.0625 -0.06737 0.06224 -0.0676 C 0.06146 -0.06852 0.06094 -0.06945 0.06029 -0.07084 C 0.0599 -0.07246 0.06016 -0.07199 0.05964 -0.07269 " pathEditMode="relative" ptsTypes="AAAAAAAAAAAAAAAAAAAAAAAAAAAAAAAAAAAAAAAAAAAAAAAAAAAAAAAAAAAAAAAAAAAAAAAAAAAAAAAAAAAAAAAAAAAAAAAA">
                                      <p:cBhvr>
                                        <p:cTn id="3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2" grpId="0" animBg="1"/>
      <p:bldP spid="72" grpId="1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8F1056F1-5B71-AF47-9144-E1D207AE5242}"/>
                  </a:ext>
                </a:extLst>
              </p:cNvPr>
              <p:cNvSpPr/>
              <p:nvPr/>
            </p:nvSpPr>
            <p:spPr>
              <a:xfrm>
                <a:off x="459923" y="2152003"/>
                <a:ext cx="547720" cy="2289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8F1056F1-5B71-AF47-9144-E1D207AE5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3" y="2152003"/>
                <a:ext cx="547720" cy="228981"/>
              </a:xfrm>
              <a:prstGeom prst="roundRect">
                <a:avLst/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כותרת 1">
            <a:extLst>
              <a:ext uri="{FF2B5EF4-FFF2-40B4-BE49-F238E27FC236}">
                <a16:creationId xmlns:a16="http://schemas.microsoft.com/office/drawing/2014/main" id="{2876AAFA-2319-0F43-947F-64BFCD42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847B9F5-79EA-8F45-B6F6-A0A6EE7240AE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847B9F5-79EA-8F45-B6F6-A0A6EE724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4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/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/>
                  <a:t>-</a:t>
                </a:r>
                <a:r>
                  <a:rPr lang="aa-ET" dirty="0" smtClean="0"/>
                  <a:t>indu</a:t>
                </a:r>
                <a:r>
                  <a:rPr lang="en-US" dirty="0"/>
                  <a:t>c</a:t>
                </a:r>
                <a:r>
                  <a:rPr lang="aa-ET" dirty="0" smtClean="0"/>
                  <a:t>es </a:t>
                </a:r>
                <a:r>
                  <a:rPr lang="aa-ET" dirty="0"/>
                  <a:t>pn errors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  <a:blipFill>
                <a:blip r:embed="rId5"/>
                <a:stretch>
                  <a:fillRect t="-6557" r="-10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59923" y="1844529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Random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E7FDA4-12B2-9D4E-9A7D-FFF2C68F2485}"/>
                  </a:ext>
                </a:extLst>
              </p:cNvPr>
              <p:cNvSpPr/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E7FDA4-12B2-9D4E-9A7D-FFF2C68F2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F64048E-C1EF-A041-A885-B89422EC00FB}"/>
                  </a:ext>
                </a:extLst>
              </p:cNvPr>
              <p:cNvSpPr/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Lemma: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F64048E-C1EF-A041-A885-B89422EC0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  <a:blipFill>
                <a:blip r:embed="rId11"/>
                <a:stretch>
                  <a:fillRect l="-157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79376" y="2564904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Corrupted Random string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229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758 0 " pathEditMode="relative" ptsTypes="AA">
                                      <p:cBhvr>
                                        <p:cTn id="6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9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1">
            <a:extLst>
              <a:ext uri="{FF2B5EF4-FFF2-40B4-BE49-F238E27FC236}">
                <a16:creationId xmlns:a16="http://schemas.microsoft.com/office/drawing/2014/main" id="{CEAB3D26-DA11-2947-BFA9-47FA53FF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2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/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/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Lemma: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  <a:blipFill>
                <a:blip r:embed="rId9"/>
                <a:stretch>
                  <a:fillRect l="-157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/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𝐶𝑜𝑟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  <a:blipFill>
                <a:blip r:embed="rId10"/>
                <a:stretch>
                  <a:fillRect t="-4918" r="-1290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468DE6FD-7FBA-FF44-B9EE-68A5C47A349A}"/>
              </a:ext>
            </a:extLst>
          </p:cNvPr>
          <p:cNvSpPr/>
          <p:nvPr/>
        </p:nvSpPr>
        <p:spPr>
          <a:xfrm>
            <a:off x="3823637" y="3019689"/>
            <a:ext cx="227151" cy="21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08AF5-A057-8C4C-9D4C-AFCE09CD121C}"/>
              </a:ext>
            </a:extLst>
          </p:cNvPr>
          <p:cNvSpPr/>
          <p:nvPr/>
        </p:nvSpPr>
        <p:spPr>
          <a:xfrm>
            <a:off x="4420254" y="3229880"/>
            <a:ext cx="235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a-ET" dirty="0">
                <a:solidFill>
                  <a:srgbClr val="C00000"/>
                </a:solidFill>
              </a:rPr>
              <a:t>“The nearst codeword”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/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/>
                  <a:t>-</a:t>
                </a:r>
                <a:r>
                  <a:rPr lang="aa-ET" dirty="0" smtClean="0"/>
                  <a:t>indu</a:t>
                </a:r>
                <a:r>
                  <a:rPr lang="en-US" dirty="0"/>
                  <a:t>c</a:t>
                </a:r>
                <a:r>
                  <a:rPr lang="aa-ET" dirty="0" smtClean="0"/>
                  <a:t>es </a:t>
                </a:r>
                <a:r>
                  <a:rPr lang="aa-ET" dirty="0"/>
                  <a:t>pn errors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  <a:blipFill>
                <a:blip r:embed="rId11"/>
                <a:stretch>
                  <a:fillRect t="-6557" r="-10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536160" y="2060848"/>
                <a:ext cx="4655840" cy="218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Claim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B05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sz="2400" dirty="0" smtClean="0"/>
                      <m:t>w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h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p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Lemma follows: triangle inequality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060848"/>
                <a:ext cx="4655840" cy="2189382"/>
              </a:xfrm>
              <a:prstGeom prst="rect">
                <a:avLst/>
              </a:prstGeom>
              <a:blipFill>
                <a:blip r:embed="rId12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59923" y="1844529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Random string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79376" y="2564904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Corrupted Random string</a:t>
            </a:r>
            <a:endParaRPr lang="aa-ET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79376" y="3645024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Corrected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249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815347" y="286290"/>
            <a:ext cx="8424936" cy="6911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Binary </a:t>
            </a:r>
            <a:r>
              <a:rPr lang="en-US" dirty="0">
                <a:solidFill>
                  <a:srgbClr val="002060"/>
                </a:solidFill>
              </a:rPr>
              <a:t>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2797024" y="1990956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/>
                  <a:t>Induces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  <a:blipFill>
                <a:blip r:embed="rId5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9214831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 flipV="1">
            <a:off x="8730547" y="2001316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5005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5595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6027815" y="1956408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6606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2AFDA-4852-7B41-A2E1-0A3FDD8DA690}"/>
                  </a:ext>
                </a:extLst>
              </p:cNvPr>
              <p:cNvSpPr/>
              <p:nvPr/>
            </p:nvSpPr>
            <p:spPr>
              <a:xfrm>
                <a:off x="623392" y="2636912"/>
                <a:ext cx="11233248" cy="180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Hamming channels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Can change any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channel is an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adversary </a:t>
                </a:r>
                <a:r>
                  <a:rPr lang="en-GB" sz="2400" dirty="0"/>
                  <a:t>that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depends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optimal rate is unknown:</a:t>
                </a:r>
              </a:p>
              <a:p>
                <a:pPr marL="971550" lvl="1" indent="-5143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mbria Math"/>
                  </a:rPr>
                  <a:t>Impossibility:</a:t>
                </a:r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Ham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 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. 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).</a:t>
                </a:r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2AFDA-4852-7B41-A2E1-0A3FDD8DA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636912"/>
                <a:ext cx="11233248" cy="1805046"/>
              </a:xfrm>
              <a:prstGeom prst="rect">
                <a:avLst/>
              </a:prstGeom>
              <a:blipFill>
                <a:blip r:embed="rId8"/>
                <a:stretch>
                  <a:fillRect l="-1031" t="-304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465A135-B135-A54D-9660-2FC7922F6CAD}"/>
              </a:ext>
            </a:extLst>
          </p:cNvPr>
          <p:cNvSpPr/>
          <p:nvPr/>
        </p:nvSpPr>
        <p:spPr>
          <a:xfrm>
            <a:off x="2999656" y="4653136"/>
            <a:ext cx="6992466" cy="1255272"/>
          </a:xfrm>
          <a:prstGeom prst="wedgeRoundRectCallout">
            <a:avLst>
              <a:gd name="adj1" fmla="val -22763"/>
              <a:gd name="adj2" fmla="val -721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 By Elias-</a:t>
            </a:r>
            <a:r>
              <a:rPr lang="en-GB" sz="2400" dirty="0" err="1"/>
              <a:t>Bassalygo</a:t>
            </a:r>
            <a:r>
              <a:rPr lang="en-GB" sz="2400" dirty="0"/>
              <a:t> bound, and  </a:t>
            </a:r>
            <a:endParaRPr lang="aa-ET" sz="2400" dirty="0"/>
          </a:p>
          <a:p>
            <a:pPr algn="ctr"/>
            <a:r>
              <a:rPr lang="en-US" sz="2400" dirty="0"/>
              <a:t>later work by </a:t>
            </a:r>
            <a:r>
              <a:rPr lang="en-US" sz="2400" dirty="0" err="1"/>
              <a:t>McEliece</a:t>
            </a:r>
            <a:r>
              <a:rPr lang="en-US" sz="2400" dirty="0"/>
              <a:t>, </a:t>
            </a:r>
            <a:r>
              <a:rPr lang="en-US" sz="2400" dirty="0" err="1"/>
              <a:t>Rodemich</a:t>
            </a:r>
            <a:r>
              <a:rPr lang="en-US" sz="2400" dirty="0"/>
              <a:t>, Rumsey and Welch [MRRW77]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/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recovers</a:t>
                </a:r>
                <a:r>
                  <a:rPr lang="en-US" sz="2000" dirty="0" smtClean="0"/>
                  <a:t> against channel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endParaRPr lang="en-US" sz="800" dirty="0" smtClean="0"/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sz="2000" dirty="0" smtClean="0"/>
                  <a:t> Given a class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Ć </a:t>
                </a:r>
                <a:r>
                  <a:rPr lang="en-US" sz="2000" dirty="0" smtClean="0"/>
                  <a:t>of channels: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Determine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capacity</a:t>
                </a:r>
                <a:r>
                  <a:rPr lang="en-US" sz="2000" dirty="0" smtClean="0"/>
                  <a:t> (best rate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Design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blipFill>
                <a:blip r:embed="rId10"/>
                <a:stretch>
                  <a:fillRect l="-136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428812" y="2564904"/>
            <a:ext cx="1211804" cy="1037125"/>
            <a:chOff x="8184232" y="4869160"/>
            <a:chExt cx="1211804" cy="1037125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 flipH="1" flipV="1">
              <a:off x="8853398" y="5389819"/>
              <a:ext cx="212002" cy="201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45" idx="5"/>
            </p:cNvCxnSpPr>
            <p:nvPr/>
          </p:nvCxnSpPr>
          <p:spPr>
            <a:xfrm>
              <a:off x="8489335" y="5159502"/>
              <a:ext cx="237535" cy="226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184232" y="4869160"/>
              <a:ext cx="1211804" cy="1037125"/>
              <a:chOff x="8184232" y="5076497"/>
              <a:chExt cx="1211804" cy="1037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845814" y="5755010"/>
                <a:ext cx="296300" cy="276999"/>
                <a:chOff x="6991940" y="6032115"/>
                <a:chExt cx="296300" cy="27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Oval 41"/>
              <p:cNvSpPr/>
              <p:nvPr/>
            </p:nvSpPr>
            <p:spPr>
              <a:xfrm>
                <a:off x="8760296" y="5508545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269750" y="5343268"/>
                <a:ext cx="333746" cy="317980"/>
                <a:chOff x="6991940" y="6052421"/>
                <a:chExt cx="333746" cy="3179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8184232" y="5076497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1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6" grpId="0" animBg="1"/>
      <p:bldP spid="19" grpId="0" animBg="1"/>
      <p:bldP spid="22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1634D4C0-DDF1-0643-ABE4-A457F2488557}"/>
              </a:ext>
            </a:extLst>
          </p:cNvPr>
          <p:cNvGrpSpPr/>
          <p:nvPr/>
        </p:nvGrpSpPr>
        <p:grpSpPr>
          <a:xfrm>
            <a:off x="464387" y="2573614"/>
            <a:ext cx="6840766" cy="228980"/>
            <a:chOff x="5289523" y="5720300"/>
            <a:chExt cx="3274067" cy="19744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DEB7DC9-F381-C54E-8E81-D8407B1C647E}"/>
                </a:ext>
              </a:extLst>
            </p:cNvPr>
            <p:cNvSpPr/>
            <p:nvPr/>
          </p:nvSpPr>
          <p:spPr>
            <a:xfrm>
              <a:off x="5289523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8431BB7-975A-634D-9C9D-A3507C73E169}"/>
                </a:ext>
              </a:extLst>
            </p:cNvPr>
            <p:cNvSpPr/>
            <p:nvPr/>
          </p:nvSpPr>
          <p:spPr>
            <a:xfrm>
              <a:off x="5837315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17C664-D9FE-0141-B5D8-E78606FB77FE}"/>
                </a:ext>
              </a:extLst>
            </p:cNvPr>
            <p:cNvSpPr/>
            <p:nvPr/>
          </p:nvSpPr>
          <p:spPr>
            <a:xfrm>
              <a:off x="6378795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EA2E5F9-47EC-CF49-A96E-AF013EACB019}"/>
                </a:ext>
              </a:extLst>
            </p:cNvPr>
            <p:cNvSpPr/>
            <p:nvPr/>
          </p:nvSpPr>
          <p:spPr>
            <a:xfrm>
              <a:off x="6926587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BE9E974-7AF5-7349-84A5-A1098A2C518B}"/>
                </a:ext>
              </a:extLst>
            </p:cNvPr>
            <p:cNvSpPr/>
            <p:nvPr/>
          </p:nvSpPr>
          <p:spPr>
            <a:xfrm>
              <a:off x="7470171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58E66FA-FD8D-8545-A947-A69661C8DB70}"/>
                </a:ext>
              </a:extLst>
            </p:cNvPr>
            <p:cNvSpPr/>
            <p:nvPr/>
          </p:nvSpPr>
          <p:spPr>
            <a:xfrm>
              <a:off x="8017963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כותרת 1">
            <a:extLst>
              <a:ext uri="{FF2B5EF4-FFF2-40B4-BE49-F238E27FC236}">
                <a16:creationId xmlns:a16="http://schemas.microsoft.com/office/drawing/2014/main" id="{CEAB3D26-DA11-2947-BFA9-47FA53FF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2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0DD8E7-6703-FE44-8810-A30F04720636}"/>
                  </a:ext>
                </a:extLst>
              </p:cNvPr>
              <p:cNvSpPr/>
              <p:nvPr/>
            </p:nvSpPr>
            <p:spPr>
              <a:xfrm>
                <a:off x="297528" y="1354733"/>
                <a:ext cx="2666307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a-ET" dirty="0">
                    <a:solidFill>
                      <a:srgbClr val="C00000"/>
                    </a:solidFill>
                  </a:rPr>
                  <a:t>Number of blocks = </a:t>
                </a:r>
                <a14:m>
                  <m:oMath xmlns:m="http://schemas.openxmlformats.org/officeDocument/2006/math"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a-ET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0DD8E7-6703-FE44-8810-A30F0472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8" y="1354733"/>
                <a:ext cx="2666307" cy="462755"/>
              </a:xfrm>
              <a:prstGeom prst="rect">
                <a:avLst/>
              </a:prstGeom>
              <a:blipFill>
                <a:blip r:embed="rId6"/>
                <a:stretch>
                  <a:fillRect l="-1896" b="-7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/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Brace 68">
            <a:extLst>
              <a:ext uri="{FF2B5EF4-FFF2-40B4-BE49-F238E27FC236}">
                <a16:creationId xmlns:a16="http://schemas.microsoft.com/office/drawing/2014/main" id="{E2076AC1-70D4-5944-9DBC-44D8A61E41A4}"/>
              </a:ext>
            </a:extLst>
          </p:cNvPr>
          <p:cNvSpPr/>
          <p:nvPr/>
        </p:nvSpPr>
        <p:spPr>
          <a:xfrm rot="16200000">
            <a:off x="5491522" y="1013840"/>
            <a:ext cx="216024" cy="1144544"/>
          </a:xfrm>
          <a:prstGeom prst="rightBrace">
            <a:avLst>
              <a:gd name="adj1" fmla="val 38181"/>
              <a:gd name="adj2" fmla="val 504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F7C17DC-5FDE-1A4F-8177-BD654B6576CC}"/>
                  </a:ext>
                </a:extLst>
              </p:cNvPr>
              <p:cNvSpPr/>
              <p:nvPr/>
            </p:nvSpPr>
            <p:spPr>
              <a:xfrm>
                <a:off x="5081802" y="1148573"/>
                <a:ext cx="1329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a-ET" dirty="0" smtClean="0">
                    <a:solidFill>
                      <a:srgbClr val="C00000"/>
                    </a:solidFill>
                  </a:rPr>
                  <a:t> Size </a:t>
                </a:r>
                <a14:m>
                  <m:oMath xmlns:m="http://schemas.openxmlformats.org/officeDocument/2006/math"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a-ET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F7C17DC-5FDE-1A4F-8177-BD654B657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802" y="1148573"/>
                <a:ext cx="1329595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/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Lemma: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  <a:blipFill>
                <a:blip r:embed="rId9"/>
                <a:stretch>
                  <a:fillRect l="-157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/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𝐶𝑜𝑟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  <a:blipFill>
                <a:blip r:embed="rId10"/>
                <a:stretch>
                  <a:fillRect t="-4918" r="-1290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468DE6FD-7FBA-FF44-B9EE-68A5C47A349A}"/>
              </a:ext>
            </a:extLst>
          </p:cNvPr>
          <p:cNvSpPr/>
          <p:nvPr/>
        </p:nvSpPr>
        <p:spPr>
          <a:xfrm>
            <a:off x="3823637" y="3019689"/>
            <a:ext cx="227151" cy="21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08AF5-A057-8C4C-9D4C-AFCE09CD121C}"/>
              </a:ext>
            </a:extLst>
          </p:cNvPr>
          <p:cNvSpPr/>
          <p:nvPr/>
        </p:nvSpPr>
        <p:spPr>
          <a:xfrm>
            <a:off x="4420254" y="3229880"/>
            <a:ext cx="235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a-ET" dirty="0">
                <a:solidFill>
                  <a:srgbClr val="C00000"/>
                </a:solidFill>
              </a:rPr>
              <a:t>“The nearst codeword”</a:t>
            </a:r>
            <a:endParaRPr lang="aa-ET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D0DA9B-17A3-0A4A-A027-A9B7451B417E}"/>
              </a:ext>
            </a:extLst>
          </p:cNvPr>
          <p:cNvGrpSpPr/>
          <p:nvPr/>
        </p:nvGrpSpPr>
        <p:grpSpPr>
          <a:xfrm>
            <a:off x="459917" y="2568715"/>
            <a:ext cx="6840766" cy="228980"/>
            <a:chOff x="5289523" y="5720300"/>
            <a:chExt cx="3274067" cy="19744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EC403-30B1-874A-901E-45B936BCC0F6}"/>
                </a:ext>
              </a:extLst>
            </p:cNvPr>
            <p:cNvSpPr/>
            <p:nvPr/>
          </p:nvSpPr>
          <p:spPr>
            <a:xfrm>
              <a:off x="5289523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E6DA5F7-1D04-264C-BD0B-335FECABCB54}"/>
                </a:ext>
              </a:extLst>
            </p:cNvPr>
            <p:cNvSpPr/>
            <p:nvPr/>
          </p:nvSpPr>
          <p:spPr>
            <a:xfrm>
              <a:off x="5837315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2F522B8-5EFF-CF4E-9740-1B04506D2AEA}"/>
                </a:ext>
              </a:extLst>
            </p:cNvPr>
            <p:cNvSpPr/>
            <p:nvPr/>
          </p:nvSpPr>
          <p:spPr>
            <a:xfrm>
              <a:off x="6378795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CD95FFA-4C45-5F42-BA3C-74C6E193A496}"/>
                </a:ext>
              </a:extLst>
            </p:cNvPr>
            <p:cNvSpPr/>
            <p:nvPr/>
          </p:nvSpPr>
          <p:spPr>
            <a:xfrm>
              <a:off x="6926587" y="5720300"/>
              <a:ext cx="545627" cy="19744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00000000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7470171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6FF09-AE2A-C345-84D2-E4F6E8CE85C8}"/>
                </a:ext>
              </a:extLst>
            </p:cNvPr>
            <p:cNvSpPr/>
            <p:nvPr/>
          </p:nvSpPr>
          <p:spPr>
            <a:xfrm>
              <a:off x="8017963" y="5720300"/>
              <a:ext cx="545627" cy="1974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/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/>
                  <a:t>-</a:t>
                </a:r>
                <a:r>
                  <a:rPr lang="aa-ET" dirty="0" smtClean="0"/>
                  <a:t>indu</a:t>
                </a:r>
                <a:r>
                  <a:rPr lang="en-US" dirty="0"/>
                  <a:t>c</a:t>
                </a:r>
                <a:r>
                  <a:rPr lang="aa-ET" dirty="0" smtClean="0"/>
                  <a:t>es </a:t>
                </a:r>
                <a:r>
                  <a:rPr lang="aa-ET" dirty="0"/>
                  <a:t>pn errors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  <a:blipFill>
                <a:blip r:embed="rId11"/>
                <a:stretch>
                  <a:fillRect t="-6557" r="-10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536160" y="2060848"/>
                <a:ext cx="4655840" cy="218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Claim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B05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sz="2400" dirty="0" smtClean="0"/>
                      <m:t>w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h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p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/>
                  <a:t>Lemma follows: triangle inequality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060848"/>
                <a:ext cx="4655840" cy="2189382"/>
              </a:xfrm>
              <a:prstGeom prst="rect">
                <a:avLst/>
              </a:prstGeom>
              <a:blipFill>
                <a:blip r:embed="rId12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931EC4A8-93BA-FC43-8666-3A209C46BA6A}"/>
              </a:ext>
            </a:extLst>
          </p:cNvPr>
          <p:cNvSpPr/>
          <p:nvPr/>
        </p:nvSpPr>
        <p:spPr>
          <a:xfrm>
            <a:off x="459923" y="1844529"/>
            <a:ext cx="6840760" cy="228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a-ET" dirty="0"/>
              <a:t>Random string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6CC2EF-638D-5040-8579-4DF1C95C35D5}"/>
              </a:ext>
            </a:extLst>
          </p:cNvPr>
          <p:cNvGrpSpPr/>
          <p:nvPr/>
        </p:nvGrpSpPr>
        <p:grpSpPr>
          <a:xfrm>
            <a:off x="459917" y="1840746"/>
            <a:ext cx="6840766" cy="228980"/>
            <a:chOff x="5289523" y="5720300"/>
            <a:chExt cx="3274067" cy="197442"/>
          </a:xfrm>
          <a:solidFill>
            <a:schemeClr val="bg1">
              <a:lumMod val="65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CE567F-D4AC-2948-A377-2923B6F9FD7A}"/>
                </a:ext>
              </a:extLst>
            </p:cNvPr>
            <p:cNvSpPr/>
            <p:nvPr/>
          </p:nvSpPr>
          <p:spPr>
            <a:xfrm>
              <a:off x="5289523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BAB4362-55BF-0649-BA5A-B6FCAE45504D}"/>
                </a:ext>
              </a:extLst>
            </p:cNvPr>
            <p:cNvSpPr/>
            <p:nvPr/>
          </p:nvSpPr>
          <p:spPr>
            <a:xfrm>
              <a:off x="5837315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A23324B-201F-2343-8964-0DB7895A336C}"/>
                </a:ext>
              </a:extLst>
            </p:cNvPr>
            <p:cNvSpPr/>
            <p:nvPr/>
          </p:nvSpPr>
          <p:spPr>
            <a:xfrm>
              <a:off x="6378795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A215BAF-1231-4141-B550-9DEBB7C56E6E}"/>
                </a:ext>
              </a:extLst>
            </p:cNvPr>
            <p:cNvSpPr/>
            <p:nvPr/>
          </p:nvSpPr>
          <p:spPr>
            <a:xfrm>
              <a:off x="6926587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F1716D-5C96-FA4C-B9CF-21826817E551}"/>
                </a:ext>
              </a:extLst>
            </p:cNvPr>
            <p:cNvSpPr/>
            <p:nvPr/>
          </p:nvSpPr>
          <p:spPr>
            <a:xfrm>
              <a:off x="7470171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80673A-D54F-C641-80B2-497606DA4A35}"/>
                </a:ext>
              </a:extLst>
            </p:cNvPr>
            <p:cNvSpPr/>
            <p:nvPr/>
          </p:nvSpPr>
          <p:spPr>
            <a:xfrm>
              <a:off x="8017963" y="5720300"/>
              <a:ext cx="545627" cy="19744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376" y="1844824"/>
            <a:ext cx="6840766" cy="229518"/>
            <a:chOff x="612317" y="2721115"/>
            <a:chExt cx="6840766" cy="22951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9370" y="2564904"/>
            <a:ext cx="6840766" cy="229518"/>
            <a:chOff x="612317" y="2721115"/>
            <a:chExt cx="6840766" cy="22951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79376" y="3647754"/>
            <a:ext cx="6840766" cy="229518"/>
            <a:chOff x="612317" y="2721115"/>
            <a:chExt cx="6840766" cy="22951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1">
            <a:extLst>
              <a:ext uri="{FF2B5EF4-FFF2-40B4-BE49-F238E27FC236}">
                <a16:creationId xmlns:a16="http://schemas.microsoft.com/office/drawing/2014/main" id="{CEAB3D26-DA11-2947-BFA9-47FA53FF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8722"/>
            <a:ext cx="5990697" cy="4616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/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Notation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For 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(uniform sting)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386BBE-A9C2-3648-82BB-46D4C0FDD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28" y="349555"/>
                <a:ext cx="4511824" cy="1788182"/>
              </a:xfrm>
              <a:prstGeom prst="rect">
                <a:avLst/>
              </a:prstGeom>
              <a:blipFill>
                <a:blip r:embed="rId2"/>
                <a:stretch>
                  <a:fillRect l="-1966" t="-21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7601617B-DE7E-1F46-B40A-E9268E70666D}"/>
              </a:ext>
            </a:extLst>
          </p:cNvPr>
          <p:cNvSpPr/>
          <p:nvPr/>
        </p:nvSpPr>
        <p:spPr>
          <a:xfrm>
            <a:off x="7731028" y="1947749"/>
            <a:ext cx="451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 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0DD8E7-6703-FE44-8810-A30F04720636}"/>
                  </a:ext>
                </a:extLst>
              </p:cNvPr>
              <p:cNvSpPr/>
              <p:nvPr/>
            </p:nvSpPr>
            <p:spPr>
              <a:xfrm>
                <a:off x="297528" y="1354733"/>
                <a:ext cx="2666307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a-ET" dirty="0">
                    <a:solidFill>
                      <a:srgbClr val="C00000"/>
                    </a:solidFill>
                  </a:rPr>
                  <a:t>Number of blocks = </a:t>
                </a:r>
                <a14:m>
                  <m:oMath xmlns:m="http://schemas.openxmlformats.org/officeDocument/2006/math"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aa-ET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a-ET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0DD8E7-6703-FE44-8810-A30F04720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8" y="1354733"/>
                <a:ext cx="2666307" cy="462755"/>
              </a:xfrm>
              <a:prstGeom prst="rect">
                <a:avLst/>
              </a:prstGeom>
              <a:blipFill>
                <a:blip r:embed="rId6"/>
                <a:stretch>
                  <a:fillRect l="-1896" b="-78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/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9C0747E-84E2-4146-BB61-70BFBF5A3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71" y="1501166"/>
                <a:ext cx="3794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Brace 68">
            <a:extLst>
              <a:ext uri="{FF2B5EF4-FFF2-40B4-BE49-F238E27FC236}">
                <a16:creationId xmlns:a16="http://schemas.microsoft.com/office/drawing/2014/main" id="{E2076AC1-70D4-5944-9DBC-44D8A61E41A4}"/>
              </a:ext>
            </a:extLst>
          </p:cNvPr>
          <p:cNvSpPr/>
          <p:nvPr/>
        </p:nvSpPr>
        <p:spPr>
          <a:xfrm rot="16200000">
            <a:off x="5491522" y="1013840"/>
            <a:ext cx="216024" cy="1144544"/>
          </a:xfrm>
          <a:prstGeom prst="rightBrace">
            <a:avLst>
              <a:gd name="adj1" fmla="val 38181"/>
              <a:gd name="adj2" fmla="val 504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F7C17DC-5FDE-1A4F-8177-BD654B6576CC}"/>
                  </a:ext>
                </a:extLst>
              </p:cNvPr>
              <p:cNvSpPr/>
              <p:nvPr/>
            </p:nvSpPr>
            <p:spPr>
              <a:xfrm>
                <a:off x="5081802" y="1148573"/>
                <a:ext cx="13295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a-ET" dirty="0" smtClean="0">
                    <a:solidFill>
                      <a:srgbClr val="C00000"/>
                    </a:solidFill>
                  </a:rPr>
                  <a:t> Size </a:t>
                </a:r>
                <a14:m>
                  <m:oMath xmlns:m="http://schemas.openxmlformats.org/officeDocument/2006/math">
                    <m:r>
                      <a:rPr lang="aa-ET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a-ET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F7C17DC-5FDE-1A4F-8177-BD654B657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802" y="1148573"/>
                <a:ext cx="1329595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/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Lemma: </a:t>
                </a:r>
                <a:r>
                  <a:rPr lang="en-US" sz="2400" dirty="0" err="1"/>
                  <a:t>w.h.p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9DCE752-6F4E-ED4C-AB90-8BBB30F28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3" y="697041"/>
                <a:ext cx="6456039" cy="468270"/>
              </a:xfrm>
              <a:prstGeom prst="rect">
                <a:avLst/>
              </a:prstGeom>
              <a:blipFill>
                <a:blip r:embed="rId9"/>
                <a:stretch>
                  <a:fillRect l="-1572" t="-7895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/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𝐶𝑜𝑟</m:t>
                      </m:r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4BBFE4-E2CB-E344-BFA5-47A69670A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5" y="3235036"/>
                <a:ext cx="947182" cy="374270"/>
              </a:xfrm>
              <a:prstGeom prst="rect">
                <a:avLst/>
              </a:prstGeom>
              <a:blipFill>
                <a:blip r:embed="rId10"/>
                <a:stretch>
                  <a:fillRect t="-4918" r="-1290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102569-1208-AB4C-8886-FB55DEC60693}"/>
                  </a:ext>
                </a:extLst>
              </p:cNvPr>
              <p:cNvSpPr/>
              <p:nvPr/>
            </p:nvSpPr>
            <p:spPr>
              <a:xfrm>
                <a:off x="4310103" y="2835023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102569-1208-AB4C-8886-FB55DEC60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3" y="2835023"/>
                <a:ext cx="3186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468DE6FD-7FBA-FF44-B9EE-68A5C47A349A}"/>
              </a:ext>
            </a:extLst>
          </p:cNvPr>
          <p:cNvSpPr/>
          <p:nvPr/>
        </p:nvSpPr>
        <p:spPr>
          <a:xfrm>
            <a:off x="3823637" y="3019689"/>
            <a:ext cx="227151" cy="21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08AF5-A057-8C4C-9D4C-AFCE09CD121C}"/>
              </a:ext>
            </a:extLst>
          </p:cNvPr>
          <p:cNvSpPr/>
          <p:nvPr/>
        </p:nvSpPr>
        <p:spPr>
          <a:xfrm>
            <a:off x="4420254" y="3229880"/>
            <a:ext cx="2356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a-ET" dirty="0">
                <a:solidFill>
                  <a:srgbClr val="C00000"/>
                </a:solidFill>
              </a:rPr>
              <a:t>“The nearst codeword”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CC2271-7676-F644-9130-4291FD5C49E5}"/>
                  </a:ext>
                </a:extLst>
              </p:cNvPr>
              <p:cNvSpPr/>
              <p:nvPr/>
            </p:nvSpPr>
            <p:spPr>
              <a:xfrm>
                <a:off x="4321648" y="2040082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CC2271-7676-F644-9130-4291FD5C4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8" y="2040082"/>
                <a:ext cx="3186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4DB2F1-C829-0E45-A55B-769DA925D5BF}"/>
                  </a:ext>
                </a:extLst>
              </p:cNvPr>
              <p:cNvSpPr/>
              <p:nvPr/>
            </p:nvSpPr>
            <p:spPr>
              <a:xfrm>
                <a:off x="4310102" y="3813119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4DB2F1-C829-0E45-A55B-769DA925D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02" y="3813119"/>
                <a:ext cx="3186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0F7F200-F050-704E-BA72-4218D5F18173}"/>
                  </a:ext>
                </a:extLst>
              </p:cNvPr>
              <p:cNvSpPr/>
              <p:nvPr/>
            </p:nvSpPr>
            <p:spPr>
              <a:xfrm>
                <a:off x="297528" y="4537997"/>
                <a:ext cx="11430836" cy="838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Oversimplifying assumption</a:t>
                </a:r>
                <a:r>
                  <a:rPr lang="aa-ET" sz="2400" dirty="0"/>
                  <a:t>: </a:t>
                </a:r>
                <a:r>
                  <a:rPr lang="en-US" sz="2400" dirty="0"/>
                  <a:t>Pretend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“</a:t>
                </a:r>
                <a:r>
                  <a:rPr lang="en-US" sz="2400" dirty="0">
                    <a:solidFill>
                      <a:srgbClr val="0070C0"/>
                    </a:solidFill>
                  </a:rPr>
                  <a:t>wipes its memory</a:t>
                </a:r>
                <a:r>
                  <a:rPr lang="en-US" sz="2400" dirty="0"/>
                  <a:t>” after leaving each block.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0F7F200-F050-704E-BA72-4218D5F18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8" y="4537997"/>
                <a:ext cx="11430836" cy="838115"/>
              </a:xfrm>
              <a:prstGeom prst="rect">
                <a:avLst/>
              </a:prstGeom>
              <a:blipFill>
                <a:blip r:embed="rId13"/>
                <a:stretch>
                  <a:fillRect l="-888" t="-44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D8E2A6D-EDCA-0B40-B6BB-BFF706A5F155}"/>
                  </a:ext>
                </a:extLst>
              </p:cNvPr>
              <p:cNvSpPr/>
              <p:nvPr/>
            </p:nvSpPr>
            <p:spPr>
              <a:xfrm>
                <a:off x="308159" y="4056083"/>
                <a:ext cx="682108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aa-ET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aa-ET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aa-ET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sz="2400" dirty="0" err="1"/>
                  <a:t>w.h.p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],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a-ET" sz="2400" dirty="0"/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D8E2A6D-EDCA-0B40-B6BB-BFF706A5F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9" y="4056083"/>
                <a:ext cx="6821084" cy="509178"/>
              </a:xfrm>
              <a:prstGeom prst="rect">
                <a:avLst/>
              </a:prstGeom>
              <a:blipFill>
                <a:blip r:embed="rId14"/>
                <a:stretch>
                  <a:fillRect l="-1431" t="-5952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 Arrow 5">
            <a:extLst>
              <a:ext uri="{FF2B5EF4-FFF2-40B4-BE49-F238E27FC236}">
                <a16:creationId xmlns:a16="http://schemas.microsoft.com/office/drawing/2014/main" id="{D2C92716-4CB2-B646-9057-9A6B23006742}"/>
              </a:ext>
            </a:extLst>
          </p:cNvPr>
          <p:cNvSpPr/>
          <p:nvPr/>
        </p:nvSpPr>
        <p:spPr>
          <a:xfrm>
            <a:off x="4628715" y="2140513"/>
            <a:ext cx="175292" cy="2016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rgbClr val="C00000"/>
              </a:solidFill>
            </a:endParaRPr>
          </a:p>
        </p:txBody>
      </p:sp>
      <p:sp>
        <p:nvSpPr>
          <p:cNvPr id="72" name="Up Arrow 71">
            <a:extLst>
              <a:ext uri="{FF2B5EF4-FFF2-40B4-BE49-F238E27FC236}">
                <a16:creationId xmlns:a16="http://schemas.microsoft.com/office/drawing/2014/main" id="{4EE0E84D-2BD6-FA49-B243-EF9B6F02AA0A}"/>
              </a:ext>
            </a:extLst>
          </p:cNvPr>
          <p:cNvSpPr/>
          <p:nvPr/>
        </p:nvSpPr>
        <p:spPr>
          <a:xfrm>
            <a:off x="4614457" y="3874289"/>
            <a:ext cx="175292" cy="20163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9FBAC55C-3504-A140-9447-476CC26240C2}"/>
              </a:ext>
            </a:extLst>
          </p:cNvPr>
          <p:cNvSpPr/>
          <p:nvPr/>
        </p:nvSpPr>
        <p:spPr>
          <a:xfrm>
            <a:off x="5407980" y="5493782"/>
            <a:ext cx="227151" cy="21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6F067F9C-3593-9F4C-85D0-BC63EB185B2F}"/>
              </a:ext>
            </a:extLst>
          </p:cNvPr>
          <p:cNvSpPr/>
          <p:nvPr/>
        </p:nvSpPr>
        <p:spPr>
          <a:xfrm>
            <a:off x="5422237" y="6080490"/>
            <a:ext cx="227151" cy="21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53AC2D-A980-B844-8A65-96AB87CC31A9}"/>
                  </a:ext>
                </a:extLst>
              </p:cNvPr>
              <p:cNvSpPr/>
              <p:nvPr/>
            </p:nvSpPr>
            <p:spPr>
              <a:xfrm>
                <a:off x="3467630" y="6275204"/>
                <a:ext cx="406855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53AC2D-A980-B844-8A65-96AB87CC3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30" y="6275204"/>
                <a:ext cx="4068550" cy="5091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2D8A1A-79E5-2343-A873-5EC8D5C73E34}"/>
                  </a:ext>
                </a:extLst>
              </p:cNvPr>
              <p:cNvSpPr/>
              <p:nvPr/>
            </p:nvSpPr>
            <p:spPr>
              <a:xfrm>
                <a:off x="3296549" y="5622311"/>
                <a:ext cx="4478529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𝐶𝑜𝑟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2D8A1A-79E5-2343-A873-5EC8D5C73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549" y="5622311"/>
                <a:ext cx="4478529" cy="509178"/>
              </a:xfrm>
              <a:prstGeom prst="rect">
                <a:avLst/>
              </a:prstGeom>
              <a:blipFill>
                <a:blip r:embed="rId16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4BF231-2BBB-7F43-9ED7-17A0820E5568}"/>
                  </a:ext>
                </a:extLst>
              </p:cNvPr>
              <p:cNvSpPr/>
              <p:nvPr/>
            </p:nvSpPr>
            <p:spPr>
              <a:xfrm>
                <a:off x="3875844" y="5016930"/>
                <a:ext cx="3744166" cy="468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independent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aa-ET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4BF231-2BBB-7F43-9ED7-17A0820E5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44" y="5016930"/>
                <a:ext cx="3744166" cy="468783"/>
              </a:xfrm>
              <a:prstGeom prst="rect">
                <a:avLst/>
              </a:prstGeom>
              <a:blipFill>
                <a:blip r:embed="rId17"/>
                <a:stretch>
                  <a:fillRect l="-489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loud Callout 47">
                <a:extLst>
                  <a:ext uri="{FF2B5EF4-FFF2-40B4-BE49-F238E27FC236}">
                    <a16:creationId xmlns:a16="http://schemas.microsoft.com/office/drawing/2014/main" id="{100789E5-D0F5-9D42-9696-E0CAA676B9AB}"/>
                  </a:ext>
                </a:extLst>
              </p:cNvPr>
              <p:cNvSpPr/>
              <p:nvPr/>
            </p:nvSpPr>
            <p:spPr>
              <a:xfrm>
                <a:off x="7658240" y="5016930"/>
                <a:ext cx="3910368" cy="1491515"/>
              </a:xfrm>
              <a:prstGeom prst="cloudCallout">
                <a:avLst>
                  <a:gd name="adj1" fmla="val -49846"/>
                  <a:gd name="adj2" fmla="val -5067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400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/>
                  <a:t> We can fix the states of the channel every time it enters a block </a:t>
                </a:r>
                <a:endParaRPr lang="aa-ET" dirty="0"/>
              </a:p>
            </p:txBody>
          </p:sp>
        </mc:Choice>
        <mc:Fallback xmlns="">
          <p:sp>
            <p:nvSpPr>
              <p:cNvPr id="48" name="Cloud Callout 47">
                <a:extLst>
                  <a:ext uri="{FF2B5EF4-FFF2-40B4-BE49-F238E27FC236}">
                    <a16:creationId xmlns:a16="http://schemas.microsoft.com/office/drawing/2014/main" id="{100789E5-D0F5-9D42-9696-E0CAA676B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240" y="5016930"/>
                <a:ext cx="3910368" cy="1491515"/>
              </a:xfrm>
              <a:prstGeom prst="cloudCallout">
                <a:avLst>
                  <a:gd name="adj1" fmla="val -49846"/>
                  <a:gd name="adj2" fmla="val -50674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/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/>
                  <a:t>-</a:t>
                </a:r>
                <a:r>
                  <a:rPr lang="aa-ET" dirty="0" smtClean="0"/>
                  <a:t>indu</a:t>
                </a:r>
                <a:r>
                  <a:rPr lang="en-US" dirty="0"/>
                  <a:t>c</a:t>
                </a:r>
                <a:r>
                  <a:rPr lang="aa-ET" dirty="0" smtClean="0"/>
                  <a:t>es </a:t>
                </a:r>
                <a:r>
                  <a:rPr lang="aa-ET" dirty="0"/>
                  <a:t>pn errors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2EA245E-B920-D644-AE11-18F0E308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231361"/>
                <a:ext cx="2811283" cy="374270"/>
              </a:xfrm>
              <a:prstGeom prst="rect">
                <a:avLst/>
              </a:prstGeom>
              <a:blipFill>
                <a:blip r:embed="rId19"/>
                <a:stretch>
                  <a:fillRect t="-6557" r="-108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36160" y="2060848"/>
                <a:ext cx="4536504" cy="2466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Claim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B05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sz="2400" dirty="0" smtClean="0"/>
                      <m:t>w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h</m:t>
                    </m:r>
                    <m:r>
                      <m:rPr>
                        <m:nor/>
                      </m:rPr>
                      <a:rPr lang="en-US" sz="2400" dirty="0" smtClean="0"/>
                      <m:t>.</m:t>
                    </m:r>
                    <m:r>
                      <m:rPr>
                        <m:nor/>
                      </m:rPr>
                      <a:rPr lang="en-US" sz="2400" dirty="0" smtClean="0"/>
                      <m:t>p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𝐶𝑜𝑟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/>
                  <a:t>Lemma follows: triangle inequality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𝐶𝑜𝑟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	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2060848"/>
                <a:ext cx="4536504" cy="2466381"/>
              </a:xfrm>
              <a:prstGeom prst="rect">
                <a:avLst/>
              </a:prstGeom>
              <a:blipFill>
                <a:blip r:embed="rId20"/>
                <a:stretch>
                  <a:fillRect l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479376" y="1844824"/>
            <a:ext cx="6840766" cy="229518"/>
            <a:chOff x="612317" y="2721115"/>
            <a:chExt cx="6840766" cy="22951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9376" y="3647754"/>
            <a:ext cx="6840766" cy="229518"/>
            <a:chOff x="612317" y="2721115"/>
            <a:chExt cx="6840766" cy="22951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9370" y="2564904"/>
            <a:ext cx="6840766" cy="229518"/>
            <a:chOff x="612317" y="2721115"/>
            <a:chExt cx="6840766" cy="22951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5D0DA9B-17A3-0A4A-A027-A9B7451B417E}"/>
                </a:ext>
              </a:extLst>
            </p:cNvPr>
            <p:cNvGrpSpPr/>
            <p:nvPr/>
          </p:nvGrpSpPr>
          <p:grpSpPr>
            <a:xfrm>
              <a:off x="612317" y="2721115"/>
              <a:ext cx="6840766" cy="228980"/>
              <a:chOff x="5289523" y="5720300"/>
              <a:chExt cx="3274067" cy="197442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B4EC403-30B1-874A-901E-45B936BCC0F6}"/>
                  </a:ext>
                </a:extLst>
              </p:cNvPr>
              <p:cNvSpPr/>
              <p:nvPr/>
            </p:nvSpPr>
            <p:spPr>
              <a:xfrm>
                <a:off x="528952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E6DA5F7-1D04-264C-BD0B-335FECABCB54}"/>
                  </a:ext>
                </a:extLst>
              </p:cNvPr>
              <p:cNvSpPr/>
              <p:nvPr/>
            </p:nvSpPr>
            <p:spPr>
              <a:xfrm>
                <a:off x="583731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2F522B8-5EFF-CF4E-9740-1B04506D2AEA}"/>
                  </a:ext>
                </a:extLst>
              </p:cNvPr>
              <p:cNvSpPr/>
              <p:nvPr/>
            </p:nvSpPr>
            <p:spPr>
              <a:xfrm>
                <a:off x="6378795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7F36B02-B6FE-5F44-9A53-868FE550CB27}"/>
                  </a:ext>
                </a:extLst>
              </p:cNvPr>
              <p:cNvSpPr/>
              <p:nvPr/>
            </p:nvSpPr>
            <p:spPr>
              <a:xfrm>
                <a:off x="7470171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9D6FF09-AE2A-C345-84D2-E4F6E8CE85C8}"/>
                  </a:ext>
                </a:extLst>
              </p:cNvPr>
              <p:cNvSpPr/>
              <p:nvPr/>
            </p:nvSpPr>
            <p:spPr>
              <a:xfrm>
                <a:off x="8017963" y="5720300"/>
                <a:ext cx="545627" cy="19744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7F36B02-B6FE-5F44-9A53-868FE550CB27}"/>
                </a:ext>
              </a:extLst>
            </p:cNvPr>
            <p:cNvSpPr/>
            <p:nvPr/>
          </p:nvSpPr>
          <p:spPr>
            <a:xfrm>
              <a:off x="4019502" y="2721653"/>
              <a:ext cx="1140021" cy="22898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0DE098C-1B9D-D842-8033-C856021A2678}"/>
              </a:ext>
            </a:extLst>
          </p:cNvPr>
          <p:cNvSpPr/>
          <p:nvPr/>
        </p:nvSpPr>
        <p:spPr>
          <a:xfrm>
            <a:off x="3875844" y="2563048"/>
            <a:ext cx="1140021" cy="2289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00000000</a:t>
            </a:r>
          </a:p>
        </p:txBody>
      </p:sp>
    </p:spTree>
    <p:extLst>
      <p:ext uri="{BB962C8B-B14F-4D97-AF65-F5344CB8AC3E}">
        <p14:creationId xmlns:p14="http://schemas.microsoft.com/office/powerpoint/2010/main" val="15618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41" grpId="0"/>
      <p:bldP spid="42" grpId="0"/>
      <p:bldP spid="49" grpId="0"/>
      <p:bldP spid="6" grpId="0" animBg="1"/>
      <p:bldP spid="72" grpId="0" animBg="1"/>
      <p:bldP spid="73" grpId="0" animBg="1"/>
      <p:bldP spid="74" grpId="0" animBg="1"/>
      <p:bldP spid="7" grpId="0"/>
      <p:bldP spid="8" grpId="0"/>
      <p:bldP spid="10" grpId="0"/>
      <p:bldP spid="48" grpId="0" animBg="1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id="{4465A135-B135-A54D-9660-2FC7922F6CAD}"/>
              </a:ext>
            </a:extLst>
          </p:cNvPr>
          <p:cNvSpPr/>
          <p:nvPr/>
        </p:nvSpPr>
        <p:spPr>
          <a:xfrm>
            <a:off x="7501387" y="2146201"/>
            <a:ext cx="4390733" cy="856917"/>
          </a:xfrm>
          <a:prstGeom prst="wedgeRoundRectCallout">
            <a:avLst>
              <a:gd name="adj1" fmla="val 12679"/>
              <a:gd name="adj2" fmla="val 1343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 </a:t>
            </a:r>
            <a:r>
              <a:rPr lang="en-GB" sz="2400" dirty="0" smtClean="0"/>
              <a:t>This requires quite a bit of work, but we will not go into it.</a:t>
            </a:r>
            <a:endParaRPr lang="en-US" sz="24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0801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Overview of the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342" y="1628800"/>
                <a:ext cx="11809312" cy="4824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Starting point </a:t>
                </a:r>
                <a:r>
                  <a:rPr lang="en-US" sz="2700" dirty="0">
                    <a:solidFill>
                      <a:srgbClr val="00B050"/>
                    </a:solidFill>
                  </a:rPr>
                  <a:t>[KSS19]</a:t>
                </a:r>
                <a:r>
                  <a:rPr lang="en-US" sz="2700" dirty="0">
                    <a:solidFill>
                      <a:srgbClr val="0070C0"/>
                    </a:solidFill>
                  </a:rPr>
                  <a:t>: </a:t>
                </a:r>
                <a:r>
                  <a:rPr lang="en-US" sz="2700" u="sng" dirty="0"/>
                  <a:t>list-decodable</a:t>
                </a:r>
                <a:r>
                  <a:rPr lang="en-US" sz="2700" dirty="0"/>
                  <a:t> stochastic codes with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 against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with constant list size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/>
                  <a:t>. 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Method: </a:t>
                </a:r>
                <a:r>
                  <a:rPr lang="en-US" sz="2700" dirty="0"/>
                  <a:t>Identifying the correct message in the list   </a:t>
                </a:r>
              </a:p>
              <a:p>
                <a:r>
                  <a:rPr lang="en-US" sz="2400" dirty="0"/>
                  <a:t>The recovering algorithm produces a list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possible candidates to be </a:t>
                </a:r>
                <a:r>
                  <a:rPr lang="en-US" sz="2400" u="sng" dirty="0"/>
                  <a:t>sent to the decoder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We arrange for the false candidates to be pseudorandom against the channel.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</a:rPr>
                  <a:t>Evasive codes: </a:t>
                </a:r>
                <a:r>
                  <a:rPr lang="en-US" sz="2700" dirty="0" err="1"/>
                  <a:t>w.h.p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the </a:t>
                </a:r>
                <a:r>
                  <a:rPr lang="en-US" sz="2700" dirty="0" smtClean="0"/>
                  <a:t>BSC decoder </a:t>
                </a:r>
                <a:r>
                  <a:rPr lang="en-US" sz="2700" dirty="0"/>
                  <a:t>aborts if it receives a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random string</a:t>
                </a:r>
                <a:r>
                  <a:rPr lang="en-US" sz="2700" dirty="0"/>
                  <a:t> corrupted by </a:t>
                </a:r>
                <a:r>
                  <a:rPr lang="en-US" sz="2700" dirty="0" smtClean="0"/>
                  <a:t>a </a:t>
                </a:r>
                <a:r>
                  <a:rPr lang="en-US" sz="2700" dirty="0"/>
                  <a:t>bounded channel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700" dirty="0"/>
                  <a:t> (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7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700" dirty="0"/>
                  <a:t>).</a:t>
                </a:r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endParaRPr lang="en-US" sz="27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2" y="1628800"/>
                <a:ext cx="11809312" cy="4824536"/>
              </a:xfrm>
              <a:prstGeom prst="rect">
                <a:avLst/>
              </a:prstGeom>
              <a:blipFill>
                <a:blip r:embed="rId3"/>
                <a:stretch>
                  <a:fillRect l="-980" t="-1136" r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402C2845-1143-E644-AE2B-E768418F6BB3}"/>
              </a:ext>
            </a:extLst>
          </p:cNvPr>
          <p:cNvSpPr/>
          <p:nvPr/>
        </p:nvSpPr>
        <p:spPr>
          <a:xfrm>
            <a:off x="263352" y="5648875"/>
            <a:ext cx="2232248" cy="396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Recovering algorithm</a:t>
            </a:r>
            <a:endParaRPr lang="aa-ET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207866-A818-2241-9B01-CCDFDCE92688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95600" y="5432851"/>
            <a:ext cx="1296144" cy="41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59ED581-EA33-D442-9937-7E0D59C48CA0}"/>
              </a:ext>
            </a:extLst>
          </p:cNvPr>
          <p:cNvCxnSpPr>
            <a:stCxn id="36" idx="3"/>
          </p:cNvCxnSpPr>
          <p:nvPr/>
        </p:nvCxnSpPr>
        <p:spPr>
          <a:xfrm flipV="1">
            <a:off x="2495600" y="5738885"/>
            <a:ext cx="1296144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6C5AAC-58A5-D449-ADD5-42EF4A9DCC2F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95600" y="5846897"/>
            <a:ext cx="129614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38D19F9-92F5-924E-BA36-BC171BA8E5FF}"/>
              </a:ext>
            </a:extLst>
          </p:cNvPr>
          <p:cNvCxnSpPr/>
          <p:nvPr/>
        </p:nvCxnSpPr>
        <p:spPr>
          <a:xfrm>
            <a:off x="2502275" y="5859170"/>
            <a:ext cx="1296144" cy="54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ADBBFC-66F7-9B41-8F81-8CAB643E0F8B}"/>
                  </a:ext>
                </a:extLst>
              </p:cNvPr>
              <p:cNvSpPr/>
              <p:nvPr/>
            </p:nvSpPr>
            <p:spPr>
              <a:xfrm>
                <a:off x="3367570" y="589434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5ADBBFC-66F7-9B41-8F81-8CAB643E0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570" y="5894340"/>
                <a:ext cx="3657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012297-CF05-964F-A59E-F7A750BB4251}"/>
                  </a:ext>
                </a:extLst>
              </p:cNvPr>
              <p:cNvSpPr/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012297-CF05-964F-A59E-F7A750BB4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804" y="5226836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A8BE5A-2480-694C-92CA-9575137DE7FB}"/>
                  </a:ext>
                </a:extLst>
              </p:cNvPr>
              <p:cNvSpPr/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A8BE5A-2480-694C-92CA-9575137DE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26472" y="5605161"/>
                <a:ext cx="4347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12A343-4859-E24D-9199-1F34C5A2461F}"/>
                  </a:ext>
                </a:extLst>
              </p:cNvPr>
              <p:cNvSpPr/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D12A343-4859-E24D-9199-1F34C5A2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5348786"/>
                <a:ext cx="1584176" cy="223674"/>
              </a:xfrm>
              <a:prstGeom prst="rect">
                <a:avLst/>
              </a:prstGeom>
              <a:blipFill>
                <a:blip r:embed="rId7"/>
                <a:stretch>
                  <a:fillRect t="-15000" b="-5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DA80E14B-5D6F-4642-AAF1-07288C1A5144}"/>
              </a:ext>
            </a:extLst>
          </p:cNvPr>
          <p:cNvSpPr/>
          <p:nvPr/>
        </p:nvSpPr>
        <p:spPr>
          <a:xfrm>
            <a:off x="3791252" y="5654820"/>
            <a:ext cx="1584176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A1BCDA-9E5F-2546-95C6-03BC970C0BF8}"/>
                  </a:ext>
                </a:extLst>
              </p:cNvPr>
              <p:cNvSpPr/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AA1BCDA-9E5F-2546-95C6-03BC970C0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15" y="5937534"/>
                <a:ext cx="1584176" cy="234027"/>
              </a:xfrm>
              <a:prstGeom prst="rect">
                <a:avLst/>
              </a:prstGeom>
              <a:blipFill>
                <a:blip r:embed="rId8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71E518-B089-7849-860F-0837CB34814F}"/>
                  </a:ext>
                </a:extLst>
              </p:cNvPr>
              <p:cNvSpPr/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71E518-B089-7849-860F-0837CB348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90" y="6278944"/>
                <a:ext cx="1584176" cy="234027"/>
              </a:xfrm>
              <a:prstGeom prst="rect">
                <a:avLst/>
              </a:prstGeom>
              <a:blipFill>
                <a:blip r:embed="rId9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50F792-DD23-0B4B-A3E4-4CB60AEE8EA2}"/>
              </a:ext>
            </a:extLst>
          </p:cNvPr>
          <p:cNvCxnSpPr>
            <a:cxnSpLocks/>
            <a:stCxn id="44" idx="3"/>
            <a:endCxn id="53" idx="1"/>
          </p:cNvCxnSpPr>
          <p:nvPr/>
        </p:nvCxnSpPr>
        <p:spPr>
          <a:xfrm>
            <a:off x="5375920" y="5460623"/>
            <a:ext cx="1781826" cy="18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4342B97-4761-8E49-B18C-EE648DEF3F2C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356337" y="5745341"/>
            <a:ext cx="1801409" cy="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E5CFCFE-9CCB-8941-8DEA-F1017E518F22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5391366" y="6038891"/>
            <a:ext cx="1766380" cy="2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90B0E5E-1583-CD45-B35B-A1A48E0AD97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5391366" y="6375802"/>
            <a:ext cx="1809876" cy="20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DA0D50-0107-5045-89AB-FB13F0CE48B3}"/>
                  </a:ext>
                </a:extLst>
              </p:cNvPr>
              <p:cNvSpPr/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9DA0D50-0107-5045-89AB-FB13F0CE48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89" y="5130591"/>
                <a:ext cx="1145378" cy="369332"/>
              </a:xfrm>
              <a:prstGeom prst="rect">
                <a:avLst/>
              </a:prstGeom>
              <a:blipFill>
                <a:blip r:embed="rId10"/>
                <a:stretch>
                  <a:fillRect t="-10345" r="-3297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187BEE-8C03-134F-BD25-BAEFECF233A2}"/>
                  </a:ext>
                </a:extLst>
              </p:cNvPr>
              <p:cNvSpPr/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E187BEE-8C03-134F-BD25-BAEFECF23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362141"/>
                <a:ext cx="1555663" cy="234027"/>
              </a:xfrm>
              <a:prstGeom prst="rect">
                <a:avLst/>
              </a:prstGeom>
              <a:blipFill>
                <a:blip r:embed="rId11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20A0F314-3C95-BB4B-A3D3-A2898F5ED81D}"/>
              </a:ext>
            </a:extLst>
          </p:cNvPr>
          <p:cNvSpPr/>
          <p:nvPr/>
        </p:nvSpPr>
        <p:spPr>
          <a:xfrm>
            <a:off x="7157746" y="5666212"/>
            <a:ext cx="1555663" cy="174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0C0C0-E0A4-4547-9B9B-6215A5B4DAD0}"/>
                  </a:ext>
                </a:extLst>
              </p:cNvPr>
              <p:cNvSpPr/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A00C0C0-E0A4-4547-9B9B-6215A5B4D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746" y="5945139"/>
                <a:ext cx="1555663" cy="234027"/>
              </a:xfrm>
              <a:prstGeom prst="rect">
                <a:avLst/>
              </a:prstGeom>
              <a:blipFill>
                <a:blip r:embed="rId12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56A9D1C-BB90-4149-A00C-5EA09D99115A}"/>
                  </a:ext>
                </a:extLst>
              </p:cNvPr>
              <p:cNvSpPr/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𝐵𝑆𝐶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56A9D1C-BB90-4149-A00C-5EA09D991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42" y="6278944"/>
                <a:ext cx="1512168" cy="234027"/>
              </a:xfrm>
              <a:prstGeom prst="rect">
                <a:avLst/>
              </a:prstGeom>
              <a:blipFill>
                <a:blip r:embed="rId13"/>
                <a:stretch>
                  <a:fillRect l="-820" t="-4762" r="-820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90047AF-75C0-5A4C-9C4F-6900CA84B6FA}"/>
                  </a:ext>
                </a:extLst>
              </p:cNvPr>
              <p:cNvSpPr/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𝐵𝑆𝐶</m:t>
                    </m:r>
                  </m:oMath>
                </a14:m>
                <a:r>
                  <a:rPr lang="aa-ET" dirty="0"/>
                  <a:t>-channel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90047AF-75C0-5A4C-9C4F-6900CA84B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25" y="6094278"/>
                <a:ext cx="1419491" cy="369332"/>
              </a:xfrm>
              <a:prstGeom prst="rect">
                <a:avLst/>
              </a:prstGeom>
              <a:blipFill>
                <a:blip r:embed="rId14"/>
                <a:stretch>
                  <a:fillRect t="-10345" r="-2655" b="-275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70BE89-0CD1-EC4A-B428-F1E6C8513835}"/>
              </a:ext>
            </a:extLst>
          </p:cNvPr>
          <p:cNvCxnSpPr>
            <a:cxnSpLocks/>
          </p:cNvCxnSpPr>
          <p:nvPr/>
        </p:nvCxnSpPr>
        <p:spPr>
          <a:xfrm>
            <a:off x="8713410" y="547915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B0CDFDF-850D-C24D-A32A-6A557AB80147}"/>
              </a:ext>
            </a:extLst>
          </p:cNvPr>
          <p:cNvCxnSpPr>
            <a:cxnSpLocks/>
          </p:cNvCxnSpPr>
          <p:nvPr/>
        </p:nvCxnSpPr>
        <p:spPr>
          <a:xfrm>
            <a:off x="8713410" y="5745341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DE28E8-F9ED-6C43-9CEE-F0DE8F334F1E}"/>
              </a:ext>
            </a:extLst>
          </p:cNvPr>
          <p:cNvCxnSpPr>
            <a:cxnSpLocks/>
          </p:cNvCxnSpPr>
          <p:nvPr/>
        </p:nvCxnSpPr>
        <p:spPr>
          <a:xfrm>
            <a:off x="8713410" y="6049587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C2F8C0-E8CD-F747-849E-4AFEFF1A3197}"/>
              </a:ext>
            </a:extLst>
          </p:cNvPr>
          <p:cNvCxnSpPr>
            <a:cxnSpLocks/>
          </p:cNvCxnSpPr>
          <p:nvPr/>
        </p:nvCxnSpPr>
        <p:spPr>
          <a:xfrm>
            <a:off x="8713410" y="636945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2E18CD-2B1A-A04D-B88E-CFC97A44D96E}"/>
                  </a:ext>
                </a:extLst>
              </p:cNvPr>
              <p:cNvSpPr/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2E18CD-2B1A-A04D-B88E-CFC97A44D9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359597"/>
                <a:ext cx="2088230" cy="234027"/>
              </a:xfrm>
              <a:prstGeom prst="rect">
                <a:avLst/>
              </a:prstGeom>
              <a:blipFill>
                <a:blip r:embed="rId15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45128EBA-14F3-5D4D-A5FC-6166E358EDF0}"/>
              </a:ext>
            </a:extLst>
          </p:cNvPr>
          <p:cNvSpPr/>
          <p:nvPr/>
        </p:nvSpPr>
        <p:spPr>
          <a:xfrm>
            <a:off x="9649514" y="5642478"/>
            <a:ext cx="2088230" cy="234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DAC4BD-3483-7349-B3F9-1109A1907860}"/>
                  </a:ext>
                </a:extLst>
              </p:cNvPr>
              <p:cNvSpPr/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aa-ET" i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7DAC4BD-3483-7349-B3F9-1109A1907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14" y="5945370"/>
                <a:ext cx="2088230" cy="234027"/>
              </a:xfrm>
              <a:prstGeom prst="rect">
                <a:avLst/>
              </a:prstGeom>
              <a:blipFill>
                <a:blip r:embed="rId16"/>
                <a:stretch>
                  <a:fillRect t="-4762" b="-428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693737-DEBA-9C41-B5E9-03FAAF88CBAB}"/>
                  </a:ext>
                </a:extLst>
              </p:cNvPr>
              <p:cNvSpPr/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Enc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aa-ET" dirty="0"/>
                  <a:t> 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693737-DEBA-9C41-B5E9-03FAAF88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67" y="6252442"/>
                <a:ext cx="2093552" cy="234027"/>
              </a:xfrm>
              <a:prstGeom prst="rect">
                <a:avLst/>
              </a:prstGeom>
              <a:blipFill>
                <a:blip r:embed="rId17"/>
                <a:stretch>
                  <a:fillRect t="-14286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A25208F-1DA7-AC47-9832-23DFC986E937}"/>
                  </a:ext>
                </a:extLst>
              </p:cNvPr>
              <p:cNvSpPr/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A25208F-1DA7-AC47-9832-23DFC986E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058" y="5080534"/>
                <a:ext cx="62478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D7E71C9-075F-5340-8CDD-E08515329225}"/>
                  </a:ext>
                </a:extLst>
              </p14:cNvPr>
              <p14:cNvContentPartPr/>
              <p14:nvPr/>
            </p14:nvContentPartPr>
            <p14:xfrm>
              <a:off x="4379640" y="5207109"/>
              <a:ext cx="346320" cy="484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D7E71C9-075F-5340-8CDD-E085153292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9040" y="5176509"/>
                <a:ext cx="4078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CF574CE-FDAC-A844-B039-F94F134B8142}"/>
                  </a:ext>
                </a:extLst>
              </p14:cNvPr>
              <p14:cNvContentPartPr/>
              <p14:nvPr/>
            </p14:nvContentPartPr>
            <p14:xfrm>
              <a:off x="4396920" y="5933949"/>
              <a:ext cx="277200" cy="234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CF574CE-FDAC-A844-B039-F94F134B81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5960" y="5902989"/>
                <a:ext cx="33876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E14D5B-DAA4-F94B-9B8B-10F5924AFF06}"/>
              </a:ext>
            </a:extLst>
          </p:cNvPr>
          <p:cNvGrpSpPr/>
          <p:nvPr/>
        </p:nvGrpSpPr>
        <p:grpSpPr>
          <a:xfrm>
            <a:off x="4864200" y="5016669"/>
            <a:ext cx="337680" cy="234360"/>
            <a:chOff x="4864200" y="5016669"/>
            <a:chExt cx="3376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C1C965-F948-974B-B14C-B4798CE88AC6}"/>
                    </a:ext>
                  </a:extLst>
                </p14:cNvPr>
                <p14:cNvContentPartPr/>
                <p14:nvPr/>
              </p14:nvContentPartPr>
              <p14:xfrm>
                <a:off x="4864200" y="5016669"/>
                <a:ext cx="164880" cy="234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C1C965-F948-974B-B14C-B4798CE88A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33600" y="4986069"/>
                  <a:ext cx="226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A2A8C5D-A30C-2E4E-A740-C5C3F4286C1F}"/>
                    </a:ext>
                  </a:extLst>
                </p14:cNvPr>
                <p14:cNvContentPartPr/>
                <p14:nvPr/>
              </p14:nvContentPartPr>
              <p14:xfrm>
                <a:off x="5098200" y="5112069"/>
                <a:ext cx="103680" cy="126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A2A8C5D-A30C-2E4E-A740-C5C3F4286C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67600" y="5081469"/>
                  <a:ext cx="1652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4B7368A-5AD0-0B47-A9A1-113CD5C97B33}"/>
              </a:ext>
            </a:extLst>
          </p:cNvPr>
          <p:cNvGrpSpPr/>
          <p:nvPr/>
        </p:nvGrpSpPr>
        <p:grpSpPr>
          <a:xfrm>
            <a:off x="7504800" y="4818309"/>
            <a:ext cx="761040" cy="1357920"/>
            <a:chOff x="7504800" y="4818309"/>
            <a:chExt cx="76104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228DB0-3A02-EB4F-B7EE-01C08195EAE9}"/>
                    </a:ext>
                  </a:extLst>
                </p14:cNvPr>
                <p14:cNvContentPartPr/>
                <p14:nvPr/>
              </p14:nvContentPartPr>
              <p14:xfrm>
                <a:off x="7676880" y="5319429"/>
                <a:ext cx="416160" cy="856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228DB0-3A02-EB4F-B7EE-01C08195EA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46280" y="5288829"/>
                  <a:ext cx="47736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BAF138-CE90-F84A-A33A-1F2A093BA736}"/>
                    </a:ext>
                  </a:extLst>
                </p14:cNvPr>
                <p14:cNvContentPartPr/>
                <p14:nvPr/>
              </p14:nvContentPartPr>
              <p14:xfrm>
                <a:off x="7504800" y="4869789"/>
                <a:ext cx="241920" cy="37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BAF138-CE90-F84A-A33A-1F2A093BA7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74200" y="4839189"/>
                  <a:ext cx="303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79351BC-7499-3847-849F-43EF21B4C265}"/>
                    </a:ext>
                  </a:extLst>
                </p14:cNvPr>
                <p14:cNvContentPartPr/>
                <p14:nvPr/>
              </p14:nvContentPartPr>
              <p14:xfrm>
                <a:off x="7763280" y="4852509"/>
                <a:ext cx="147960" cy="35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79351BC-7499-3847-849F-43EF21B4C2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32680" y="4821909"/>
                  <a:ext cx="209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DACFA9-68FF-E84B-9C13-497BD87595D2}"/>
                    </a:ext>
                  </a:extLst>
                </p14:cNvPr>
                <p14:cNvContentPartPr/>
                <p14:nvPr/>
              </p14:nvContentPartPr>
              <p14:xfrm>
                <a:off x="7936800" y="4930269"/>
                <a:ext cx="216720" cy="20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DACFA9-68FF-E84B-9C13-497BD87595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06200" y="4899669"/>
                  <a:ext cx="277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E10C93F-A336-3D42-B851-2B927DE2E020}"/>
                    </a:ext>
                  </a:extLst>
                </p14:cNvPr>
                <p14:cNvContentPartPr/>
                <p14:nvPr/>
              </p14:nvContentPartPr>
              <p14:xfrm>
                <a:off x="8162160" y="4818309"/>
                <a:ext cx="103680" cy="450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E10C93F-A336-3D42-B851-2B927DE2E0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1200" y="4787709"/>
                  <a:ext cx="1652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DBAE4B-8B8F-614D-832B-D8C45017E0E5}"/>
                    </a:ext>
                  </a:extLst>
                </p14:cNvPr>
                <p14:cNvContentPartPr/>
                <p14:nvPr/>
              </p14:nvContentPartPr>
              <p14:xfrm>
                <a:off x="8118600" y="5050869"/>
                <a:ext cx="104400" cy="12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DBAE4B-8B8F-614D-832B-D8C45017E0E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87640" y="5019909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78DCF16-2047-BF44-8444-CF117F6B0769}"/>
                  </a:ext>
                </a:extLst>
              </p14:cNvPr>
              <p14:cNvContentPartPr/>
              <p14:nvPr/>
            </p14:nvContentPartPr>
            <p14:xfrm>
              <a:off x="9696480" y="4830549"/>
              <a:ext cx="178920" cy="403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78DCF16-2047-BF44-8444-CF117F6B076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65880" y="4799949"/>
                <a:ext cx="24012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BC1217D-7179-274E-AE7F-C79ED0C246A2}"/>
                  </a:ext>
                </a:extLst>
              </p14:cNvPr>
              <p14:cNvContentPartPr/>
              <p14:nvPr/>
            </p14:nvContentPartPr>
            <p14:xfrm>
              <a:off x="9944520" y="4939269"/>
              <a:ext cx="182160" cy="225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BC1217D-7179-274E-AE7F-C79ED0C246A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13920" y="4908669"/>
                <a:ext cx="24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F49C4B3-9F3F-7B4F-9828-8147087ACD02}"/>
                  </a:ext>
                </a:extLst>
              </p14:cNvPr>
              <p14:cNvContentPartPr/>
              <p14:nvPr/>
            </p14:nvContentPartPr>
            <p14:xfrm>
              <a:off x="10134960" y="4995069"/>
              <a:ext cx="208080" cy="151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F49C4B3-9F3F-7B4F-9828-8147087ACD0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104360" y="4964109"/>
                <a:ext cx="2692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9BF00EF-492C-6E41-A26E-785CECB10C5F}"/>
                  </a:ext>
                </a:extLst>
              </p14:cNvPr>
              <p14:cNvContentPartPr/>
              <p14:nvPr/>
            </p14:nvContentPartPr>
            <p14:xfrm>
              <a:off x="10403160" y="4783389"/>
              <a:ext cx="233640" cy="432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9BF00EF-492C-6E41-A26E-785CECB10C5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72560" y="4752789"/>
                <a:ext cx="2952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F2B971B-C973-ED4E-962E-DA2BBD587F60}"/>
                  </a:ext>
                </a:extLst>
              </p14:cNvPr>
              <p14:cNvContentPartPr/>
              <p14:nvPr/>
            </p14:nvContentPartPr>
            <p14:xfrm>
              <a:off x="10605480" y="4873749"/>
              <a:ext cx="204840" cy="2401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F2B971B-C973-ED4E-962E-DA2BBD587F6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574880" y="4843149"/>
                <a:ext cx="266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361ADF3-B104-EB48-B9EE-3874F05E8AB6}"/>
                  </a:ext>
                </a:extLst>
              </p14:cNvPr>
              <p14:cNvContentPartPr/>
              <p14:nvPr/>
            </p14:nvContentPartPr>
            <p14:xfrm>
              <a:off x="10887720" y="4766109"/>
              <a:ext cx="234360" cy="4154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361ADF3-B104-EB48-B9EE-3874F05E8AB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56760" y="4735509"/>
                <a:ext cx="2959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6CC6852-026F-0D4D-9C70-77F44AD0C0C9}"/>
                  </a:ext>
                </a:extLst>
              </p14:cNvPr>
              <p14:cNvContentPartPr/>
              <p14:nvPr/>
            </p14:nvContentPartPr>
            <p14:xfrm>
              <a:off x="11112720" y="4852509"/>
              <a:ext cx="207720" cy="242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6CC6852-026F-0D4D-9C70-77F44AD0C0C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082120" y="4821909"/>
                <a:ext cx="26928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6814F8B-9B72-CB47-B4AB-0B2137C3492E}"/>
              </a:ext>
            </a:extLst>
          </p:cNvPr>
          <p:cNvGrpSpPr/>
          <p:nvPr/>
        </p:nvGrpSpPr>
        <p:grpSpPr>
          <a:xfrm>
            <a:off x="11355000" y="4787349"/>
            <a:ext cx="289440" cy="524160"/>
            <a:chOff x="11355000" y="4787349"/>
            <a:chExt cx="28944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623359-CA0F-1149-B691-5735EA05FE2C}"/>
                    </a:ext>
                  </a:extLst>
                </p14:cNvPr>
                <p14:cNvContentPartPr/>
                <p14:nvPr/>
              </p14:nvContentPartPr>
              <p14:xfrm>
                <a:off x="11355000" y="5011269"/>
                <a:ext cx="104400" cy="11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623359-CA0F-1149-B691-5735EA05FE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24400" y="4980669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341C41C-4081-DD4F-A528-9A81FCE8E3C5}"/>
                    </a:ext>
                  </a:extLst>
                </p14:cNvPr>
                <p14:cNvContentPartPr/>
                <p14:nvPr/>
              </p14:nvContentPartPr>
              <p14:xfrm>
                <a:off x="11450400" y="4818309"/>
                <a:ext cx="86760" cy="432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341C41C-4081-DD4F-A528-9A81FCE8E3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9440" y="4787709"/>
                  <a:ext cx="14796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41FE39-8F24-7344-A285-20A89DAADC72}"/>
                    </a:ext>
                  </a:extLst>
                </p14:cNvPr>
                <p14:cNvContentPartPr/>
                <p14:nvPr/>
              </p14:nvContentPartPr>
              <p14:xfrm>
                <a:off x="11528520" y="4787349"/>
                <a:ext cx="115920" cy="524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41FE39-8F24-7344-A285-20A89DAADC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7920" y="4756749"/>
                  <a:ext cx="17712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182EA5E-4883-7343-96BC-9408A1426048}"/>
              </a:ext>
            </a:extLst>
          </p:cNvPr>
          <p:cNvGrpSpPr/>
          <p:nvPr/>
        </p:nvGrpSpPr>
        <p:grpSpPr>
          <a:xfrm>
            <a:off x="11805360" y="5285229"/>
            <a:ext cx="182160" cy="276840"/>
            <a:chOff x="11805360" y="5285229"/>
            <a:chExt cx="182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5AFC76-5CA2-0845-B641-EB059CE57C2A}"/>
                    </a:ext>
                  </a:extLst>
                </p14:cNvPr>
                <p14:cNvContentPartPr/>
                <p14:nvPr/>
              </p14:nvContentPartPr>
              <p14:xfrm>
                <a:off x="11805360" y="5285229"/>
                <a:ext cx="138600" cy="242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5AFC76-5CA2-0845-B641-EB059CE57C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774760" y="5254269"/>
                  <a:ext cx="199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DCA733-6C7A-384D-A484-72A3B402D48E}"/>
                    </a:ext>
                  </a:extLst>
                </p14:cNvPr>
                <p14:cNvContentPartPr/>
                <p14:nvPr/>
              </p14:nvContentPartPr>
              <p14:xfrm>
                <a:off x="11813640" y="5518509"/>
                <a:ext cx="173880" cy="4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DCA733-6C7A-384D-A484-72A3B402D4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83040" y="5487909"/>
                  <a:ext cx="2350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A975AEA-63F3-B34E-87F7-E0F6948A6161}"/>
              </a:ext>
            </a:extLst>
          </p:cNvPr>
          <p:cNvGrpSpPr/>
          <p:nvPr/>
        </p:nvGrpSpPr>
        <p:grpSpPr>
          <a:xfrm>
            <a:off x="11779440" y="5864469"/>
            <a:ext cx="207720" cy="251280"/>
            <a:chOff x="11779440" y="5864469"/>
            <a:chExt cx="2077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93C431-BFAE-4E49-BADA-261D1159F088}"/>
                    </a:ext>
                  </a:extLst>
                </p14:cNvPr>
                <p14:cNvContentPartPr/>
                <p14:nvPr/>
              </p14:nvContentPartPr>
              <p14:xfrm>
                <a:off x="11779440" y="5864469"/>
                <a:ext cx="207720" cy="25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93C431-BFAE-4E49-BADA-261D1159F0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748840" y="5833869"/>
                  <a:ext cx="269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925D4C-A5C6-7D45-A6CE-3CC01A0471A0}"/>
                    </a:ext>
                  </a:extLst>
                </p14:cNvPr>
                <p14:cNvContentPartPr/>
                <p14:nvPr/>
              </p14:nvContentPartPr>
              <p14:xfrm>
                <a:off x="11857200" y="5873469"/>
                <a:ext cx="34920" cy="242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925D4C-A5C6-7D45-A6CE-3CC01A0471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826600" y="5842509"/>
                  <a:ext cx="9648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E463EBC-836B-D142-8303-307F70E19C87}"/>
                  </a:ext>
                </a:extLst>
              </p14:cNvPr>
              <p14:cNvContentPartPr/>
              <p14:nvPr/>
            </p14:nvContentPartPr>
            <p14:xfrm>
              <a:off x="11805360" y="6340389"/>
              <a:ext cx="268560" cy="255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E463EBC-836B-D142-8303-307F70E19C8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74760" y="6309429"/>
                <a:ext cx="329760" cy="317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608168" y="2165955"/>
            <a:ext cx="4171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pretend that: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psueudorandom</a:t>
            </a:r>
            <a:r>
              <a:rPr lang="en-US" sz="2400" dirty="0" smtClean="0"/>
              <a:t> = </a:t>
            </a:r>
            <a:r>
              <a:rPr lang="en-US" sz="2400" dirty="0">
                <a:solidFill>
                  <a:srgbClr val="0070C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andom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7510" y="116632"/>
            <a:ext cx="930306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Evasive </a:t>
            </a:r>
            <a:r>
              <a:rPr lang="en-US" dirty="0" smtClean="0">
                <a:solidFill>
                  <a:srgbClr val="002060"/>
                </a:solidFill>
              </a:rPr>
              <a:t>codes (on pseudorandom strings)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0350A6-2582-6E4E-9BB1-910924BEDE48}"/>
                  </a:ext>
                </a:extLst>
              </p:cNvPr>
              <p:cNvSpPr/>
              <p:nvPr/>
            </p:nvSpPr>
            <p:spPr>
              <a:xfrm>
                <a:off x="619703" y="3544898"/>
                <a:ext cx="11233247" cy="971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Evasive codes: </a:t>
                </a:r>
                <a:r>
                  <a:rPr lang="en-US" sz="2700" dirty="0"/>
                  <a:t>We say that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/>
                  <a:t>is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700" u="sng" dirty="0">
                    <a:solidFill>
                      <a:srgbClr val="0070C0"/>
                    </a:solidFill>
                  </a:rPr>
                  <a:t>-evasive</a:t>
                </a:r>
                <a:r>
                  <a:rPr lang="en-US" sz="27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700" dirty="0"/>
                  <a:t> if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700" dirty="0"/>
                  <a:t>,                 the channel </a:t>
                </a:r>
                <a:r>
                  <a:rPr lang="en-US" sz="2700" u="sng" dirty="0"/>
                  <a:t>wins</a:t>
                </a:r>
                <a:r>
                  <a:rPr lang="en-US" sz="2700" dirty="0"/>
                  <a:t> with </a:t>
                </a:r>
                <a:r>
                  <a:rPr lang="en-US" sz="2700" dirty="0">
                    <a:solidFill>
                      <a:srgbClr val="0070C0"/>
                    </a:solidFill>
                  </a:rPr>
                  <a:t>negligible probability</a:t>
                </a:r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0350A6-2582-6E4E-9BB1-910924BED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03" y="3544898"/>
                <a:ext cx="11233247" cy="971933"/>
              </a:xfrm>
              <a:prstGeom prst="rect">
                <a:avLst/>
              </a:prstGeom>
              <a:blipFill>
                <a:blip r:embed="rId2"/>
                <a:stretch>
                  <a:fillRect l="-1031" t="-4403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BBBA7-B030-394A-BAE5-40DAEA79F24F}"/>
                  </a:ext>
                </a:extLst>
              </p:cNvPr>
              <p:cNvSpPr/>
              <p:nvPr/>
            </p:nvSpPr>
            <p:spPr>
              <a:xfrm>
                <a:off x="623392" y="1259632"/>
                <a:ext cx="11233247" cy="198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The evasiveness experiment</a:t>
                </a:r>
                <a:r>
                  <a:rPr lang="en-US" sz="2700" dirty="0"/>
                  <a:t>: Given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</m:oMath>
                </a14:m>
                <a:r>
                  <a:rPr lang="en-US" sz="2700" dirty="0"/>
                  <a:t> and a channel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endParaRPr lang="en-US" sz="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Chose a uniform 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i="1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Treat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700" dirty="0"/>
                  <a:t> as a “codeword” and let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700" dirty="0"/>
                  <a:t> be corrupted by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700" dirty="0"/>
                  <a:t>. That is,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700" dirty="0"/>
                  <a:t>The channel </a:t>
                </a:r>
                <a:r>
                  <a:rPr lang="en-US" sz="2700" dirty="0">
                    <a:solidFill>
                      <a:srgbClr val="C00000"/>
                    </a:solidFill>
                  </a:rPr>
                  <a:t>C</a:t>
                </a:r>
                <a:r>
                  <a:rPr lang="en-US" sz="2700" dirty="0"/>
                  <a:t> “</a:t>
                </a:r>
                <a:r>
                  <a:rPr lang="en-US" sz="2700" u="sng" dirty="0"/>
                  <a:t>wins</a:t>
                </a:r>
                <a:r>
                  <a:rPr lang="en-US" sz="2700" dirty="0"/>
                  <a:t>” if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</m:d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(the decoder does not reject</a:t>
                </a:r>
                <a:r>
                  <a:rPr lang="en-US" sz="2400" dirty="0"/>
                  <a:t>).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ABBBA7-B030-394A-BAE5-40DAEA79F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59632"/>
                <a:ext cx="11233247" cy="1987082"/>
              </a:xfrm>
              <a:prstGeom prst="rect">
                <a:avLst/>
              </a:prstGeom>
              <a:blipFill>
                <a:blip r:embed="rId3"/>
                <a:stretch>
                  <a:fillRect l="-1031" t="-2147" b="-6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D92D00-298B-4B4C-91ED-E6333176176A}"/>
                  </a:ext>
                </a:extLst>
              </p:cNvPr>
              <p:cNvSpPr/>
              <p:nvPr/>
            </p:nvSpPr>
            <p:spPr>
              <a:xfrm>
                <a:off x="623392" y="4574445"/>
                <a:ext cx="11229558" cy="295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/>
                  <a:t>This is the kind of evasiveness that we really need.</a:t>
                </a:r>
              </a:p>
              <a:p>
                <a:endParaRPr lang="en-US" sz="800" dirty="0" smtClean="0"/>
              </a:p>
              <a:p>
                <a:r>
                  <a:rPr lang="en-US" sz="2700" dirty="0" smtClean="0"/>
                  <a:t>Can we argue that: evasive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700" dirty="0" smtClean="0"/>
                  <a:t> evasive on pseudorandom strings? </a:t>
                </a:r>
              </a:p>
              <a:p>
                <a:endParaRPr lang="en-US" sz="800" dirty="0" smtClean="0"/>
              </a:p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Problem: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dirty="0" smtClean="0"/>
                  <a:t> does fools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700" dirty="0" smtClean="0"/>
                  <a:t>, but 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G</a:t>
                </a:r>
                <a:r>
                  <a:rPr lang="en-US" sz="2700" dirty="0" smtClean="0"/>
                  <a:t> does not fool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700" dirty="0" smtClean="0"/>
                  <a:t> (which is not small apace).</a:t>
                </a:r>
              </a:p>
              <a:p>
                <a:endParaRPr lang="en-US" sz="800" dirty="0" smtClean="0"/>
              </a:p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Solution:</a:t>
                </a:r>
                <a:r>
                  <a:rPr lang="en-US" sz="2700" dirty="0" smtClean="0"/>
                  <a:t> Use codes that are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locally testable </a:t>
                </a:r>
                <a:r>
                  <a:rPr lang="en-US" sz="2700" dirty="0" smtClean="0"/>
                  <a:t>and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locally correctable</a:t>
                </a:r>
                <a:r>
                  <a:rPr lang="en-US" sz="2700" dirty="0" smtClean="0"/>
                  <a:t>.</a:t>
                </a:r>
              </a:p>
              <a:p>
                <a:endParaRPr lang="en-US" sz="2700" dirty="0"/>
              </a:p>
              <a:p>
                <a:endParaRPr lang="en-US" sz="27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0D92D00-298B-4B4C-91ED-E63331761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574445"/>
                <a:ext cx="11229558" cy="2954655"/>
              </a:xfrm>
              <a:prstGeom prst="rect">
                <a:avLst/>
              </a:prstGeom>
              <a:blipFill>
                <a:blip r:embed="rId4"/>
                <a:stretch>
                  <a:fillRect l="-1031" t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3552" y="1841049"/>
                <a:ext cx="9577064" cy="5078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solidFill>
                      <a:prstClr val="black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700" dirty="0" smtClean="0">
                    <a:solidFill>
                      <a:prstClr val="black"/>
                    </a:solidFill>
                  </a:rPr>
                  <a:t> is a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700" dirty="0" smtClean="0">
                    <a:solidFill>
                      <a:prstClr val="black"/>
                    </a:solidFill>
                  </a:rPr>
                  <a:t> that fools small space algorithms.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1841049"/>
                <a:ext cx="9577064" cy="507831"/>
              </a:xfrm>
              <a:prstGeom prst="rect">
                <a:avLst/>
              </a:prstGeom>
              <a:blipFill>
                <a:blip r:embed="rId5"/>
                <a:stretch>
                  <a:fillRect t="-10843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F07D0BFF-E7D5-8440-8D02-43521228C39D}"/>
                  </a:ext>
                </a:extLst>
              </p:cNvPr>
              <p:cNvSpPr/>
              <p:nvPr/>
            </p:nvSpPr>
            <p:spPr>
              <a:xfrm>
                <a:off x="9552383" y="845694"/>
                <a:ext cx="2592288" cy="639090"/>
              </a:xfrm>
              <a:prstGeom prst="cloudCallout">
                <a:avLst>
                  <a:gd name="adj1" fmla="val -19488"/>
                  <a:gd name="adj2" fmla="val 10520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 smtClean="0"/>
                  <a:t>Explicit PRGs</a:t>
                </a:r>
                <a:endParaRPr lang="aa-ET" sz="2000" dirty="0"/>
              </a:p>
            </p:txBody>
          </p:sp>
        </mc:Choice>
        <mc:Fallback xmlns="">
          <p:sp>
            <p:nvSpPr>
              <p:cNvPr id="7" name="Cloud Callout 6">
                <a:extLst>
                  <a:ext uri="{FF2B5EF4-FFF2-40B4-BE49-F238E27FC236}">
                    <a16:creationId xmlns:a16="http://schemas.microsoft.com/office/drawing/2014/main" id="{F07D0BFF-E7D5-8440-8D02-43521228C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3" y="845694"/>
                <a:ext cx="2592288" cy="639090"/>
              </a:xfrm>
              <a:prstGeom prst="cloudCallout">
                <a:avLst>
                  <a:gd name="adj1" fmla="val -19488"/>
                  <a:gd name="adj2" fmla="val 10520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572774" y="3645024"/>
            <a:ext cx="293702" cy="155196"/>
          </a:xfrm>
          <a:custGeom>
            <a:avLst/>
            <a:gdLst>
              <a:gd name="connsiteX0" fmla="*/ 0 w 293702"/>
              <a:gd name="connsiteY0" fmla="*/ 0 h 155196"/>
              <a:gd name="connsiteX1" fmla="*/ 41945 w 293702"/>
              <a:gd name="connsiteY1" fmla="*/ 4194 h 155196"/>
              <a:gd name="connsiteX2" fmla="*/ 58723 w 293702"/>
              <a:gd name="connsiteY2" fmla="*/ 8389 h 155196"/>
              <a:gd name="connsiteX3" fmla="*/ 79696 w 293702"/>
              <a:gd name="connsiteY3" fmla="*/ 12583 h 155196"/>
              <a:gd name="connsiteX4" fmla="*/ 113252 w 293702"/>
              <a:gd name="connsiteY4" fmla="*/ 25167 h 155196"/>
              <a:gd name="connsiteX5" fmla="*/ 130030 w 293702"/>
              <a:gd name="connsiteY5" fmla="*/ 37750 h 155196"/>
              <a:gd name="connsiteX6" fmla="*/ 142613 w 293702"/>
              <a:gd name="connsiteY6" fmla="*/ 46139 h 155196"/>
              <a:gd name="connsiteX7" fmla="*/ 159391 w 293702"/>
              <a:gd name="connsiteY7" fmla="*/ 71306 h 155196"/>
              <a:gd name="connsiteX8" fmla="*/ 167780 w 293702"/>
              <a:gd name="connsiteY8" fmla="*/ 83889 h 155196"/>
              <a:gd name="connsiteX9" fmla="*/ 176169 w 293702"/>
              <a:gd name="connsiteY9" fmla="*/ 109056 h 155196"/>
              <a:gd name="connsiteX10" fmla="*/ 184558 w 293702"/>
              <a:gd name="connsiteY10" fmla="*/ 121640 h 155196"/>
              <a:gd name="connsiteX11" fmla="*/ 188753 w 293702"/>
              <a:gd name="connsiteY11" fmla="*/ 142612 h 155196"/>
              <a:gd name="connsiteX12" fmla="*/ 192947 w 293702"/>
              <a:gd name="connsiteY12" fmla="*/ 155196 h 155196"/>
              <a:gd name="connsiteX13" fmla="*/ 197142 w 293702"/>
              <a:gd name="connsiteY13" fmla="*/ 142612 h 155196"/>
              <a:gd name="connsiteX14" fmla="*/ 201336 w 293702"/>
              <a:gd name="connsiteY14" fmla="*/ 125834 h 155196"/>
              <a:gd name="connsiteX15" fmla="*/ 213920 w 293702"/>
              <a:gd name="connsiteY15" fmla="*/ 117445 h 155196"/>
              <a:gd name="connsiteX16" fmla="*/ 222309 w 293702"/>
              <a:gd name="connsiteY16" fmla="*/ 71306 h 155196"/>
              <a:gd name="connsiteX17" fmla="*/ 234892 w 293702"/>
              <a:gd name="connsiteY17" fmla="*/ 58723 h 155196"/>
              <a:gd name="connsiteX18" fmla="*/ 247476 w 293702"/>
              <a:gd name="connsiteY18" fmla="*/ 54528 h 155196"/>
              <a:gd name="connsiteX19" fmla="*/ 285226 w 293702"/>
              <a:gd name="connsiteY19" fmla="*/ 25167 h 155196"/>
              <a:gd name="connsiteX20" fmla="*/ 293615 w 293702"/>
              <a:gd name="connsiteY20" fmla="*/ 46139 h 15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3702" h="155196">
                <a:moveTo>
                  <a:pt x="0" y="0"/>
                </a:moveTo>
                <a:cubicBezTo>
                  <a:pt x="13982" y="1398"/>
                  <a:pt x="28035" y="2207"/>
                  <a:pt x="41945" y="4194"/>
                </a:cubicBezTo>
                <a:cubicBezTo>
                  <a:pt x="47652" y="5009"/>
                  <a:pt x="53095" y="7138"/>
                  <a:pt x="58723" y="8389"/>
                </a:cubicBezTo>
                <a:cubicBezTo>
                  <a:pt x="65683" y="9936"/>
                  <a:pt x="72705" y="11185"/>
                  <a:pt x="79696" y="12583"/>
                </a:cubicBezTo>
                <a:cubicBezTo>
                  <a:pt x="118363" y="38362"/>
                  <a:pt x="58835" y="982"/>
                  <a:pt x="113252" y="25167"/>
                </a:cubicBezTo>
                <a:cubicBezTo>
                  <a:pt x="119640" y="28006"/>
                  <a:pt x="124341" y="33687"/>
                  <a:pt x="130030" y="37750"/>
                </a:cubicBezTo>
                <a:cubicBezTo>
                  <a:pt x="134132" y="40680"/>
                  <a:pt x="138419" y="43343"/>
                  <a:pt x="142613" y="46139"/>
                </a:cubicBezTo>
                <a:lnTo>
                  <a:pt x="159391" y="71306"/>
                </a:lnTo>
                <a:lnTo>
                  <a:pt x="167780" y="83889"/>
                </a:lnTo>
                <a:cubicBezTo>
                  <a:pt x="170576" y="92278"/>
                  <a:pt x="172578" y="100975"/>
                  <a:pt x="176169" y="109056"/>
                </a:cubicBezTo>
                <a:cubicBezTo>
                  <a:pt x="178216" y="113663"/>
                  <a:pt x="182788" y="116920"/>
                  <a:pt x="184558" y="121640"/>
                </a:cubicBezTo>
                <a:cubicBezTo>
                  <a:pt x="187061" y="128315"/>
                  <a:pt x="187024" y="135696"/>
                  <a:pt x="188753" y="142612"/>
                </a:cubicBezTo>
                <a:cubicBezTo>
                  <a:pt x="189825" y="146901"/>
                  <a:pt x="191549" y="151001"/>
                  <a:pt x="192947" y="155196"/>
                </a:cubicBezTo>
                <a:cubicBezTo>
                  <a:pt x="194345" y="151001"/>
                  <a:pt x="195927" y="146863"/>
                  <a:pt x="197142" y="142612"/>
                </a:cubicBezTo>
                <a:cubicBezTo>
                  <a:pt x="198726" y="137069"/>
                  <a:pt x="198138" y="130631"/>
                  <a:pt x="201336" y="125834"/>
                </a:cubicBezTo>
                <a:cubicBezTo>
                  <a:pt x="204132" y="121639"/>
                  <a:pt x="209725" y="120241"/>
                  <a:pt x="213920" y="117445"/>
                </a:cubicBezTo>
                <a:cubicBezTo>
                  <a:pt x="214099" y="116016"/>
                  <a:pt x="216339" y="80261"/>
                  <a:pt x="222309" y="71306"/>
                </a:cubicBezTo>
                <a:cubicBezTo>
                  <a:pt x="225599" y="66371"/>
                  <a:pt x="229957" y="62013"/>
                  <a:pt x="234892" y="58723"/>
                </a:cubicBezTo>
                <a:cubicBezTo>
                  <a:pt x="238571" y="56270"/>
                  <a:pt x="243281" y="55926"/>
                  <a:pt x="247476" y="54528"/>
                </a:cubicBezTo>
                <a:cubicBezTo>
                  <a:pt x="275769" y="26235"/>
                  <a:pt x="261388" y="33112"/>
                  <a:pt x="285226" y="25167"/>
                </a:cubicBezTo>
                <a:cubicBezTo>
                  <a:pt x="295166" y="40077"/>
                  <a:pt x="293615" y="32709"/>
                  <a:pt x="293615" y="461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7537" y="3316922"/>
            <a:ext cx="290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on pseudorandom strings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F07D0BFF-E7D5-8440-8D02-43521228C39D}"/>
              </a:ext>
            </a:extLst>
          </p:cNvPr>
          <p:cNvSpPr/>
          <p:nvPr/>
        </p:nvSpPr>
        <p:spPr>
          <a:xfrm>
            <a:off x="7680176" y="4005064"/>
            <a:ext cx="4511824" cy="1287162"/>
          </a:xfrm>
          <a:prstGeom prst="cloudCallout">
            <a:avLst>
              <a:gd name="adj1" fmla="val -7473"/>
              <a:gd name="adj2" fmla="val 1162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 [GKS13,KMRS17] as “outer codes” in </a:t>
            </a:r>
            <a:r>
              <a:rPr lang="en-US" sz="2000" dirty="0" err="1" smtClean="0">
                <a:solidFill>
                  <a:srgbClr val="C00000"/>
                </a:solidFill>
              </a:rPr>
              <a:t>BSC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code construction</a:t>
            </a:r>
            <a:endParaRPr lang="aa-E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F07D0BFF-E7D5-8440-8D02-43521228C39D}"/>
                  </a:ext>
                </a:extLst>
              </p:cNvPr>
              <p:cNvSpPr/>
              <p:nvPr/>
            </p:nvSpPr>
            <p:spPr>
              <a:xfrm>
                <a:off x="335360" y="4396056"/>
                <a:ext cx="6888088" cy="1919539"/>
              </a:xfrm>
              <a:prstGeom prst="cloudCallout">
                <a:avLst>
                  <a:gd name="adj1" fmla="val 25363"/>
                  <a:gd name="adj2" fmla="val 4923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Idea: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To check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wins, it is enough to estimate the distance to nearest </a:t>
                </a:r>
                <a:r>
                  <a:rPr lang="en-US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codeword</a:t>
                </a:r>
                <a:r>
                  <a:rPr 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𝑒𝑣𝑎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&amp;⊥           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))&gt;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𝐷𝑒𝑐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𝐶𝑜𝑟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))≤</m:t>
                              </m:r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 smtClean="0"/>
                  <a:t>This can be done in small space.</a:t>
                </a:r>
                <a:endParaRPr lang="aa-ET" dirty="0"/>
              </a:p>
            </p:txBody>
          </p:sp>
        </mc:Choice>
        <mc:Fallback xmlns="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F07D0BFF-E7D5-8440-8D02-43521228C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396056"/>
                <a:ext cx="6888088" cy="1919539"/>
              </a:xfrm>
              <a:prstGeom prst="cloudCallout">
                <a:avLst>
                  <a:gd name="adj1" fmla="val 25363"/>
                  <a:gd name="adj2" fmla="val 4923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7511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 and open problems</a:t>
            </a:r>
          </a:p>
        </p:txBody>
      </p:sp>
      <p:sp>
        <p:nvSpPr>
          <p:cNvPr id="48" name="מלבן 47"/>
          <p:cNvSpPr/>
          <p:nvPr/>
        </p:nvSpPr>
        <p:spPr>
          <a:xfrm>
            <a:off x="9066992" y="2267580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8"/>
              <p:cNvSpPr/>
              <p:nvPr/>
            </p:nvSpPr>
            <p:spPr>
              <a:xfrm>
                <a:off x="623392" y="3999929"/>
                <a:ext cx="8640960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Open problems: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Can we get </a:t>
                </a:r>
                <a:r>
                  <a:rPr lang="en-US" sz="2700" dirty="0">
                    <a:solidFill>
                      <a:srgbClr val="0070C0"/>
                    </a:solidFill>
                  </a:rPr>
                  <a:t>uniquely decodable </a:t>
                </a:r>
                <a:r>
                  <a:rPr lang="en-US" sz="2700" dirty="0"/>
                  <a:t>codes with optimal </a:t>
                </a:r>
                <a:r>
                  <a:rPr lang="en-US" sz="2700" dirty="0" smtClean="0"/>
                  <a:t>rate? </a:t>
                </a:r>
                <a:r>
                  <a:rPr lang="en-US" sz="2700" dirty="0"/>
                  <a:t>for other classes of channels (</a:t>
                </a:r>
                <a:r>
                  <a:rPr lang="en-US" sz="2700" dirty="0">
                    <a:solidFill>
                      <a:srgbClr val="C00000"/>
                    </a:solidFill>
                  </a:rPr>
                  <a:t>AC[0]</a:t>
                </a:r>
                <a:r>
                  <a:rPr lang="en-US" sz="2700" dirty="0"/>
                  <a:t>, </a:t>
                </a:r>
                <a:r>
                  <a:rPr lang="en-US" sz="2700" dirty="0">
                    <a:solidFill>
                      <a:srgbClr val="C0000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700" dirty="0" smtClean="0">
                    <a:solidFill>
                      <a:srgbClr val="C00000"/>
                    </a:solidFill>
                  </a:rPr>
                  <a:t> circuits</a:t>
                </a:r>
                <a:r>
                  <a:rPr lang="en-US" sz="2700" dirty="0"/>
                  <a:t>…).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Can we get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evasive codes</a:t>
                </a:r>
                <a:r>
                  <a:rPr lang="en-US" sz="2700" dirty="0"/>
                  <a:t> for other classes </a:t>
                </a:r>
                <a:r>
                  <a:rPr lang="en-US" sz="2700"/>
                  <a:t>of </a:t>
                </a:r>
                <a:r>
                  <a:rPr lang="en-US" sz="2700" smtClean="0"/>
                  <a:t>channels?</a:t>
                </a:r>
                <a:endParaRPr lang="en-US" sz="2700" dirty="0"/>
              </a:p>
            </p:txBody>
          </p:sp>
        </mc:Choice>
        <mc:Fallback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999929"/>
                <a:ext cx="8640960" cy="1785104"/>
              </a:xfrm>
              <a:prstGeom prst="rect">
                <a:avLst/>
              </a:prstGeom>
              <a:blipFill>
                <a:blip r:embed="rId3"/>
                <a:stretch>
                  <a:fillRect l="-1340" t="-3072" r="-423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CB21A3A-8F13-DE48-92D7-12DEE7726808}"/>
              </a:ext>
            </a:extLst>
          </p:cNvPr>
          <p:cNvSpPr/>
          <p:nvPr/>
        </p:nvSpPr>
        <p:spPr>
          <a:xfrm>
            <a:off x="5048195" y="6110426"/>
            <a:ext cx="20882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70C0"/>
                </a:solidFill>
              </a:rPr>
              <a:t>Thank you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662800-F3F2-F747-9786-2EAD32395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2" y="1196797"/>
                <a:ext cx="11017224" cy="2952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This work (main results):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/>
                  <a:t> Binary</a:t>
                </a:r>
                <a:r>
                  <a:rPr lang="en-US" sz="2700" dirty="0">
                    <a:solidFill>
                      <a:srgbClr val="0070C0"/>
                    </a:solidFill>
                  </a:rPr>
                  <a:t> uniquely</a:t>
                </a:r>
                <a:r>
                  <a:rPr lang="en-US" sz="2700" dirty="0"/>
                  <a:t> decodable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stochastic codes for online space </a:t>
                </a:r>
                <a:br>
                  <a:rPr lang="en-US" sz="2700" dirty="0"/>
                </a:b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/>
                  <a:t> with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</a:rPr>
                  <a:t>Evasive codes:</a:t>
                </a:r>
                <a:r>
                  <a:rPr lang="en-US" sz="2700" dirty="0"/>
                  <a:t> intuitively means that the channel can’t push the decoder to  “correctly” decode a random string (without it noticing), even if it can induce a lot of errors.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662800-F3F2-F747-9786-2EAD3239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96797"/>
                <a:ext cx="11017224" cy="2952283"/>
              </a:xfrm>
              <a:prstGeom prst="rect">
                <a:avLst/>
              </a:prstGeom>
              <a:blipFill>
                <a:blip r:embed="rId4"/>
                <a:stretch>
                  <a:fillRect l="-1051" t="-1649" r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3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it…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2797024" y="1990956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/>
                  <a:t>Induces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  <a:blipFill>
                <a:blip r:embed="rId5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9214831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 flipV="1">
            <a:off x="8730547" y="2001316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5005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5595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6027815" y="1956408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6606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0571F2-44E7-5E4E-9EA7-980835634FEE}"/>
                  </a:ext>
                </a:extLst>
              </p:cNvPr>
              <p:cNvSpPr/>
              <p:nvPr/>
            </p:nvSpPr>
            <p:spPr>
              <a:xfrm>
                <a:off x="623392" y="2628109"/>
                <a:ext cx="11233248" cy="223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Hamming channels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Can change any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channel is an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adversary </a:t>
                </a:r>
                <a:r>
                  <a:rPr lang="en-GB" sz="2400" dirty="0"/>
                  <a:t>that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depends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optimal rate is unknown:</a:t>
                </a:r>
              </a:p>
              <a:p>
                <a:pPr marL="971550" lvl="1" indent="-5143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mbria Math"/>
                  </a:rPr>
                  <a:t>Impossibility:</a:t>
                </a:r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Ham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 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. (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).</a:t>
                </a:r>
                <a:endParaRPr lang="en-GB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Existence: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Ham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US" sz="2400" dirty="0"/>
                  <a:t>(Gilbert–</a:t>
                </a:r>
                <a:r>
                  <a:rPr lang="en-US" sz="2400" dirty="0" err="1"/>
                  <a:t>Varshamov</a:t>
                </a:r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60571F2-44E7-5E4E-9EA7-980835634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628109"/>
                <a:ext cx="11233248" cy="2233688"/>
              </a:xfrm>
              <a:prstGeom prst="rect">
                <a:avLst/>
              </a:prstGeom>
              <a:blipFill>
                <a:blip r:embed="rId8"/>
                <a:stretch>
                  <a:fillRect l="-1031" t="-2452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7C11EB06-CD22-EA40-B42D-EDE13B2B2452}"/>
                  </a:ext>
                </a:extLst>
              </p:cNvPr>
              <p:cNvSpPr/>
              <p:nvPr/>
            </p:nvSpPr>
            <p:spPr>
              <a:xfrm>
                <a:off x="3539694" y="5054048"/>
                <a:ext cx="4544194" cy="869081"/>
              </a:xfrm>
              <a:prstGeom prst="wedgeRoundRectCallout">
                <a:avLst>
                  <a:gd name="adj1" fmla="val -11991"/>
                  <a:gd name="adj2" fmla="val -74294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Efficient constructions are known only for small range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aa-ET" sz="2400" dirty="0"/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7C11EB06-CD22-EA40-B42D-EDE13B2B2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94" y="5054048"/>
                <a:ext cx="4544194" cy="869081"/>
              </a:xfrm>
              <a:prstGeom prst="wedgeRoundRectCallout">
                <a:avLst>
                  <a:gd name="adj1" fmla="val -11991"/>
                  <a:gd name="adj2" fmla="val -74294"/>
                  <a:gd name="adj3" fmla="val 16667"/>
                </a:avLst>
              </a:prstGeom>
              <a:blipFill>
                <a:blip r:embed="rId9"/>
                <a:stretch>
                  <a:fillRect r="-554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מלבן 5">
                <a:extLst>
                  <a:ext uri="{FF2B5EF4-FFF2-40B4-BE49-F238E27FC236}">
                    <a16:creationId xmlns:a16="http://schemas.microsoft.com/office/drawing/2014/main" id="{883B91B8-DDA1-A64E-8C2D-230131BE18E3}"/>
                  </a:ext>
                </a:extLst>
              </p:cNvPr>
              <p:cNvSpPr/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מלבן 5">
                <a:extLst>
                  <a:ext uri="{FF2B5EF4-FFF2-40B4-BE49-F238E27FC236}">
                    <a16:creationId xmlns:a16="http://schemas.microsoft.com/office/drawing/2014/main" id="{883B91B8-DDA1-A64E-8C2D-230131BE1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כותרת 1">
            <a:extLst>
              <a:ext uri="{FF2B5EF4-FFF2-40B4-BE49-F238E27FC236}">
                <a16:creationId xmlns:a16="http://schemas.microsoft.com/office/drawing/2014/main" id="{F6E7C467-6292-134F-AA7A-84E180EE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47" y="286290"/>
            <a:ext cx="8424936" cy="6911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Binary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recovers</a:t>
                </a:r>
                <a:r>
                  <a:rPr lang="en-US" sz="2000" dirty="0" smtClean="0"/>
                  <a:t> against channel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endParaRPr lang="en-US" sz="800" dirty="0" smtClean="0"/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sz="2000" dirty="0" smtClean="0"/>
                  <a:t> Given a class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Ć </a:t>
                </a:r>
                <a:r>
                  <a:rPr lang="en-US" sz="2000" dirty="0" smtClean="0"/>
                  <a:t>of channels: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Determine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capacity</a:t>
                </a:r>
                <a:r>
                  <a:rPr lang="en-US" sz="2000" dirty="0" smtClean="0"/>
                  <a:t> (best rate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Design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blipFill>
                <a:blip r:embed="rId11"/>
                <a:stretch>
                  <a:fillRect l="-136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0428812" y="2564904"/>
            <a:ext cx="1211804" cy="1037125"/>
            <a:chOff x="8184232" y="4869160"/>
            <a:chExt cx="1211804" cy="1037125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H="1" flipV="1">
              <a:off x="8853398" y="5389819"/>
              <a:ext cx="212002" cy="201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58" idx="5"/>
            </p:cNvCxnSpPr>
            <p:nvPr/>
          </p:nvCxnSpPr>
          <p:spPr>
            <a:xfrm>
              <a:off x="8489335" y="5159502"/>
              <a:ext cx="237535" cy="226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8184232" y="4869160"/>
              <a:ext cx="1211804" cy="1037125"/>
              <a:chOff x="8184232" y="5076497"/>
              <a:chExt cx="1211804" cy="1037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845814" y="5755010"/>
                <a:ext cx="296300" cy="276999"/>
                <a:chOff x="6991940" y="6032115"/>
                <a:chExt cx="296300" cy="27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Oval 54"/>
              <p:cNvSpPr/>
              <p:nvPr/>
            </p:nvSpPr>
            <p:spPr>
              <a:xfrm>
                <a:off x="8760296" y="5508545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269750" y="5343268"/>
                <a:ext cx="333746" cy="317980"/>
                <a:chOff x="6991940" y="6052421"/>
                <a:chExt cx="333746" cy="3179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Oval 57"/>
              <p:cNvSpPr/>
              <p:nvPr/>
            </p:nvSpPr>
            <p:spPr>
              <a:xfrm>
                <a:off x="8184232" y="5076497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195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כותרת 1">
            <a:extLst>
              <a:ext uri="{FF2B5EF4-FFF2-40B4-BE49-F238E27FC236}">
                <a16:creationId xmlns:a16="http://schemas.microsoft.com/office/drawing/2014/main" id="{3467222E-1467-0F4A-93EE-4613F79F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47" y="286290"/>
            <a:ext cx="8424936" cy="6911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 Binary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2797024" y="1990956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dirty="0"/>
                  <a:t>Induces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21" y="1154829"/>
                <a:ext cx="2563988" cy="651269"/>
              </a:xfrm>
              <a:prstGeom prst="rect">
                <a:avLst/>
              </a:prstGeom>
              <a:blipFill>
                <a:blip r:embed="rId5"/>
                <a:stretch>
                  <a:fillRect t="-3774" b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9214831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 flipV="1">
            <a:off x="8730547" y="2001316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5005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5595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6027815" y="1956408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6606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BBD4C9-8E71-7649-AD68-1868F9B21CC4}"/>
                  </a:ext>
                </a:extLst>
              </p:cNvPr>
              <p:cNvSpPr/>
              <p:nvPr/>
            </p:nvSpPr>
            <p:spPr>
              <a:xfrm>
                <a:off x="623392" y="2628109"/>
                <a:ext cx="11233248" cy="223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70C0"/>
                    </a:solidFill>
                  </a:rPr>
                  <a:t>Hamming channels </a:t>
                </a:r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Can change any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channel is an </a:t>
                </a:r>
                <a:r>
                  <a:rPr lang="en-GB" sz="2400" dirty="0">
                    <a:solidFill>
                      <a:srgbClr val="0070C0"/>
                    </a:solidFill>
                  </a:rPr>
                  <a:t>adversary </a:t>
                </a:r>
                <a:r>
                  <a:rPr lang="en-GB" sz="2400" dirty="0"/>
                  <a:t>that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/>
                  <a:t>depends 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optimal rate is unknown:</a:t>
                </a:r>
              </a:p>
              <a:p>
                <a:pPr marL="971550" lvl="1" indent="-5143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mbria Math"/>
                  </a:rPr>
                  <a:t>Impossibility:</a:t>
                </a:r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Ham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 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 for every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. (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/>
                  <a:t> for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).</a:t>
                </a:r>
                <a:endParaRPr lang="en-GB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Existence: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Ham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≥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p</m:t>
                    </m:r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US" sz="2400" dirty="0"/>
                  <a:t>(Gilbert–</a:t>
                </a:r>
                <a:r>
                  <a:rPr lang="en-US" sz="2400" dirty="0" err="1"/>
                  <a:t>Varshamov</a:t>
                </a:r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BBD4C9-8E71-7649-AD68-1868F9B21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628109"/>
                <a:ext cx="11233248" cy="2233688"/>
              </a:xfrm>
              <a:prstGeom prst="rect">
                <a:avLst/>
              </a:prstGeom>
              <a:blipFill>
                <a:blip r:embed="rId8"/>
                <a:stretch>
                  <a:fillRect l="-1031" t="-2452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5">
                <a:extLst>
                  <a:ext uri="{FF2B5EF4-FFF2-40B4-BE49-F238E27FC236}">
                    <a16:creationId xmlns:a16="http://schemas.microsoft.com/office/drawing/2014/main" id="{F30F0889-1D33-7F48-94B6-490FA9A6187F}"/>
                  </a:ext>
                </a:extLst>
              </p:cNvPr>
              <p:cNvSpPr/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מלבן 5">
                <a:extLst>
                  <a:ext uri="{FF2B5EF4-FFF2-40B4-BE49-F238E27FC236}">
                    <a16:creationId xmlns:a16="http://schemas.microsoft.com/office/drawing/2014/main" id="{F30F0889-1D33-7F48-94B6-490FA9A6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A7AA2A-231F-BD43-8B5B-F1CC68FE2E5B}"/>
                  </a:ext>
                </a:extLst>
              </p:cNvPr>
              <p:cNvSpPr/>
              <p:nvPr/>
            </p:nvSpPr>
            <p:spPr>
              <a:xfrm>
                <a:off x="623393" y="5198089"/>
                <a:ext cx="11233247" cy="138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70C0"/>
                    </a:solidFill>
                  </a:rPr>
                  <a:t>Shannon channels </a:t>
                </a:r>
                <a:r>
                  <a:rPr lang="en-US" sz="2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700" dirty="0"/>
                  <a:t>): Every bit is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independently </a:t>
                </a:r>
                <a:r>
                  <a:rPr lang="en-US" sz="2700" dirty="0"/>
                  <a:t>flipped with probability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sz="2700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7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Wingdings" pitchFamily="2" charset="2"/>
                  </a:rPr>
                  <a:t>The channel </a:t>
                </a:r>
                <a:r>
                  <a:rPr lang="en-US" sz="2400" u="sng" dirty="0">
                    <a:sym typeface="Wingdings" pitchFamily="2" charset="2"/>
                  </a:rPr>
                  <a:t>does not</a:t>
                </a:r>
                <a:r>
                  <a:rPr lang="en-US" sz="2400" dirty="0">
                    <a:sym typeface="Wingdings" pitchFamily="2" charset="2"/>
                  </a:rPr>
                  <a:t> look at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u="sng" dirty="0"/>
                  <a:t>We have explicit</a:t>
                </a:r>
                <a:r>
                  <a:rPr lang="en-US" sz="2400" dirty="0"/>
                  <a:t> constructions with optimal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R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BSC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e>
                    </m:d>
                  </m:oMath>
                </a14:m>
                <a:r>
                  <a:rPr lang="en-GB" sz="2400" dirty="0"/>
                  <a:t>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A7AA2A-231F-BD43-8B5B-F1CC68FE2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3" y="5198089"/>
                <a:ext cx="11233247" cy="1388970"/>
              </a:xfrm>
              <a:prstGeom prst="rect">
                <a:avLst/>
              </a:prstGeom>
              <a:blipFill>
                <a:blip r:embed="rId10"/>
                <a:stretch>
                  <a:fillRect l="-1031" t="-3947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D7671E4-1111-E246-AA88-00CCB90863B0}"/>
                  </a:ext>
                </a:extLst>
              </p:cNvPr>
              <p:cNvSpPr/>
              <p:nvPr/>
            </p:nvSpPr>
            <p:spPr>
              <a:xfrm>
                <a:off x="297921" y="297316"/>
                <a:ext cx="7166231" cy="78251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sz="2700" dirty="0" smtClean="0">
                    <a:solidFill>
                      <a:schemeClr val="tx1"/>
                    </a:solidFill>
                  </a:rPr>
                  <a:t> Enjoy benefits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sz="2700" dirty="0">
                    <a:solidFill>
                      <a:schemeClr val="tx1"/>
                    </a:solidFill>
                  </a:rPr>
                  <a:t>an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intermediate </a:t>
                </a:r>
                <a:r>
                  <a:rPr lang="en-US" sz="2700" dirty="0" smtClean="0">
                    <a:solidFill>
                      <a:schemeClr val="tx1"/>
                    </a:solidFill>
                  </a:rPr>
                  <a:t>class of channels (that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does</a:t>
                </a:r>
                <a:r>
                  <a:rPr lang="en-US" sz="2700" dirty="0" smtClean="0">
                    <a:solidFill>
                      <a:schemeClr val="tx1"/>
                    </a:solidFill>
                  </a:rPr>
                  <a:t> look at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).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D7671E4-1111-E246-AA88-00CCB9086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1" y="297316"/>
                <a:ext cx="7166231" cy="782515"/>
              </a:xfrm>
              <a:prstGeom prst="roundRect">
                <a:avLst/>
              </a:prstGeom>
              <a:blipFill>
                <a:blip r:embed="rId11"/>
                <a:stretch>
                  <a:fillRect t="-15909" r="-848" b="-2878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ED3DB97-A9C5-1B47-AB25-60AFCE8275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5656222"/>
            <a:ext cx="1963546" cy="1183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recovers</a:t>
                </a:r>
                <a:r>
                  <a:rPr lang="en-US" sz="2000" dirty="0" smtClean="0"/>
                  <a:t> against channel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endParaRPr lang="en-US" sz="800" dirty="0" smtClean="0"/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Goal:</a:t>
                </a:r>
                <a:r>
                  <a:rPr lang="en-US" sz="2000" dirty="0" smtClean="0"/>
                  <a:t> Given a class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Ć </a:t>
                </a:r>
                <a:r>
                  <a:rPr lang="en-US" sz="2000" dirty="0" smtClean="0"/>
                  <a:t>of channels: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Determine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capacity</a:t>
                </a:r>
                <a:r>
                  <a:rPr lang="en-US" sz="2000" dirty="0" smtClean="0"/>
                  <a:t> (best rate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Design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poly-time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55" y="-27384"/>
                <a:ext cx="4455809" cy="2308324"/>
              </a:xfrm>
              <a:prstGeom prst="rect">
                <a:avLst/>
              </a:prstGeom>
              <a:blipFill>
                <a:blip r:embed="rId13"/>
                <a:stretch>
                  <a:fillRect l="-136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0428812" y="2564904"/>
            <a:ext cx="1211804" cy="1037125"/>
            <a:chOff x="8184232" y="4869160"/>
            <a:chExt cx="1211804" cy="103712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H="1" flipV="1">
              <a:off x="8853398" y="5389819"/>
              <a:ext cx="212002" cy="201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E4CF84E-D392-6346-840F-F39DD6F29911}"/>
                </a:ext>
              </a:extLst>
            </p:cNvPr>
            <p:cNvCxnSpPr>
              <a:cxnSpLocks/>
              <a:endCxn id="47" idx="5"/>
            </p:cNvCxnSpPr>
            <p:nvPr/>
          </p:nvCxnSpPr>
          <p:spPr>
            <a:xfrm>
              <a:off x="8489335" y="5159502"/>
              <a:ext cx="237535" cy="2261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8184232" y="4869160"/>
              <a:ext cx="1211804" cy="1037125"/>
              <a:chOff x="8184232" y="5076497"/>
              <a:chExt cx="1211804" cy="1037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8471" y="5445224"/>
                    <a:ext cx="295522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845814" y="5755010"/>
                <a:ext cx="296300" cy="276999"/>
                <a:chOff x="6991940" y="6032115"/>
                <a:chExt cx="296300" cy="2769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32115"/>
                      <a:ext cx="296300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8760296" y="5508545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/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𝑝𝑛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BEFBC4B6-E99C-CA41-89F5-A915AB1E43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3670" y="5312241"/>
                    <a:ext cx="288634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F72811F-EF27-2643-9266-A802BFFA4BDC}"/>
                  </a:ext>
                </a:extLst>
              </p:cNvPr>
              <p:cNvGrpSpPr/>
              <p:nvPr/>
            </p:nvGrpSpPr>
            <p:grpSpPr>
              <a:xfrm>
                <a:off x="8269750" y="5343268"/>
                <a:ext cx="333746" cy="317980"/>
                <a:chOff x="6991940" y="6052421"/>
                <a:chExt cx="333746" cy="31798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sz="1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BABDFA7F-AC5C-8943-8CE8-9E361E19BD2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1940" y="6093402"/>
                      <a:ext cx="333746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9F43CA0C-0720-154B-A66D-ECF4DFE8EA94}"/>
                    </a:ext>
                  </a:extLst>
                </p:cNvPr>
                <p:cNvSpPr/>
                <p:nvPr/>
              </p:nvSpPr>
              <p:spPr>
                <a:xfrm>
                  <a:off x="7188288" y="6052421"/>
                  <a:ext cx="72008" cy="7200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8184232" y="5076497"/>
                <a:ext cx="635740" cy="605077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75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400" y="1772816"/>
                <a:ext cx="10225135" cy="46085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/>
                  <a:t>Intermediate Channels:</a:t>
                </a:r>
              </a:p>
              <a:p>
                <a:r>
                  <a:rPr lang="en-US" sz="2400" dirty="0"/>
                  <a:t>We want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adversarial</a:t>
                </a:r>
                <a:r>
                  <a:rPr lang="en-US" sz="2400" dirty="0"/>
                  <a:t> channel that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not all powerful</a:t>
                </a:r>
              </a:p>
              <a:p>
                <a:pPr marL="0" indent="0">
                  <a:buNone/>
                </a:pPr>
                <a:endParaRPr lang="en-US" sz="27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Lipton </a:t>
                </a:r>
                <a:r>
                  <a:rPr lang="en-US" sz="2700" dirty="0">
                    <a:solidFill>
                      <a:srgbClr val="00B050"/>
                    </a:solidFill>
                  </a:rPr>
                  <a:t>[Lip94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] suggestion: </a:t>
                </a:r>
                <a:r>
                  <a:rPr lang="en-US" sz="2700" dirty="0" smtClean="0"/>
                  <a:t>computationally bounded </a:t>
                </a:r>
                <a:r>
                  <a:rPr lang="en-US" sz="2700" dirty="0"/>
                  <a:t>channels </a:t>
                </a:r>
              </a:p>
              <a:p>
                <a:r>
                  <a:rPr lang="en-US" sz="2400" dirty="0" smtClean="0"/>
                  <a:t>Induce </a:t>
                </a:r>
                <a:r>
                  <a:rPr lang="en-US" sz="2400" dirty="0"/>
                  <a:t>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/>
                  <a:t> errors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/>
                  <a:t>). </a:t>
                </a:r>
                <a:r>
                  <a:rPr lang="en-US" sz="2400" dirty="0" smtClean="0"/>
                  <a:t>(That is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 smtClean="0"/>
                  <a:t>).</a:t>
                </a:r>
                <a:endParaRPr lang="en-US" sz="2400" dirty="0"/>
              </a:p>
              <a:p>
                <a:r>
                  <a:rPr lang="en-US" sz="2400" dirty="0"/>
                  <a:t>Are computationally </a:t>
                </a:r>
                <a:r>
                  <a:rPr lang="en-US" sz="2400" dirty="0" smtClean="0"/>
                  <a:t>bounded.</a:t>
                </a:r>
                <a:endParaRPr lang="en-US" sz="2400" dirty="0"/>
              </a:p>
              <a:p>
                <a:endParaRPr lang="en-US" sz="2400" dirty="0">
                  <a:solidFill>
                    <a:srgbClr val="00B050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400" dirty="0" smtClean="0">
                    <a:cs typeface="Al Bayan Plain" pitchFamily="2" charset="-78"/>
                  </a:rPr>
                  <a:t>Following [GS10,DJLS13,CJL15,SS16,KSS19] consider </a:t>
                </a:r>
                <a:r>
                  <a:rPr lang="en-US" sz="2400" dirty="0">
                    <a:cs typeface="Al Bayan Plain" pitchFamily="2" charset="-78"/>
                  </a:rPr>
                  <a:t>codes </a:t>
                </a:r>
                <a:r>
                  <a:rPr lang="en-US" sz="2400" dirty="0" smtClean="0">
                    <a:cs typeface="Al Bayan Plain" pitchFamily="2" charset="-78"/>
                  </a:rPr>
                  <a:t>that recover </a:t>
                </a:r>
                <a:r>
                  <a:rPr lang="en-US" sz="2400" dirty="0">
                    <a:cs typeface="Al Bayan Plain" pitchFamily="2" charset="-78"/>
                  </a:rPr>
                  <a:t>against </a:t>
                </a:r>
                <a:r>
                  <a:rPr lang="en-US" sz="24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4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that induce at most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errors.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B050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/>
                  <a:t> </a:t>
                </a:r>
              </a:p>
              <a:p>
                <a:pPr marL="0" indent="0">
                  <a:buNone/>
                </a:pPr>
                <a:endParaRPr lang="en-US" sz="2700" dirty="0"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41987A-3E8E-C242-BFB3-DD4A45A5F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772816"/>
                <a:ext cx="10225135" cy="4608512"/>
              </a:xfrm>
              <a:blipFill rotWithShape="0">
                <a:blip r:embed="rId3"/>
                <a:stretch>
                  <a:fillRect l="-1133" t="-11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>
            <a:extLst>
              <a:ext uri="{FF2B5EF4-FFF2-40B4-BE49-F238E27FC236}">
                <a16:creationId xmlns:a16="http://schemas.microsoft.com/office/drawing/2014/main" id="{F632E89F-99CA-A144-93C4-B93207F6F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6" y="273882"/>
            <a:ext cx="8424936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</p:spTree>
    <p:extLst>
      <p:ext uri="{BB962C8B-B14F-4D97-AF65-F5344CB8AC3E}">
        <p14:creationId xmlns:p14="http://schemas.microsoft.com/office/powerpoint/2010/main" val="19160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911356" y="273882"/>
            <a:ext cx="8424936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id="{3841987A-3E8E-C242-BFB3-DD4A45A5F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556792"/>
                <a:ext cx="11737304" cy="38164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700" dirty="0">
                    <a:cs typeface="Al Bayan Plain" pitchFamily="2" charset="-78"/>
                  </a:rPr>
                  <a:t>We</a:t>
                </a: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 smtClean="0">
                    <a:cs typeface="Al Bayan Plain" pitchFamily="2" charset="-78"/>
                  </a:rPr>
                  <a:t>consider </a:t>
                </a:r>
                <a:r>
                  <a:rPr lang="en-US" sz="2700" dirty="0">
                    <a:cs typeface="Al Bayan Plain" pitchFamily="2" charset="-78"/>
                  </a:rPr>
                  <a:t>codes </a:t>
                </a:r>
                <a:r>
                  <a:rPr lang="en-US" sz="2700" dirty="0" smtClean="0">
                    <a:cs typeface="Al Bayan Plain" pitchFamily="2" charset="-78"/>
                  </a:rPr>
                  <a:t>against </a:t>
                </a:r>
                <a:r>
                  <a:rPr lang="en-US" sz="27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cs typeface="Al Bayan Plain" pitchFamily="2" charset="-78"/>
                  </a:rPr>
                  <a:t>that induce at most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cs typeface="Al Bayan Plain" pitchFamily="2" charset="-78"/>
                  </a:rPr>
                  <a:t>errors. </a:t>
                </a:r>
                <a:endParaRPr lang="en-US" sz="2400" dirty="0"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Online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  <a:cs typeface="Al Bayan Plain" pitchFamily="2" charset="-78"/>
                  </a:rPr>
                  <a:t>channels (The class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  <a:cs typeface="Al Bayan Plain" pitchFamily="2" charset="-78"/>
                  </a:rPr>
                  <a:t>) </a:t>
                </a:r>
                <a:r>
                  <a:rPr lang="en-US" sz="2700" dirty="0" smtClean="0">
                    <a:cs typeface="Al Bayan Plain" pitchFamily="2" charset="-78"/>
                  </a:rPr>
                  <a:t>consists of: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cs typeface="Al Bayan Plain" pitchFamily="2" charset="-78"/>
                  </a:rPr>
                  <a:t>Channels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∈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700" dirty="0" smtClean="0">
                    <a:cs typeface="Al Bayan Plain" pitchFamily="2" charset="-78"/>
                  </a:rPr>
                  <a:t>that can be implemented in </a:t>
                </a:r>
                <a:r>
                  <a:rPr lang="en-US" sz="2700" u="sng" dirty="0">
                    <a:solidFill>
                      <a:srgbClr val="0070C0"/>
                    </a:solidFill>
                    <a:cs typeface="Al Bayan Plain" pitchFamily="2" charset="-78"/>
                  </a:rPr>
                  <a:t>one pass</a:t>
                </a: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cs typeface="Al Bayan Plain" pitchFamily="2" charset="-78"/>
                  </a:rPr>
                  <a:t>using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700" dirty="0">
                    <a:cs typeface="Al Bayan Plain" pitchFamily="2" charset="-78"/>
                  </a:rPr>
                  <a:t>.</a:t>
                </a:r>
              </a:p>
              <a:p>
                <a:r>
                  <a:rPr lang="en-US" sz="2400" dirty="0" smtClean="0">
                    <a:cs typeface="Al Bayan Plain" pitchFamily="2" charset="-78"/>
                  </a:rPr>
                  <a:t>A channel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an internal state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q</a:t>
                </a:r>
                <a:r>
                  <a:rPr lang="en-US" sz="24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bits.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is computed iteratively,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at step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reads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cs typeface="Al Bayan Plain" pitchFamily="2" charset="-78"/>
                  </a:rPr>
                  <a:t> and uses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“transition function”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×{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}→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{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to update its “internal state”, and output a bit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prstClr val="black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prstClr val="black"/>
                  </a:solidFill>
                  <a:cs typeface="Al Bayan Plain" pitchFamily="2" charset="-78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C00000"/>
                    </a:solidFill>
                    <a:cs typeface="Al Bayan Plain" pitchFamily="2" charset="-78"/>
                  </a:rPr>
                  <a:t>C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has to decide whether to flip </a:t>
                </a:r>
                <a:r>
                  <a:rPr lang="en-US" sz="2400" dirty="0" err="1" smtClean="0">
                    <a:solidFill>
                      <a:srgbClr val="C00000"/>
                    </a:solidFill>
                    <a:cs typeface="Al Bayan Plain" pitchFamily="2" charset="-78"/>
                  </a:rPr>
                  <a:t>i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Al Bayan Plain" pitchFamily="2" charset="-78"/>
                  </a:rPr>
                  <a:t>’th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bit before </a:t>
                </a:r>
                <a:r>
                  <a:rPr lang="en-US" sz="2400" dirty="0" err="1" smtClean="0">
                    <a:solidFill>
                      <a:prstClr val="black"/>
                    </a:solidFill>
                    <a:cs typeface="Al Bayan Plain" pitchFamily="2" charset="-78"/>
                  </a:rPr>
                  <a:t>seening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bits </a:t>
                </a:r>
                <a:r>
                  <a:rPr lang="en-US" sz="2400" dirty="0" smtClean="0">
                    <a:solidFill>
                      <a:srgbClr val="C00000"/>
                    </a:solidFill>
                    <a:cs typeface="Al Bayan Plain" pitchFamily="2" charset="-78"/>
                  </a:rPr>
                  <a:t>i+1,..,n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When making decision, </a:t>
                </a:r>
                <a:r>
                  <a:rPr lang="en-US" sz="2400" dirty="0" smtClean="0">
                    <a:solidFill>
                      <a:srgbClr val="C00000"/>
                    </a:solidFill>
                    <a:cs typeface="Al Bayan Plain" pitchFamily="2" charset="-78"/>
                  </a:rPr>
                  <a:t>C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remembers only </a:t>
                </a:r>
                <a:r>
                  <a:rPr lang="en-US" sz="2400" dirty="0" smtClean="0">
                    <a:solidFill>
                      <a:srgbClr val="C00000"/>
                    </a:solidFill>
                    <a:cs typeface="Al Bayan Plain" pitchFamily="2" charset="-78"/>
                  </a:rPr>
                  <a:t>s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bits of information on the </a:t>
                </a:r>
                <a:r>
                  <a:rPr lang="en-US" sz="2400" dirty="0" err="1" smtClean="0">
                    <a:solidFill>
                      <a:srgbClr val="C00000"/>
                    </a:solidFill>
                    <a:cs typeface="Al Bayan Plain" pitchFamily="2" charset="-78"/>
                  </a:rPr>
                  <a:t>i</a:t>
                </a:r>
                <a:r>
                  <a:rPr lang="en-US" sz="2400" dirty="0" smtClean="0">
                    <a:solidFill>
                      <a:prstClr val="black"/>
                    </a:solidFill>
                    <a:cs typeface="Al Bayan Plain" pitchFamily="2" charset="-78"/>
                  </a:rPr>
                  <a:t> bits it saw previously.</a:t>
                </a:r>
              </a:p>
              <a:p>
                <a:pPr marL="0" indent="0">
                  <a:buNone/>
                </a:pPr>
                <a:endParaRPr lang="en-US" sz="2800" dirty="0"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27" name="מציין מיקום תוכן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41987A-3E8E-C242-BFB3-DD4A45A5F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556792"/>
                <a:ext cx="11737304" cy="3816424"/>
              </a:xfrm>
              <a:blipFill rotWithShape="0">
                <a:blip r:embed="rId3"/>
                <a:stretch>
                  <a:fillRect l="-987" t="-1278" r="-52" b="-418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938E416-FB9A-A94E-97CC-29E426310D07}"/>
              </a:ext>
            </a:extLst>
          </p:cNvPr>
          <p:cNvSpPr/>
          <p:nvPr/>
        </p:nvSpPr>
        <p:spPr>
          <a:xfrm>
            <a:off x="1911356" y="5239935"/>
            <a:ext cx="79928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62F9AD6-12E9-704A-818B-CF6B589B9D42}"/>
                  </a:ext>
                </a:extLst>
              </p:cNvPr>
              <p:cNvSpPr/>
              <p:nvPr/>
            </p:nvSpPr>
            <p:spPr>
              <a:xfrm>
                <a:off x="1740036" y="5146686"/>
                <a:ext cx="547720" cy="762562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62F9AD6-12E9-704A-818B-CF6B589B9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36" y="5146686"/>
                <a:ext cx="547720" cy="76256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27955A-0385-DB4B-82B2-85E5EDCF7328}"/>
                  </a:ext>
                </a:extLst>
              </p14:cNvPr>
              <p14:cNvContentPartPr/>
              <p14:nvPr/>
            </p14:nvContentPartPr>
            <p14:xfrm>
              <a:off x="2352440" y="5319976"/>
              <a:ext cx="102960" cy="11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27955A-0385-DB4B-82B2-85E5EDCF73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6320" y="5313874"/>
                <a:ext cx="115200" cy="131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99C440-5AC0-8241-8D9D-2205181ABD7C}"/>
                  </a:ext>
                </a:extLst>
              </p14:cNvPr>
              <p14:cNvContentPartPr/>
              <p14:nvPr/>
            </p14:nvContentPartPr>
            <p14:xfrm>
              <a:off x="2703080" y="5368576"/>
              <a:ext cx="105480" cy="3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99C440-5AC0-8241-8D9D-2205181ABD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6981" y="5362456"/>
                <a:ext cx="117678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0B9794-2F50-F647-B9BA-FFE2563024DC}"/>
                  </a:ext>
                </a:extLst>
              </p14:cNvPr>
              <p14:cNvContentPartPr/>
              <p14:nvPr/>
            </p14:nvContentPartPr>
            <p14:xfrm>
              <a:off x="3195200" y="5351656"/>
              <a:ext cx="71640" cy="9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0B9794-2F50-F647-B9BA-FFE2563024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9111" y="5345536"/>
                <a:ext cx="83819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C99868-F468-E14C-9160-0C73784080E1}"/>
                  </a:ext>
                </a:extLst>
              </p14:cNvPr>
              <p14:cNvContentPartPr/>
              <p14:nvPr/>
            </p14:nvContentPartPr>
            <p14:xfrm>
              <a:off x="3563120" y="5289016"/>
              <a:ext cx="86760" cy="20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C99868-F468-E14C-9160-0C73784080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7000" y="5282896"/>
                <a:ext cx="990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68080C-9F24-BA4D-A97E-A1E54085D31E}"/>
                  </a:ext>
                </a:extLst>
              </p14:cNvPr>
              <p14:cNvContentPartPr/>
              <p14:nvPr/>
            </p14:nvContentPartPr>
            <p14:xfrm>
              <a:off x="4022480" y="5372176"/>
              <a:ext cx="94320" cy="12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68080C-9F24-BA4D-A97E-A1E54085D3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6360" y="5366056"/>
                <a:ext cx="106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52C6387-6EA4-364F-9237-69F088EEDB81}"/>
                  </a:ext>
                </a:extLst>
              </p14:cNvPr>
              <p14:cNvContentPartPr/>
              <p14:nvPr/>
            </p14:nvContentPartPr>
            <p14:xfrm>
              <a:off x="4337480" y="5307376"/>
              <a:ext cx="64080" cy="152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52C6387-6EA4-364F-9237-69F088EEDB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1360" y="5301256"/>
                <a:ext cx="76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FB1385-7D3F-904B-8295-D3E419A5B42F}"/>
                  </a:ext>
                </a:extLst>
              </p14:cNvPr>
              <p14:cNvContentPartPr/>
              <p14:nvPr/>
            </p14:nvContentPartPr>
            <p14:xfrm>
              <a:off x="4753280" y="5337976"/>
              <a:ext cx="222840" cy="143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FB1385-7D3F-904B-8295-D3E419A5B4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7160" y="5331856"/>
                <a:ext cx="23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A0D2B9-2F1B-2A4C-B95B-1FFEE932BAA2}"/>
                  </a:ext>
                </a:extLst>
              </p14:cNvPr>
              <p14:cNvContentPartPr/>
              <p14:nvPr/>
            </p14:nvContentPartPr>
            <p14:xfrm>
              <a:off x="5318840" y="5360656"/>
              <a:ext cx="162000" cy="12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A0D2B9-2F1B-2A4C-B95B-1FFEE932BAA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12720" y="5354536"/>
                <a:ext cx="1742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A2DD42-B0E5-3248-A113-94AA7AF493A3}"/>
                  </a:ext>
                </a:extLst>
              </p14:cNvPr>
              <p14:cNvContentPartPr/>
              <p14:nvPr/>
            </p14:nvContentPartPr>
            <p14:xfrm>
              <a:off x="6006080" y="5313856"/>
              <a:ext cx="117360" cy="162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A2DD42-B0E5-3248-A113-94AA7AF493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9941" y="5307736"/>
                <a:ext cx="129638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1E0866-817B-364F-B97A-5287AA3316CD}"/>
                  </a:ext>
                </a:extLst>
              </p14:cNvPr>
              <p14:cNvContentPartPr/>
              <p14:nvPr/>
            </p14:nvContentPartPr>
            <p14:xfrm>
              <a:off x="6656240" y="5339416"/>
              <a:ext cx="101880" cy="131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1E0866-817B-364F-B97A-5287AA3316C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50120" y="5333296"/>
                <a:ext cx="11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507C56-935B-A44D-9799-2AD1F5B857F2}"/>
                  </a:ext>
                </a:extLst>
              </p14:cNvPr>
              <p14:cNvContentPartPr/>
              <p14:nvPr/>
            </p14:nvContentPartPr>
            <p14:xfrm>
              <a:off x="7463000" y="5363896"/>
              <a:ext cx="135720" cy="12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507C56-935B-A44D-9799-2AD1F5B857F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56880" y="5357794"/>
                <a:ext cx="147960" cy="132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90FF24-A9DB-EF42-97F7-00E74617E77A}"/>
                  </a:ext>
                </a:extLst>
              </p14:cNvPr>
              <p14:cNvContentPartPr/>
              <p14:nvPr/>
            </p14:nvContentPartPr>
            <p14:xfrm>
              <a:off x="8149880" y="5294416"/>
              <a:ext cx="73800" cy="173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90FF24-A9DB-EF42-97F7-00E74617E7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43760" y="5288296"/>
                <a:ext cx="86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380EB7-6CE3-9E4D-8DDC-F7EA57E9A560}"/>
                  </a:ext>
                </a:extLst>
              </p14:cNvPr>
              <p14:cNvContentPartPr/>
              <p14:nvPr/>
            </p14:nvContentPartPr>
            <p14:xfrm>
              <a:off x="8872760" y="5313856"/>
              <a:ext cx="831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380EB7-6CE3-9E4D-8DDC-F7EA57E9A56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66640" y="5307724"/>
                <a:ext cx="95400" cy="191545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739227E-42FE-934A-9787-445AEA6B6F76}"/>
              </a:ext>
            </a:extLst>
          </p:cNvPr>
          <p:cNvGrpSpPr/>
          <p:nvPr/>
        </p:nvGrpSpPr>
        <p:grpSpPr>
          <a:xfrm>
            <a:off x="9492680" y="5304856"/>
            <a:ext cx="79200" cy="146880"/>
            <a:chOff x="9492680" y="5582153"/>
            <a:chExt cx="7920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8290C7-3FD5-C947-BB06-514277DA2652}"/>
                    </a:ext>
                  </a:extLst>
                </p14:cNvPr>
                <p14:cNvContentPartPr/>
                <p14:nvPr/>
              </p14:nvContentPartPr>
              <p14:xfrm>
                <a:off x="9507800" y="5582153"/>
                <a:ext cx="3060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8290C7-3FD5-C947-BB06-514277DA265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3480" y="5577833"/>
                  <a:ext cx="3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1B2D38-9A01-CF4B-B1E1-20602F4B8669}"/>
                    </a:ext>
                  </a:extLst>
                </p14:cNvPr>
                <p14:cNvContentPartPr/>
                <p14:nvPr/>
              </p14:nvContentPartPr>
              <p14:xfrm>
                <a:off x="9492680" y="5721113"/>
                <a:ext cx="7920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1B2D38-9A01-CF4B-B1E1-20602F4B866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88360" y="5716793"/>
                  <a:ext cx="8784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4D6972-CA7C-0344-B408-7194039612BE}"/>
                  </a:ext>
                </a:extLst>
              </p14:cNvPr>
              <p14:cNvContentPartPr/>
              <p14:nvPr/>
            </p14:nvContentPartPr>
            <p14:xfrm>
              <a:off x="5567240" y="-74746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4D6972-CA7C-0344-B408-7194039612B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61120" y="-753584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83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62722 -0.00625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3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9CCE03C-9AD1-FA4E-9FB9-6F652575C302}"/>
              </a:ext>
            </a:extLst>
          </p:cNvPr>
          <p:cNvSpPr/>
          <p:nvPr/>
        </p:nvSpPr>
        <p:spPr>
          <a:xfrm>
            <a:off x="7325398" y="4604971"/>
            <a:ext cx="3262847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49C45670-DCED-6344-8130-4A2124047F73}"/>
              </a:ext>
            </a:extLst>
          </p:cNvPr>
          <p:cNvSpPr/>
          <p:nvPr/>
        </p:nvSpPr>
        <p:spPr>
          <a:xfrm>
            <a:off x="8387448" y="5092432"/>
            <a:ext cx="1099470" cy="781182"/>
          </a:xfrm>
          <a:custGeom>
            <a:avLst/>
            <a:gdLst>
              <a:gd name="connsiteX0" fmla="*/ 779905 w 1099470"/>
              <a:gd name="connsiteY0" fmla="*/ 171864 h 781182"/>
              <a:gd name="connsiteX1" fmla="*/ 1099470 w 1099470"/>
              <a:gd name="connsiteY1" fmla="*/ 476523 h 781182"/>
              <a:gd name="connsiteX2" fmla="*/ 779905 w 1099470"/>
              <a:gd name="connsiteY2" fmla="*/ 781182 h 781182"/>
              <a:gd name="connsiteX3" fmla="*/ 485453 w 1099470"/>
              <a:gd name="connsiteY3" fmla="*/ 595110 h 781182"/>
              <a:gd name="connsiteX4" fmla="*/ 476757 w 1099470"/>
              <a:gd name="connsiteY4" fmla="*/ 568403 h 781182"/>
              <a:gd name="connsiteX5" fmla="*/ 498237 w 1099470"/>
              <a:gd name="connsiteY5" fmla="*/ 557287 h 781182"/>
              <a:gd name="connsiteX6" fmla="*/ 639130 w 1099470"/>
              <a:gd name="connsiteY6" fmla="*/ 304659 h 781182"/>
              <a:gd name="connsiteX7" fmla="*/ 632638 w 1099470"/>
              <a:gd name="connsiteY7" fmla="*/ 243260 h 781182"/>
              <a:gd name="connsiteX8" fmla="*/ 622713 w 1099470"/>
              <a:gd name="connsiteY8" fmla="*/ 212780 h 781182"/>
              <a:gd name="connsiteX9" fmla="*/ 655516 w 1099470"/>
              <a:gd name="connsiteY9" fmla="*/ 195806 h 781182"/>
              <a:gd name="connsiteX10" fmla="*/ 779905 w 1099470"/>
              <a:gd name="connsiteY10" fmla="*/ 171864 h 781182"/>
              <a:gd name="connsiteX11" fmla="*/ 319565 w 1099470"/>
              <a:gd name="connsiteY11" fmla="*/ 0 h 781182"/>
              <a:gd name="connsiteX12" fmla="*/ 614017 w 1099470"/>
              <a:gd name="connsiteY12" fmla="*/ 186072 h 781182"/>
              <a:gd name="connsiteX13" fmla="*/ 622713 w 1099470"/>
              <a:gd name="connsiteY13" fmla="*/ 212780 h 781182"/>
              <a:gd name="connsiteX14" fmla="*/ 601233 w 1099470"/>
              <a:gd name="connsiteY14" fmla="*/ 223895 h 781182"/>
              <a:gd name="connsiteX15" fmla="*/ 460340 w 1099470"/>
              <a:gd name="connsiteY15" fmla="*/ 476523 h 781182"/>
              <a:gd name="connsiteX16" fmla="*/ 466832 w 1099470"/>
              <a:gd name="connsiteY16" fmla="*/ 537923 h 781182"/>
              <a:gd name="connsiteX17" fmla="*/ 476757 w 1099470"/>
              <a:gd name="connsiteY17" fmla="*/ 568403 h 781182"/>
              <a:gd name="connsiteX18" fmla="*/ 443954 w 1099470"/>
              <a:gd name="connsiteY18" fmla="*/ 585377 h 781182"/>
              <a:gd name="connsiteX19" fmla="*/ 319565 w 1099470"/>
              <a:gd name="connsiteY19" fmla="*/ 609318 h 781182"/>
              <a:gd name="connsiteX20" fmla="*/ 0 w 1099470"/>
              <a:gd name="connsiteY20" fmla="*/ 304659 h 781182"/>
              <a:gd name="connsiteX21" fmla="*/ 319565 w 1099470"/>
              <a:gd name="connsiteY21" fmla="*/ 0 h 78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99470" h="781182">
                <a:moveTo>
                  <a:pt x="779905" y="171864"/>
                </a:moveTo>
                <a:cubicBezTo>
                  <a:pt x="956396" y="171864"/>
                  <a:pt x="1099470" y="308264"/>
                  <a:pt x="1099470" y="476523"/>
                </a:cubicBezTo>
                <a:cubicBezTo>
                  <a:pt x="1099470" y="644782"/>
                  <a:pt x="956396" y="781182"/>
                  <a:pt x="779905" y="781182"/>
                </a:cubicBezTo>
                <a:cubicBezTo>
                  <a:pt x="647537" y="781182"/>
                  <a:pt x="533966" y="704457"/>
                  <a:pt x="485453" y="595110"/>
                </a:cubicBezTo>
                <a:lnTo>
                  <a:pt x="476757" y="568403"/>
                </a:lnTo>
                <a:lnTo>
                  <a:pt x="498237" y="557287"/>
                </a:lnTo>
                <a:cubicBezTo>
                  <a:pt x="583242" y="502538"/>
                  <a:pt x="639130" y="409821"/>
                  <a:pt x="639130" y="304659"/>
                </a:cubicBezTo>
                <a:cubicBezTo>
                  <a:pt x="639130" y="283627"/>
                  <a:pt x="636894" y="263092"/>
                  <a:pt x="632638" y="243260"/>
                </a:cubicBezTo>
                <a:lnTo>
                  <a:pt x="622713" y="212780"/>
                </a:lnTo>
                <a:lnTo>
                  <a:pt x="655516" y="195806"/>
                </a:lnTo>
                <a:cubicBezTo>
                  <a:pt x="693748" y="180389"/>
                  <a:pt x="735782" y="171864"/>
                  <a:pt x="779905" y="171864"/>
                </a:cubicBezTo>
                <a:close/>
                <a:moveTo>
                  <a:pt x="319565" y="0"/>
                </a:moveTo>
                <a:cubicBezTo>
                  <a:pt x="451933" y="0"/>
                  <a:pt x="565504" y="76725"/>
                  <a:pt x="614017" y="186072"/>
                </a:cubicBezTo>
                <a:lnTo>
                  <a:pt x="622713" y="212780"/>
                </a:lnTo>
                <a:lnTo>
                  <a:pt x="601233" y="223895"/>
                </a:lnTo>
                <a:cubicBezTo>
                  <a:pt x="516228" y="278644"/>
                  <a:pt x="460340" y="371361"/>
                  <a:pt x="460340" y="476523"/>
                </a:cubicBezTo>
                <a:cubicBezTo>
                  <a:pt x="460340" y="497556"/>
                  <a:pt x="462576" y="518090"/>
                  <a:pt x="466832" y="537923"/>
                </a:cubicBezTo>
                <a:lnTo>
                  <a:pt x="476757" y="568403"/>
                </a:lnTo>
                <a:lnTo>
                  <a:pt x="443954" y="585377"/>
                </a:lnTo>
                <a:cubicBezTo>
                  <a:pt x="405722" y="600793"/>
                  <a:pt x="363688" y="609318"/>
                  <a:pt x="319565" y="609318"/>
                </a:cubicBezTo>
                <a:cubicBezTo>
                  <a:pt x="143074" y="609318"/>
                  <a:pt x="0" y="472918"/>
                  <a:pt x="0" y="304659"/>
                </a:cubicBezTo>
                <a:cubicBezTo>
                  <a:pt x="0" y="136400"/>
                  <a:pt x="143074" y="0"/>
                  <a:pt x="319565" y="0"/>
                </a:cubicBezTo>
                <a:close/>
              </a:path>
            </a:pathLst>
          </a:cu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9125080-6777-5B4F-9356-53C919519C51}"/>
              </a:ext>
            </a:extLst>
          </p:cNvPr>
          <p:cNvSpPr/>
          <p:nvPr/>
        </p:nvSpPr>
        <p:spPr>
          <a:xfrm>
            <a:off x="8666032" y="537068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F91BFED-DE5E-EE40-9AFD-D07417E26D38}"/>
              </a:ext>
            </a:extLst>
          </p:cNvPr>
          <p:cNvSpPr/>
          <p:nvPr/>
        </p:nvSpPr>
        <p:spPr>
          <a:xfrm>
            <a:off x="9144115" y="55451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EA44C5-DBF5-7049-82D3-725A2324F31E}"/>
              </a:ext>
            </a:extLst>
          </p:cNvPr>
          <p:cNvSpPr/>
          <p:nvPr/>
        </p:nvSpPr>
        <p:spPr>
          <a:xfrm>
            <a:off x="7801612" y="469801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CAEE2F6-32BF-7641-B789-E4AD57DE7955}"/>
              </a:ext>
            </a:extLst>
          </p:cNvPr>
          <p:cNvSpPr/>
          <p:nvPr/>
        </p:nvSpPr>
        <p:spPr>
          <a:xfrm>
            <a:off x="10171190" y="478788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0013A86-52FC-7444-9366-24644677AB62}"/>
              </a:ext>
            </a:extLst>
          </p:cNvPr>
          <p:cNvSpPr/>
          <p:nvPr/>
        </p:nvSpPr>
        <p:spPr>
          <a:xfrm>
            <a:off x="8298610" y="634480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9CB47AD-8A54-0D4D-8566-1CC942698D7C}"/>
              </a:ext>
            </a:extLst>
          </p:cNvPr>
          <p:cNvSpPr/>
          <p:nvPr/>
        </p:nvSpPr>
        <p:spPr>
          <a:xfrm>
            <a:off x="7493116" y="569697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E4CF84E-D392-6346-840F-F39DD6F29911}"/>
              </a:ext>
            </a:extLst>
          </p:cNvPr>
          <p:cNvCxnSpPr>
            <a:cxnSpLocks/>
          </p:cNvCxnSpPr>
          <p:nvPr/>
        </p:nvCxnSpPr>
        <p:spPr>
          <a:xfrm flipH="1" flipV="1">
            <a:off x="8941386" y="5353528"/>
            <a:ext cx="225966" cy="215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EFBC4B6-E99C-CA41-89F5-A915AB1E4383}"/>
                  </a:ext>
                </a:extLst>
              </p:cNvPr>
              <p:cNvSpPr/>
              <p:nvPr/>
            </p:nvSpPr>
            <p:spPr>
              <a:xfrm>
                <a:off x="8980424" y="5215291"/>
                <a:ext cx="29552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EFBC4B6-E99C-CA41-89F5-A915AB1E4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424" y="5215291"/>
                <a:ext cx="295522" cy="276999"/>
              </a:xfrm>
              <a:prstGeom prst="rect">
                <a:avLst/>
              </a:prstGeom>
              <a:blipFill>
                <a:blip r:embed="rId3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761CDB9E-1D3F-7B4F-9545-9A7708C805E3}"/>
              </a:ext>
            </a:extLst>
          </p:cNvPr>
          <p:cNvSpPr/>
          <p:nvPr/>
        </p:nvSpPr>
        <p:spPr>
          <a:xfrm>
            <a:off x="9342048" y="6297820"/>
            <a:ext cx="1259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9D0E4D6-E605-AE46-9456-04A160F4112E}"/>
              </a:ext>
            </a:extLst>
          </p:cNvPr>
          <p:cNvSpPr/>
          <p:nvPr/>
        </p:nvSpPr>
        <p:spPr>
          <a:xfrm>
            <a:off x="10327057" y="609934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72811F-EF27-2643-9266-A802BFFA4BDC}"/>
              </a:ext>
            </a:extLst>
          </p:cNvPr>
          <p:cNvGrpSpPr/>
          <p:nvPr/>
        </p:nvGrpSpPr>
        <p:grpSpPr>
          <a:xfrm>
            <a:off x="8947767" y="5525077"/>
            <a:ext cx="296300" cy="276999"/>
            <a:chOff x="6991940" y="6032115"/>
            <a:chExt cx="296300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ABDFA7F-AC5C-8943-8CE8-9E361E19BD2E}"/>
                    </a:ext>
                  </a:extLst>
                </p:cNvPr>
                <p:cNvSpPr/>
                <p:nvPr/>
              </p:nvSpPr>
              <p:spPr>
                <a:xfrm>
                  <a:off x="6991940" y="6032115"/>
                  <a:ext cx="29630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ABDFA7F-AC5C-8943-8CE8-9E361E19B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1940" y="6032115"/>
                  <a:ext cx="29630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F43CA0C-0720-154B-A66D-ECF4DFE8EA94}"/>
                </a:ext>
              </a:extLst>
            </p:cNvPr>
            <p:cNvSpPr/>
            <p:nvPr/>
          </p:nvSpPr>
          <p:spPr>
            <a:xfrm>
              <a:off x="7188288" y="6052421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7476673-0BF7-634F-A276-B26B4687A3A0}"/>
                  </a:ext>
                </a:extLst>
              </p:cNvPr>
              <p:cNvSpPr/>
              <p:nvPr/>
            </p:nvSpPr>
            <p:spPr>
              <a:xfrm>
                <a:off x="10434117" y="4907450"/>
                <a:ext cx="139179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7476673-0BF7-634F-A276-B26B4687A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117" y="4907450"/>
                <a:ext cx="139179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3A7BD0C-A998-024C-B03E-2DB2AE121D87}"/>
              </a:ext>
            </a:extLst>
          </p:cNvPr>
          <p:cNvCxnSpPr>
            <a:cxnSpLocks/>
          </p:cNvCxnSpPr>
          <p:nvPr/>
        </p:nvCxnSpPr>
        <p:spPr>
          <a:xfrm flipH="1" flipV="1">
            <a:off x="8481046" y="5181664"/>
            <a:ext cx="225966" cy="215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920357D-656A-1641-895A-0564BE865969}"/>
                  </a:ext>
                </a:extLst>
              </p:cNvPr>
              <p:cNvSpPr/>
              <p:nvPr/>
            </p:nvSpPr>
            <p:spPr>
              <a:xfrm>
                <a:off x="8525074" y="5066805"/>
                <a:ext cx="29552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920357D-656A-1641-895A-0564BE865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074" y="5066805"/>
                <a:ext cx="295522" cy="276999"/>
              </a:xfrm>
              <a:prstGeom prst="rect">
                <a:avLst/>
              </a:prstGeom>
              <a:blipFill>
                <a:blip r:embed="rId9"/>
                <a:stretch>
                  <a:fillRect r="-8333"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47D480-66CB-0348-B027-4F4195955046}"/>
                  </a:ext>
                </a:extLst>
              </p:cNvPr>
              <p:cNvSpPr/>
              <p:nvPr/>
            </p:nvSpPr>
            <p:spPr>
              <a:xfrm>
                <a:off x="8562896" y="5357386"/>
                <a:ext cx="2577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aa-ET" sz="1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47D480-66CB-0348-B027-4F4195955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896" y="5357386"/>
                <a:ext cx="25770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D3D8D9-B40B-B74B-A9E3-4ECF60396387}"/>
                  </a:ext>
                </a:extLst>
              </p:cNvPr>
              <p:cNvSpPr/>
              <p:nvPr/>
            </p:nvSpPr>
            <p:spPr>
              <a:xfrm>
                <a:off x="10424462" y="5272195"/>
                <a:ext cx="1733893" cy="310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aa-ET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D3D8D9-B40B-B74B-A9E3-4ECF60396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462" y="5272195"/>
                <a:ext cx="1733893" cy="310791"/>
              </a:xfrm>
              <a:prstGeom prst="rect">
                <a:avLst/>
              </a:prstGeom>
              <a:blipFill>
                <a:blip r:embed="rId12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207568" y="273882"/>
            <a:ext cx="7354952" cy="12109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Intermediate Channels Between Hamming and Shannon</a:t>
            </a:r>
          </a:p>
        </p:txBody>
      </p:sp>
      <p:sp>
        <p:nvSpPr>
          <p:cNvPr id="46" name="מלבן 8">
            <a:extLst>
              <a:ext uri="{FF2B5EF4-FFF2-40B4-BE49-F238E27FC236}">
                <a16:creationId xmlns:a16="http://schemas.microsoft.com/office/drawing/2014/main" id="{EBB4C769-B348-674A-82D3-2254E8F3FA67}"/>
              </a:ext>
            </a:extLst>
          </p:cNvPr>
          <p:cNvSpPr/>
          <p:nvPr/>
        </p:nvSpPr>
        <p:spPr>
          <a:xfrm>
            <a:off x="6789213" y="3192691"/>
            <a:ext cx="2773307" cy="11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Codes against </a:t>
            </a:r>
            <a:r>
              <a:rPr lang="en-US" sz="2400" b="1" dirty="0">
                <a:solidFill>
                  <a:srgbClr val="0070C0"/>
                </a:solidFill>
              </a:rPr>
              <a:t>Hamming</a:t>
            </a:r>
            <a:r>
              <a:rPr lang="en-US" sz="2400" dirty="0"/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מלבן 9">
                <a:extLst>
                  <a:ext uri="{FF2B5EF4-FFF2-40B4-BE49-F238E27FC236}">
                    <a16:creationId xmlns:a16="http://schemas.microsoft.com/office/drawing/2014/main" id="{E4E6ACF9-EEA2-644C-BE8E-253432515538}"/>
                  </a:ext>
                </a:extLst>
              </p:cNvPr>
              <p:cNvSpPr/>
              <p:nvPr/>
            </p:nvSpPr>
            <p:spPr>
              <a:xfrm>
                <a:off x="2207568" y="3180678"/>
                <a:ext cx="3140484" cy="11161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Codes against space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(nonuniform)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channels</a:t>
                </a:r>
              </a:p>
            </p:txBody>
          </p:sp>
        </mc:Choice>
        <mc:Fallback xmlns="">
          <p:sp>
            <p:nvSpPr>
              <p:cNvPr id="47" name="מלבן 9">
                <a:extLst>
                  <a:ext uri="{FF2B5EF4-FFF2-40B4-BE49-F238E27FC236}">
                    <a16:creationId xmlns:a16="http://schemas.microsoft.com/office/drawing/2014/main" id="{E4E6ACF9-EEA2-644C-BE8E-253432515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180678"/>
                <a:ext cx="3140484" cy="1116124"/>
              </a:xfrm>
              <a:prstGeom prst="rect">
                <a:avLst/>
              </a:prstGeom>
              <a:blipFill>
                <a:blip r:embed="rId13"/>
                <a:stretch>
                  <a:fillRect t="-6593" b="-131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DF01E-7FDD-A145-A28A-C9CBA344DF9B}"/>
                  </a:ext>
                </a:extLst>
              </p:cNvPr>
              <p:cNvSpPr txBox="1"/>
              <p:nvPr/>
            </p:nvSpPr>
            <p:spPr>
              <a:xfrm>
                <a:off x="5092447" y="3429000"/>
                <a:ext cx="1872208" cy="47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/>
                            </a:rPr>
                            <m:t>𝑢𝑛𝑓𝑜𝑟𝑡𝑢𝑛𝑎𝑡𝑒𝑙𝑦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8DF01E-7FDD-A145-A28A-C9CBA344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447" y="3429000"/>
                <a:ext cx="1872208" cy="4728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91C4FB5C-CA14-814C-820B-35A8306842C6}"/>
              </a:ext>
            </a:extLst>
          </p:cNvPr>
          <p:cNvSpPr/>
          <p:nvPr/>
        </p:nvSpPr>
        <p:spPr>
          <a:xfrm>
            <a:off x="565974" y="4591979"/>
            <a:ext cx="63275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</a:rPr>
              <a:t>Solution: </a:t>
            </a:r>
            <a:r>
              <a:rPr lang="en-US" sz="2700" dirty="0">
                <a:solidFill>
                  <a:srgbClr val="0070C0"/>
                </a:solidFill>
              </a:rPr>
              <a:t>Stochastic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Encoding is </a:t>
            </a:r>
            <a:r>
              <a:rPr lang="en-US" sz="2400" dirty="0">
                <a:solidFill>
                  <a:srgbClr val="0070C0"/>
                </a:solidFill>
              </a:rPr>
              <a:t>randomized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Decoding </a:t>
            </a:r>
            <a:r>
              <a:rPr lang="en-US" sz="2400" dirty="0">
                <a:solidFill>
                  <a:srgbClr val="0070C0"/>
                </a:solidFill>
              </a:rPr>
              <a:t>succeeds</a:t>
            </a:r>
            <a:r>
              <a:rPr lang="en-US" sz="2400" dirty="0"/>
              <a:t> only </a:t>
            </a:r>
            <a:r>
              <a:rPr lang="en-US" sz="2400" dirty="0">
                <a:solidFill>
                  <a:srgbClr val="0070C0"/>
                </a:solidFill>
              </a:rPr>
              <a:t>with high probability</a:t>
            </a:r>
            <a:r>
              <a:rPr lang="en-US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ציין מיקום תוכן 2">
                <a:extLst>
                  <a:ext uri="{FF2B5EF4-FFF2-40B4-BE49-F238E27FC236}">
                    <a16:creationId xmlns:a16="http://schemas.microsoft.com/office/drawing/2014/main" id="{B38CE434-C3F0-D743-A082-9B2BE1B94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388" y="1844824"/>
                <a:ext cx="11197244" cy="94087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700" dirty="0">
                    <a:cs typeface="Al Bayan Plain" pitchFamily="2" charset="-78"/>
                  </a:rPr>
                  <a:t>We</a:t>
                </a:r>
                <a:r>
                  <a:rPr lang="en-US" sz="27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 smtClean="0">
                    <a:cs typeface="Al Bayan Plain" pitchFamily="2" charset="-78"/>
                  </a:rPr>
                  <a:t>consider codes </a:t>
                </a:r>
                <a:r>
                  <a:rPr lang="en-US" sz="2700" dirty="0">
                    <a:cs typeface="Al Bayan Plain" pitchFamily="2" charset="-78"/>
                  </a:rPr>
                  <a:t>against </a:t>
                </a:r>
                <a:r>
                  <a:rPr lang="en-US" sz="2700" u="sng" dirty="0">
                    <a:solidFill>
                      <a:srgbClr val="0070C0"/>
                    </a:solidFill>
                    <a:cs typeface="Al Bayan Plain" pitchFamily="2" charset="-78"/>
                  </a:rPr>
                  <a:t>small online space channels</a:t>
                </a:r>
                <a:r>
                  <a:rPr lang="en-US" sz="2700" dirty="0">
                    <a:solidFill>
                      <a:srgbClr val="0070C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cs typeface="Al Bayan Plain" pitchFamily="2" charset="-78"/>
                  </a:rPr>
                  <a:t>that induce at most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700" dirty="0">
                    <a:cs typeface="Al Bayan Plain" pitchFamily="2" charset="-78"/>
                  </a:rPr>
                  <a:t>errors. </a:t>
                </a:r>
              </a:p>
            </p:txBody>
          </p:sp>
        </mc:Choice>
        <mc:Fallback xmlns="">
          <p:sp>
            <p:nvSpPr>
              <p:cNvPr id="36" name="מציין מיקום תוכן 2">
                <a:extLst>
                  <a:ext uri="{FF2B5EF4-FFF2-40B4-BE49-F238E27FC236}">
                    <a16:creationId xmlns:a16="http://schemas.microsoft.com/office/drawing/2014/main" id="{B38CE434-C3F0-D743-A082-9B2BE1B94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388" y="1844824"/>
                <a:ext cx="11197244" cy="940874"/>
              </a:xfrm>
              <a:blipFill>
                <a:blip r:embed="rId14"/>
                <a:stretch>
                  <a:fillRect l="-1034" t="-5844" r="-10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F7191C1-C700-1945-8DE7-AC2E80B9FB9A}"/>
              </a:ext>
            </a:extLst>
          </p:cNvPr>
          <p:cNvSpPr/>
          <p:nvPr/>
        </p:nvSpPr>
        <p:spPr>
          <a:xfrm>
            <a:off x="587388" y="5949280"/>
            <a:ext cx="4279216" cy="5700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Similar to </a:t>
            </a:r>
            <a:r>
              <a:rPr lang="en-US" sz="2400" dirty="0">
                <a:solidFill>
                  <a:srgbClr val="0070C0"/>
                </a:solidFill>
              </a:rPr>
              <a:t>non-malleable codes</a:t>
            </a:r>
            <a:endParaRPr lang="aa-E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03034 -0.0363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0" grpId="0" animBg="1"/>
      <p:bldP spid="58" grpId="0" animBg="1"/>
      <p:bldP spid="103" grpId="0" animBg="1"/>
      <p:bldP spid="59" grpId="0" animBg="1"/>
      <p:bldP spid="60" grpId="0" animBg="1"/>
      <p:bldP spid="61" grpId="0" animBg="1"/>
      <p:bldP spid="63" grpId="0" animBg="1"/>
      <p:bldP spid="71" grpId="0"/>
      <p:bldP spid="77" grpId="0" animBg="1"/>
      <p:bldP spid="86" grpId="0"/>
      <p:bldP spid="86" grpId="1"/>
      <p:bldP spid="102" grpId="0"/>
      <p:bldP spid="10" grpId="0"/>
      <p:bldP spid="12" grpId="0"/>
      <p:bldP spid="46" grpId="0" animBg="1"/>
      <p:bldP spid="47" grpId="0" animBg="1"/>
      <p:bldP spid="48" grpId="0"/>
      <p:bldP spid="49" grpId="0" uiExpand="1" build="allAtOnce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4313" y="632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Stochastic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1785088" y="2317342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88" y="2317342"/>
                <a:ext cx="864096" cy="216024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3165590" y="2169159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590" y="2169159"/>
                <a:ext cx="1692188" cy="508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מחבר חץ ישר 16"/>
          <p:cNvCxnSpPr>
            <a:stCxn id="4" idx="3"/>
            <a:endCxn id="5" idx="1"/>
          </p:cNvCxnSpPr>
          <p:nvPr/>
        </p:nvCxnSpPr>
        <p:spPr>
          <a:xfrm flipV="1">
            <a:off x="2649184" y="2423510"/>
            <a:ext cx="516406" cy="1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מרפקי 20"/>
          <p:cNvCxnSpPr>
            <a:stCxn id="5" idx="3"/>
          </p:cNvCxnSpPr>
          <p:nvPr/>
        </p:nvCxnSpPr>
        <p:spPr>
          <a:xfrm>
            <a:off x="4857778" y="2423510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מרפקי 22"/>
          <p:cNvCxnSpPr/>
          <p:nvPr/>
        </p:nvCxnSpPr>
        <p:spPr>
          <a:xfrm flipV="1">
            <a:off x="5447928" y="2386252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מרפקי 23"/>
          <p:cNvCxnSpPr/>
          <p:nvPr/>
        </p:nvCxnSpPr>
        <p:spPr>
          <a:xfrm>
            <a:off x="5879976" y="2385184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מרפקי 31"/>
          <p:cNvCxnSpPr/>
          <p:nvPr/>
        </p:nvCxnSpPr>
        <p:spPr>
          <a:xfrm flipV="1">
            <a:off x="6458472" y="2384814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4508696" y="1367110"/>
                <a:ext cx="28608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chosen from a family of online space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channels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GB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aa-ET" dirty="0"/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696" y="1367110"/>
                <a:ext cx="2860834" cy="923330"/>
              </a:xfrm>
              <a:prstGeom prst="rect">
                <a:avLst/>
              </a:prstGeom>
              <a:blipFill>
                <a:blip r:embed="rId4"/>
                <a:stretch>
                  <a:fillRect l="-2212" t="-2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33"/>
              <p:cNvSpPr/>
              <p:nvPr/>
            </p:nvSpPr>
            <p:spPr>
              <a:xfrm>
                <a:off x="4857779" y="2789591"/>
                <a:ext cx="21626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Induce at most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errors</a:t>
                </a:r>
              </a:p>
            </p:txBody>
          </p:sp>
        </mc:Choice>
        <mc:Fallback xmlns="">
          <p:sp>
            <p:nvSpPr>
              <p:cNvPr id="34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79" y="2789591"/>
                <a:ext cx="2162671" cy="646331"/>
              </a:xfrm>
              <a:prstGeom prst="rect">
                <a:avLst/>
              </a:prstGeom>
              <a:blipFill>
                <a:blip r:embed="rId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9247011" y="2356027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011" y="2356027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מלבן 47"/>
          <p:cNvSpPr/>
          <p:nvPr/>
        </p:nvSpPr>
        <p:spPr>
          <a:xfrm>
            <a:off x="9066992" y="2392553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מלבן 61"/>
              <p:cNvSpPr/>
              <p:nvPr/>
            </p:nvSpPr>
            <p:spPr>
              <a:xfrm>
                <a:off x="6890520" y="2209383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20" y="2209383"/>
                <a:ext cx="1692188" cy="508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מחבר חץ ישר 69"/>
          <p:cNvCxnSpPr>
            <a:stCxn id="62" idx="3"/>
            <a:endCxn id="46" idx="1"/>
          </p:cNvCxnSpPr>
          <p:nvPr/>
        </p:nvCxnSpPr>
        <p:spPr>
          <a:xfrm>
            <a:off x="8582709" y="2463735"/>
            <a:ext cx="664303" cy="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127448" y="737284"/>
                <a:ext cx="1860575" cy="1044696"/>
              </a:xfrm>
              <a:prstGeom prst="cloudCallout">
                <a:avLst>
                  <a:gd name="adj1" fmla="val 114707"/>
                  <a:gd name="adj2" fmla="val 809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uniformly chosen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737284"/>
                <a:ext cx="1860575" cy="1044696"/>
              </a:xfrm>
              <a:prstGeom prst="cloudCallout">
                <a:avLst>
                  <a:gd name="adj1" fmla="val 114707"/>
                  <a:gd name="adj2" fmla="val 80967"/>
                </a:avLst>
              </a:prstGeom>
              <a:blipFill>
                <a:blip r:embed="rId8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8456214" y="744871"/>
                <a:ext cx="2189842" cy="1044696"/>
              </a:xfrm>
              <a:prstGeom prst="cloudCallout">
                <a:avLst>
                  <a:gd name="adj1" fmla="val -100931"/>
                  <a:gd name="adj2" fmla="val 7744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rgbClr val="C00000"/>
                        </a:solidFill>
                        <a:latin typeface="Cambria Math"/>
                      </a:rPr>
                      <m:t>D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/>
                      </a:rPr>
                      <m:t>𝑒𝑐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do not receive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14" y="744871"/>
                <a:ext cx="2189842" cy="1044696"/>
              </a:xfrm>
              <a:prstGeom prst="cloudCallout">
                <a:avLst>
                  <a:gd name="adj1" fmla="val -100931"/>
                  <a:gd name="adj2" fmla="val 77441"/>
                </a:avLst>
              </a:prstGeom>
              <a:blipFill>
                <a:blip r:embed="rId9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7532" y="4007782"/>
                <a:ext cx="11089232" cy="1583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Def: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:{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/>
                  <a:t> is a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stochastic</a:t>
                </a:r>
                <a:r>
                  <a:rPr lang="en-US" sz="2700" dirty="0"/>
                  <a:t> code for the class of online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700" dirty="0"/>
                  <a:t> channels </a:t>
                </a:r>
                <a:r>
                  <a:rPr lang="en-US" sz="2700" dirty="0" err="1">
                    <a:solidFill>
                      <a:srgbClr val="C00000"/>
                    </a:solidFill>
                  </a:rPr>
                  <a:t>Ć</a:t>
                </a:r>
                <a:r>
                  <a:rPr lang="en-US" sz="2700" dirty="0"/>
                  <a:t>, if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700" dirty="0"/>
                  <a:t> s</a:t>
                </a:r>
                <a:r>
                  <a:rPr lang="en-US" sz="2700" dirty="0" err="1"/>
                  <a:t>.t.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70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C00000"/>
                        </a:solidFill>
                      </a:rPr>
                      <m:t>Ć,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7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C000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𝐷𝑒𝑐</m:t>
                        </m:r>
                        <m:d>
                          <m:dPr>
                            <m:ctrlP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7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 dirty="0" err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sz="2700" i="1" dirty="0" err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700" i="1" dirty="0" err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2700" i="1" dirty="0" err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700" b="1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≥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 − </m:t>
                    </m:r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z="27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2" y="4007782"/>
                <a:ext cx="11089232" cy="1583447"/>
              </a:xfrm>
              <a:prstGeom prst="rect">
                <a:avLst/>
              </a:prstGeom>
              <a:blipFill>
                <a:blip r:embed="rId10"/>
                <a:stretch>
                  <a:fillRect l="-1144" t="-2381" b="-15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597532" y="5859213"/>
                <a:ext cx="89536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code is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/>
                  <a:t> if </a:t>
                </a:r>
                <a14:m>
                  <m:oMath xmlns:m="http://schemas.openxmlformats.org/officeDocument/2006/math">
                    <m:r>
                      <a:rPr lang="en-US" sz="2700" b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700" b="0" i="1">
                        <a:solidFill>
                          <a:srgbClr val="C00000"/>
                        </a:solidFill>
                        <a:latin typeface="Cambria Math"/>
                      </a:rPr>
                      <m:t>𝐸𝑛𝑐</m:t>
                    </m:r>
                    <m:r>
                      <a:rPr lang="en-US" sz="2700" b="0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700" b="0" i="1" dirty="0">
                        <a:solidFill>
                          <a:srgbClr val="C0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b="0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>
                    <a:solidFill>
                      <a:srgbClr val="C00000"/>
                    </a:solidFill>
                  </a:rPr>
                  <a:t> </a:t>
                </a:r>
                <a:r>
                  <a:rPr lang="en-US" sz="2700" dirty="0"/>
                  <a:t>are polynomial.</a:t>
                </a: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2" y="5859213"/>
                <a:ext cx="8953603" cy="507831"/>
              </a:xfrm>
              <a:prstGeom prst="rect">
                <a:avLst/>
              </a:prstGeom>
              <a:blipFill>
                <a:blip r:embed="rId11"/>
                <a:stretch>
                  <a:fillRect l="-1293" t="-10843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1760817" y="2932212"/>
                <a:ext cx="1958919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den>
                    </m:f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817" y="2932212"/>
                <a:ext cx="1958919" cy="676724"/>
              </a:xfrm>
              <a:prstGeom prst="rect">
                <a:avLst/>
              </a:prstGeom>
              <a:blipFill>
                <a:blip r:embed="rId12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/>
      <p:bldP spid="34" grpId="0"/>
      <p:bldP spid="46" grpId="0" animBg="1"/>
      <p:bldP spid="62" grpId="0" animBg="1"/>
      <p:bldP spid="26" grpId="0" animBg="1"/>
      <p:bldP spid="28" grpId="0" animBg="1"/>
      <p:bldP spid="9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480" y="901734"/>
                <a:ext cx="11600184" cy="5911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This work (main results): </a:t>
                </a:r>
                <a:r>
                  <a:rPr lang="en-US" sz="2700" dirty="0"/>
                  <a:t>For every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sz="27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¼</m:t>
                    </m:r>
                  </m:oMath>
                </a14:m>
                <a:r>
                  <a:rPr lang="en-US" sz="2700" dirty="0"/>
                  <a:t>:</a:t>
                </a:r>
              </a:p>
              <a:p>
                <a:r>
                  <a:rPr lang="en-US" sz="2700" dirty="0">
                    <a:ea typeface="Cambria Math"/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27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sz="27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≤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𝛿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and an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/>
                  <a:t> binary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/>
                  <a:t>uniquely decodable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u="sng" dirty="0"/>
                  <a:t>stochastic</a:t>
                </a:r>
                <a:r>
                  <a:rPr lang="en-US" sz="2800" dirty="0"/>
                  <a:t> codes</a:t>
                </a:r>
                <a:r>
                  <a:rPr lang="en-US" sz="2700" dirty="0"/>
                  <a:t> for online space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7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/>
                  <a:t> with rate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700" dirty="0" smtClean="0">
                  <a:solidFill>
                    <a:srgbClr val="0070C0"/>
                  </a:solidFill>
                </a:endParaRPr>
              </a:p>
              <a:p>
                <a:endParaRPr lang="en-US" sz="2700" dirty="0">
                  <a:solidFill>
                    <a:srgbClr val="0070C0"/>
                  </a:solidFill>
                </a:endParaRPr>
              </a:p>
              <a:p>
                <a:endParaRPr lang="en-US" sz="2700" dirty="0" smtClean="0"/>
              </a:p>
              <a:p>
                <a:endParaRPr lang="en-US" sz="2700" dirty="0"/>
              </a:p>
              <a:p>
                <a:endParaRPr lang="en-US" sz="2700" dirty="0" smtClean="0"/>
              </a:p>
              <a:p>
                <a:endParaRPr lang="en-US" sz="2700" dirty="0"/>
              </a:p>
              <a:p>
                <a:r>
                  <a:rPr lang="en-US" sz="2700" dirty="0" smtClean="0"/>
                  <a:t>Capacity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7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</m:e>
                        </m:eqAr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2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nor/>
                            </m:rPr>
                            <a:rPr lang="en-US" sz="2700" dirty="0">
                              <a:solidFill>
                                <a:srgbClr val="FF0000"/>
                              </a:solidFill>
                            </a:rPr>
                            <m:t>¼</m:t>
                          </m:r>
                        </m:e>
                      </m:mr>
                      <m:mr>
                        <m:e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, 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m:rPr>
                              <m:nor/>
                            </m:rPr>
                            <a:rPr lang="en-US" sz="2700" dirty="0">
                              <a:solidFill>
                                <a:srgbClr val="FF0000"/>
                              </a:solidFill>
                            </a:rPr>
                            <m:t>¼</m:t>
                          </m:r>
                        </m:e>
                      </m:mr>
                    </m:m>
                  </m:oMath>
                </a14:m>
                <a:r>
                  <a:rPr lang="en-US" sz="2700" dirty="0" smtClean="0"/>
                  <a:t>   (not continuous at 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p=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¼</a:t>
                </a:r>
                <a:r>
                  <a:rPr lang="en-US" sz="2700" dirty="0" smtClean="0"/>
                  <a:t>!?)</a:t>
                </a:r>
                <a:endParaRPr lang="en-US" sz="27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98881CB-B52C-0342-95A6-FE64148E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80" y="901734"/>
                <a:ext cx="11600184" cy="5911642"/>
              </a:xfrm>
              <a:prstGeom prst="rect">
                <a:avLst/>
              </a:prstGeom>
              <a:blipFill>
                <a:blip r:embed="rId3"/>
                <a:stretch>
                  <a:fillRect l="-999" t="-928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4851" y="3065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Uniquely Decodable Codes for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DF9797D-021B-6A44-B53B-2012A5329EA8}"/>
                  </a:ext>
                </a:extLst>
              </p:cNvPr>
              <p:cNvSpPr/>
              <p:nvPr/>
            </p:nvSpPr>
            <p:spPr>
              <a:xfrm>
                <a:off x="1203450" y="4221088"/>
                <a:ext cx="9933109" cy="129614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Guruswami and Smith: Essentially all “non-adversarial” channels studied in info-theory (e.g. BSC, Burst,…) are implementable in small space channels (even for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).</a:t>
                </a:r>
                <a:endParaRPr lang="he-IL" sz="24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DF9797D-021B-6A44-B53B-2012A5329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50" y="4221088"/>
                <a:ext cx="9933109" cy="1296144"/>
              </a:xfrm>
              <a:prstGeom prst="roundRect">
                <a:avLst/>
              </a:prstGeom>
              <a:blipFill>
                <a:blip r:embed="rId4"/>
                <a:stretch>
                  <a:fillRect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465A135-B135-A54D-9660-2FC7922F6CAD}"/>
                  </a:ext>
                </a:extLst>
              </p:cNvPr>
              <p:cNvSpPr/>
              <p:nvPr/>
            </p:nvSpPr>
            <p:spPr>
              <a:xfrm>
                <a:off x="1203450" y="2344604"/>
                <a:ext cx="6692750" cy="1728192"/>
              </a:xfrm>
              <a:prstGeom prst="wedgeRoundRectCallout">
                <a:avLst>
                  <a:gd name="adj1" fmla="val 31722"/>
                  <a:gd name="adj2" fmla="val -30378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Enjoy benefits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 smtClean="0"/>
                  <a:t> for the stronger class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𝑆𝑝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400" dirty="0" smtClean="0"/>
                  <a:t>!</a:t>
                </a:r>
              </a:p>
              <a:p>
                <a:r>
                  <a:rPr lang="en-US" sz="2400" dirty="0" smtClean="0"/>
                  <a:t>Specifically,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sz="2400" dirty="0" smtClean="0"/>
                  <a:t> codes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rate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Matching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BSC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 smtClean="0"/>
                  <a:t> and of “list-decoding”.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Better rate than what is possible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Ham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465A135-B135-A54D-9660-2FC7922F6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50" y="2344604"/>
                <a:ext cx="6692750" cy="1728192"/>
              </a:xfrm>
              <a:prstGeom prst="wedgeRoundRectCallout">
                <a:avLst>
                  <a:gd name="adj1" fmla="val 31722"/>
                  <a:gd name="adj2" fmla="val -30378"/>
                  <a:gd name="adj3" fmla="val 16667"/>
                </a:avLst>
              </a:prstGeom>
              <a:blipFill>
                <a:blip r:embed="rId5"/>
                <a:stretch>
                  <a:fillRect b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0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20160</TotalTime>
  <Words>1594</Words>
  <Application>Microsoft Office PowerPoint</Application>
  <PresentationFormat>Widescreen</PresentationFormat>
  <Paragraphs>450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 Bayan Plain</vt:lpstr>
      <vt:lpstr>Arial</vt:lpstr>
      <vt:lpstr>Calibri</vt:lpstr>
      <vt:lpstr>Cambria Math</vt:lpstr>
      <vt:lpstr>NimbusRomNo9L</vt:lpstr>
      <vt:lpstr>Times New Roman</vt:lpstr>
      <vt:lpstr>Wingdings</vt:lpstr>
      <vt:lpstr>ערכת נושא Office</vt:lpstr>
      <vt:lpstr>Explicit Uniquely Decodable Codes for Space Bounded Channels That Achieve List-Decoding Capacity</vt:lpstr>
      <vt:lpstr> Binary Codes</vt:lpstr>
      <vt:lpstr> Binary Codes</vt:lpstr>
      <vt:lpstr> Binary Codes</vt:lpstr>
      <vt:lpstr>Intermediate Channels Between Hamming and Shannon</vt:lpstr>
      <vt:lpstr>Intermediate Channels Between Hamming and Shannon</vt:lpstr>
      <vt:lpstr>Intermediate Channels Between Hamming and Shannon</vt:lpstr>
      <vt:lpstr>Stochastic Codes</vt:lpstr>
      <vt:lpstr>Uniquely Decodable Codes for Space</vt:lpstr>
      <vt:lpstr>Comparison to Previous Results: List-Decodable Codes and Casual channels  </vt:lpstr>
      <vt:lpstr>Overview of the Technique</vt:lpstr>
      <vt:lpstr>Overview of the Technique</vt:lpstr>
      <vt:lpstr>Evasive codes</vt:lpstr>
      <vt:lpstr>Evasive codes against 〖BSC〗_p errors </vt:lpstr>
      <vt:lpstr>Evasive codes</vt:lpstr>
      <vt:lpstr>Evasive codes</vt:lpstr>
      <vt:lpstr>Evasive codes</vt:lpstr>
      <vt:lpstr>Evasive codes</vt:lpstr>
      <vt:lpstr>Evasive codes</vt:lpstr>
      <vt:lpstr>Evasive codes</vt:lpstr>
      <vt:lpstr>Evasive codes</vt:lpstr>
      <vt:lpstr>Overview of the Technique</vt:lpstr>
      <vt:lpstr>Evasive codes (on pseudorandom strings)</vt:lpstr>
      <vt:lpstr>Conclusions and open problems</vt:lpstr>
      <vt:lpstr>That’s it…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Windows User</cp:lastModifiedBy>
  <cp:revision>674</cp:revision>
  <dcterms:created xsi:type="dcterms:W3CDTF">2016-08-17T15:03:50Z</dcterms:created>
  <dcterms:modified xsi:type="dcterms:W3CDTF">2022-02-01T09:07:26Z</dcterms:modified>
</cp:coreProperties>
</file>