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55" r:id="rId3"/>
    <p:sldId id="352" r:id="rId4"/>
    <p:sldId id="378" r:id="rId5"/>
    <p:sldId id="379" r:id="rId6"/>
    <p:sldId id="356" r:id="rId7"/>
    <p:sldId id="361" r:id="rId8"/>
    <p:sldId id="371" r:id="rId9"/>
    <p:sldId id="367" r:id="rId10"/>
    <p:sldId id="366" r:id="rId11"/>
    <p:sldId id="402" r:id="rId12"/>
    <p:sldId id="401" r:id="rId13"/>
    <p:sldId id="341" r:id="rId14"/>
    <p:sldId id="396" r:id="rId15"/>
    <p:sldId id="399" r:id="rId16"/>
    <p:sldId id="400" r:id="rId17"/>
    <p:sldId id="374" r:id="rId18"/>
    <p:sldId id="375" r:id="rId19"/>
    <p:sldId id="335" r:id="rId20"/>
    <p:sldId id="390" r:id="rId21"/>
    <p:sldId id="392" r:id="rId22"/>
    <p:sldId id="408" r:id="rId23"/>
    <p:sldId id="407" r:id="rId24"/>
    <p:sldId id="405" r:id="rId25"/>
    <p:sldId id="406" r:id="rId26"/>
    <p:sldId id="395" r:id="rId27"/>
    <p:sldId id="410" r:id="rId28"/>
    <p:sldId id="40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C03822-43B4-C54A-9765-6AB000F31A92}" v="13138" dt="2019-11-10T19:08:16.075"/>
  </p1510:revLst>
</p1510:revInfo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4" autoAdjust="0"/>
    <p:restoredTop sz="91978" autoAdjust="0"/>
  </p:normalViewPr>
  <p:slideViewPr>
    <p:cSldViewPr>
      <p:cViewPr varScale="1">
        <p:scale>
          <a:sx n="109" d="100"/>
          <a:sy n="109" d="100"/>
        </p:scale>
        <p:origin x="1275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d Silbak" userId="6d7e641b-76fd-48dc-80cf-f777237fad7b" providerId="ADAL" clId="{5CC0857D-5953-5D49-94E9-AA0B67FB1E0A}"/>
    <pc:docChg chg="undo custSel addSld delSld modSld sldOrd">
      <pc:chgData name="Jad Silbak" userId="6d7e641b-76fd-48dc-80cf-f777237fad7b" providerId="ADAL" clId="{5CC0857D-5953-5D49-94E9-AA0B67FB1E0A}" dt="2019-11-07T12:42:13.806" v="1581"/>
      <pc:docMkLst>
        <pc:docMk/>
      </pc:docMkLst>
    </pc:docChg>
  </pc:docChgLst>
  <pc:docChgLst>
    <pc:chgData name="Jad Silbak" userId="6d7e641b-76fd-48dc-80cf-f777237fad7b" providerId="ADAL" clId="{0EC03822-43B4-C54A-9765-6AB000F31A92}"/>
    <pc:docChg chg="undo redo custSel addSld delSld modSld sldOrd">
      <pc:chgData name="Jad Silbak" userId="6d7e641b-76fd-48dc-80cf-f777237fad7b" providerId="ADAL" clId="{0EC03822-43B4-C54A-9765-6AB000F31A92}" dt="2019-11-10T19:08:16.075" v="17190" actId="313"/>
      <pc:docMkLst>
        <pc:docMk/>
      </pc:docMkLst>
      <pc:sldChg chg="addSp delSp modSp ord">
        <pc:chgData name="Jad Silbak" userId="6d7e641b-76fd-48dc-80cf-f777237fad7b" providerId="ADAL" clId="{0EC03822-43B4-C54A-9765-6AB000F31A92}" dt="2019-11-10T01:00:45.992" v="12942"/>
        <pc:sldMkLst>
          <pc:docMk/>
          <pc:sldMk cId="937731793" sldId="256"/>
        </pc:sldMkLst>
        <pc:spChg chg="mod">
          <ac:chgData name="Jad Silbak" userId="6d7e641b-76fd-48dc-80cf-f777237fad7b" providerId="ADAL" clId="{0EC03822-43B4-C54A-9765-6AB000F31A92}" dt="2019-11-09T18:10:57.369" v="9363" actId="207"/>
          <ac:spMkLst>
            <pc:docMk/>
            <pc:sldMk cId="937731793" sldId="256"/>
            <ac:spMk id="2" creationId="{00000000-0000-0000-0000-000000000000}"/>
          </ac:spMkLst>
        </pc:spChg>
        <pc:spChg chg="add del mod">
          <ac:chgData name="Jad Silbak" userId="6d7e641b-76fd-48dc-80cf-f777237fad7b" providerId="ADAL" clId="{0EC03822-43B4-C54A-9765-6AB000F31A92}" dt="2019-11-08T16:20:20.513" v="3974"/>
          <ac:spMkLst>
            <pc:docMk/>
            <pc:sldMk cId="937731793" sldId="256"/>
            <ac:spMk id="4" creationId="{B3C7416D-BC6B-014B-B21D-C3409CB0E1ED}"/>
          </ac:spMkLst>
        </pc:spChg>
      </pc:sldChg>
      <pc:sldChg chg="del">
        <pc:chgData name="Jad Silbak" userId="6d7e641b-76fd-48dc-80cf-f777237fad7b" providerId="ADAL" clId="{0EC03822-43B4-C54A-9765-6AB000F31A92}" dt="2019-11-10T03:00:03.474" v="15289" actId="2696"/>
        <pc:sldMkLst>
          <pc:docMk/>
          <pc:sldMk cId="55051087" sldId="257"/>
        </pc:sldMkLst>
      </pc:sldChg>
      <pc:sldChg chg="del ord">
        <pc:chgData name="Jad Silbak" userId="6d7e641b-76fd-48dc-80cf-f777237fad7b" providerId="ADAL" clId="{0EC03822-43B4-C54A-9765-6AB000F31A92}" dt="2019-11-10T03:00:05.815" v="15308" actId="2696"/>
        <pc:sldMkLst>
          <pc:docMk/>
          <pc:sldMk cId="2517631044" sldId="262"/>
        </pc:sldMkLst>
      </pc:sldChg>
      <pc:sldChg chg="modSp del ord">
        <pc:chgData name="Jad Silbak" userId="6d7e641b-76fd-48dc-80cf-f777237fad7b" providerId="ADAL" clId="{0EC03822-43B4-C54A-9765-6AB000F31A92}" dt="2019-11-10T03:00:06.236" v="15313" actId="2696"/>
        <pc:sldMkLst>
          <pc:docMk/>
          <pc:sldMk cId="3776768272" sldId="263"/>
        </pc:sldMkLst>
        <pc:spChg chg="mod">
          <ac:chgData name="Jad Silbak" userId="6d7e641b-76fd-48dc-80cf-f777237fad7b" providerId="ADAL" clId="{0EC03822-43B4-C54A-9765-6AB000F31A92}" dt="2019-10-29T18:42:51.529" v="18" actId="1076"/>
          <ac:spMkLst>
            <pc:docMk/>
            <pc:sldMk cId="3776768272" sldId="263"/>
            <ac:spMk id="2" creationId="{00000000-0000-0000-0000-000000000000}"/>
          </ac:spMkLst>
        </pc:spChg>
      </pc:sldChg>
      <pc:sldChg chg="del">
        <pc:chgData name="Jad Silbak" userId="6d7e641b-76fd-48dc-80cf-f777237fad7b" providerId="ADAL" clId="{0EC03822-43B4-C54A-9765-6AB000F31A92}" dt="2019-11-10T03:00:02.781" v="15282" actId="2696"/>
        <pc:sldMkLst>
          <pc:docMk/>
          <pc:sldMk cId="425161029" sldId="271"/>
        </pc:sldMkLst>
      </pc:sldChg>
      <pc:sldChg chg="addSp delSp modSp del ord delAnim modAnim">
        <pc:chgData name="Jad Silbak" userId="6d7e641b-76fd-48dc-80cf-f777237fad7b" providerId="ADAL" clId="{0EC03822-43B4-C54A-9765-6AB000F31A92}" dt="2019-11-10T03:00:04.669" v="15298" actId="2696"/>
        <pc:sldMkLst>
          <pc:docMk/>
          <pc:sldMk cId="1761389441" sldId="273"/>
        </pc:sldMkLst>
        <pc:spChg chg="add mod">
          <ac:chgData name="Jad Silbak" userId="6d7e641b-76fd-48dc-80cf-f777237fad7b" providerId="ADAL" clId="{0EC03822-43B4-C54A-9765-6AB000F31A92}" dt="2019-11-08T15:40:59.526" v="3440" actId="20577"/>
          <ac:spMkLst>
            <pc:docMk/>
            <pc:sldMk cId="1761389441" sldId="273"/>
            <ac:spMk id="2" creationId="{04889BF5-83E6-B247-B747-E6B5FECB28D0}"/>
          </ac:spMkLst>
        </pc:spChg>
        <pc:spChg chg="add del mod">
          <ac:chgData name="Jad Silbak" userId="6d7e641b-76fd-48dc-80cf-f777237fad7b" providerId="ADAL" clId="{0EC03822-43B4-C54A-9765-6AB000F31A92}" dt="2019-11-08T15:53:11.943" v="3529" actId="478"/>
          <ac:spMkLst>
            <pc:docMk/>
            <pc:sldMk cId="1761389441" sldId="273"/>
            <ac:spMk id="3" creationId="{D0A34342-029A-6F4E-9879-3F03C037220A}"/>
          </ac:spMkLst>
        </pc:spChg>
        <pc:spChg chg="mod">
          <ac:chgData name="Jad Silbak" userId="6d7e641b-76fd-48dc-80cf-f777237fad7b" providerId="ADAL" clId="{0EC03822-43B4-C54A-9765-6AB000F31A92}" dt="2019-11-08T15:45:07.785" v="3470" actId="20577"/>
          <ac:spMkLst>
            <pc:docMk/>
            <pc:sldMk cId="1761389441" sldId="273"/>
            <ac:spMk id="4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08T15:36:24.818" v="3394" actId="1076"/>
          <ac:spMkLst>
            <pc:docMk/>
            <pc:sldMk cId="1761389441" sldId="273"/>
            <ac:spMk id="5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08T15:36:24.818" v="3394" actId="1076"/>
          <ac:spMkLst>
            <pc:docMk/>
            <pc:sldMk cId="1761389441" sldId="273"/>
            <ac:spMk id="6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08T15:37:57.037" v="3414" actId="20577"/>
          <ac:spMkLst>
            <pc:docMk/>
            <pc:sldMk cId="1761389441" sldId="273"/>
            <ac:spMk id="12" creationId="{00000000-0000-0000-0000-000000000000}"/>
          </ac:spMkLst>
        </pc:spChg>
        <pc:spChg chg="del mod">
          <ac:chgData name="Jad Silbak" userId="6d7e641b-76fd-48dc-80cf-f777237fad7b" providerId="ADAL" clId="{0EC03822-43B4-C54A-9765-6AB000F31A92}" dt="2019-11-08T15:38:01.444" v="3415" actId="478"/>
          <ac:spMkLst>
            <pc:docMk/>
            <pc:sldMk cId="1761389441" sldId="273"/>
            <ac:spMk id="13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08T15:36:24.818" v="3394" actId="1076"/>
          <ac:spMkLst>
            <pc:docMk/>
            <pc:sldMk cId="1761389441" sldId="273"/>
            <ac:spMk id="14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08T15:36:24.818" v="3394" actId="1076"/>
          <ac:spMkLst>
            <pc:docMk/>
            <pc:sldMk cId="1761389441" sldId="273"/>
            <ac:spMk id="15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08T15:36:24.818" v="3394" actId="1076"/>
          <ac:spMkLst>
            <pc:docMk/>
            <pc:sldMk cId="1761389441" sldId="273"/>
            <ac:spMk id="16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08T15:36:24.818" v="3394" actId="1076"/>
          <ac:spMkLst>
            <pc:docMk/>
            <pc:sldMk cId="1761389441" sldId="273"/>
            <ac:spMk id="17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08T15:36:24.818" v="3394" actId="1076"/>
          <ac:spMkLst>
            <pc:docMk/>
            <pc:sldMk cId="1761389441" sldId="273"/>
            <ac:spMk id="18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08T15:36:24.818" v="3394" actId="1076"/>
          <ac:spMkLst>
            <pc:docMk/>
            <pc:sldMk cId="1761389441" sldId="273"/>
            <ac:spMk id="19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08T15:36:24.818" v="3394" actId="1076"/>
          <ac:spMkLst>
            <pc:docMk/>
            <pc:sldMk cId="1761389441" sldId="273"/>
            <ac:spMk id="20" creationId="{00000000-0000-0000-0000-000000000000}"/>
          </ac:spMkLst>
        </pc:spChg>
        <pc:spChg chg="add del mod">
          <ac:chgData name="Jad Silbak" userId="6d7e641b-76fd-48dc-80cf-f777237fad7b" providerId="ADAL" clId="{0EC03822-43B4-C54A-9765-6AB000F31A92}" dt="2019-11-08T15:41:17.590" v="3445" actId="767"/>
          <ac:spMkLst>
            <pc:docMk/>
            <pc:sldMk cId="1761389441" sldId="273"/>
            <ac:spMk id="24" creationId="{AD8E8579-E491-E04C-AF92-EB915D4EE11D}"/>
          </ac:spMkLst>
        </pc:spChg>
        <pc:spChg chg="mod">
          <ac:chgData name="Jad Silbak" userId="6d7e641b-76fd-48dc-80cf-f777237fad7b" providerId="ADAL" clId="{0EC03822-43B4-C54A-9765-6AB000F31A92}" dt="2019-11-08T15:36:24.818" v="3394" actId="1076"/>
          <ac:spMkLst>
            <pc:docMk/>
            <pc:sldMk cId="1761389441" sldId="273"/>
            <ac:spMk id="26" creationId="{00000000-0000-0000-0000-000000000000}"/>
          </ac:spMkLst>
        </pc:spChg>
        <pc:spChg chg="del">
          <ac:chgData name="Jad Silbak" userId="6d7e641b-76fd-48dc-80cf-f777237fad7b" providerId="ADAL" clId="{0EC03822-43B4-C54A-9765-6AB000F31A92}" dt="2019-11-08T15:37:23.815" v="3398" actId="478"/>
          <ac:spMkLst>
            <pc:docMk/>
            <pc:sldMk cId="1761389441" sldId="273"/>
            <ac:spMk id="27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08T15:51:36.786" v="3519" actId="1076"/>
          <ac:spMkLst>
            <pc:docMk/>
            <pc:sldMk cId="1761389441" sldId="273"/>
            <ac:spMk id="28" creationId="{00000000-0000-0000-0000-000000000000}"/>
          </ac:spMkLst>
        </pc:spChg>
        <pc:spChg chg="add mod">
          <ac:chgData name="Jad Silbak" userId="6d7e641b-76fd-48dc-80cf-f777237fad7b" providerId="ADAL" clId="{0EC03822-43B4-C54A-9765-6AB000F31A92}" dt="2019-11-08T15:54:05.318" v="3536" actId="1076"/>
          <ac:spMkLst>
            <pc:docMk/>
            <pc:sldMk cId="1761389441" sldId="273"/>
            <ac:spMk id="29" creationId="{3EC61F37-DF9C-6A46-93BA-A8BE5053E04D}"/>
          </ac:spMkLst>
        </pc:spChg>
        <pc:spChg chg="mod">
          <ac:chgData name="Jad Silbak" userId="6d7e641b-76fd-48dc-80cf-f777237fad7b" providerId="ADAL" clId="{0EC03822-43B4-C54A-9765-6AB000F31A92}" dt="2019-11-08T15:51:53.539" v="3521" actId="1076"/>
          <ac:spMkLst>
            <pc:docMk/>
            <pc:sldMk cId="1761389441" sldId="273"/>
            <ac:spMk id="30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08T15:51:10.514" v="3516" actId="164"/>
          <ac:spMkLst>
            <pc:docMk/>
            <pc:sldMk cId="1761389441" sldId="273"/>
            <ac:spMk id="31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08T15:51:10.514" v="3516" actId="164"/>
          <ac:spMkLst>
            <pc:docMk/>
            <pc:sldMk cId="1761389441" sldId="273"/>
            <ac:spMk id="32" creationId="{00000000-0000-0000-0000-000000000000}"/>
          </ac:spMkLst>
        </pc:spChg>
        <pc:spChg chg="add del mod">
          <ac:chgData name="Jad Silbak" userId="6d7e641b-76fd-48dc-80cf-f777237fad7b" providerId="ADAL" clId="{0EC03822-43B4-C54A-9765-6AB000F31A92}" dt="2019-11-08T15:39:34.118" v="3423" actId="478"/>
          <ac:spMkLst>
            <pc:docMk/>
            <pc:sldMk cId="1761389441" sldId="273"/>
            <ac:spMk id="33" creationId="{CFE8DDB5-D655-3C42-9D6F-7C42D1E8533B}"/>
          </ac:spMkLst>
        </pc:spChg>
        <pc:spChg chg="add mod">
          <ac:chgData name="Jad Silbak" userId="6d7e641b-76fd-48dc-80cf-f777237fad7b" providerId="ADAL" clId="{0EC03822-43B4-C54A-9765-6AB000F31A92}" dt="2019-11-08T15:44:33.373" v="3459" actId="1076"/>
          <ac:spMkLst>
            <pc:docMk/>
            <pc:sldMk cId="1761389441" sldId="273"/>
            <ac:spMk id="34" creationId="{AD8D5F4F-794A-454A-A255-0C87F86AE77B}"/>
          </ac:spMkLst>
        </pc:spChg>
        <pc:spChg chg="add mod">
          <ac:chgData name="Jad Silbak" userId="6d7e641b-76fd-48dc-80cf-f777237fad7b" providerId="ADAL" clId="{0EC03822-43B4-C54A-9765-6AB000F31A92}" dt="2019-11-08T15:53:47.342" v="3535" actId="1076"/>
          <ac:spMkLst>
            <pc:docMk/>
            <pc:sldMk cId="1761389441" sldId="273"/>
            <ac:spMk id="35" creationId="{0BA0C22E-075B-4E47-BBBC-C0D37AE1467C}"/>
          </ac:spMkLst>
        </pc:spChg>
        <pc:grpChg chg="add mod">
          <ac:chgData name="Jad Silbak" userId="6d7e641b-76fd-48dc-80cf-f777237fad7b" providerId="ADAL" clId="{0EC03822-43B4-C54A-9765-6AB000F31A92}" dt="2019-11-08T15:51:43.860" v="3520" actId="1076"/>
          <ac:grpSpMkLst>
            <pc:docMk/>
            <pc:sldMk cId="1761389441" sldId="273"/>
            <ac:grpSpMk id="25" creationId="{D4B44AC8-0DE3-424A-B0E7-D11B168A903B}"/>
          </ac:grpSpMkLst>
        </pc:grpChg>
        <pc:cxnChg chg="mod">
          <ac:chgData name="Jad Silbak" userId="6d7e641b-76fd-48dc-80cf-f777237fad7b" providerId="ADAL" clId="{0EC03822-43B4-C54A-9765-6AB000F31A92}" dt="2019-11-08T15:36:24.818" v="3394" actId="1076"/>
          <ac:cxnSpMkLst>
            <pc:docMk/>
            <pc:sldMk cId="1761389441" sldId="273"/>
            <ac:cxnSpMk id="7" creationId="{00000000-0000-0000-0000-000000000000}"/>
          </ac:cxnSpMkLst>
        </pc:cxnChg>
        <pc:cxnChg chg="mod">
          <ac:chgData name="Jad Silbak" userId="6d7e641b-76fd-48dc-80cf-f777237fad7b" providerId="ADAL" clId="{0EC03822-43B4-C54A-9765-6AB000F31A92}" dt="2019-11-08T15:36:24.818" v="3394" actId="1076"/>
          <ac:cxnSpMkLst>
            <pc:docMk/>
            <pc:sldMk cId="1761389441" sldId="273"/>
            <ac:cxnSpMk id="8" creationId="{00000000-0000-0000-0000-000000000000}"/>
          </ac:cxnSpMkLst>
        </pc:cxnChg>
        <pc:cxnChg chg="mod">
          <ac:chgData name="Jad Silbak" userId="6d7e641b-76fd-48dc-80cf-f777237fad7b" providerId="ADAL" clId="{0EC03822-43B4-C54A-9765-6AB000F31A92}" dt="2019-11-08T15:36:24.818" v="3394" actId="1076"/>
          <ac:cxnSpMkLst>
            <pc:docMk/>
            <pc:sldMk cId="1761389441" sldId="273"/>
            <ac:cxnSpMk id="9" creationId="{00000000-0000-0000-0000-000000000000}"/>
          </ac:cxnSpMkLst>
        </pc:cxnChg>
        <pc:cxnChg chg="mod">
          <ac:chgData name="Jad Silbak" userId="6d7e641b-76fd-48dc-80cf-f777237fad7b" providerId="ADAL" clId="{0EC03822-43B4-C54A-9765-6AB000F31A92}" dt="2019-11-08T15:36:24.818" v="3394" actId="1076"/>
          <ac:cxnSpMkLst>
            <pc:docMk/>
            <pc:sldMk cId="1761389441" sldId="273"/>
            <ac:cxnSpMk id="10" creationId="{00000000-0000-0000-0000-000000000000}"/>
          </ac:cxnSpMkLst>
        </pc:cxnChg>
        <pc:cxnChg chg="mod">
          <ac:chgData name="Jad Silbak" userId="6d7e641b-76fd-48dc-80cf-f777237fad7b" providerId="ADAL" clId="{0EC03822-43B4-C54A-9765-6AB000F31A92}" dt="2019-11-08T15:36:24.818" v="3394" actId="1076"/>
          <ac:cxnSpMkLst>
            <pc:docMk/>
            <pc:sldMk cId="1761389441" sldId="273"/>
            <ac:cxnSpMk id="11" creationId="{00000000-0000-0000-0000-000000000000}"/>
          </ac:cxnSpMkLst>
        </pc:cxnChg>
        <pc:cxnChg chg="mod">
          <ac:chgData name="Jad Silbak" userId="6d7e641b-76fd-48dc-80cf-f777237fad7b" providerId="ADAL" clId="{0EC03822-43B4-C54A-9765-6AB000F31A92}" dt="2019-11-08T15:36:24.818" v="3394" actId="1076"/>
          <ac:cxnSpMkLst>
            <pc:docMk/>
            <pc:sldMk cId="1761389441" sldId="273"/>
            <ac:cxnSpMk id="21" creationId="{00000000-0000-0000-0000-000000000000}"/>
          </ac:cxnSpMkLst>
        </pc:cxnChg>
        <pc:cxnChg chg="mod">
          <ac:chgData name="Jad Silbak" userId="6d7e641b-76fd-48dc-80cf-f777237fad7b" providerId="ADAL" clId="{0EC03822-43B4-C54A-9765-6AB000F31A92}" dt="2019-11-08T15:36:24.818" v="3394" actId="1076"/>
          <ac:cxnSpMkLst>
            <pc:docMk/>
            <pc:sldMk cId="1761389441" sldId="273"/>
            <ac:cxnSpMk id="22" creationId="{00000000-0000-0000-0000-000000000000}"/>
          </ac:cxnSpMkLst>
        </pc:cxnChg>
        <pc:cxnChg chg="mod">
          <ac:chgData name="Jad Silbak" userId="6d7e641b-76fd-48dc-80cf-f777237fad7b" providerId="ADAL" clId="{0EC03822-43B4-C54A-9765-6AB000F31A92}" dt="2019-11-08T15:36:24.818" v="3394" actId="1076"/>
          <ac:cxnSpMkLst>
            <pc:docMk/>
            <pc:sldMk cId="1761389441" sldId="273"/>
            <ac:cxnSpMk id="23" creationId="{00000000-0000-0000-0000-000000000000}"/>
          </ac:cxnSpMkLst>
        </pc:cxnChg>
      </pc:sldChg>
      <pc:sldChg chg="del">
        <pc:chgData name="Jad Silbak" userId="6d7e641b-76fd-48dc-80cf-f777237fad7b" providerId="ADAL" clId="{0EC03822-43B4-C54A-9765-6AB000F31A92}" dt="2019-11-10T03:00:01.732" v="15276" actId="2696"/>
        <pc:sldMkLst>
          <pc:docMk/>
          <pc:sldMk cId="1407245781" sldId="278"/>
        </pc:sldMkLst>
      </pc:sldChg>
      <pc:sldChg chg="del">
        <pc:chgData name="Jad Silbak" userId="6d7e641b-76fd-48dc-80cf-f777237fad7b" providerId="ADAL" clId="{0EC03822-43B4-C54A-9765-6AB000F31A92}" dt="2019-11-10T03:00:02.186" v="15278" actId="2696"/>
        <pc:sldMkLst>
          <pc:docMk/>
          <pc:sldMk cId="1849681418" sldId="279"/>
        </pc:sldMkLst>
      </pc:sldChg>
      <pc:sldChg chg="del">
        <pc:chgData name="Jad Silbak" userId="6d7e641b-76fd-48dc-80cf-f777237fad7b" providerId="ADAL" clId="{0EC03822-43B4-C54A-9765-6AB000F31A92}" dt="2019-11-10T03:00:03.101" v="15284" actId="2696"/>
        <pc:sldMkLst>
          <pc:docMk/>
          <pc:sldMk cId="1996952735" sldId="280"/>
        </pc:sldMkLst>
      </pc:sldChg>
      <pc:sldChg chg="addSp delSp modSp del addAnim delAnim modAnim">
        <pc:chgData name="Jad Silbak" userId="6d7e641b-76fd-48dc-80cf-f777237fad7b" providerId="ADAL" clId="{0EC03822-43B4-C54A-9765-6AB000F31A92}" dt="2019-11-09T13:31:16.111" v="7464" actId="2696"/>
        <pc:sldMkLst>
          <pc:docMk/>
          <pc:sldMk cId="811503918" sldId="283"/>
        </pc:sldMkLst>
        <pc:spChg chg="add del mod">
          <ac:chgData name="Jad Silbak" userId="6d7e641b-76fd-48dc-80cf-f777237fad7b" providerId="ADAL" clId="{0EC03822-43B4-C54A-9765-6AB000F31A92}" dt="2019-11-08T23:59:06.332" v="7121" actId="313"/>
          <ac:spMkLst>
            <pc:docMk/>
            <pc:sldMk cId="811503918" sldId="283"/>
            <ac:spMk id="3" creationId="{00000000-0000-0000-0000-000000000000}"/>
          </ac:spMkLst>
        </pc:spChg>
        <pc:spChg chg="del">
          <ac:chgData name="Jad Silbak" userId="6d7e641b-76fd-48dc-80cf-f777237fad7b" providerId="ADAL" clId="{0EC03822-43B4-C54A-9765-6AB000F31A92}" dt="2019-10-29T19:03:13.968" v="22" actId="478"/>
          <ac:spMkLst>
            <pc:docMk/>
            <pc:sldMk cId="811503918" sldId="283"/>
            <ac:spMk id="5" creationId="{00000000-0000-0000-0000-000000000000}"/>
          </ac:spMkLst>
        </pc:spChg>
        <pc:spChg chg="del mod">
          <ac:chgData name="Jad Silbak" userId="6d7e641b-76fd-48dc-80cf-f777237fad7b" providerId="ADAL" clId="{0EC03822-43B4-C54A-9765-6AB000F31A92}" dt="2019-10-29T19:08:17.392" v="110" actId="478"/>
          <ac:spMkLst>
            <pc:docMk/>
            <pc:sldMk cId="811503918" sldId="283"/>
            <ac:spMk id="6" creationId="{00000000-0000-0000-0000-000000000000}"/>
          </ac:spMkLst>
        </pc:spChg>
        <pc:spChg chg="add del mod">
          <ac:chgData name="Jad Silbak" userId="6d7e641b-76fd-48dc-80cf-f777237fad7b" providerId="ADAL" clId="{0EC03822-43B4-C54A-9765-6AB000F31A92}" dt="2019-11-08T23:42:39.960" v="6795" actId="1076"/>
          <ac:spMkLst>
            <pc:docMk/>
            <pc:sldMk cId="811503918" sldId="283"/>
            <ac:spMk id="7" creationId="{00000000-0000-0000-0000-000000000000}"/>
          </ac:spMkLst>
        </pc:spChg>
        <pc:spChg chg="add del">
          <ac:chgData name="Jad Silbak" userId="6d7e641b-76fd-48dc-80cf-f777237fad7b" providerId="ADAL" clId="{0EC03822-43B4-C54A-9765-6AB000F31A92}" dt="2019-10-29T19:06:35.426" v="53" actId="478"/>
          <ac:spMkLst>
            <pc:docMk/>
            <pc:sldMk cId="811503918" sldId="283"/>
            <ac:spMk id="8" creationId="{00000000-0000-0000-0000-000000000000}"/>
          </ac:spMkLst>
        </pc:spChg>
        <pc:spChg chg="del mod">
          <ac:chgData name="Jad Silbak" userId="6d7e641b-76fd-48dc-80cf-f777237fad7b" providerId="ADAL" clId="{0EC03822-43B4-C54A-9765-6AB000F31A92}" dt="2019-11-08T23:46:50.587" v="6945" actId="478"/>
          <ac:spMkLst>
            <pc:docMk/>
            <pc:sldMk cId="811503918" sldId="283"/>
            <ac:spMk id="9" creationId="{00000000-0000-0000-0000-000000000000}"/>
          </ac:spMkLst>
        </pc:spChg>
        <pc:spChg chg="add mod">
          <ac:chgData name="Jad Silbak" userId="6d7e641b-76fd-48dc-80cf-f777237fad7b" providerId="ADAL" clId="{0EC03822-43B4-C54A-9765-6AB000F31A92}" dt="2019-11-08T23:55:33.273" v="7096" actId="207"/>
          <ac:spMkLst>
            <pc:docMk/>
            <pc:sldMk cId="811503918" sldId="283"/>
            <ac:spMk id="10" creationId="{0639D76C-E3E9-BA46-9511-CAD28937D148}"/>
          </ac:spMkLst>
        </pc:spChg>
        <pc:spChg chg="add del">
          <ac:chgData name="Jad Silbak" userId="6d7e641b-76fd-48dc-80cf-f777237fad7b" providerId="ADAL" clId="{0EC03822-43B4-C54A-9765-6AB000F31A92}" dt="2019-10-29T19:06:42.245" v="54" actId="478"/>
          <ac:spMkLst>
            <pc:docMk/>
            <pc:sldMk cId="811503918" sldId="283"/>
            <ac:spMk id="11" creationId="{00000000-0000-0000-0000-000000000000}"/>
          </ac:spMkLst>
        </pc:spChg>
        <pc:spChg chg="del">
          <ac:chgData name="Jad Silbak" userId="6d7e641b-76fd-48dc-80cf-f777237fad7b" providerId="ADAL" clId="{0EC03822-43B4-C54A-9765-6AB000F31A92}" dt="2019-10-29T19:03:19.925" v="23" actId="478"/>
          <ac:spMkLst>
            <pc:docMk/>
            <pc:sldMk cId="811503918" sldId="283"/>
            <ac:spMk id="12" creationId="{00000000-0000-0000-0000-000000000000}"/>
          </ac:spMkLst>
        </pc:spChg>
        <pc:spChg chg="del">
          <ac:chgData name="Jad Silbak" userId="6d7e641b-76fd-48dc-80cf-f777237fad7b" providerId="ADAL" clId="{0EC03822-43B4-C54A-9765-6AB000F31A92}" dt="2019-10-29T19:03:50.656" v="29" actId="478"/>
          <ac:spMkLst>
            <pc:docMk/>
            <pc:sldMk cId="811503918" sldId="283"/>
            <ac:spMk id="13" creationId="{00000000-0000-0000-0000-000000000000}"/>
          </ac:spMkLst>
        </pc:spChg>
        <pc:spChg chg="del">
          <ac:chgData name="Jad Silbak" userId="6d7e641b-76fd-48dc-80cf-f777237fad7b" providerId="ADAL" clId="{0EC03822-43B4-C54A-9765-6AB000F31A92}" dt="2019-10-29T19:03:28.633" v="24" actId="478"/>
          <ac:spMkLst>
            <pc:docMk/>
            <pc:sldMk cId="811503918" sldId="283"/>
            <ac:spMk id="14" creationId="{00000000-0000-0000-0000-000000000000}"/>
          </ac:spMkLst>
        </pc:spChg>
        <pc:spChg chg="add del mod">
          <ac:chgData name="Jad Silbak" userId="6d7e641b-76fd-48dc-80cf-f777237fad7b" providerId="ADAL" clId="{0EC03822-43B4-C54A-9765-6AB000F31A92}" dt="2019-10-29T19:03:41.989" v="28" actId="478"/>
          <ac:spMkLst>
            <pc:docMk/>
            <pc:sldMk cId="811503918" sldId="283"/>
            <ac:spMk id="16" creationId="{37874C8D-6CAA-1240-B5FE-F60AE039441E}"/>
          </ac:spMkLst>
        </pc:spChg>
        <pc:spChg chg="add del mod">
          <ac:chgData name="Jad Silbak" userId="6d7e641b-76fd-48dc-80cf-f777237fad7b" providerId="ADAL" clId="{0EC03822-43B4-C54A-9765-6AB000F31A92}" dt="2019-11-08T23:42:39.960" v="6795" actId="1076"/>
          <ac:spMkLst>
            <pc:docMk/>
            <pc:sldMk cId="811503918" sldId="283"/>
            <ac:spMk id="17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08T23:42:39.960" v="6795" actId="1076"/>
          <ac:spMkLst>
            <pc:docMk/>
            <pc:sldMk cId="811503918" sldId="283"/>
            <ac:spMk id="18" creationId="{00000000-0000-0000-0000-000000000000}"/>
          </ac:spMkLst>
        </pc:spChg>
        <pc:spChg chg="add del">
          <ac:chgData name="Jad Silbak" userId="6d7e641b-76fd-48dc-80cf-f777237fad7b" providerId="ADAL" clId="{0EC03822-43B4-C54A-9765-6AB000F31A92}" dt="2019-10-29T19:06:21.557" v="49"/>
          <ac:spMkLst>
            <pc:docMk/>
            <pc:sldMk cId="811503918" sldId="283"/>
            <ac:spMk id="19" creationId="{4413D19B-025E-FD48-90F3-4D9FA51C7E61}"/>
          </ac:spMkLst>
        </pc:spChg>
        <pc:spChg chg="add mod">
          <ac:chgData name="Jad Silbak" userId="6d7e641b-76fd-48dc-80cf-f777237fad7b" providerId="ADAL" clId="{0EC03822-43B4-C54A-9765-6AB000F31A92}" dt="2019-11-08T23:42:39.960" v="6795" actId="1076"/>
          <ac:spMkLst>
            <pc:docMk/>
            <pc:sldMk cId="811503918" sldId="283"/>
            <ac:spMk id="20" creationId="{A8B596AD-F5C6-124B-BDBD-47746D42210D}"/>
          </ac:spMkLst>
        </pc:spChg>
        <pc:picChg chg="del">
          <ac:chgData name="Jad Silbak" userId="6d7e641b-76fd-48dc-80cf-f777237fad7b" providerId="ADAL" clId="{0EC03822-43B4-C54A-9765-6AB000F31A92}" dt="2019-10-29T19:03:31.730" v="25" actId="478"/>
          <ac:picMkLst>
            <pc:docMk/>
            <pc:sldMk cId="811503918" sldId="283"/>
            <ac:picMk id="4" creationId="{00000000-0000-0000-0000-000000000000}"/>
          </ac:picMkLst>
        </pc:picChg>
        <pc:picChg chg="del">
          <ac:chgData name="Jad Silbak" userId="6d7e641b-76fd-48dc-80cf-f777237fad7b" providerId="ADAL" clId="{0EC03822-43B4-C54A-9765-6AB000F31A92}" dt="2019-10-29T19:03:32.729" v="26" actId="478"/>
          <ac:picMkLst>
            <pc:docMk/>
            <pc:sldMk cId="811503918" sldId="283"/>
            <ac:picMk id="10" creationId="{00000000-0000-0000-0000-000000000000}"/>
          </ac:picMkLst>
        </pc:picChg>
      </pc:sldChg>
      <pc:sldChg chg="del">
        <pc:chgData name="Jad Silbak" userId="6d7e641b-76fd-48dc-80cf-f777237fad7b" providerId="ADAL" clId="{0EC03822-43B4-C54A-9765-6AB000F31A92}" dt="2019-11-10T03:00:03.403" v="15288" actId="2696"/>
        <pc:sldMkLst>
          <pc:docMk/>
          <pc:sldMk cId="4267184048" sldId="285"/>
        </pc:sldMkLst>
      </pc:sldChg>
      <pc:sldChg chg="del">
        <pc:chgData name="Jad Silbak" userId="6d7e641b-76fd-48dc-80cf-f777237fad7b" providerId="ADAL" clId="{0EC03822-43B4-C54A-9765-6AB000F31A92}" dt="2019-11-10T03:00:02.276" v="15279" actId="2696"/>
        <pc:sldMkLst>
          <pc:docMk/>
          <pc:sldMk cId="3674487861" sldId="292"/>
        </pc:sldMkLst>
      </pc:sldChg>
      <pc:sldChg chg="del">
        <pc:chgData name="Jad Silbak" userId="6d7e641b-76fd-48dc-80cf-f777237fad7b" providerId="ADAL" clId="{0EC03822-43B4-C54A-9765-6AB000F31A92}" dt="2019-11-10T03:00:02.389" v="15280" actId="2696"/>
        <pc:sldMkLst>
          <pc:docMk/>
          <pc:sldMk cId="1476391793" sldId="298"/>
        </pc:sldMkLst>
      </pc:sldChg>
      <pc:sldChg chg="del">
        <pc:chgData name="Jad Silbak" userId="6d7e641b-76fd-48dc-80cf-f777237fad7b" providerId="ADAL" clId="{0EC03822-43B4-C54A-9765-6AB000F31A92}" dt="2019-11-10T03:00:02.537" v="15281" actId="2696"/>
        <pc:sldMkLst>
          <pc:docMk/>
          <pc:sldMk cId="1606232767" sldId="304"/>
        </pc:sldMkLst>
      </pc:sldChg>
      <pc:sldChg chg="del">
        <pc:chgData name="Jad Silbak" userId="6d7e641b-76fd-48dc-80cf-f777237fad7b" providerId="ADAL" clId="{0EC03822-43B4-C54A-9765-6AB000F31A92}" dt="2019-11-10T03:00:03.030" v="15283" actId="2696"/>
        <pc:sldMkLst>
          <pc:docMk/>
          <pc:sldMk cId="1243324926" sldId="313"/>
        </pc:sldMkLst>
      </pc:sldChg>
      <pc:sldChg chg="add del">
        <pc:chgData name="Jad Silbak" userId="6d7e641b-76fd-48dc-80cf-f777237fad7b" providerId="ADAL" clId="{0EC03822-43B4-C54A-9765-6AB000F31A92}" dt="2019-11-10T03:00:06.663" v="15316" actId="2696"/>
        <pc:sldMkLst>
          <pc:docMk/>
          <pc:sldMk cId="1747266579" sldId="314"/>
        </pc:sldMkLst>
      </pc:sldChg>
      <pc:sldChg chg="addSp delSp modSp del delAnim modAnim">
        <pc:chgData name="Jad Silbak" userId="6d7e641b-76fd-48dc-80cf-f777237fad7b" providerId="ADAL" clId="{0EC03822-43B4-C54A-9765-6AB000F31A92}" dt="2019-11-09T18:44:25.758" v="9578" actId="2696"/>
        <pc:sldMkLst>
          <pc:docMk/>
          <pc:sldMk cId="2255307649" sldId="314"/>
        </pc:sldMkLst>
        <pc:spChg chg="mod">
          <ac:chgData name="Jad Silbak" userId="6d7e641b-76fd-48dc-80cf-f777237fad7b" providerId="ADAL" clId="{0EC03822-43B4-C54A-9765-6AB000F31A92}" dt="2019-11-07T16:26:21.431" v="1245"/>
          <ac:spMkLst>
            <pc:docMk/>
            <pc:sldMk cId="2255307649" sldId="314"/>
            <ac:spMk id="2" creationId="{00000000-0000-0000-0000-000000000000}"/>
          </ac:spMkLst>
        </pc:spChg>
        <pc:spChg chg="add mod">
          <ac:chgData name="Jad Silbak" userId="6d7e641b-76fd-48dc-80cf-f777237fad7b" providerId="ADAL" clId="{0EC03822-43B4-C54A-9765-6AB000F31A92}" dt="2019-11-07T15:23:31.004" v="495" actId="20577"/>
          <ac:spMkLst>
            <pc:docMk/>
            <pc:sldMk cId="2255307649" sldId="314"/>
            <ac:spMk id="3" creationId="{B936094D-FCB0-9B48-8F55-9683A2BC0668}"/>
          </ac:spMkLst>
        </pc:spChg>
        <pc:spChg chg="del">
          <ac:chgData name="Jad Silbak" userId="6d7e641b-76fd-48dc-80cf-f777237fad7b" providerId="ADAL" clId="{0EC03822-43B4-C54A-9765-6AB000F31A92}" dt="2019-11-07T15:20:41.547" v="396" actId="478"/>
          <ac:spMkLst>
            <pc:docMk/>
            <pc:sldMk cId="2255307649" sldId="314"/>
            <ac:spMk id="4" creationId="{00000000-0000-0000-0000-000000000000}"/>
          </ac:spMkLst>
        </pc:spChg>
        <pc:spChg chg="add del mod">
          <ac:chgData name="Jad Silbak" userId="6d7e641b-76fd-48dc-80cf-f777237fad7b" providerId="ADAL" clId="{0EC03822-43B4-C54A-9765-6AB000F31A92}" dt="2019-11-07T15:33:16.595" v="776" actId="478"/>
          <ac:spMkLst>
            <pc:docMk/>
            <pc:sldMk cId="2255307649" sldId="314"/>
            <ac:spMk id="5" creationId="{CF584B8E-8E7A-B240-8DC9-DF3B176D9047}"/>
          </ac:spMkLst>
        </pc:spChg>
        <pc:spChg chg="mod">
          <ac:chgData name="Jad Silbak" userId="6d7e641b-76fd-48dc-80cf-f777237fad7b" providerId="ADAL" clId="{0EC03822-43B4-C54A-9765-6AB000F31A92}" dt="2019-11-07T16:48:12.938" v="1737" actId="1076"/>
          <ac:spMkLst>
            <pc:docMk/>
            <pc:sldMk cId="2255307649" sldId="314"/>
            <ac:spMk id="7" creationId="{00000000-0000-0000-0000-000000000000}"/>
          </ac:spMkLst>
        </pc:spChg>
        <pc:spChg chg="del mod">
          <ac:chgData name="Jad Silbak" userId="6d7e641b-76fd-48dc-80cf-f777237fad7b" providerId="ADAL" clId="{0EC03822-43B4-C54A-9765-6AB000F31A92}" dt="2019-11-07T15:44:16.217" v="1178" actId="478"/>
          <ac:spMkLst>
            <pc:docMk/>
            <pc:sldMk cId="2255307649" sldId="314"/>
            <ac:spMk id="8" creationId="{00000000-0000-0000-0000-000000000000}"/>
          </ac:spMkLst>
        </pc:spChg>
        <pc:spChg chg="add del mod">
          <ac:chgData name="Jad Silbak" userId="6d7e641b-76fd-48dc-80cf-f777237fad7b" providerId="ADAL" clId="{0EC03822-43B4-C54A-9765-6AB000F31A92}" dt="2019-11-07T16:45:27.555" v="1722" actId="20577"/>
          <ac:spMkLst>
            <pc:docMk/>
            <pc:sldMk cId="2255307649" sldId="314"/>
            <ac:spMk id="9" creationId="{00000000-0000-0000-0000-000000000000}"/>
          </ac:spMkLst>
        </pc:spChg>
      </pc:sldChg>
      <pc:sldChg chg="addSp delSp modSp del">
        <pc:chgData name="Jad Silbak" userId="6d7e641b-76fd-48dc-80cf-f777237fad7b" providerId="ADAL" clId="{0EC03822-43B4-C54A-9765-6AB000F31A92}" dt="2019-11-10T03:00:03.213" v="15285" actId="2696"/>
        <pc:sldMkLst>
          <pc:docMk/>
          <pc:sldMk cId="3984252012" sldId="321"/>
        </pc:sldMkLst>
        <pc:spChg chg="add del mod">
          <ac:chgData name="Jad Silbak" userId="6d7e641b-76fd-48dc-80cf-f777237fad7b" providerId="ADAL" clId="{0EC03822-43B4-C54A-9765-6AB000F31A92}" dt="2019-10-29T18:45:15.470" v="20" actId="1076"/>
          <ac:spMkLst>
            <pc:docMk/>
            <pc:sldMk cId="3984252012" sldId="321"/>
            <ac:spMk id="15" creationId="{1D2907CB-639E-E14C-889E-B951593F6448}"/>
          </ac:spMkLst>
        </pc:spChg>
        <pc:spChg chg="mod">
          <ac:chgData name="Jad Silbak" userId="6d7e641b-76fd-48dc-80cf-f777237fad7b" providerId="ADAL" clId="{0EC03822-43B4-C54A-9765-6AB000F31A92}" dt="2019-10-29T18:05:23.635" v="11" actId="1076"/>
          <ac:spMkLst>
            <pc:docMk/>
            <pc:sldMk cId="3984252012" sldId="321"/>
            <ac:spMk id="57" creationId="{5733E00F-E166-B64D-AF79-45EADCEE9D14}"/>
          </ac:spMkLst>
        </pc:spChg>
        <pc:spChg chg="mod">
          <ac:chgData name="Jad Silbak" userId="6d7e641b-76fd-48dc-80cf-f777237fad7b" providerId="ADAL" clId="{0EC03822-43B4-C54A-9765-6AB000F31A92}" dt="2019-10-29T18:05:17.923" v="10" actId="14100"/>
          <ac:spMkLst>
            <pc:docMk/>
            <pc:sldMk cId="3984252012" sldId="321"/>
            <ac:spMk id="59" creationId="{5D28B18A-CB54-5C4D-8E6A-56F29A1415FA}"/>
          </ac:spMkLst>
        </pc:spChg>
      </pc:sldChg>
      <pc:sldChg chg="del">
        <pc:chgData name="Jad Silbak" userId="6d7e641b-76fd-48dc-80cf-f777237fad7b" providerId="ADAL" clId="{0EC03822-43B4-C54A-9765-6AB000F31A92}" dt="2019-11-10T03:00:03.277" v="15286" actId="2696"/>
        <pc:sldMkLst>
          <pc:docMk/>
          <pc:sldMk cId="1963655110" sldId="322"/>
        </pc:sldMkLst>
      </pc:sldChg>
      <pc:sldChg chg="addSp delSp modSp add del ord delAnim modAnim">
        <pc:chgData name="Jad Silbak" userId="6d7e641b-76fd-48dc-80cf-f777237fad7b" providerId="ADAL" clId="{0EC03822-43B4-C54A-9765-6AB000F31A92}" dt="2019-11-10T03:00:06.136" v="15312" actId="2696"/>
        <pc:sldMkLst>
          <pc:docMk/>
          <pc:sldMk cId="17651589" sldId="323"/>
        </pc:sldMkLst>
        <pc:spChg chg="add mod">
          <ac:chgData name="Jad Silbak" userId="6d7e641b-76fd-48dc-80cf-f777237fad7b" providerId="ADAL" clId="{0EC03822-43B4-C54A-9765-6AB000F31A92}" dt="2019-11-08T23:52:52.910" v="7084" actId="1076"/>
          <ac:spMkLst>
            <pc:docMk/>
            <pc:sldMk cId="17651589" sldId="323"/>
            <ac:spMk id="5" creationId="{14F6AD3F-E074-6F4C-8949-FE46C92E452E}"/>
          </ac:spMkLst>
        </pc:spChg>
        <pc:spChg chg="add del">
          <ac:chgData name="Jad Silbak" userId="6d7e641b-76fd-48dc-80cf-f777237fad7b" providerId="ADAL" clId="{0EC03822-43B4-C54A-9765-6AB000F31A92}" dt="2019-11-08T23:54:07.674" v="7086" actId="478"/>
          <ac:spMkLst>
            <pc:docMk/>
            <pc:sldMk cId="17651589" sldId="323"/>
            <ac:spMk id="6" creationId="{6D526C9E-A4DC-C641-93E0-7B187C2A2D13}"/>
          </ac:spMkLst>
        </pc:spChg>
        <pc:spChg chg="add mod">
          <ac:chgData name="Jad Silbak" userId="6d7e641b-76fd-48dc-80cf-f777237fad7b" providerId="ADAL" clId="{0EC03822-43B4-C54A-9765-6AB000F31A92}" dt="2019-11-08T23:54:39.234" v="7088" actId="1076"/>
          <ac:spMkLst>
            <pc:docMk/>
            <pc:sldMk cId="17651589" sldId="323"/>
            <ac:spMk id="7" creationId="{88DFAD74-0FAB-D442-BCE9-0C36EFDE422A}"/>
          </ac:spMkLst>
        </pc:spChg>
      </pc:sldChg>
      <pc:sldChg chg="del ord">
        <pc:chgData name="Jad Silbak" userId="6d7e641b-76fd-48dc-80cf-f777237fad7b" providerId="ADAL" clId="{0EC03822-43B4-C54A-9765-6AB000F31A92}" dt="2019-11-10T03:00:05.453" v="15306" actId="2696"/>
        <pc:sldMkLst>
          <pc:docMk/>
          <pc:sldMk cId="1212908476" sldId="324"/>
        </pc:sldMkLst>
      </pc:sldChg>
      <pc:sldChg chg="del">
        <pc:chgData name="Jad Silbak" userId="6d7e641b-76fd-48dc-80cf-f777237fad7b" providerId="ADAL" clId="{0EC03822-43B4-C54A-9765-6AB000F31A92}" dt="2019-11-10T03:00:03.580" v="15290" actId="2696"/>
        <pc:sldMkLst>
          <pc:docMk/>
          <pc:sldMk cId="2781657640" sldId="325"/>
        </pc:sldMkLst>
      </pc:sldChg>
      <pc:sldChg chg="del">
        <pc:chgData name="Jad Silbak" userId="6d7e641b-76fd-48dc-80cf-f777237fad7b" providerId="ADAL" clId="{0EC03822-43B4-C54A-9765-6AB000F31A92}" dt="2019-11-10T03:00:03.325" v="15287" actId="2696"/>
        <pc:sldMkLst>
          <pc:docMk/>
          <pc:sldMk cId="4287526375" sldId="327"/>
        </pc:sldMkLst>
      </pc:sldChg>
      <pc:sldChg chg="modSp del ord">
        <pc:chgData name="Jad Silbak" userId="6d7e641b-76fd-48dc-80cf-f777237fad7b" providerId="ADAL" clId="{0EC03822-43B4-C54A-9765-6AB000F31A92}" dt="2019-11-10T03:00:05.599" v="15307" actId="2696"/>
        <pc:sldMkLst>
          <pc:docMk/>
          <pc:sldMk cId="491151604" sldId="328"/>
        </pc:sldMkLst>
        <pc:spChg chg="mod">
          <ac:chgData name="Jad Silbak" userId="6d7e641b-76fd-48dc-80cf-f777237fad7b" providerId="ADAL" clId="{0EC03822-43B4-C54A-9765-6AB000F31A92}" dt="2019-11-08T16:16:27.601" v="3967" actId="1076"/>
          <ac:spMkLst>
            <pc:docMk/>
            <pc:sldMk cId="491151604" sldId="328"/>
            <ac:spMk id="3" creationId="{00000000-0000-0000-0000-000000000000}"/>
          </ac:spMkLst>
        </pc:spChg>
      </pc:sldChg>
      <pc:sldChg chg="del">
        <pc:chgData name="Jad Silbak" userId="6d7e641b-76fd-48dc-80cf-f777237fad7b" providerId="ADAL" clId="{0EC03822-43B4-C54A-9765-6AB000F31A92}" dt="2019-11-10T03:00:02.022" v="15277" actId="2696"/>
        <pc:sldMkLst>
          <pc:docMk/>
          <pc:sldMk cId="455963764" sldId="329"/>
        </pc:sldMkLst>
      </pc:sldChg>
      <pc:sldChg chg="add del">
        <pc:chgData name="Jad Silbak" userId="6d7e641b-76fd-48dc-80cf-f777237fad7b" providerId="ADAL" clId="{0EC03822-43B4-C54A-9765-6AB000F31A92}" dt="2019-11-10T03:00:01.506" v="15275" actId="2696"/>
        <pc:sldMkLst>
          <pc:docMk/>
          <pc:sldMk cId="3708055269" sldId="330"/>
        </pc:sldMkLst>
      </pc:sldChg>
      <pc:sldChg chg="modSp add del">
        <pc:chgData name="Jad Silbak" userId="6d7e641b-76fd-48dc-80cf-f777237fad7b" providerId="ADAL" clId="{0EC03822-43B4-C54A-9765-6AB000F31A92}" dt="2019-11-10T03:00:01.233" v="15274" actId="2696"/>
        <pc:sldMkLst>
          <pc:docMk/>
          <pc:sldMk cId="3179226700" sldId="332"/>
        </pc:sldMkLst>
        <pc:spChg chg="mod">
          <ac:chgData name="Jad Silbak" userId="6d7e641b-76fd-48dc-80cf-f777237fad7b" providerId="ADAL" clId="{0EC03822-43B4-C54A-9765-6AB000F31A92}" dt="2019-11-07T16:12:06.332" v="1201" actId="313"/>
          <ac:spMkLst>
            <pc:docMk/>
            <pc:sldMk cId="3179226700" sldId="332"/>
            <ac:spMk id="2" creationId="{00000000-0000-0000-0000-000000000000}"/>
          </ac:spMkLst>
        </pc:spChg>
      </pc:sldChg>
      <pc:sldChg chg="addSp delSp modSp add del ord delAnim modAnim">
        <pc:chgData name="Jad Silbak" userId="6d7e641b-76fd-48dc-80cf-f777237fad7b" providerId="ADAL" clId="{0EC03822-43B4-C54A-9765-6AB000F31A92}" dt="2019-11-10T03:00:00.481" v="15270" actId="2696"/>
        <pc:sldMkLst>
          <pc:docMk/>
          <pc:sldMk cId="3922101172" sldId="334"/>
        </pc:sldMkLst>
        <pc:spChg chg="del">
          <ac:chgData name="Jad Silbak" userId="6d7e641b-76fd-48dc-80cf-f777237fad7b" providerId="ADAL" clId="{0EC03822-43B4-C54A-9765-6AB000F31A92}" dt="2019-11-07T16:56:18.997" v="1850" actId="478"/>
          <ac:spMkLst>
            <pc:docMk/>
            <pc:sldMk cId="3922101172" sldId="334"/>
            <ac:spMk id="3" creationId="{B936094D-FCB0-9B48-8F55-9683A2BC0668}"/>
          </ac:spMkLst>
        </pc:spChg>
        <pc:spChg chg="mod">
          <ac:chgData name="Jad Silbak" userId="6d7e641b-76fd-48dc-80cf-f777237fad7b" providerId="ADAL" clId="{0EC03822-43B4-C54A-9765-6AB000F31A92}" dt="2019-11-10T00:17:43.117" v="12595" actId="1076"/>
          <ac:spMkLst>
            <pc:docMk/>
            <pc:sldMk cId="3922101172" sldId="334"/>
            <ac:spMk id="6" creationId="{02B3BA28-54B7-6B49-B8D1-C43C27A24B15}"/>
          </ac:spMkLst>
        </pc:spChg>
        <pc:spChg chg="mod">
          <ac:chgData name="Jad Silbak" userId="6d7e641b-76fd-48dc-80cf-f777237fad7b" providerId="ADAL" clId="{0EC03822-43B4-C54A-9765-6AB000F31A92}" dt="2019-11-10T00:17:38.873" v="12594" actId="1076"/>
          <ac:spMkLst>
            <pc:docMk/>
            <pc:sldMk cId="3922101172" sldId="334"/>
            <ac:spMk id="7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10T00:17:44.779" v="12596" actId="1076"/>
          <ac:spMkLst>
            <pc:docMk/>
            <pc:sldMk cId="3922101172" sldId="334"/>
            <ac:spMk id="8" creationId="{4C906FF0-03DF-DB49-ACA4-B7B789CD51A9}"/>
          </ac:spMkLst>
        </pc:spChg>
        <pc:spChg chg="del">
          <ac:chgData name="Jad Silbak" userId="6d7e641b-76fd-48dc-80cf-f777237fad7b" providerId="ADAL" clId="{0EC03822-43B4-C54A-9765-6AB000F31A92}" dt="2019-11-07T16:51:02.701" v="1781" actId="478"/>
          <ac:spMkLst>
            <pc:docMk/>
            <pc:sldMk cId="3922101172" sldId="334"/>
            <ac:spMk id="9" creationId="{00000000-0000-0000-0000-000000000000}"/>
          </ac:spMkLst>
        </pc:spChg>
        <pc:spChg chg="add mod">
          <ac:chgData name="Jad Silbak" userId="6d7e641b-76fd-48dc-80cf-f777237fad7b" providerId="ADAL" clId="{0EC03822-43B4-C54A-9765-6AB000F31A92}" dt="2019-11-07T16:58:13.553" v="1867" actId="20577"/>
          <ac:spMkLst>
            <pc:docMk/>
            <pc:sldMk cId="3922101172" sldId="334"/>
            <ac:spMk id="10" creationId="{59FF1477-A6A0-294A-98E6-FA886575F881}"/>
          </ac:spMkLst>
        </pc:spChg>
      </pc:sldChg>
      <pc:sldChg chg="addSp delSp modSp add ord delAnim modAnim">
        <pc:chgData name="Jad Silbak" userId="6d7e641b-76fd-48dc-80cf-f777237fad7b" providerId="ADAL" clId="{0EC03822-43B4-C54A-9765-6AB000F31A92}" dt="2019-11-10T17:31:22.892" v="16976" actId="20577"/>
        <pc:sldMkLst>
          <pc:docMk/>
          <pc:sldMk cId="1705524376" sldId="335"/>
        </pc:sldMkLst>
        <pc:spChg chg="mod">
          <ac:chgData name="Jad Silbak" userId="6d7e641b-76fd-48dc-80cf-f777237fad7b" providerId="ADAL" clId="{0EC03822-43B4-C54A-9765-6AB000F31A92}" dt="2019-11-10T04:07:45.911" v="15574" actId="20577"/>
          <ac:spMkLst>
            <pc:docMk/>
            <pc:sldMk cId="1705524376" sldId="335"/>
            <ac:spMk id="2" creationId="{00000000-0000-0000-0000-000000000000}"/>
          </ac:spMkLst>
        </pc:spChg>
        <pc:spChg chg="del mod">
          <ac:chgData name="Jad Silbak" userId="6d7e641b-76fd-48dc-80cf-f777237fad7b" providerId="ADAL" clId="{0EC03822-43B4-C54A-9765-6AB000F31A92}" dt="2019-11-09T02:29:08.898" v="7297" actId="478"/>
          <ac:spMkLst>
            <pc:docMk/>
            <pc:sldMk cId="1705524376" sldId="335"/>
            <ac:spMk id="3" creationId="{B936094D-FCB0-9B48-8F55-9683A2BC0668}"/>
          </ac:spMkLst>
        </pc:spChg>
        <pc:spChg chg="add del mod">
          <ac:chgData name="Jad Silbak" userId="6d7e641b-76fd-48dc-80cf-f777237fad7b" providerId="ADAL" clId="{0EC03822-43B4-C54A-9765-6AB000F31A92}" dt="2019-11-10T00:16:01.137" v="12583" actId="478"/>
          <ac:spMkLst>
            <pc:docMk/>
            <pc:sldMk cId="1705524376" sldId="335"/>
            <ac:spMk id="4" creationId="{7D9EC94A-0399-A043-B4FB-27E035D1BE60}"/>
          </ac:spMkLst>
        </pc:spChg>
        <pc:spChg chg="add del mod">
          <ac:chgData name="Jad Silbak" userId="6d7e641b-76fd-48dc-80cf-f777237fad7b" providerId="ADAL" clId="{0EC03822-43B4-C54A-9765-6AB000F31A92}" dt="2019-11-09T22:51:33.286" v="12427" actId="478"/>
          <ac:spMkLst>
            <pc:docMk/>
            <pc:sldMk cId="1705524376" sldId="335"/>
            <ac:spMk id="6" creationId="{588EB2FF-075E-5545-9F7A-5C35AB8D6A0E}"/>
          </ac:spMkLst>
        </pc:spChg>
        <pc:spChg chg="add del">
          <ac:chgData name="Jad Silbak" userId="6d7e641b-76fd-48dc-80cf-f777237fad7b" providerId="ADAL" clId="{0EC03822-43B4-C54A-9765-6AB000F31A92}" dt="2019-11-10T01:00:03.740" v="12939" actId="478"/>
          <ac:spMkLst>
            <pc:docMk/>
            <pc:sldMk cId="1705524376" sldId="335"/>
            <ac:spMk id="6" creationId="{B79E01F0-5D9B-F04A-A27B-0FC4B36A14D2}"/>
          </ac:spMkLst>
        </pc:spChg>
        <pc:spChg chg="mod">
          <ac:chgData name="Jad Silbak" userId="6d7e641b-76fd-48dc-80cf-f777237fad7b" providerId="ADAL" clId="{0EC03822-43B4-C54A-9765-6AB000F31A92}" dt="2019-11-10T04:08:13.520" v="15575" actId="114"/>
          <ac:spMkLst>
            <pc:docMk/>
            <pc:sldMk cId="1705524376" sldId="335"/>
            <ac:spMk id="7" creationId="{00000000-0000-0000-0000-000000000000}"/>
          </ac:spMkLst>
        </pc:spChg>
        <pc:spChg chg="add del">
          <ac:chgData name="Jad Silbak" userId="6d7e641b-76fd-48dc-80cf-f777237fad7b" providerId="ADAL" clId="{0EC03822-43B4-C54A-9765-6AB000F31A92}" dt="2019-11-10T00:12:18.103" v="12501" actId="478"/>
          <ac:spMkLst>
            <pc:docMk/>
            <pc:sldMk cId="1705524376" sldId="335"/>
            <ac:spMk id="8" creationId="{96790F9B-2B38-C041-B1ED-4211EE1B5674}"/>
          </ac:spMkLst>
        </pc:spChg>
        <pc:spChg chg="del mod">
          <ac:chgData name="Jad Silbak" userId="6d7e641b-76fd-48dc-80cf-f777237fad7b" providerId="ADAL" clId="{0EC03822-43B4-C54A-9765-6AB000F31A92}" dt="2019-11-09T22:40:17.215" v="12299" actId="478"/>
          <ac:spMkLst>
            <pc:docMk/>
            <pc:sldMk cId="1705524376" sldId="335"/>
            <ac:spMk id="9" creationId="{00000000-0000-0000-0000-000000000000}"/>
          </ac:spMkLst>
        </pc:spChg>
        <pc:spChg chg="add mod">
          <ac:chgData name="Jad Silbak" userId="6d7e641b-76fd-48dc-80cf-f777237fad7b" providerId="ADAL" clId="{0EC03822-43B4-C54A-9765-6AB000F31A92}" dt="2019-11-10T17:31:22.892" v="16976" actId="20577"/>
          <ac:spMkLst>
            <pc:docMk/>
            <pc:sldMk cId="1705524376" sldId="335"/>
            <ac:spMk id="9" creationId="{60D4C6EA-54B0-1C4C-837C-346EC53F0627}"/>
          </ac:spMkLst>
        </pc:spChg>
      </pc:sldChg>
      <pc:sldChg chg="addSp delSp modSp add del delAnim modAnim">
        <pc:chgData name="Jad Silbak" userId="6d7e641b-76fd-48dc-80cf-f777237fad7b" providerId="ADAL" clId="{0EC03822-43B4-C54A-9765-6AB000F31A92}" dt="2019-11-09T18:46:19.327" v="9585" actId="2696"/>
        <pc:sldMkLst>
          <pc:docMk/>
          <pc:sldMk cId="142994046" sldId="336"/>
        </pc:sldMkLst>
        <pc:spChg chg="add">
          <ac:chgData name="Jad Silbak" userId="6d7e641b-76fd-48dc-80cf-f777237fad7b" providerId="ADAL" clId="{0EC03822-43B4-C54A-9765-6AB000F31A92}" dt="2019-11-07T19:57:18.899" v="2684"/>
          <ac:spMkLst>
            <pc:docMk/>
            <pc:sldMk cId="142994046" sldId="336"/>
            <ac:spMk id="6" creationId="{096DBBEF-6C1F-5E48-8F65-8368812F016B}"/>
          </ac:spMkLst>
        </pc:spChg>
        <pc:spChg chg="mod">
          <ac:chgData name="Jad Silbak" userId="6d7e641b-76fd-48dc-80cf-f777237fad7b" providerId="ADAL" clId="{0EC03822-43B4-C54A-9765-6AB000F31A92}" dt="2019-11-07T19:58:59.589" v="2712" actId="20577"/>
          <ac:spMkLst>
            <pc:docMk/>
            <pc:sldMk cId="142994046" sldId="336"/>
            <ac:spMk id="7" creationId="{00000000-0000-0000-0000-000000000000}"/>
          </ac:spMkLst>
        </pc:spChg>
        <pc:spChg chg="del">
          <ac:chgData name="Jad Silbak" userId="6d7e641b-76fd-48dc-80cf-f777237fad7b" providerId="ADAL" clId="{0EC03822-43B4-C54A-9765-6AB000F31A92}" dt="2019-11-07T19:57:17.238" v="2683" actId="478"/>
          <ac:spMkLst>
            <pc:docMk/>
            <pc:sldMk cId="142994046" sldId="336"/>
            <ac:spMk id="9" creationId="{00000000-0000-0000-0000-000000000000}"/>
          </ac:spMkLst>
        </pc:spChg>
      </pc:sldChg>
      <pc:sldChg chg="modSp add del">
        <pc:chgData name="Jad Silbak" userId="6d7e641b-76fd-48dc-80cf-f777237fad7b" providerId="ADAL" clId="{0EC03822-43B4-C54A-9765-6AB000F31A92}" dt="2019-11-10T03:00:00.632" v="15271" actId="2696"/>
        <pc:sldMkLst>
          <pc:docMk/>
          <pc:sldMk cId="1487357957" sldId="337"/>
        </pc:sldMkLst>
        <pc:spChg chg="mod">
          <ac:chgData name="Jad Silbak" userId="6d7e641b-76fd-48dc-80cf-f777237fad7b" providerId="ADAL" clId="{0EC03822-43B4-C54A-9765-6AB000F31A92}" dt="2019-11-07T17:01:48.700" v="1940" actId="1076"/>
          <ac:spMkLst>
            <pc:docMk/>
            <pc:sldMk cId="1487357957" sldId="337"/>
            <ac:spMk id="6" creationId="{02B3BA28-54B7-6B49-B8D1-C43C27A24B15}"/>
          </ac:spMkLst>
        </pc:spChg>
        <pc:spChg chg="mod">
          <ac:chgData name="Jad Silbak" userId="6d7e641b-76fd-48dc-80cf-f777237fad7b" providerId="ADAL" clId="{0EC03822-43B4-C54A-9765-6AB000F31A92}" dt="2019-11-07T17:01:55.491" v="1941" actId="1076"/>
          <ac:spMkLst>
            <pc:docMk/>
            <pc:sldMk cId="1487357957" sldId="337"/>
            <ac:spMk id="8" creationId="{4C906FF0-03DF-DB49-ACA4-B7B789CD51A9}"/>
          </ac:spMkLst>
        </pc:spChg>
      </pc:sldChg>
      <pc:sldChg chg="modSp add del modAnim">
        <pc:chgData name="Jad Silbak" userId="6d7e641b-76fd-48dc-80cf-f777237fad7b" providerId="ADAL" clId="{0EC03822-43B4-C54A-9765-6AB000F31A92}" dt="2019-11-10T03:00:00.793" v="15272" actId="2696"/>
        <pc:sldMkLst>
          <pc:docMk/>
          <pc:sldMk cId="3503249362" sldId="338"/>
        </pc:sldMkLst>
        <pc:spChg chg="mod">
          <ac:chgData name="Jad Silbak" userId="6d7e641b-76fd-48dc-80cf-f777237fad7b" providerId="ADAL" clId="{0EC03822-43B4-C54A-9765-6AB000F31A92}" dt="2019-11-07T17:03:04.585" v="1976" actId="207"/>
          <ac:spMkLst>
            <pc:docMk/>
            <pc:sldMk cId="3503249362" sldId="338"/>
            <ac:spMk id="6" creationId="{02B3BA28-54B7-6B49-B8D1-C43C27A24B15}"/>
          </ac:spMkLst>
        </pc:spChg>
        <pc:spChg chg="mod">
          <ac:chgData name="Jad Silbak" userId="6d7e641b-76fd-48dc-80cf-f777237fad7b" providerId="ADAL" clId="{0EC03822-43B4-C54A-9765-6AB000F31A92}" dt="2019-11-07T17:03:44.157" v="1978" actId="20577"/>
          <ac:spMkLst>
            <pc:docMk/>
            <pc:sldMk cId="3503249362" sldId="338"/>
            <ac:spMk id="7" creationId="{00000000-0000-0000-0000-000000000000}"/>
          </ac:spMkLst>
        </pc:spChg>
      </pc:sldChg>
      <pc:sldChg chg="add del">
        <pc:chgData name="Jad Silbak" userId="6d7e641b-76fd-48dc-80cf-f777237fad7b" providerId="ADAL" clId="{0EC03822-43B4-C54A-9765-6AB000F31A92}" dt="2019-11-10T03:00:00.970" v="15273" actId="2696"/>
        <pc:sldMkLst>
          <pc:docMk/>
          <pc:sldMk cId="1855078647" sldId="339"/>
        </pc:sldMkLst>
      </pc:sldChg>
      <pc:sldChg chg="modSp add del">
        <pc:chgData name="Jad Silbak" userId="6d7e641b-76fd-48dc-80cf-f777237fad7b" providerId="ADAL" clId="{0EC03822-43B4-C54A-9765-6AB000F31A92}" dt="2019-11-10T00:59:16.044" v="12931" actId="2696"/>
        <pc:sldMkLst>
          <pc:docMk/>
          <pc:sldMk cId="239753515" sldId="341"/>
        </pc:sldMkLst>
        <pc:spChg chg="mod">
          <ac:chgData name="Jad Silbak" userId="6d7e641b-76fd-48dc-80cf-f777237fad7b" providerId="ADAL" clId="{0EC03822-43B4-C54A-9765-6AB000F31A92}" dt="2019-11-09T21:27:16.633" v="11499" actId="1076"/>
          <ac:spMkLst>
            <pc:docMk/>
            <pc:sldMk cId="239753515" sldId="341"/>
            <ac:spMk id="3" creationId="{DF99CE28-FBEA-E648-AD01-19C92B813733}"/>
          </ac:spMkLst>
        </pc:spChg>
        <pc:spChg chg="mod">
          <ac:chgData name="Jad Silbak" userId="6d7e641b-76fd-48dc-80cf-f777237fad7b" providerId="ADAL" clId="{0EC03822-43B4-C54A-9765-6AB000F31A92}" dt="2019-11-09T22:15:17.737" v="12207" actId="1076"/>
          <ac:spMkLst>
            <pc:docMk/>
            <pc:sldMk cId="239753515" sldId="341"/>
            <ac:spMk id="10" creationId="{59FF1477-A6A0-294A-98E6-FA886575F881}"/>
          </ac:spMkLst>
        </pc:spChg>
      </pc:sldChg>
      <pc:sldChg chg="addSp delSp modSp add ord delAnim modAnim">
        <pc:chgData name="Jad Silbak" userId="6d7e641b-76fd-48dc-80cf-f777237fad7b" providerId="ADAL" clId="{0EC03822-43B4-C54A-9765-6AB000F31A92}" dt="2019-11-10T15:27:28.503" v="16953" actId="20577"/>
        <pc:sldMkLst>
          <pc:docMk/>
          <pc:sldMk cId="4010622638" sldId="341"/>
        </pc:sldMkLst>
        <pc:spChg chg="mod">
          <ac:chgData name="Jad Silbak" userId="6d7e641b-76fd-48dc-80cf-f777237fad7b" providerId="ADAL" clId="{0EC03822-43B4-C54A-9765-6AB000F31A92}" dt="2019-11-10T13:26:59.117" v="16840" actId="20577"/>
          <ac:spMkLst>
            <pc:docMk/>
            <pc:sldMk cId="4010622638" sldId="341"/>
            <ac:spMk id="2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10T15:27:28.503" v="16953" actId="20577"/>
          <ac:spMkLst>
            <pc:docMk/>
            <pc:sldMk cId="4010622638" sldId="341"/>
            <ac:spMk id="3" creationId="{DF99CE28-FBEA-E648-AD01-19C92B813733}"/>
          </ac:spMkLst>
        </pc:spChg>
        <pc:spChg chg="add del mod">
          <ac:chgData name="Jad Silbak" userId="6d7e641b-76fd-48dc-80cf-f777237fad7b" providerId="ADAL" clId="{0EC03822-43B4-C54A-9765-6AB000F31A92}" dt="2019-11-10T01:56:09.539" v="14566"/>
          <ac:spMkLst>
            <pc:docMk/>
            <pc:sldMk cId="4010622638" sldId="341"/>
            <ac:spMk id="4" creationId="{68786163-0D36-CC4F-A08C-A122BA98582A}"/>
          </ac:spMkLst>
        </pc:spChg>
        <pc:spChg chg="add del mod">
          <ac:chgData name="Jad Silbak" userId="6d7e641b-76fd-48dc-80cf-f777237fad7b" providerId="ADAL" clId="{0EC03822-43B4-C54A-9765-6AB000F31A92}" dt="2019-11-10T02:05:09.335" v="14677" actId="478"/>
          <ac:spMkLst>
            <pc:docMk/>
            <pc:sldMk cId="4010622638" sldId="341"/>
            <ac:spMk id="6" creationId="{80335481-A6B0-EF41-A620-28E0FC2D8AF3}"/>
          </ac:spMkLst>
        </pc:spChg>
        <pc:spChg chg="add mod">
          <ac:chgData name="Jad Silbak" userId="6d7e641b-76fd-48dc-80cf-f777237fad7b" providerId="ADAL" clId="{0EC03822-43B4-C54A-9765-6AB000F31A92}" dt="2019-11-10T02:23:59.904" v="15227" actId="313"/>
          <ac:spMkLst>
            <pc:docMk/>
            <pc:sldMk cId="4010622638" sldId="341"/>
            <ac:spMk id="7" creationId="{E41ACD09-D3AB-1440-9A62-5C1871AB2A28}"/>
          </ac:spMkLst>
        </pc:spChg>
        <pc:spChg chg="mod">
          <ac:chgData name="Jad Silbak" userId="6d7e641b-76fd-48dc-80cf-f777237fad7b" providerId="ADAL" clId="{0EC03822-43B4-C54A-9765-6AB000F31A92}" dt="2019-11-10T13:25:51.558" v="16834" actId="20577"/>
          <ac:spMkLst>
            <pc:docMk/>
            <pc:sldMk cId="4010622638" sldId="341"/>
            <ac:spMk id="10" creationId="{59FF1477-A6A0-294A-98E6-FA886575F881}"/>
          </ac:spMkLst>
        </pc:spChg>
      </pc:sldChg>
      <pc:sldChg chg="addSp delSp modSp add del ord modAnim">
        <pc:chgData name="Jad Silbak" userId="6d7e641b-76fd-48dc-80cf-f777237fad7b" providerId="ADAL" clId="{0EC03822-43B4-C54A-9765-6AB000F31A92}" dt="2019-11-10T05:43:34.401" v="16197" actId="2696"/>
        <pc:sldMkLst>
          <pc:docMk/>
          <pc:sldMk cId="2707777836" sldId="342"/>
        </pc:sldMkLst>
        <pc:spChg chg="add mod">
          <ac:chgData name="Jad Silbak" userId="6d7e641b-76fd-48dc-80cf-f777237fad7b" providerId="ADAL" clId="{0EC03822-43B4-C54A-9765-6AB000F31A92}" dt="2019-11-10T05:13:56.685" v="15911" actId="1076"/>
          <ac:spMkLst>
            <pc:docMk/>
            <pc:sldMk cId="2707777836" sldId="342"/>
            <ac:spMk id="4" creationId="{20A212FA-65ED-864F-B668-2B0C3E45BC0D}"/>
          </ac:spMkLst>
        </pc:spChg>
        <pc:cxnChg chg="del">
          <ac:chgData name="Jad Silbak" userId="6d7e641b-76fd-48dc-80cf-f777237fad7b" providerId="ADAL" clId="{0EC03822-43B4-C54A-9765-6AB000F31A92}" dt="2019-11-10T05:20:30.220" v="15926" actId="478"/>
          <ac:cxnSpMkLst>
            <pc:docMk/>
            <pc:sldMk cId="2707777836" sldId="342"/>
            <ac:cxnSpMk id="14" creationId="{E4EAAAD0-5B1B-B742-A33C-1FB569AF3965}"/>
          </ac:cxnSpMkLst>
        </pc:cxnChg>
        <pc:cxnChg chg="add">
          <ac:chgData name="Jad Silbak" userId="6d7e641b-76fd-48dc-80cf-f777237fad7b" providerId="ADAL" clId="{0EC03822-43B4-C54A-9765-6AB000F31A92}" dt="2019-11-10T05:20:30.740" v="15927"/>
          <ac:cxnSpMkLst>
            <pc:docMk/>
            <pc:sldMk cId="2707777836" sldId="342"/>
            <ac:cxnSpMk id="96" creationId="{A2244C9C-E5B1-FC4F-8FF2-C1DA665A70A8}"/>
          </ac:cxnSpMkLst>
        </pc:cxnChg>
        <pc:cxnChg chg="add">
          <ac:chgData name="Jad Silbak" userId="6d7e641b-76fd-48dc-80cf-f777237fad7b" providerId="ADAL" clId="{0EC03822-43B4-C54A-9765-6AB000F31A92}" dt="2019-11-10T05:20:30.740" v="15927"/>
          <ac:cxnSpMkLst>
            <pc:docMk/>
            <pc:sldMk cId="2707777836" sldId="342"/>
            <ac:cxnSpMk id="97" creationId="{6BA186DB-0717-D148-8684-5EE1E4EBDC73}"/>
          </ac:cxnSpMkLst>
        </pc:cxnChg>
        <pc:cxnChg chg="add">
          <ac:chgData name="Jad Silbak" userId="6d7e641b-76fd-48dc-80cf-f777237fad7b" providerId="ADAL" clId="{0EC03822-43B4-C54A-9765-6AB000F31A92}" dt="2019-11-10T05:20:30.740" v="15927"/>
          <ac:cxnSpMkLst>
            <pc:docMk/>
            <pc:sldMk cId="2707777836" sldId="342"/>
            <ac:cxnSpMk id="98" creationId="{332122AA-B8AD-A841-BB2A-BF9A1B8465E4}"/>
          </ac:cxnSpMkLst>
        </pc:cxnChg>
        <pc:cxnChg chg="add">
          <ac:chgData name="Jad Silbak" userId="6d7e641b-76fd-48dc-80cf-f777237fad7b" providerId="ADAL" clId="{0EC03822-43B4-C54A-9765-6AB000F31A92}" dt="2019-11-10T05:20:30.740" v="15927"/>
          <ac:cxnSpMkLst>
            <pc:docMk/>
            <pc:sldMk cId="2707777836" sldId="342"/>
            <ac:cxnSpMk id="99" creationId="{F1AAA1B7-494B-8541-B370-619C59AB75F7}"/>
          </ac:cxnSpMkLst>
        </pc:cxnChg>
        <pc:cxnChg chg="add">
          <ac:chgData name="Jad Silbak" userId="6d7e641b-76fd-48dc-80cf-f777237fad7b" providerId="ADAL" clId="{0EC03822-43B4-C54A-9765-6AB000F31A92}" dt="2019-11-10T05:20:30.740" v="15927"/>
          <ac:cxnSpMkLst>
            <pc:docMk/>
            <pc:sldMk cId="2707777836" sldId="342"/>
            <ac:cxnSpMk id="100" creationId="{1FBB4AA4-80F6-AE45-B44F-B3EBC2E186E5}"/>
          </ac:cxnSpMkLst>
        </pc:cxnChg>
        <pc:cxnChg chg="add">
          <ac:chgData name="Jad Silbak" userId="6d7e641b-76fd-48dc-80cf-f777237fad7b" providerId="ADAL" clId="{0EC03822-43B4-C54A-9765-6AB000F31A92}" dt="2019-11-10T05:20:30.740" v="15927"/>
          <ac:cxnSpMkLst>
            <pc:docMk/>
            <pc:sldMk cId="2707777836" sldId="342"/>
            <ac:cxnSpMk id="101" creationId="{F07AFA33-895C-3E45-999E-9C7D30F72993}"/>
          </ac:cxnSpMkLst>
        </pc:cxnChg>
        <pc:cxnChg chg="del">
          <ac:chgData name="Jad Silbak" userId="6d7e641b-76fd-48dc-80cf-f777237fad7b" providerId="ADAL" clId="{0EC03822-43B4-C54A-9765-6AB000F31A92}" dt="2019-11-10T05:20:30.220" v="15926" actId="478"/>
          <ac:cxnSpMkLst>
            <pc:docMk/>
            <pc:sldMk cId="2707777836" sldId="342"/>
            <ac:cxnSpMk id="156" creationId="{56FCD768-547F-3F45-AFF4-136B90A7F54B}"/>
          </ac:cxnSpMkLst>
        </pc:cxnChg>
        <pc:cxnChg chg="del">
          <ac:chgData name="Jad Silbak" userId="6d7e641b-76fd-48dc-80cf-f777237fad7b" providerId="ADAL" clId="{0EC03822-43B4-C54A-9765-6AB000F31A92}" dt="2019-11-10T05:20:30.220" v="15926" actId="478"/>
          <ac:cxnSpMkLst>
            <pc:docMk/>
            <pc:sldMk cId="2707777836" sldId="342"/>
            <ac:cxnSpMk id="157" creationId="{DBCE8542-CCB7-0140-AD5B-0C399CD306FB}"/>
          </ac:cxnSpMkLst>
        </pc:cxnChg>
        <pc:cxnChg chg="del">
          <ac:chgData name="Jad Silbak" userId="6d7e641b-76fd-48dc-80cf-f777237fad7b" providerId="ADAL" clId="{0EC03822-43B4-C54A-9765-6AB000F31A92}" dt="2019-11-10T05:20:30.220" v="15926" actId="478"/>
          <ac:cxnSpMkLst>
            <pc:docMk/>
            <pc:sldMk cId="2707777836" sldId="342"/>
            <ac:cxnSpMk id="158" creationId="{5D5309BB-F9AB-2947-897B-4E56B1DD1436}"/>
          </ac:cxnSpMkLst>
        </pc:cxnChg>
        <pc:cxnChg chg="del">
          <ac:chgData name="Jad Silbak" userId="6d7e641b-76fd-48dc-80cf-f777237fad7b" providerId="ADAL" clId="{0EC03822-43B4-C54A-9765-6AB000F31A92}" dt="2019-11-10T05:20:30.220" v="15926" actId="478"/>
          <ac:cxnSpMkLst>
            <pc:docMk/>
            <pc:sldMk cId="2707777836" sldId="342"/>
            <ac:cxnSpMk id="159" creationId="{697188A2-78A8-8348-9C02-D6DE6E233D91}"/>
          </ac:cxnSpMkLst>
        </pc:cxnChg>
        <pc:cxnChg chg="del">
          <ac:chgData name="Jad Silbak" userId="6d7e641b-76fd-48dc-80cf-f777237fad7b" providerId="ADAL" clId="{0EC03822-43B4-C54A-9765-6AB000F31A92}" dt="2019-11-10T05:20:30.220" v="15926" actId="478"/>
          <ac:cxnSpMkLst>
            <pc:docMk/>
            <pc:sldMk cId="2707777836" sldId="342"/>
            <ac:cxnSpMk id="160" creationId="{124F5313-C3F8-2647-B057-D5AB2D23C90B}"/>
          </ac:cxnSpMkLst>
        </pc:cxnChg>
      </pc:sldChg>
      <pc:sldChg chg="addSp delSp modSp add del ord delAnim modAnim">
        <pc:chgData name="Jad Silbak" userId="6d7e641b-76fd-48dc-80cf-f777237fad7b" providerId="ADAL" clId="{0EC03822-43B4-C54A-9765-6AB000F31A92}" dt="2019-11-10T00:59:16.130" v="12932" actId="2696"/>
        <pc:sldMkLst>
          <pc:docMk/>
          <pc:sldMk cId="3360754653" sldId="342"/>
        </pc:sldMkLst>
        <pc:spChg chg="mod">
          <ac:chgData name="Jad Silbak" userId="6d7e641b-76fd-48dc-80cf-f777237fad7b" providerId="ADAL" clId="{0EC03822-43B4-C54A-9765-6AB000F31A92}" dt="2019-11-07T20:11:41.354" v="2884" actId="20577"/>
          <ac:spMkLst>
            <pc:docMk/>
            <pc:sldMk cId="3360754653" sldId="342"/>
            <ac:spMk id="2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09T21:25:25.141" v="11485"/>
          <ac:spMkLst>
            <pc:docMk/>
            <pc:sldMk cId="3360754653" sldId="342"/>
            <ac:spMk id="3" creationId="{DF99CE28-FBEA-E648-AD01-19C92B813733}"/>
          </ac:spMkLst>
        </pc:spChg>
        <pc:spChg chg="add del mod">
          <ac:chgData name="Jad Silbak" userId="6d7e641b-76fd-48dc-80cf-f777237fad7b" providerId="ADAL" clId="{0EC03822-43B4-C54A-9765-6AB000F31A92}" dt="2019-11-07T20:34:40.682" v="3166" actId="478"/>
          <ac:spMkLst>
            <pc:docMk/>
            <pc:sldMk cId="3360754653" sldId="342"/>
            <ac:spMk id="4" creationId="{548080BB-4E3A-414A-B885-431CE203956C}"/>
          </ac:spMkLst>
        </pc:spChg>
        <pc:spChg chg="add del mod">
          <ac:chgData name="Jad Silbak" userId="6d7e641b-76fd-48dc-80cf-f777237fad7b" providerId="ADAL" clId="{0EC03822-43B4-C54A-9765-6AB000F31A92}" dt="2019-11-09T20:23:18.655" v="10232" actId="478"/>
          <ac:spMkLst>
            <pc:docMk/>
            <pc:sldMk cId="3360754653" sldId="342"/>
            <ac:spMk id="4" creationId="{58907201-673B-924F-991D-2C60B4667F33}"/>
          </ac:spMkLst>
        </pc:spChg>
        <pc:spChg chg="add del mod">
          <ac:chgData name="Jad Silbak" userId="6d7e641b-76fd-48dc-80cf-f777237fad7b" providerId="ADAL" clId="{0EC03822-43B4-C54A-9765-6AB000F31A92}" dt="2019-11-09T20:19:24.337" v="10205" actId="478"/>
          <ac:spMkLst>
            <pc:docMk/>
            <pc:sldMk cId="3360754653" sldId="342"/>
            <ac:spMk id="5" creationId="{75168833-AD1C-4241-96DE-3A0C18B60117}"/>
          </ac:spMkLst>
        </pc:spChg>
        <pc:spChg chg="add del mod">
          <ac:chgData name="Jad Silbak" userId="6d7e641b-76fd-48dc-80cf-f777237fad7b" providerId="ADAL" clId="{0EC03822-43B4-C54A-9765-6AB000F31A92}" dt="2019-11-09T20:19:24.337" v="10205" actId="478"/>
          <ac:spMkLst>
            <pc:docMk/>
            <pc:sldMk cId="3360754653" sldId="342"/>
            <ac:spMk id="6" creationId="{58EE4970-6B39-8349-91EB-375E1B95C6BF}"/>
          </ac:spMkLst>
        </pc:spChg>
        <pc:spChg chg="add del mod">
          <ac:chgData name="Jad Silbak" userId="6d7e641b-76fd-48dc-80cf-f777237fad7b" providerId="ADAL" clId="{0EC03822-43B4-C54A-9765-6AB000F31A92}" dt="2019-11-07T17:38:58.985" v="2578" actId="478"/>
          <ac:spMkLst>
            <pc:docMk/>
            <pc:sldMk cId="3360754653" sldId="342"/>
            <ac:spMk id="6" creationId="{8E1DF933-0AB9-3A4F-A750-0A50CDED12FB}"/>
          </ac:spMkLst>
        </pc:spChg>
        <pc:spChg chg="add del">
          <ac:chgData name="Jad Silbak" userId="6d7e641b-76fd-48dc-80cf-f777237fad7b" providerId="ADAL" clId="{0EC03822-43B4-C54A-9765-6AB000F31A92}" dt="2019-11-07T17:38:15.298" v="2569"/>
          <ac:spMkLst>
            <pc:docMk/>
            <pc:sldMk cId="3360754653" sldId="342"/>
            <ac:spMk id="7" creationId="{6731D967-B8D4-2D4A-B9CA-34E748E44C5E}"/>
          </ac:spMkLst>
        </pc:spChg>
        <pc:spChg chg="add del">
          <ac:chgData name="Jad Silbak" userId="6d7e641b-76fd-48dc-80cf-f777237fad7b" providerId="ADAL" clId="{0EC03822-43B4-C54A-9765-6AB000F31A92}" dt="2019-11-07T17:38:18.668" v="2571"/>
          <ac:spMkLst>
            <pc:docMk/>
            <pc:sldMk cId="3360754653" sldId="342"/>
            <ac:spMk id="8" creationId="{0564FBEE-8C70-8B4B-A90E-9B9710B317EB}"/>
          </ac:spMkLst>
        </pc:spChg>
        <pc:spChg chg="add del mod">
          <ac:chgData name="Jad Silbak" userId="6d7e641b-76fd-48dc-80cf-f777237fad7b" providerId="ADAL" clId="{0EC03822-43B4-C54A-9765-6AB000F31A92}" dt="2019-11-07T20:05:10.205" v="2801" actId="478"/>
          <ac:spMkLst>
            <pc:docMk/>
            <pc:sldMk cId="3360754653" sldId="342"/>
            <ac:spMk id="8" creationId="{39B296B5-B0ED-204D-9F4B-B03C95E7FA42}"/>
          </ac:spMkLst>
        </pc:spChg>
        <pc:spChg chg="add mod">
          <ac:chgData name="Jad Silbak" userId="6d7e641b-76fd-48dc-80cf-f777237fad7b" providerId="ADAL" clId="{0EC03822-43B4-C54A-9765-6AB000F31A92}" dt="2019-11-09T20:48:09.701" v="10618"/>
          <ac:spMkLst>
            <pc:docMk/>
            <pc:sldMk cId="3360754653" sldId="342"/>
            <ac:spMk id="9" creationId="{5F0D514C-5510-B042-AED7-472B5D7CB3A0}"/>
          </ac:spMkLst>
        </pc:spChg>
        <pc:spChg chg="del mod">
          <ac:chgData name="Jad Silbak" userId="6d7e641b-76fd-48dc-80cf-f777237fad7b" providerId="ADAL" clId="{0EC03822-43B4-C54A-9765-6AB000F31A92}" dt="2019-11-07T17:36:46.555" v="2558" actId="478"/>
          <ac:spMkLst>
            <pc:docMk/>
            <pc:sldMk cId="3360754653" sldId="342"/>
            <ac:spMk id="10" creationId="{59FF1477-A6A0-294A-98E6-FA886575F881}"/>
          </ac:spMkLst>
        </pc:spChg>
        <pc:spChg chg="add del mod">
          <ac:chgData name="Jad Silbak" userId="6d7e641b-76fd-48dc-80cf-f777237fad7b" providerId="ADAL" clId="{0EC03822-43B4-C54A-9765-6AB000F31A92}" dt="2019-11-07T20:04:10.762" v="2778" actId="478"/>
          <ac:spMkLst>
            <pc:docMk/>
            <pc:sldMk cId="3360754653" sldId="342"/>
            <ac:spMk id="10" creationId="{636C1C06-B75B-6F42-95A2-003221C8E033}"/>
          </ac:spMkLst>
        </pc:spChg>
        <pc:spChg chg="add mod">
          <ac:chgData name="Jad Silbak" userId="6d7e641b-76fd-48dc-80cf-f777237fad7b" providerId="ADAL" clId="{0EC03822-43B4-C54A-9765-6AB000F31A92}" dt="2019-11-09T20:30:13.600" v="10335" actId="255"/>
          <ac:spMkLst>
            <pc:docMk/>
            <pc:sldMk cId="3360754653" sldId="342"/>
            <ac:spMk id="10" creationId="{D24A66DF-710B-DB4E-9A8F-C57604713AD0}"/>
          </ac:spMkLst>
        </pc:spChg>
        <pc:spChg chg="add mod">
          <ac:chgData name="Jad Silbak" userId="6d7e641b-76fd-48dc-80cf-f777237fad7b" providerId="ADAL" clId="{0EC03822-43B4-C54A-9765-6AB000F31A92}" dt="2019-11-09T20:25:44.820" v="10249" actId="1076"/>
          <ac:spMkLst>
            <pc:docMk/>
            <pc:sldMk cId="3360754653" sldId="342"/>
            <ac:spMk id="11" creationId="{0DACE619-4C7F-FA44-BC12-4FA3CD5CA06E}"/>
          </ac:spMkLst>
        </pc:spChg>
        <pc:spChg chg="add del mod">
          <ac:chgData name="Jad Silbak" userId="6d7e641b-76fd-48dc-80cf-f777237fad7b" providerId="ADAL" clId="{0EC03822-43B4-C54A-9765-6AB000F31A92}" dt="2019-11-07T20:04:07.250" v="2775" actId="478"/>
          <ac:spMkLst>
            <pc:docMk/>
            <pc:sldMk cId="3360754653" sldId="342"/>
            <ac:spMk id="11" creationId="{FCF786CE-6A85-F142-A2ED-166557A7BE21}"/>
          </ac:spMkLst>
        </pc:spChg>
        <pc:spChg chg="add del mod">
          <ac:chgData name="Jad Silbak" userId="6d7e641b-76fd-48dc-80cf-f777237fad7b" providerId="ADAL" clId="{0EC03822-43B4-C54A-9765-6AB000F31A92}" dt="2019-11-07T20:04:09.024" v="2776" actId="478"/>
          <ac:spMkLst>
            <pc:docMk/>
            <pc:sldMk cId="3360754653" sldId="342"/>
            <ac:spMk id="12" creationId="{C1590449-3102-D949-9FA6-FCEAF7355E05}"/>
          </ac:spMkLst>
        </pc:spChg>
        <pc:spChg chg="add del mod">
          <ac:chgData name="Jad Silbak" userId="6d7e641b-76fd-48dc-80cf-f777237fad7b" providerId="ADAL" clId="{0EC03822-43B4-C54A-9765-6AB000F31A92}" dt="2019-11-07T20:08:38.455" v="2837" actId="478"/>
          <ac:spMkLst>
            <pc:docMk/>
            <pc:sldMk cId="3360754653" sldId="342"/>
            <ac:spMk id="13" creationId="{272B461D-D6A9-CE4E-BBD6-82C7FF4296CF}"/>
          </ac:spMkLst>
        </pc:spChg>
        <pc:spChg chg="add del mod">
          <ac:chgData name="Jad Silbak" userId="6d7e641b-76fd-48dc-80cf-f777237fad7b" providerId="ADAL" clId="{0EC03822-43B4-C54A-9765-6AB000F31A92}" dt="2019-11-07T20:04:23.611" v="2786" actId="478"/>
          <ac:spMkLst>
            <pc:docMk/>
            <pc:sldMk cId="3360754653" sldId="342"/>
            <ac:spMk id="14" creationId="{D274076B-2AF1-7F49-BA85-CBACD4337E1D}"/>
          </ac:spMkLst>
        </pc:spChg>
        <pc:spChg chg="add del mod">
          <ac:chgData name="Jad Silbak" userId="6d7e641b-76fd-48dc-80cf-f777237fad7b" providerId="ADAL" clId="{0EC03822-43B4-C54A-9765-6AB000F31A92}" dt="2019-11-07T20:04:26.091" v="2788" actId="478"/>
          <ac:spMkLst>
            <pc:docMk/>
            <pc:sldMk cId="3360754653" sldId="342"/>
            <ac:spMk id="15" creationId="{9197349A-8929-574E-8325-9660D3AF185E}"/>
          </ac:spMkLst>
        </pc:spChg>
        <pc:spChg chg="add del mod">
          <ac:chgData name="Jad Silbak" userId="6d7e641b-76fd-48dc-80cf-f777237fad7b" providerId="ADAL" clId="{0EC03822-43B4-C54A-9765-6AB000F31A92}" dt="2019-11-07T20:08:33.310" v="2835" actId="478"/>
          <ac:spMkLst>
            <pc:docMk/>
            <pc:sldMk cId="3360754653" sldId="342"/>
            <ac:spMk id="16" creationId="{6325251A-EC5F-E349-A5CB-130D2F5E61B9}"/>
          </ac:spMkLst>
        </pc:spChg>
        <pc:spChg chg="add del mod">
          <ac:chgData name="Jad Silbak" userId="6d7e641b-76fd-48dc-80cf-f777237fad7b" providerId="ADAL" clId="{0EC03822-43B4-C54A-9765-6AB000F31A92}" dt="2019-11-07T20:08:36.555" v="2836" actId="478"/>
          <ac:spMkLst>
            <pc:docMk/>
            <pc:sldMk cId="3360754653" sldId="342"/>
            <ac:spMk id="17" creationId="{33976D0C-4D80-A94B-A367-42CB595E6F65}"/>
          </ac:spMkLst>
        </pc:spChg>
        <pc:spChg chg="add del mod">
          <ac:chgData name="Jad Silbak" userId="6d7e641b-76fd-48dc-80cf-f777237fad7b" providerId="ADAL" clId="{0EC03822-43B4-C54A-9765-6AB000F31A92}" dt="2019-11-09T20:45:39.453" v="10498" actId="478"/>
          <ac:spMkLst>
            <pc:docMk/>
            <pc:sldMk cId="3360754653" sldId="342"/>
            <ac:spMk id="18" creationId="{AD5F5AD4-4AE6-7D4E-8D8B-560901911753}"/>
          </ac:spMkLst>
        </pc:spChg>
        <pc:spChg chg="add del mod">
          <ac:chgData name="Jad Silbak" userId="6d7e641b-76fd-48dc-80cf-f777237fad7b" providerId="ADAL" clId="{0EC03822-43B4-C54A-9765-6AB000F31A92}" dt="2019-11-07T20:05:39.711" v="2825" actId="478"/>
          <ac:spMkLst>
            <pc:docMk/>
            <pc:sldMk cId="3360754653" sldId="342"/>
            <ac:spMk id="18" creationId="{AE7DE712-D329-0745-B70F-78AB1D5098E9}"/>
          </ac:spMkLst>
        </pc:spChg>
        <pc:spChg chg="add mod">
          <ac:chgData name="Jad Silbak" userId="6d7e641b-76fd-48dc-80cf-f777237fad7b" providerId="ADAL" clId="{0EC03822-43B4-C54A-9765-6AB000F31A92}" dt="2019-11-07T20:08:28.271" v="2833" actId="164"/>
          <ac:spMkLst>
            <pc:docMk/>
            <pc:sldMk cId="3360754653" sldId="342"/>
            <ac:spMk id="19" creationId="{3EEC9503-578F-5848-ABF7-C838E47CC6D2}"/>
          </ac:spMkLst>
        </pc:spChg>
        <pc:spChg chg="add mod">
          <ac:chgData name="Jad Silbak" userId="6d7e641b-76fd-48dc-80cf-f777237fad7b" providerId="ADAL" clId="{0EC03822-43B4-C54A-9765-6AB000F31A92}" dt="2019-11-07T20:08:28.271" v="2833" actId="164"/>
          <ac:spMkLst>
            <pc:docMk/>
            <pc:sldMk cId="3360754653" sldId="342"/>
            <ac:spMk id="20" creationId="{3E0AD8E5-3C4D-4247-8699-5625C649F8A1}"/>
          </ac:spMkLst>
        </pc:spChg>
        <pc:spChg chg="add mod">
          <ac:chgData name="Jad Silbak" userId="6d7e641b-76fd-48dc-80cf-f777237fad7b" providerId="ADAL" clId="{0EC03822-43B4-C54A-9765-6AB000F31A92}" dt="2019-11-07T20:20:56.970" v="2984" actId="1038"/>
          <ac:spMkLst>
            <pc:docMk/>
            <pc:sldMk cId="3360754653" sldId="342"/>
            <ac:spMk id="21" creationId="{1AB14F65-19EA-AC4F-9AED-29A8E79AEC64}"/>
          </ac:spMkLst>
        </pc:spChg>
        <pc:spChg chg="add del mod">
          <ac:chgData name="Jad Silbak" userId="6d7e641b-76fd-48dc-80cf-f777237fad7b" providerId="ADAL" clId="{0EC03822-43B4-C54A-9765-6AB000F31A92}" dt="2019-11-07T20:26:46.683" v="3027" actId="478"/>
          <ac:spMkLst>
            <pc:docMk/>
            <pc:sldMk cId="3360754653" sldId="342"/>
            <ac:spMk id="27" creationId="{C5A73D06-1FE5-B148-A970-4E05363F530A}"/>
          </ac:spMkLst>
        </pc:spChg>
        <pc:spChg chg="add del mod">
          <ac:chgData name="Jad Silbak" userId="6d7e641b-76fd-48dc-80cf-f777237fad7b" providerId="ADAL" clId="{0EC03822-43B4-C54A-9765-6AB000F31A92}" dt="2019-11-07T20:13:46.823" v="2911" actId="478"/>
          <ac:spMkLst>
            <pc:docMk/>
            <pc:sldMk cId="3360754653" sldId="342"/>
            <ac:spMk id="28" creationId="{8D127DC9-C97E-7E4F-A804-CEFB3D4F2C3F}"/>
          </ac:spMkLst>
        </pc:spChg>
        <pc:spChg chg="add del mod">
          <ac:chgData name="Jad Silbak" userId="6d7e641b-76fd-48dc-80cf-f777237fad7b" providerId="ADAL" clId="{0EC03822-43B4-C54A-9765-6AB000F31A92}" dt="2019-11-07T20:12:47.370" v="2892" actId="478"/>
          <ac:spMkLst>
            <pc:docMk/>
            <pc:sldMk cId="3360754653" sldId="342"/>
            <ac:spMk id="29" creationId="{0F17A258-037F-FB4A-91D3-C1476F1EF338}"/>
          </ac:spMkLst>
        </pc:spChg>
        <pc:spChg chg="add del mod">
          <ac:chgData name="Jad Silbak" userId="6d7e641b-76fd-48dc-80cf-f777237fad7b" providerId="ADAL" clId="{0EC03822-43B4-C54A-9765-6AB000F31A92}" dt="2019-11-07T20:13:31.122" v="2903" actId="478"/>
          <ac:spMkLst>
            <pc:docMk/>
            <pc:sldMk cId="3360754653" sldId="342"/>
            <ac:spMk id="30" creationId="{8B295353-BC58-9843-B67E-96E765EBBF84}"/>
          </ac:spMkLst>
        </pc:spChg>
        <pc:spChg chg="add mod">
          <ac:chgData name="Jad Silbak" userId="6d7e641b-76fd-48dc-80cf-f777237fad7b" providerId="ADAL" clId="{0EC03822-43B4-C54A-9765-6AB000F31A92}" dt="2019-11-09T20:23:54.753" v="10238" actId="14100"/>
          <ac:spMkLst>
            <pc:docMk/>
            <pc:sldMk cId="3360754653" sldId="342"/>
            <ac:spMk id="30" creationId="{F4A884B8-5757-3343-85E3-163306C8FFED}"/>
          </ac:spMkLst>
        </pc:spChg>
        <pc:spChg chg="add del mod">
          <ac:chgData name="Jad Silbak" userId="6d7e641b-76fd-48dc-80cf-f777237fad7b" providerId="ADAL" clId="{0EC03822-43B4-C54A-9765-6AB000F31A92}" dt="2019-11-07T20:13:33.012" v="2904" actId="478"/>
          <ac:spMkLst>
            <pc:docMk/>
            <pc:sldMk cId="3360754653" sldId="342"/>
            <ac:spMk id="31" creationId="{2283D81F-5E14-644D-A11C-DBAF61A0013A}"/>
          </ac:spMkLst>
        </pc:spChg>
        <pc:spChg chg="add mod">
          <ac:chgData name="Jad Silbak" userId="6d7e641b-76fd-48dc-80cf-f777237fad7b" providerId="ADAL" clId="{0EC03822-43B4-C54A-9765-6AB000F31A92}" dt="2019-11-09T20:23:57.434" v="10239" actId="14100"/>
          <ac:spMkLst>
            <pc:docMk/>
            <pc:sldMk cId="3360754653" sldId="342"/>
            <ac:spMk id="31" creationId="{798EF0AE-2B66-D643-85AB-4EA5E859B6C5}"/>
          </ac:spMkLst>
        </pc:spChg>
        <pc:spChg chg="add mod">
          <ac:chgData name="Jad Silbak" userId="6d7e641b-76fd-48dc-80cf-f777237fad7b" providerId="ADAL" clId="{0EC03822-43B4-C54A-9765-6AB000F31A92}" dt="2019-11-09T20:23:28.605" v="10233" actId="164"/>
          <ac:spMkLst>
            <pc:docMk/>
            <pc:sldMk cId="3360754653" sldId="342"/>
            <ac:spMk id="32" creationId="{644216B2-6736-1F4F-BD9F-937FE1557A36}"/>
          </ac:spMkLst>
        </pc:spChg>
        <pc:spChg chg="add del mod">
          <ac:chgData name="Jad Silbak" userId="6d7e641b-76fd-48dc-80cf-f777237fad7b" providerId="ADAL" clId="{0EC03822-43B4-C54A-9765-6AB000F31A92}" dt="2019-11-07T20:13:05.694" v="2900" actId="478"/>
          <ac:spMkLst>
            <pc:docMk/>
            <pc:sldMk cId="3360754653" sldId="342"/>
            <ac:spMk id="32" creationId="{BE39E22F-EE0A-2747-BFA8-562FBCBE0088}"/>
          </ac:spMkLst>
        </pc:spChg>
        <pc:spChg chg="add del mod">
          <ac:chgData name="Jad Silbak" userId="6d7e641b-76fd-48dc-80cf-f777237fad7b" providerId="ADAL" clId="{0EC03822-43B4-C54A-9765-6AB000F31A92}" dt="2019-11-07T20:16:09.984" v="2929" actId="478"/>
          <ac:spMkLst>
            <pc:docMk/>
            <pc:sldMk cId="3360754653" sldId="342"/>
            <ac:spMk id="33" creationId="{F86993B1-1D98-4F4B-A8E6-BD29978861F8}"/>
          </ac:spMkLst>
        </pc:spChg>
        <pc:spChg chg="add del mod">
          <ac:chgData name="Jad Silbak" userId="6d7e641b-76fd-48dc-80cf-f777237fad7b" providerId="ADAL" clId="{0EC03822-43B4-C54A-9765-6AB000F31A92}" dt="2019-11-07T20:13:45.179" v="2910" actId="478"/>
          <ac:spMkLst>
            <pc:docMk/>
            <pc:sldMk cId="3360754653" sldId="342"/>
            <ac:spMk id="34" creationId="{2A2DADE7-7098-6A44-8664-4BC0195270D8}"/>
          </ac:spMkLst>
        </pc:spChg>
        <pc:spChg chg="mod">
          <ac:chgData name="Jad Silbak" userId="6d7e641b-76fd-48dc-80cf-f777237fad7b" providerId="ADAL" clId="{0EC03822-43B4-C54A-9765-6AB000F31A92}" dt="2019-11-09T20:35:19.916" v="10406" actId="207"/>
          <ac:spMkLst>
            <pc:docMk/>
            <pc:sldMk cId="3360754653" sldId="342"/>
            <ac:spMk id="34" creationId="{6E0E21C4-6D93-2A4B-8F9D-1A972EE25C16}"/>
          </ac:spMkLst>
        </pc:spChg>
        <pc:spChg chg="add del mod">
          <ac:chgData name="Jad Silbak" userId="6d7e641b-76fd-48dc-80cf-f777237fad7b" providerId="ADAL" clId="{0EC03822-43B4-C54A-9765-6AB000F31A92}" dt="2019-11-07T20:16:09.984" v="2929" actId="478"/>
          <ac:spMkLst>
            <pc:docMk/>
            <pc:sldMk cId="3360754653" sldId="342"/>
            <ac:spMk id="35" creationId="{B54DB67F-D979-5C44-9D85-DA9D368F61C2}"/>
          </ac:spMkLst>
        </pc:spChg>
        <pc:spChg chg="add del mod">
          <ac:chgData name="Jad Silbak" userId="6d7e641b-76fd-48dc-80cf-f777237fad7b" providerId="ADAL" clId="{0EC03822-43B4-C54A-9765-6AB000F31A92}" dt="2019-11-07T20:16:09.984" v="2929" actId="478"/>
          <ac:spMkLst>
            <pc:docMk/>
            <pc:sldMk cId="3360754653" sldId="342"/>
            <ac:spMk id="36" creationId="{5ADEFB5B-7C38-C94C-989B-4DACDB8D01B0}"/>
          </ac:spMkLst>
        </pc:spChg>
        <pc:spChg chg="add mod">
          <ac:chgData name="Jad Silbak" userId="6d7e641b-76fd-48dc-80cf-f777237fad7b" providerId="ADAL" clId="{0EC03822-43B4-C54A-9765-6AB000F31A92}" dt="2019-11-07T20:15:20.932" v="2922" actId="164"/>
          <ac:spMkLst>
            <pc:docMk/>
            <pc:sldMk cId="3360754653" sldId="342"/>
            <ac:spMk id="37" creationId="{4B40A137-FB4B-B34F-9FBA-AD00E3502895}"/>
          </ac:spMkLst>
        </pc:spChg>
        <pc:spChg chg="add mod">
          <ac:chgData name="Jad Silbak" userId="6d7e641b-76fd-48dc-80cf-f777237fad7b" providerId="ADAL" clId="{0EC03822-43B4-C54A-9765-6AB000F31A92}" dt="2019-11-07T20:15:20.932" v="2922" actId="164"/>
          <ac:spMkLst>
            <pc:docMk/>
            <pc:sldMk cId="3360754653" sldId="342"/>
            <ac:spMk id="38" creationId="{25D772CB-38E7-AC4B-B8C1-51999F26F028}"/>
          </ac:spMkLst>
        </pc:spChg>
        <pc:spChg chg="add mod">
          <ac:chgData name="Jad Silbak" userId="6d7e641b-76fd-48dc-80cf-f777237fad7b" providerId="ADAL" clId="{0EC03822-43B4-C54A-9765-6AB000F31A92}" dt="2019-11-09T20:23:28.605" v="10233" actId="164"/>
          <ac:spMkLst>
            <pc:docMk/>
            <pc:sldMk cId="3360754653" sldId="342"/>
            <ac:spMk id="38" creationId="{F7D7CF1B-5922-CF4E-8EB0-C31D7A718B30}"/>
          </ac:spMkLst>
        </pc:spChg>
        <pc:spChg chg="add mod">
          <ac:chgData name="Jad Silbak" userId="6d7e641b-76fd-48dc-80cf-f777237fad7b" providerId="ADAL" clId="{0EC03822-43B4-C54A-9765-6AB000F31A92}" dt="2019-11-07T20:15:20.932" v="2922" actId="164"/>
          <ac:spMkLst>
            <pc:docMk/>
            <pc:sldMk cId="3360754653" sldId="342"/>
            <ac:spMk id="39" creationId="{DABF62AF-F84C-7242-8C8D-D0947DD51B7A}"/>
          </ac:spMkLst>
        </pc:spChg>
        <pc:spChg chg="mod">
          <ac:chgData name="Jad Silbak" userId="6d7e641b-76fd-48dc-80cf-f777237fad7b" providerId="ADAL" clId="{0EC03822-43B4-C54A-9765-6AB000F31A92}" dt="2019-11-09T20:34:30.837" v="10401" actId="207"/>
          <ac:spMkLst>
            <pc:docMk/>
            <pc:sldMk cId="3360754653" sldId="342"/>
            <ac:spMk id="40" creationId="{23244F0E-8768-C04B-84EA-D1F060801518}"/>
          </ac:spMkLst>
        </pc:spChg>
        <pc:spChg chg="del">
          <ac:chgData name="Jad Silbak" userId="6d7e641b-76fd-48dc-80cf-f777237fad7b" providerId="ADAL" clId="{0EC03822-43B4-C54A-9765-6AB000F31A92}" dt="2019-11-07T20:22:59.639" v="2999" actId="478"/>
          <ac:spMkLst>
            <pc:docMk/>
            <pc:sldMk cId="3360754653" sldId="342"/>
            <ac:spMk id="43" creationId="{7CC24B0E-3680-9740-8BF7-D809361D2332}"/>
          </ac:spMkLst>
        </pc:spChg>
        <pc:spChg chg="add mod">
          <ac:chgData name="Jad Silbak" userId="6d7e641b-76fd-48dc-80cf-f777237fad7b" providerId="ADAL" clId="{0EC03822-43B4-C54A-9765-6AB000F31A92}" dt="2019-11-09T20:23:28.605" v="10233" actId="164"/>
          <ac:spMkLst>
            <pc:docMk/>
            <pc:sldMk cId="3360754653" sldId="342"/>
            <ac:spMk id="44" creationId="{AF5431D4-08A2-674A-AF18-5B32C668F310}"/>
          </ac:spMkLst>
        </pc:spChg>
        <pc:spChg chg="mod">
          <ac:chgData name="Jad Silbak" userId="6d7e641b-76fd-48dc-80cf-f777237fad7b" providerId="ADAL" clId="{0EC03822-43B4-C54A-9765-6AB000F31A92}" dt="2019-11-09T20:34:41.543" v="10402" actId="207"/>
          <ac:spMkLst>
            <pc:docMk/>
            <pc:sldMk cId="3360754653" sldId="342"/>
            <ac:spMk id="46" creationId="{20B68DAD-3884-7241-91E4-C4817A1E1BFF}"/>
          </ac:spMkLst>
        </pc:spChg>
        <pc:spChg chg="add mod">
          <ac:chgData name="Jad Silbak" userId="6d7e641b-76fd-48dc-80cf-f777237fad7b" providerId="ADAL" clId="{0EC03822-43B4-C54A-9765-6AB000F31A92}" dt="2019-11-07T20:21:55.819" v="2990" actId="164"/>
          <ac:spMkLst>
            <pc:docMk/>
            <pc:sldMk cId="3360754653" sldId="342"/>
            <ac:spMk id="61" creationId="{2FE29802-5CA7-2F49-B4BE-9988577D1F93}"/>
          </ac:spMkLst>
        </pc:spChg>
        <pc:spChg chg="add mod">
          <ac:chgData name="Jad Silbak" userId="6d7e641b-76fd-48dc-80cf-f777237fad7b" providerId="ADAL" clId="{0EC03822-43B4-C54A-9765-6AB000F31A92}" dt="2019-11-07T20:21:55.819" v="2990" actId="164"/>
          <ac:spMkLst>
            <pc:docMk/>
            <pc:sldMk cId="3360754653" sldId="342"/>
            <ac:spMk id="62" creationId="{35FA1FFD-D22D-0140-BC81-49496A8BC7BE}"/>
          </ac:spMkLst>
        </pc:spChg>
        <pc:spChg chg="add mod">
          <ac:chgData name="Jad Silbak" userId="6d7e641b-76fd-48dc-80cf-f777237fad7b" providerId="ADAL" clId="{0EC03822-43B4-C54A-9765-6AB000F31A92}" dt="2019-11-09T20:23:28.605" v="10233" actId="164"/>
          <ac:spMkLst>
            <pc:docMk/>
            <pc:sldMk cId="3360754653" sldId="342"/>
            <ac:spMk id="62" creationId="{D2C1F0DD-4DDC-DC44-8180-C8578E90559C}"/>
          </ac:spMkLst>
        </pc:spChg>
        <pc:spChg chg="add mod">
          <ac:chgData name="Jad Silbak" userId="6d7e641b-76fd-48dc-80cf-f777237fad7b" providerId="ADAL" clId="{0EC03822-43B4-C54A-9765-6AB000F31A92}" dt="2019-11-07T20:21:55.819" v="2990" actId="164"/>
          <ac:spMkLst>
            <pc:docMk/>
            <pc:sldMk cId="3360754653" sldId="342"/>
            <ac:spMk id="63" creationId="{6C5B7674-CC32-5F4C-92E5-4C0B70B86AB9}"/>
          </ac:spMkLst>
        </pc:spChg>
        <pc:spChg chg="mod">
          <ac:chgData name="Jad Silbak" userId="6d7e641b-76fd-48dc-80cf-f777237fad7b" providerId="ADAL" clId="{0EC03822-43B4-C54A-9765-6AB000F31A92}" dt="2019-11-09T20:34:46.501" v="10403" actId="207"/>
          <ac:spMkLst>
            <pc:docMk/>
            <pc:sldMk cId="3360754653" sldId="342"/>
            <ac:spMk id="64" creationId="{112BE6B8-53CF-714A-9C24-25D70EE7038A}"/>
          </ac:spMkLst>
        </pc:spChg>
        <pc:spChg chg="add mod">
          <ac:chgData name="Jad Silbak" userId="6d7e641b-76fd-48dc-80cf-f777237fad7b" providerId="ADAL" clId="{0EC03822-43B4-C54A-9765-6AB000F31A92}" dt="2019-11-07T20:21:55.819" v="2990" actId="164"/>
          <ac:spMkLst>
            <pc:docMk/>
            <pc:sldMk cId="3360754653" sldId="342"/>
            <ac:spMk id="64" creationId="{DE545FE9-8A30-9943-97FA-0BBFF4824425}"/>
          </ac:spMkLst>
        </pc:spChg>
        <pc:spChg chg="add mod">
          <ac:chgData name="Jad Silbak" userId="6d7e641b-76fd-48dc-80cf-f777237fad7b" providerId="ADAL" clId="{0EC03822-43B4-C54A-9765-6AB000F31A92}" dt="2019-11-07T20:21:55.819" v="2990" actId="164"/>
          <ac:spMkLst>
            <pc:docMk/>
            <pc:sldMk cId="3360754653" sldId="342"/>
            <ac:spMk id="65" creationId="{C96CB968-B95D-E44C-AEE9-F94AFC0E3B11}"/>
          </ac:spMkLst>
        </pc:spChg>
        <pc:spChg chg="add mod">
          <ac:chgData name="Jad Silbak" userId="6d7e641b-76fd-48dc-80cf-f777237fad7b" providerId="ADAL" clId="{0EC03822-43B4-C54A-9765-6AB000F31A92}" dt="2019-11-07T20:21:55.819" v="2990" actId="164"/>
          <ac:spMkLst>
            <pc:docMk/>
            <pc:sldMk cId="3360754653" sldId="342"/>
            <ac:spMk id="66" creationId="{2E859C82-4811-E441-9B39-778C6C4137FF}"/>
          </ac:spMkLst>
        </pc:spChg>
        <pc:spChg chg="add mod">
          <ac:chgData name="Jad Silbak" userId="6d7e641b-76fd-48dc-80cf-f777237fad7b" providerId="ADAL" clId="{0EC03822-43B4-C54A-9765-6AB000F31A92}" dt="2019-11-07T20:21:55.819" v="2990" actId="164"/>
          <ac:spMkLst>
            <pc:docMk/>
            <pc:sldMk cId="3360754653" sldId="342"/>
            <ac:spMk id="67" creationId="{EEBCFAB3-FBCE-0748-B517-C473F8539517}"/>
          </ac:spMkLst>
        </pc:spChg>
        <pc:spChg chg="add mod">
          <ac:chgData name="Jad Silbak" userId="6d7e641b-76fd-48dc-80cf-f777237fad7b" providerId="ADAL" clId="{0EC03822-43B4-C54A-9765-6AB000F31A92}" dt="2019-11-07T20:21:55.819" v="2990" actId="164"/>
          <ac:spMkLst>
            <pc:docMk/>
            <pc:sldMk cId="3360754653" sldId="342"/>
            <ac:spMk id="68" creationId="{982438D8-05DC-C240-8217-214CBF4C296A}"/>
          </ac:spMkLst>
        </pc:spChg>
        <pc:spChg chg="add mod">
          <ac:chgData name="Jad Silbak" userId="6d7e641b-76fd-48dc-80cf-f777237fad7b" providerId="ADAL" clId="{0EC03822-43B4-C54A-9765-6AB000F31A92}" dt="2019-11-09T20:23:28.605" v="10233" actId="164"/>
          <ac:spMkLst>
            <pc:docMk/>
            <pc:sldMk cId="3360754653" sldId="342"/>
            <ac:spMk id="68" creationId="{EC804526-28FB-4A47-9063-6CC58531BDDF}"/>
          </ac:spMkLst>
        </pc:spChg>
        <pc:spChg chg="add mod">
          <ac:chgData name="Jad Silbak" userId="6d7e641b-76fd-48dc-80cf-f777237fad7b" providerId="ADAL" clId="{0EC03822-43B4-C54A-9765-6AB000F31A92}" dt="2019-11-07T20:21:55.819" v="2990" actId="164"/>
          <ac:spMkLst>
            <pc:docMk/>
            <pc:sldMk cId="3360754653" sldId="342"/>
            <ac:spMk id="69" creationId="{BF0224DA-6874-9B48-938F-07370DD4BB2A}"/>
          </ac:spMkLst>
        </pc:spChg>
        <pc:spChg chg="add mod">
          <ac:chgData name="Jad Silbak" userId="6d7e641b-76fd-48dc-80cf-f777237fad7b" providerId="ADAL" clId="{0EC03822-43B4-C54A-9765-6AB000F31A92}" dt="2019-11-07T20:21:55.819" v="2990" actId="164"/>
          <ac:spMkLst>
            <pc:docMk/>
            <pc:sldMk cId="3360754653" sldId="342"/>
            <ac:spMk id="70" creationId="{47A7E95B-D321-884C-87CB-FB3260A34EAE}"/>
          </ac:spMkLst>
        </pc:spChg>
        <pc:spChg chg="mod">
          <ac:chgData name="Jad Silbak" userId="6d7e641b-76fd-48dc-80cf-f777237fad7b" providerId="ADAL" clId="{0EC03822-43B4-C54A-9765-6AB000F31A92}" dt="2019-11-09T20:34:49.802" v="10404" actId="207"/>
          <ac:spMkLst>
            <pc:docMk/>
            <pc:sldMk cId="3360754653" sldId="342"/>
            <ac:spMk id="70" creationId="{9AC8A31B-EEA7-C04D-AB3B-7E63B378AF68}"/>
          </ac:spMkLst>
        </pc:spChg>
        <pc:spChg chg="add mod">
          <ac:chgData name="Jad Silbak" userId="6d7e641b-76fd-48dc-80cf-f777237fad7b" providerId="ADAL" clId="{0EC03822-43B4-C54A-9765-6AB000F31A92}" dt="2019-11-07T20:21:55.819" v="2990" actId="164"/>
          <ac:spMkLst>
            <pc:docMk/>
            <pc:sldMk cId="3360754653" sldId="342"/>
            <ac:spMk id="71" creationId="{10AEF26E-3B6E-9C41-975E-6F7854A8340B}"/>
          </ac:spMkLst>
        </pc:spChg>
        <pc:spChg chg="add mod">
          <ac:chgData name="Jad Silbak" userId="6d7e641b-76fd-48dc-80cf-f777237fad7b" providerId="ADAL" clId="{0EC03822-43B4-C54A-9765-6AB000F31A92}" dt="2019-11-07T20:21:55.819" v="2990" actId="164"/>
          <ac:spMkLst>
            <pc:docMk/>
            <pc:sldMk cId="3360754653" sldId="342"/>
            <ac:spMk id="72" creationId="{EBD13320-934A-F84F-95B3-7A8ADF865FCB}"/>
          </ac:spMkLst>
        </pc:spChg>
        <pc:spChg chg="add mod">
          <ac:chgData name="Jad Silbak" userId="6d7e641b-76fd-48dc-80cf-f777237fad7b" providerId="ADAL" clId="{0EC03822-43B4-C54A-9765-6AB000F31A92}" dt="2019-11-07T20:21:55.819" v="2990" actId="164"/>
          <ac:spMkLst>
            <pc:docMk/>
            <pc:sldMk cId="3360754653" sldId="342"/>
            <ac:spMk id="73" creationId="{A2306995-30B3-C849-B872-45DBF00BB28A}"/>
          </ac:spMkLst>
        </pc:spChg>
        <pc:spChg chg="add mod">
          <ac:chgData name="Jad Silbak" userId="6d7e641b-76fd-48dc-80cf-f777237fad7b" providerId="ADAL" clId="{0EC03822-43B4-C54A-9765-6AB000F31A92}" dt="2019-11-09T20:23:28.605" v="10233" actId="164"/>
          <ac:spMkLst>
            <pc:docMk/>
            <pc:sldMk cId="3360754653" sldId="342"/>
            <ac:spMk id="74" creationId="{73C310A2-63A0-8844-A197-188E6236FB5D}"/>
          </ac:spMkLst>
        </pc:spChg>
        <pc:spChg chg="add mod">
          <ac:chgData name="Jad Silbak" userId="6d7e641b-76fd-48dc-80cf-f777237fad7b" providerId="ADAL" clId="{0EC03822-43B4-C54A-9765-6AB000F31A92}" dt="2019-11-07T20:21:55.819" v="2990" actId="164"/>
          <ac:spMkLst>
            <pc:docMk/>
            <pc:sldMk cId="3360754653" sldId="342"/>
            <ac:spMk id="74" creationId="{7ECA9D8F-392F-DA4B-8762-1607475C3DBC}"/>
          </ac:spMkLst>
        </pc:spChg>
        <pc:spChg chg="add mod">
          <ac:chgData name="Jad Silbak" userId="6d7e641b-76fd-48dc-80cf-f777237fad7b" providerId="ADAL" clId="{0EC03822-43B4-C54A-9765-6AB000F31A92}" dt="2019-11-07T20:21:55.819" v="2990" actId="164"/>
          <ac:spMkLst>
            <pc:docMk/>
            <pc:sldMk cId="3360754653" sldId="342"/>
            <ac:spMk id="75" creationId="{85A98CF7-EB48-764C-9B1F-27B17E8F2D32}"/>
          </ac:spMkLst>
        </pc:spChg>
        <pc:spChg chg="add mod">
          <ac:chgData name="Jad Silbak" userId="6d7e641b-76fd-48dc-80cf-f777237fad7b" providerId="ADAL" clId="{0EC03822-43B4-C54A-9765-6AB000F31A92}" dt="2019-11-07T20:21:55.819" v="2990" actId="164"/>
          <ac:spMkLst>
            <pc:docMk/>
            <pc:sldMk cId="3360754653" sldId="342"/>
            <ac:spMk id="76" creationId="{C60AAF58-3769-3941-8BEE-8413AB8FA939}"/>
          </ac:spMkLst>
        </pc:spChg>
        <pc:spChg chg="mod">
          <ac:chgData name="Jad Silbak" userId="6d7e641b-76fd-48dc-80cf-f777237fad7b" providerId="ADAL" clId="{0EC03822-43B4-C54A-9765-6AB000F31A92}" dt="2019-11-09T20:34:52.759" v="10405" actId="207"/>
          <ac:spMkLst>
            <pc:docMk/>
            <pc:sldMk cId="3360754653" sldId="342"/>
            <ac:spMk id="76" creationId="{F609E336-D4CA-8646-BE63-23C751F04B3E}"/>
          </ac:spMkLst>
        </pc:spChg>
        <pc:spChg chg="add mod">
          <ac:chgData name="Jad Silbak" userId="6d7e641b-76fd-48dc-80cf-f777237fad7b" providerId="ADAL" clId="{0EC03822-43B4-C54A-9765-6AB000F31A92}" dt="2019-11-07T20:21:55.819" v="2990" actId="164"/>
          <ac:spMkLst>
            <pc:docMk/>
            <pc:sldMk cId="3360754653" sldId="342"/>
            <ac:spMk id="77" creationId="{29BA2961-9E32-BF42-B7AE-784EDD76E603}"/>
          </ac:spMkLst>
        </pc:spChg>
        <pc:spChg chg="add mod">
          <ac:chgData name="Jad Silbak" userId="6d7e641b-76fd-48dc-80cf-f777237fad7b" providerId="ADAL" clId="{0EC03822-43B4-C54A-9765-6AB000F31A92}" dt="2019-11-07T20:21:55.819" v="2990" actId="164"/>
          <ac:spMkLst>
            <pc:docMk/>
            <pc:sldMk cId="3360754653" sldId="342"/>
            <ac:spMk id="78" creationId="{9F084E7A-09FE-194C-8EC7-B9FE7504BEE4}"/>
          </ac:spMkLst>
        </pc:spChg>
        <pc:spChg chg="add mod">
          <ac:chgData name="Jad Silbak" userId="6d7e641b-76fd-48dc-80cf-f777237fad7b" providerId="ADAL" clId="{0EC03822-43B4-C54A-9765-6AB000F31A92}" dt="2019-11-07T20:21:55.819" v="2990" actId="164"/>
          <ac:spMkLst>
            <pc:docMk/>
            <pc:sldMk cId="3360754653" sldId="342"/>
            <ac:spMk id="79" creationId="{4CF30215-5C88-6249-BE59-2DBBEF6B333B}"/>
          </ac:spMkLst>
        </pc:spChg>
        <pc:spChg chg="add mod">
          <ac:chgData name="Jad Silbak" userId="6d7e641b-76fd-48dc-80cf-f777237fad7b" providerId="ADAL" clId="{0EC03822-43B4-C54A-9765-6AB000F31A92}" dt="2019-11-07T20:21:55.819" v="2990" actId="164"/>
          <ac:spMkLst>
            <pc:docMk/>
            <pc:sldMk cId="3360754653" sldId="342"/>
            <ac:spMk id="80" creationId="{D2ED5F6B-4DC1-B04C-9329-21448EAB210E}"/>
          </ac:spMkLst>
        </pc:spChg>
        <pc:spChg chg="del">
          <ac:chgData name="Jad Silbak" userId="6d7e641b-76fd-48dc-80cf-f777237fad7b" providerId="ADAL" clId="{0EC03822-43B4-C54A-9765-6AB000F31A92}" dt="2019-11-09T20:37:17.372" v="10416" actId="478"/>
          <ac:spMkLst>
            <pc:docMk/>
            <pc:sldMk cId="3360754653" sldId="342"/>
            <ac:spMk id="81" creationId="{1C982645-8D35-1844-AA5C-9BC304BBD459}"/>
          </ac:spMkLst>
        </pc:spChg>
        <pc:spChg chg="del">
          <ac:chgData name="Jad Silbak" userId="6d7e641b-76fd-48dc-80cf-f777237fad7b" providerId="ADAL" clId="{0EC03822-43B4-C54A-9765-6AB000F31A92}" dt="2019-11-09T20:37:20.858" v="10417" actId="478"/>
          <ac:spMkLst>
            <pc:docMk/>
            <pc:sldMk cId="3360754653" sldId="342"/>
            <ac:spMk id="82" creationId="{A7B92DDB-E9C5-714F-8A67-F64407FD9BF9}"/>
          </ac:spMkLst>
        </pc:spChg>
        <pc:spChg chg="add del mod">
          <ac:chgData name="Jad Silbak" userId="6d7e641b-76fd-48dc-80cf-f777237fad7b" providerId="ADAL" clId="{0EC03822-43B4-C54A-9765-6AB000F31A92}" dt="2019-11-07T20:23:46.602" v="3007"/>
          <ac:spMkLst>
            <pc:docMk/>
            <pc:sldMk cId="3360754653" sldId="342"/>
            <ac:spMk id="98" creationId="{5D28177A-949E-6845-A331-54DF2BC7C56D}"/>
          </ac:spMkLst>
        </pc:spChg>
        <pc:spChg chg="add del mod">
          <ac:chgData name="Jad Silbak" userId="6d7e641b-76fd-48dc-80cf-f777237fad7b" providerId="ADAL" clId="{0EC03822-43B4-C54A-9765-6AB000F31A92}" dt="2019-11-07T20:24:14.762" v="3015" actId="478"/>
          <ac:spMkLst>
            <pc:docMk/>
            <pc:sldMk cId="3360754653" sldId="342"/>
            <ac:spMk id="99" creationId="{0FE9B529-C3FF-A443-92FA-3514BCFDDA1F}"/>
          </ac:spMkLst>
        </pc:spChg>
        <pc:spChg chg="mod">
          <ac:chgData name="Jad Silbak" userId="6d7e641b-76fd-48dc-80cf-f777237fad7b" providerId="ADAL" clId="{0EC03822-43B4-C54A-9765-6AB000F31A92}" dt="2019-11-07T20:25:12.772" v="3023" actId="692"/>
          <ac:spMkLst>
            <pc:docMk/>
            <pc:sldMk cId="3360754653" sldId="342"/>
            <ac:spMk id="104" creationId="{521CDB7E-8B0A-2B4A-B295-CAFD8CA7F159}"/>
          </ac:spMkLst>
        </pc:spChg>
        <pc:spChg chg="add del mod">
          <ac:chgData name="Jad Silbak" userId="6d7e641b-76fd-48dc-80cf-f777237fad7b" providerId="ADAL" clId="{0EC03822-43B4-C54A-9765-6AB000F31A92}" dt="2019-11-09T20:35:59.440" v="10409" actId="478"/>
          <ac:spMkLst>
            <pc:docMk/>
            <pc:sldMk cId="3360754653" sldId="342"/>
            <ac:spMk id="109" creationId="{97D5DF1F-314B-B146-925E-5FE061BF7DCB}"/>
          </ac:spMkLst>
        </pc:spChg>
        <pc:spChg chg="add del mod">
          <ac:chgData name="Jad Silbak" userId="6d7e641b-76fd-48dc-80cf-f777237fad7b" providerId="ADAL" clId="{0EC03822-43B4-C54A-9765-6AB000F31A92}" dt="2019-11-07T20:34:46.705" v="3168"/>
          <ac:spMkLst>
            <pc:docMk/>
            <pc:sldMk cId="3360754653" sldId="342"/>
            <ac:spMk id="110" creationId="{052459B4-8E8F-BB49-A429-3C367CF81008}"/>
          </ac:spMkLst>
        </pc:spChg>
        <pc:spChg chg="add del mod">
          <ac:chgData name="Jad Silbak" userId="6d7e641b-76fd-48dc-80cf-f777237fad7b" providerId="ADAL" clId="{0EC03822-43B4-C54A-9765-6AB000F31A92}" dt="2019-11-07T20:33:59.943" v="3158" actId="767"/>
          <ac:spMkLst>
            <pc:docMk/>
            <pc:sldMk cId="3360754653" sldId="342"/>
            <ac:spMk id="111" creationId="{EAE28E67-C705-334D-8A71-DAB8FA116435}"/>
          </ac:spMkLst>
        </pc:spChg>
        <pc:spChg chg="add del mod">
          <ac:chgData name="Jad Silbak" userId="6d7e641b-76fd-48dc-80cf-f777237fad7b" providerId="ADAL" clId="{0EC03822-43B4-C54A-9765-6AB000F31A92}" dt="2019-11-07T20:33:59.369" v="3157" actId="767"/>
          <ac:spMkLst>
            <pc:docMk/>
            <pc:sldMk cId="3360754653" sldId="342"/>
            <ac:spMk id="112" creationId="{E3481965-63CB-2442-B1F3-272EEB4FD5B7}"/>
          </ac:spMkLst>
        </pc:spChg>
        <pc:spChg chg="add mod">
          <ac:chgData name="Jad Silbak" userId="6d7e641b-76fd-48dc-80cf-f777237fad7b" providerId="ADAL" clId="{0EC03822-43B4-C54A-9765-6AB000F31A92}" dt="2019-11-09T21:11:50.216" v="11026" actId="115"/>
          <ac:spMkLst>
            <pc:docMk/>
            <pc:sldMk cId="3360754653" sldId="342"/>
            <ac:spMk id="113" creationId="{DEB9539B-8818-0645-B691-99616103C9E1}"/>
          </ac:spMkLst>
        </pc:spChg>
        <pc:spChg chg="mod">
          <ac:chgData name="Jad Silbak" userId="6d7e641b-76fd-48dc-80cf-f777237fad7b" providerId="ADAL" clId="{0EC03822-43B4-C54A-9765-6AB000F31A92}" dt="2019-11-09T20:40:57.689" v="10444" actId="207"/>
          <ac:spMkLst>
            <pc:docMk/>
            <pc:sldMk cId="3360754653" sldId="342"/>
            <ac:spMk id="122" creationId="{93D26FD5-16DF-B744-85A0-4476E02863AC}"/>
          </ac:spMkLst>
        </pc:spChg>
        <pc:spChg chg="mod">
          <ac:chgData name="Jad Silbak" userId="6d7e641b-76fd-48dc-80cf-f777237fad7b" providerId="ADAL" clId="{0EC03822-43B4-C54A-9765-6AB000F31A92}" dt="2019-11-09T20:41:07.158" v="10446" actId="207"/>
          <ac:spMkLst>
            <pc:docMk/>
            <pc:sldMk cId="3360754653" sldId="342"/>
            <ac:spMk id="123" creationId="{2A595BC6-0B03-034C-BCA8-C1BB399EB4E9}"/>
          </ac:spMkLst>
        </pc:spChg>
        <pc:spChg chg="mod">
          <ac:chgData name="Jad Silbak" userId="6d7e641b-76fd-48dc-80cf-f777237fad7b" providerId="ADAL" clId="{0EC03822-43B4-C54A-9765-6AB000F31A92}" dt="2019-11-09T20:41:12.126" v="10447" actId="207"/>
          <ac:spMkLst>
            <pc:docMk/>
            <pc:sldMk cId="3360754653" sldId="342"/>
            <ac:spMk id="124" creationId="{E7B27CDB-FD9E-4D4C-A38D-5CE1244AEE2C}"/>
          </ac:spMkLst>
        </pc:spChg>
        <pc:spChg chg="mod">
          <ac:chgData name="Jad Silbak" userId="6d7e641b-76fd-48dc-80cf-f777237fad7b" providerId="ADAL" clId="{0EC03822-43B4-C54A-9765-6AB000F31A92}" dt="2019-11-09T20:41:24.640" v="10450" actId="207"/>
          <ac:spMkLst>
            <pc:docMk/>
            <pc:sldMk cId="3360754653" sldId="342"/>
            <ac:spMk id="125" creationId="{9E98B899-A875-9E4B-963B-A5BBF6975277}"/>
          </ac:spMkLst>
        </pc:spChg>
        <pc:spChg chg="mod">
          <ac:chgData name="Jad Silbak" userId="6d7e641b-76fd-48dc-80cf-f777237fad7b" providerId="ADAL" clId="{0EC03822-43B4-C54A-9765-6AB000F31A92}" dt="2019-11-09T20:41:32.607" v="10452" actId="207"/>
          <ac:spMkLst>
            <pc:docMk/>
            <pc:sldMk cId="3360754653" sldId="342"/>
            <ac:spMk id="127" creationId="{EB4A42DB-1937-834A-A36A-7FCBDB6F960E}"/>
          </ac:spMkLst>
        </pc:spChg>
        <pc:spChg chg="mod">
          <ac:chgData name="Jad Silbak" userId="6d7e641b-76fd-48dc-80cf-f777237fad7b" providerId="ADAL" clId="{0EC03822-43B4-C54A-9765-6AB000F31A92}" dt="2019-11-09T20:41:37.625" v="10453" actId="207"/>
          <ac:spMkLst>
            <pc:docMk/>
            <pc:sldMk cId="3360754653" sldId="342"/>
            <ac:spMk id="128" creationId="{4B0F7649-7F98-C943-A0D2-9DB17B8805AC}"/>
          </ac:spMkLst>
        </pc:spChg>
        <pc:spChg chg="mod">
          <ac:chgData name="Jad Silbak" userId="6d7e641b-76fd-48dc-80cf-f777237fad7b" providerId="ADAL" clId="{0EC03822-43B4-C54A-9765-6AB000F31A92}" dt="2019-11-09T20:40:37.927" v="10439" actId="207"/>
          <ac:spMkLst>
            <pc:docMk/>
            <pc:sldMk cId="3360754653" sldId="342"/>
            <ac:spMk id="152" creationId="{F2E4943D-E3BA-534C-938C-07B643360D83}"/>
          </ac:spMkLst>
        </pc:spChg>
        <pc:grpChg chg="add mod">
          <ac:chgData name="Jad Silbak" userId="6d7e641b-76fd-48dc-80cf-f777237fad7b" providerId="ADAL" clId="{0EC03822-43B4-C54A-9765-6AB000F31A92}" dt="2019-11-07T20:08:57.375" v="2842" actId="164"/>
          <ac:grpSpMkLst>
            <pc:docMk/>
            <pc:sldMk cId="3360754653" sldId="342"/>
            <ac:grpSpMk id="7" creationId="{CC67C423-3B81-2F41-9936-55D69500F40D}"/>
          </ac:grpSpMkLst>
        </pc:grpChg>
        <pc:grpChg chg="add mod">
          <ac:chgData name="Jad Silbak" userId="6d7e641b-76fd-48dc-80cf-f777237fad7b" providerId="ADAL" clId="{0EC03822-43B4-C54A-9765-6AB000F31A92}" dt="2019-11-09T20:23:51.439" v="10237" actId="14100"/>
          <ac:grpSpMkLst>
            <pc:docMk/>
            <pc:sldMk cId="3360754653" sldId="342"/>
            <ac:grpSpMk id="8" creationId="{B6FD35CE-7881-874E-9D04-ECC385C6C92E}"/>
          </ac:grpSpMkLst>
        </pc:grpChg>
        <pc:grpChg chg="add mod">
          <ac:chgData name="Jad Silbak" userId="6d7e641b-76fd-48dc-80cf-f777237fad7b" providerId="ADAL" clId="{0EC03822-43B4-C54A-9765-6AB000F31A92}" dt="2019-11-09T20:40:28.558" v="10437" actId="207"/>
          <ac:grpSpMkLst>
            <pc:docMk/>
            <pc:sldMk cId="3360754653" sldId="342"/>
            <ac:grpSpMk id="12" creationId="{13DF01DF-4CDD-6740-8880-B8A56EC84347}"/>
          </ac:grpSpMkLst>
        </pc:grpChg>
        <pc:grpChg chg="add mod">
          <ac:chgData name="Jad Silbak" userId="6d7e641b-76fd-48dc-80cf-f777237fad7b" providerId="ADAL" clId="{0EC03822-43B4-C54A-9765-6AB000F31A92}" dt="2019-11-07T20:08:57.375" v="2842" actId="164"/>
          <ac:grpSpMkLst>
            <pc:docMk/>
            <pc:sldMk cId="3360754653" sldId="342"/>
            <ac:grpSpMk id="22" creationId="{4C5ECE63-82AF-7747-8CFC-3BC527C152F1}"/>
          </ac:grpSpMkLst>
        </pc:grpChg>
        <pc:grpChg chg="add del mod">
          <ac:chgData name="Jad Silbak" userId="6d7e641b-76fd-48dc-80cf-f777237fad7b" providerId="ADAL" clId="{0EC03822-43B4-C54A-9765-6AB000F31A92}" dt="2019-11-09T20:19:24.337" v="10205" actId="478"/>
          <ac:grpSpMkLst>
            <pc:docMk/>
            <pc:sldMk cId="3360754653" sldId="342"/>
            <ac:grpSpMk id="26" creationId="{B15D8C34-853F-A446-AA16-8E8E2EE92970}"/>
          </ac:grpSpMkLst>
        </pc:grpChg>
        <pc:grpChg chg="add mod">
          <ac:chgData name="Jad Silbak" userId="6d7e641b-76fd-48dc-80cf-f777237fad7b" providerId="ADAL" clId="{0EC03822-43B4-C54A-9765-6AB000F31A92}" dt="2019-11-09T20:23:28.605" v="10233" actId="164"/>
          <ac:grpSpMkLst>
            <pc:docMk/>
            <pc:sldMk cId="3360754653" sldId="342"/>
            <ac:grpSpMk id="33" creationId="{BC5E33E3-118E-7A4D-98B9-4B4934A412CD}"/>
          </ac:grpSpMkLst>
        </pc:grpChg>
        <pc:grpChg chg="add mod">
          <ac:chgData name="Jad Silbak" userId="6d7e641b-76fd-48dc-80cf-f777237fad7b" providerId="ADAL" clId="{0EC03822-43B4-C54A-9765-6AB000F31A92}" dt="2019-11-09T20:23:28.605" v="10233" actId="164"/>
          <ac:grpSpMkLst>
            <pc:docMk/>
            <pc:sldMk cId="3360754653" sldId="342"/>
            <ac:grpSpMk id="39" creationId="{19E65526-C68E-AF48-80F8-0C0954649E40}"/>
          </ac:grpSpMkLst>
        </pc:grpChg>
        <pc:grpChg chg="add del mod">
          <ac:chgData name="Jad Silbak" userId="6d7e641b-76fd-48dc-80cf-f777237fad7b" providerId="ADAL" clId="{0EC03822-43B4-C54A-9765-6AB000F31A92}" dt="2019-11-07T20:23:03.854" v="3000" actId="478"/>
          <ac:grpSpMkLst>
            <pc:docMk/>
            <pc:sldMk cId="3360754653" sldId="342"/>
            <ac:grpSpMk id="40" creationId="{50A40DDE-2D32-D040-95E1-E926EA8066E3}"/>
          </ac:grpSpMkLst>
        </pc:grpChg>
        <pc:grpChg chg="add del mod">
          <ac:chgData name="Jad Silbak" userId="6d7e641b-76fd-48dc-80cf-f777237fad7b" providerId="ADAL" clId="{0EC03822-43B4-C54A-9765-6AB000F31A92}" dt="2019-11-07T20:23:03.854" v="3000" actId="478"/>
          <ac:grpSpMkLst>
            <pc:docMk/>
            <pc:sldMk cId="3360754653" sldId="342"/>
            <ac:grpSpMk id="41" creationId="{2FC7EFBD-41E2-B745-B600-2BF76107D558}"/>
          </ac:grpSpMkLst>
        </pc:grpChg>
        <pc:grpChg chg="add mod">
          <ac:chgData name="Jad Silbak" userId="6d7e641b-76fd-48dc-80cf-f777237fad7b" providerId="ADAL" clId="{0EC03822-43B4-C54A-9765-6AB000F31A92}" dt="2019-11-09T20:23:28.605" v="10233" actId="164"/>
          <ac:grpSpMkLst>
            <pc:docMk/>
            <pc:sldMk cId="3360754653" sldId="342"/>
            <ac:grpSpMk id="45" creationId="{3B546EA3-47D9-D741-836F-736B7DBB07FD}"/>
          </ac:grpSpMkLst>
        </pc:grpChg>
        <pc:grpChg chg="add del mod">
          <ac:chgData name="Jad Silbak" userId="6d7e641b-76fd-48dc-80cf-f777237fad7b" providerId="ADAL" clId="{0EC03822-43B4-C54A-9765-6AB000F31A92}" dt="2019-11-07T20:24:01.980" v="3012" actId="478"/>
          <ac:grpSpMkLst>
            <pc:docMk/>
            <pc:sldMk cId="3360754653" sldId="342"/>
            <ac:grpSpMk id="45" creationId="{AC98E6BF-2742-A446-9A55-1B96C5938351}"/>
          </ac:grpSpMkLst>
        </pc:grpChg>
        <pc:grpChg chg="add del mod">
          <ac:chgData name="Jad Silbak" userId="6d7e641b-76fd-48dc-80cf-f777237fad7b" providerId="ADAL" clId="{0EC03822-43B4-C54A-9765-6AB000F31A92}" dt="2019-11-09T20:23:46.182" v="10236" actId="478"/>
          <ac:grpSpMkLst>
            <pc:docMk/>
            <pc:sldMk cId="3360754653" sldId="342"/>
            <ac:grpSpMk id="49" creationId="{E36B8422-03DC-C448-B0F2-C04F1EBD1D38}"/>
          </ac:grpSpMkLst>
        </pc:grpChg>
        <pc:grpChg chg="add del mod">
          <ac:chgData name="Jad Silbak" userId="6d7e641b-76fd-48dc-80cf-f777237fad7b" providerId="ADAL" clId="{0EC03822-43B4-C54A-9765-6AB000F31A92}" dt="2019-11-09T20:23:46.182" v="10236" actId="478"/>
          <ac:grpSpMkLst>
            <pc:docMk/>
            <pc:sldMk cId="3360754653" sldId="342"/>
            <ac:grpSpMk id="53" creationId="{3DF233B4-BC77-4143-A0D5-202DECFB657F}"/>
          </ac:grpSpMkLst>
        </pc:grpChg>
        <pc:grpChg chg="add del mod">
          <ac:chgData name="Jad Silbak" userId="6d7e641b-76fd-48dc-80cf-f777237fad7b" providerId="ADAL" clId="{0EC03822-43B4-C54A-9765-6AB000F31A92}" dt="2019-11-09T20:23:46.182" v="10236" actId="478"/>
          <ac:grpSpMkLst>
            <pc:docMk/>
            <pc:sldMk cId="3360754653" sldId="342"/>
            <ac:grpSpMk id="57" creationId="{41D2522E-2C28-BE4A-8D9A-135BC8E93C64}"/>
          </ac:grpSpMkLst>
        </pc:grpChg>
        <pc:grpChg chg="add mod">
          <ac:chgData name="Jad Silbak" userId="6d7e641b-76fd-48dc-80cf-f777237fad7b" providerId="ADAL" clId="{0EC03822-43B4-C54A-9765-6AB000F31A92}" dt="2019-11-09T20:23:28.605" v="10233" actId="164"/>
          <ac:grpSpMkLst>
            <pc:docMk/>
            <pc:sldMk cId="3360754653" sldId="342"/>
            <ac:grpSpMk id="63" creationId="{E8F6423C-9F29-3F40-AF73-40CE2C4BD662}"/>
          </ac:grpSpMkLst>
        </pc:grpChg>
        <pc:grpChg chg="add mod">
          <ac:chgData name="Jad Silbak" userId="6d7e641b-76fd-48dc-80cf-f777237fad7b" providerId="ADAL" clId="{0EC03822-43B4-C54A-9765-6AB000F31A92}" dt="2019-11-09T20:23:28.605" v="10233" actId="164"/>
          <ac:grpSpMkLst>
            <pc:docMk/>
            <pc:sldMk cId="3360754653" sldId="342"/>
            <ac:grpSpMk id="69" creationId="{62665DCE-70AB-7A4D-B6F5-28F8C5A4692D}"/>
          </ac:grpSpMkLst>
        </pc:grpChg>
        <pc:grpChg chg="add mod">
          <ac:chgData name="Jad Silbak" userId="6d7e641b-76fd-48dc-80cf-f777237fad7b" providerId="ADAL" clId="{0EC03822-43B4-C54A-9765-6AB000F31A92}" dt="2019-11-09T20:23:28.605" v="10233" actId="164"/>
          <ac:grpSpMkLst>
            <pc:docMk/>
            <pc:sldMk cId="3360754653" sldId="342"/>
            <ac:grpSpMk id="75" creationId="{FC573E8E-A492-E64A-90F3-13AD4BFA92FA}"/>
          </ac:grpSpMkLst>
        </pc:grpChg>
        <pc:grpChg chg="add del mod">
          <ac:chgData name="Jad Silbak" userId="6d7e641b-76fd-48dc-80cf-f777237fad7b" providerId="ADAL" clId="{0EC03822-43B4-C54A-9765-6AB000F31A92}" dt="2019-11-09T20:37:23.897" v="10418" actId="478"/>
          <ac:grpSpMkLst>
            <pc:docMk/>
            <pc:sldMk cId="3360754653" sldId="342"/>
            <ac:grpSpMk id="80" creationId="{420300C0-A3EE-3D48-BB55-2FBB699EC54E}"/>
          </ac:grpSpMkLst>
        </pc:grpChg>
        <pc:grpChg chg="add del mod">
          <ac:chgData name="Jad Silbak" userId="6d7e641b-76fd-48dc-80cf-f777237fad7b" providerId="ADAL" clId="{0EC03822-43B4-C54A-9765-6AB000F31A92}" dt="2019-11-07T20:22:25.878" v="2993" actId="478"/>
          <ac:grpSpMkLst>
            <pc:docMk/>
            <pc:sldMk cId="3360754653" sldId="342"/>
            <ac:grpSpMk id="81" creationId="{EDD8B53F-93CC-554F-A215-06931DC9E791}"/>
          </ac:grpSpMkLst>
        </pc:grpChg>
        <pc:grpChg chg="add del mod">
          <ac:chgData name="Jad Silbak" userId="6d7e641b-76fd-48dc-80cf-f777237fad7b" providerId="ADAL" clId="{0EC03822-43B4-C54A-9765-6AB000F31A92}" dt="2019-11-07T20:23:50.859" v="3008" actId="478"/>
          <ac:grpSpMkLst>
            <pc:docMk/>
            <pc:sldMk cId="3360754653" sldId="342"/>
            <ac:grpSpMk id="82" creationId="{44951593-B928-7645-A95E-F616B6EC577C}"/>
          </ac:grpSpMkLst>
        </pc:grpChg>
        <pc:grpChg chg="mod">
          <ac:chgData name="Jad Silbak" userId="6d7e641b-76fd-48dc-80cf-f777237fad7b" providerId="ADAL" clId="{0EC03822-43B4-C54A-9765-6AB000F31A92}" dt="2019-11-09T20:30:38.807" v="10337"/>
          <ac:grpSpMkLst>
            <pc:docMk/>
            <pc:sldMk cId="3360754653" sldId="342"/>
            <ac:grpSpMk id="84" creationId="{EB4B6158-2CC8-0144-A5E4-C35F051CB093}"/>
          </ac:grpSpMkLst>
        </pc:grpChg>
        <pc:grpChg chg="mod">
          <ac:chgData name="Jad Silbak" userId="6d7e641b-76fd-48dc-80cf-f777237fad7b" providerId="ADAL" clId="{0EC03822-43B4-C54A-9765-6AB000F31A92}" dt="2019-11-09T20:30:38.807" v="10337"/>
          <ac:grpSpMkLst>
            <pc:docMk/>
            <pc:sldMk cId="3360754653" sldId="342"/>
            <ac:grpSpMk id="86" creationId="{9FAE3B29-8FC1-ED4C-8630-B8CDA2FF3CA8}"/>
          </ac:grpSpMkLst>
        </pc:grpChg>
        <pc:grpChg chg="add del mod">
          <ac:chgData name="Jad Silbak" userId="6d7e641b-76fd-48dc-80cf-f777237fad7b" providerId="ADAL" clId="{0EC03822-43B4-C54A-9765-6AB000F31A92}" dt="2019-11-07T20:23:50.859" v="3008" actId="478"/>
          <ac:grpSpMkLst>
            <pc:docMk/>
            <pc:sldMk cId="3360754653" sldId="342"/>
            <ac:grpSpMk id="86" creationId="{D544B518-9268-6F42-BF8F-69A7B204ADB1}"/>
          </ac:grpSpMkLst>
        </pc:grpChg>
        <pc:grpChg chg="mod">
          <ac:chgData name="Jad Silbak" userId="6d7e641b-76fd-48dc-80cf-f777237fad7b" providerId="ADAL" clId="{0EC03822-43B4-C54A-9765-6AB000F31A92}" dt="2019-11-09T20:30:38.807" v="10337"/>
          <ac:grpSpMkLst>
            <pc:docMk/>
            <pc:sldMk cId="3360754653" sldId="342"/>
            <ac:grpSpMk id="88" creationId="{5D78BFEE-D137-E74C-92B5-AC60145BFA88}"/>
          </ac:grpSpMkLst>
        </pc:grpChg>
        <pc:grpChg chg="mod">
          <ac:chgData name="Jad Silbak" userId="6d7e641b-76fd-48dc-80cf-f777237fad7b" providerId="ADAL" clId="{0EC03822-43B4-C54A-9765-6AB000F31A92}" dt="2019-11-09T20:30:38.807" v="10337"/>
          <ac:grpSpMkLst>
            <pc:docMk/>
            <pc:sldMk cId="3360754653" sldId="342"/>
            <ac:grpSpMk id="90" creationId="{2446577F-AEDE-4843-AE34-5655D157A89A}"/>
          </ac:grpSpMkLst>
        </pc:grpChg>
        <pc:grpChg chg="add del mod">
          <ac:chgData name="Jad Silbak" userId="6d7e641b-76fd-48dc-80cf-f777237fad7b" providerId="ADAL" clId="{0EC03822-43B4-C54A-9765-6AB000F31A92}" dt="2019-11-07T20:23:50.859" v="3008" actId="478"/>
          <ac:grpSpMkLst>
            <pc:docMk/>
            <pc:sldMk cId="3360754653" sldId="342"/>
            <ac:grpSpMk id="90" creationId="{273899F1-FDBC-7E49-9698-3C9170AEEF57}"/>
          </ac:grpSpMkLst>
        </pc:grpChg>
        <pc:grpChg chg="mod">
          <ac:chgData name="Jad Silbak" userId="6d7e641b-76fd-48dc-80cf-f777237fad7b" providerId="ADAL" clId="{0EC03822-43B4-C54A-9765-6AB000F31A92}" dt="2019-11-09T20:30:38.807" v="10337"/>
          <ac:grpSpMkLst>
            <pc:docMk/>
            <pc:sldMk cId="3360754653" sldId="342"/>
            <ac:grpSpMk id="92" creationId="{2038B808-89BA-6C4B-B67B-5BEF60E9E43B}"/>
          </ac:grpSpMkLst>
        </pc:grpChg>
        <pc:grpChg chg="add del mod">
          <ac:chgData name="Jad Silbak" userId="6d7e641b-76fd-48dc-80cf-f777237fad7b" providerId="ADAL" clId="{0EC03822-43B4-C54A-9765-6AB000F31A92}" dt="2019-11-07T20:23:50.859" v="3008" actId="478"/>
          <ac:grpSpMkLst>
            <pc:docMk/>
            <pc:sldMk cId="3360754653" sldId="342"/>
            <ac:grpSpMk id="94" creationId="{C6EF5A73-ED60-A840-B750-37DBC5E35C34}"/>
          </ac:grpSpMkLst>
        </pc:grpChg>
        <pc:grpChg chg="mod">
          <ac:chgData name="Jad Silbak" userId="6d7e641b-76fd-48dc-80cf-f777237fad7b" providerId="ADAL" clId="{0EC03822-43B4-C54A-9765-6AB000F31A92}" dt="2019-11-09T20:30:38.807" v="10337"/>
          <ac:grpSpMkLst>
            <pc:docMk/>
            <pc:sldMk cId="3360754653" sldId="342"/>
            <ac:grpSpMk id="94" creationId="{EE3B22EE-C535-C148-BC50-48D6C668CB43}"/>
          </ac:grpSpMkLst>
        </pc:grpChg>
        <pc:grpChg chg="add del mod">
          <ac:chgData name="Jad Silbak" userId="6d7e641b-76fd-48dc-80cf-f777237fad7b" providerId="ADAL" clId="{0EC03822-43B4-C54A-9765-6AB000F31A92}" dt="2019-11-07T20:27:11.218" v="3031" actId="478"/>
          <ac:grpSpMkLst>
            <pc:docMk/>
            <pc:sldMk cId="3360754653" sldId="342"/>
            <ac:grpSpMk id="100" creationId="{9A83A3B5-FAA0-3D45-AB50-CEA24491EA0F}"/>
          </ac:grpSpMkLst>
        </pc:grpChg>
        <pc:grpChg chg="mod">
          <ac:chgData name="Jad Silbak" userId="6d7e641b-76fd-48dc-80cf-f777237fad7b" providerId="ADAL" clId="{0EC03822-43B4-C54A-9765-6AB000F31A92}" dt="2019-11-07T20:24:18.407" v="3016"/>
          <ac:grpSpMkLst>
            <pc:docMk/>
            <pc:sldMk cId="3360754653" sldId="342"/>
            <ac:grpSpMk id="101" creationId="{62FD9005-757A-2D48-AC14-6ABF8030E434}"/>
          </ac:grpSpMkLst>
        </pc:grpChg>
        <pc:grpChg chg="mod">
          <ac:chgData name="Jad Silbak" userId="6d7e641b-76fd-48dc-80cf-f777237fad7b" providerId="ADAL" clId="{0EC03822-43B4-C54A-9765-6AB000F31A92}" dt="2019-11-07T20:24:18.407" v="3016"/>
          <ac:grpSpMkLst>
            <pc:docMk/>
            <pc:sldMk cId="3360754653" sldId="342"/>
            <ac:grpSpMk id="102" creationId="{4B6EA85A-4004-A24D-8E94-1E255F38C033}"/>
          </ac:grpSpMkLst>
        </pc:grpChg>
        <pc:grpChg chg="add mod">
          <ac:chgData name="Jad Silbak" userId="6d7e641b-76fd-48dc-80cf-f777237fad7b" providerId="ADAL" clId="{0EC03822-43B4-C54A-9765-6AB000F31A92}" dt="2019-11-09T20:38:34.678" v="10425" actId="164"/>
          <ac:grpSpMkLst>
            <pc:docMk/>
            <pc:sldMk cId="3360754653" sldId="342"/>
            <ac:grpSpMk id="121" creationId="{9D01E289-63E5-374F-9B68-FFFC3E6BD29D}"/>
          </ac:grpSpMkLst>
        </pc:grpChg>
        <pc:grpChg chg="add mod">
          <ac:chgData name="Jad Silbak" userId="6d7e641b-76fd-48dc-80cf-f777237fad7b" providerId="ADAL" clId="{0EC03822-43B4-C54A-9765-6AB000F31A92}" dt="2019-11-09T20:38:34.678" v="10425" actId="164"/>
          <ac:grpSpMkLst>
            <pc:docMk/>
            <pc:sldMk cId="3360754653" sldId="342"/>
            <ac:grpSpMk id="126" creationId="{B7D08E00-8C69-AC4C-A89E-C3D818E8E186}"/>
          </ac:grpSpMkLst>
        </pc:grpChg>
        <pc:grpChg chg="add mod">
          <ac:chgData name="Jad Silbak" userId="6d7e641b-76fd-48dc-80cf-f777237fad7b" providerId="ADAL" clId="{0EC03822-43B4-C54A-9765-6AB000F31A92}" dt="2019-11-09T20:38:34.678" v="10425" actId="164"/>
          <ac:grpSpMkLst>
            <pc:docMk/>
            <pc:sldMk cId="3360754653" sldId="342"/>
            <ac:grpSpMk id="131" creationId="{869E6EB5-D0C9-F341-BE70-B85BA61FA953}"/>
          </ac:grpSpMkLst>
        </pc:grpChg>
        <pc:grpChg chg="add mod">
          <ac:chgData name="Jad Silbak" userId="6d7e641b-76fd-48dc-80cf-f777237fad7b" providerId="ADAL" clId="{0EC03822-43B4-C54A-9765-6AB000F31A92}" dt="2019-11-09T20:38:34.678" v="10425" actId="164"/>
          <ac:grpSpMkLst>
            <pc:docMk/>
            <pc:sldMk cId="3360754653" sldId="342"/>
            <ac:grpSpMk id="136" creationId="{66BFD5A1-4B5B-DE43-8E82-FB490FFD1B6A}"/>
          </ac:grpSpMkLst>
        </pc:grpChg>
        <pc:grpChg chg="add mod">
          <ac:chgData name="Jad Silbak" userId="6d7e641b-76fd-48dc-80cf-f777237fad7b" providerId="ADAL" clId="{0EC03822-43B4-C54A-9765-6AB000F31A92}" dt="2019-11-09T20:38:34.678" v="10425" actId="164"/>
          <ac:grpSpMkLst>
            <pc:docMk/>
            <pc:sldMk cId="3360754653" sldId="342"/>
            <ac:grpSpMk id="141" creationId="{8DE11FDA-833F-D841-B27E-42C53074E136}"/>
          </ac:grpSpMkLst>
        </pc:grpChg>
        <pc:grpChg chg="add mod">
          <ac:chgData name="Jad Silbak" userId="6d7e641b-76fd-48dc-80cf-f777237fad7b" providerId="ADAL" clId="{0EC03822-43B4-C54A-9765-6AB000F31A92}" dt="2019-11-09T20:38:34.678" v="10425" actId="164"/>
          <ac:grpSpMkLst>
            <pc:docMk/>
            <pc:sldMk cId="3360754653" sldId="342"/>
            <ac:grpSpMk id="146" creationId="{511C5250-0BFA-FF4E-BA62-29EA34ACE535}"/>
          </ac:grpSpMkLst>
        </pc:grpChg>
        <pc:grpChg chg="add mod">
          <ac:chgData name="Jad Silbak" userId="6d7e641b-76fd-48dc-80cf-f777237fad7b" providerId="ADAL" clId="{0EC03822-43B4-C54A-9765-6AB000F31A92}" dt="2019-11-09T20:38:34.678" v="10425" actId="164"/>
          <ac:grpSpMkLst>
            <pc:docMk/>
            <pc:sldMk cId="3360754653" sldId="342"/>
            <ac:grpSpMk id="151" creationId="{912A5F00-867B-434B-B8B7-8AB06A8A2D69}"/>
          </ac:grpSpMkLst>
        </pc:grpChg>
        <pc:cxnChg chg="add mod">
          <ac:chgData name="Jad Silbak" userId="6d7e641b-76fd-48dc-80cf-f777237fad7b" providerId="ADAL" clId="{0EC03822-43B4-C54A-9765-6AB000F31A92}" dt="2019-11-09T20:43:50.857" v="10470" actId="1076"/>
          <ac:cxnSpMkLst>
            <pc:docMk/>
            <pc:sldMk cId="3360754653" sldId="342"/>
            <ac:cxnSpMk id="14" creationId="{E4EAAAD0-5B1B-B742-A33C-1FB569AF3965}"/>
          </ac:cxnSpMkLst>
        </pc:cxnChg>
        <pc:cxnChg chg="add mod">
          <ac:chgData name="Jad Silbak" userId="6d7e641b-76fd-48dc-80cf-f777237fad7b" providerId="ADAL" clId="{0EC03822-43B4-C54A-9765-6AB000F31A92}" dt="2019-11-09T20:43:57.330" v="10471" actId="571"/>
          <ac:cxnSpMkLst>
            <pc:docMk/>
            <pc:sldMk cId="3360754653" sldId="342"/>
            <ac:cxnSpMk id="156" creationId="{56FCD768-547F-3F45-AFF4-136B90A7F54B}"/>
          </ac:cxnSpMkLst>
        </pc:cxnChg>
        <pc:cxnChg chg="add mod">
          <ac:chgData name="Jad Silbak" userId="6d7e641b-76fd-48dc-80cf-f777237fad7b" providerId="ADAL" clId="{0EC03822-43B4-C54A-9765-6AB000F31A92}" dt="2019-11-09T20:43:58.889" v="10472" actId="571"/>
          <ac:cxnSpMkLst>
            <pc:docMk/>
            <pc:sldMk cId="3360754653" sldId="342"/>
            <ac:cxnSpMk id="157" creationId="{DBCE8542-CCB7-0140-AD5B-0C399CD306FB}"/>
          </ac:cxnSpMkLst>
        </pc:cxnChg>
        <pc:cxnChg chg="add mod">
          <ac:chgData name="Jad Silbak" userId="6d7e641b-76fd-48dc-80cf-f777237fad7b" providerId="ADAL" clId="{0EC03822-43B4-C54A-9765-6AB000F31A92}" dt="2019-11-09T20:44:00.254" v="10473" actId="571"/>
          <ac:cxnSpMkLst>
            <pc:docMk/>
            <pc:sldMk cId="3360754653" sldId="342"/>
            <ac:cxnSpMk id="158" creationId="{5D5309BB-F9AB-2947-897B-4E56B1DD1436}"/>
          </ac:cxnSpMkLst>
        </pc:cxnChg>
        <pc:cxnChg chg="add mod">
          <ac:chgData name="Jad Silbak" userId="6d7e641b-76fd-48dc-80cf-f777237fad7b" providerId="ADAL" clId="{0EC03822-43B4-C54A-9765-6AB000F31A92}" dt="2019-11-09T20:44:01.618" v="10474" actId="571"/>
          <ac:cxnSpMkLst>
            <pc:docMk/>
            <pc:sldMk cId="3360754653" sldId="342"/>
            <ac:cxnSpMk id="159" creationId="{697188A2-78A8-8348-9C02-D6DE6E233D91}"/>
          </ac:cxnSpMkLst>
        </pc:cxnChg>
        <pc:cxnChg chg="add mod">
          <ac:chgData name="Jad Silbak" userId="6d7e641b-76fd-48dc-80cf-f777237fad7b" providerId="ADAL" clId="{0EC03822-43B4-C54A-9765-6AB000F31A92}" dt="2019-11-09T20:44:03.938" v="10475" actId="571"/>
          <ac:cxnSpMkLst>
            <pc:docMk/>
            <pc:sldMk cId="3360754653" sldId="342"/>
            <ac:cxnSpMk id="160" creationId="{124F5313-C3F8-2647-B057-D5AB2D23C90B}"/>
          </ac:cxnSpMkLst>
        </pc:cxnChg>
        <pc:cxnChg chg="add mod">
          <ac:chgData name="Jad Silbak" userId="6d7e641b-76fd-48dc-80cf-f777237fad7b" providerId="ADAL" clId="{0EC03822-43B4-C54A-9765-6AB000F31A92}" dt="2019-11-09T20:44:07.723" v="10476" actId="571"/>
          <ac:cxnSpMkLst>
            <pc:docMk/>
            <pc:sldMk cId="3360754653" sldId="342"/>
            <ac:cxnSpMk id="161" creationId="{4F0CD929-A126-C549-A865-C46BE2C9C78C}"/>
          </ac:cxnSpMkLst>
        </pc:cxnChg>
        <pc:cxnChg chg="add mod">
          <ac:chgData name="Jad Silbak" userId="6d7e641b-76fd-48dc-80cf-f777237fad7b" providerId="ADAL" clId="{0EC03822-43B4-C54A-9765-6AB000F31A92}" dt="2019-11-09T20:44:10.858" v="10477" actId="571"/>
          <ac:cxnSpMkLst>
            <pc:docMk/>
            <pc:sldMk cId="3360754653" sldId="342"/>
            <ac:cxnSpMk id="162" creationId="{62961360-D965-B942-A515-CE283F48B3BD}"/>
          </ac:cxnSpMkLst>
        </pc:cxnChg>
        <pc:cxnChg chg="add mod">
          <ac:chgData name="Jad Silbak" userId="6d7e641b-76fd-48dc-80cf-f777237fad7b" providerId="ADAL" clId="{0EC03822-43B4-C54A-9765-6AB000F31A92}" dt="2019-11-09T20:44:12.434" v="10478" actId="571"/>
          <ac:cxnSpMkLst>
            <pc:docMk/>
            <pc:sldMk cId="3360754653" sldId="342"/>
            <ac:cxnSpMk id="163" creationId="{30546AB4-5E0D-854B-8CD7-BBD0ADADB769}"/>
          </ac:cxnSpMkLst>
        </pc:cxnChg>
        <pc:cxnChg chg="add mod">
          <ac:chgData name="Jad Silbak" userId="6d7e641b-76fd-48dc-80cf-f777237fad7b" providerId="ADAL" clId="{0EC03822-43B4-C54A-9765-6AB000F31A92}" dt="2019-11-09T20:44:13.628" v="10479" actId="571"/>
          <ac:cxnSpMkLst>
            <pc:docMk/>
            <pc:sldMk cId="3360754653" sldId="342"/>
            <ac:cxnSpMk id="164" creationId="{ED89893A-3696-E04D-B219-4A07FC52D023}"/>
          </ac:cxnSpMkLst>
        </pc:cxnChg>
        <pc:cxnChg chg="add mod">
          <ac:chgData name="Jad Silbak" userId="6d7e641b-76fd-48dc-80cf-f777237fad7b" providerId="ADAL" clId="{0EC03822-43B4-C54A-9765-6AB000F31A92}" dt="2019-11-09T20:44:14.852" v="10480" actId="571"/>
          <ac:cxnSpMkLst>
            <pc:docMk/>
            <pc:sldMk cId="3360754653" sldId="342"/>
            <ac:cxnSpMk id="165" creationId="{061CE56F-438C-9747-AF86-CBB8E2C6DE43}"/>
          </ac:cxnSpMkLst>
        </pc:cxnChg>
        <pc:cxnChg chg="add mod">
          <ac:chgData name="Jad Silbak" userId="6d7e641b-76fd-48dc-80cf-f777237fad7b" providerId="ADAL" clId="{0EC03822-43B4-C54A-9765-6AB000F31A92}" dt="2019-11-09T20:44:16.002" v="10481" actId="571"/>
          <ac:cxnSpMkLst>
            <pc:docMk/>
            <pc:sldMk cId="3360754653" sldId="342"/>
            <ac:cxnSpMk id="166" creationId="{5E14210C-C732-5246-AC9E-B2754A8CBE11}"/>
          </ac:cxnSpMkLst>
        </pc:cxnChg>
      </pc:sldChg>
      <pc:sldChg chg="addSp modSp add del ord modAnim">
        <pc:chgData name="Jad Silbak" userId="6d7e641b-76fd-48dc-80cf-f777237fad7b" providerId="ADAL" clId="{0EC03822-43B4-C54A-9765-6AB000F31A92}" dt="2019-11-10T03:00:05.396" v="15305" actId="2696"/>
        <pc:sldMkLst>
          <pc:docMk/>
          <pc:sldMk cId="999359748" sldId="343"/>
        </pc:sldMkLst>
        <pc:spChg chg="mod">
          <ac:chgData name="Jad Silbak" userId="6d7e641b-76fd-48dc-80cf-f777237fad7b" providerId="ADAL" clId="{0EC03822-43B4-C54A-9765-6AB000F31A92}" dt="2019-11-07T20:49:47.034" v="3308" actId="164"/>
          <ac:spMkLst>
            <pc:docMk/>
            <pc:sldMk cId="999359748" sldId="343"/>
            <ac:spMk id="5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07T20:49:47.034" v="3308" actId="164"/>
          <ac:spMkLst>
            <pc:docMk/>
            <pc:sldMk cId="999359748" sldId="343"/>
            <ac:spMk id="6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07T20:49:47.034" v="3308" actId="164"/>
          <ac:spMkLst>
            <pc:docMk/>
            <pc:sldMk cId="999359748" sldId="343"/>
            <ac:spMk id="12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07T20:49:47.034" v="3308" actId="164"/>
          <ac:spMkLst>
            <pc:docMk/>
            <pc:sldMk cId="999359748" sldId="343"/>
            <ac:spMk id="13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07T20:49:47.034" v="3308" actId="164"/>
          <ac:spMkLst>
            <pc:docMk/>
            <pc:sldMk cId="999359748" sldId="343"/>
            <ac:spMk id="14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07T20:49:47.034" v="3308" actId="164"/>
          <ac:spMkLst>
            <pc:docMk/>
            <pc:sldMk cId="999359748" sldId="343"/>
            <ac:spMk id="15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07T20:49:47.034" v="3308" actId="164"/>
          <ac:spMkLst>
            <pc:docMk/>
            <pc:sldMk cId="999359748" sldId="343"/>
            <ac:spMk id="16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07T20:49:47.034" v="3308" actId="164"/>
          <ac:spMkLst>
            <pc:docMk/>
            <pc:sldMk cId="999359748" sldId="343"/>
            <ac:spMk id="17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07T20:49:47.034" v="3308" actId="164"/>
          <ac:spMkLst>
            <pc:docMk/>
            <pc:sldMk cId="999359748" sldId="343"/>
            <ac:spMk id="18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07T20:49:47.034" v="3308" actId="164"/>
          <ac:spMkLst>
            <pc:docMk/>
            <pc:sldMk cId="999359748" sldId="343"/>
            <ac:spMk id="19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07T20:49:47.034" v="3308" actId="164"/>
          <ac:spMkLst>
            <pc:docMk/>
            <pc:sldMk cId="999359748" sldId="343"/>
            <ac:spMk id="20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07T20:49:47.034" v="3308" actId="164"/>
          <ac:spMkLst>
            <pc:docMk/>
            <pc:sldMk cId="999359748" sldId="343"/>
            <ac:spMk id="26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08T15:37:13.468" v="3397"/>
          <ac:spMkLst>
            <pc:docMk/>
            <pc:sldMk cId="999359748" sldId="343"/>
            <ac:spMk id="27" creationId="{00000000-0000-0000-0000-000000000000}"/>
          </ac:spMkLst>
        </pc:spChg>
        <pc:grpChg chg="add mod">
          <ac:chgData name="Jad Silbak" userId="6d7e641b-76fd-48dc-80cf-f777237fad7b" providerId="ADAL" clId="{0EC03822-43B4-C54A-9765-6AB000F31A92}" dt="2019-11-07T20:50:17.034" v="3310" actId="14100"/>
          <ac:grpSpMkLst>
            <pc:docMk/>
            <pc:sldMk cId="999359748" sldId="343"/>
            <ac:grpSpMk id="2" creationId="{1E5E3054-F876-DB40-99E1-44B429DD96F9}"/>
          </ac:grpSpMkLst>
        </pc:grpChg>
        <pc:cxnChg chg="mod">
          <ac:chgData name="Jad Silbak" userId="6d7e641b-76fd-48dc-80cf-f777237fad7b" providerId="ADAL" clId="{0EC03822-43B4-C54A-9765-6AB000F31A92}" dt="2019-11-07T20:49:47.034" v="3308" actId="164"/>
          <ac:cxnSpMkLst>
            <pc:docMk/>
            <pc:sldMk cId="999359748" sldId="343"/>
            <ac:cxnSpMk id="7" creationId="{00000000-0000-0000-0000-000000000000}"/>
          </ac:cxnSpMkLst>
        </pc:cxnChg>
        <pc:cxnChg chg="mod">
          <ac:chgData name="Jad Silbak" userId="6d7e641b-76fd-48dc-80cf-f777237fad7b" providerId="ADAL" clId="{0EC03822-43B4-C54A-9765-6AB000F31A92}" dt="2019-11-07T20:49:47.034" v="3308" actId="164"/>
          <ac:cxnSpMkLst>
            <pc:docMk/>
            <pc:sldMk cId="999359748" sldId="343"/>
            <ac:cxnSpMk id="8" creationId="{00000000-0000-0000-0000-000000000000}"/>
          </ac:cxnSpMkLst>
        </pc:cxnChg>
        <pc:cxnChg chg="mod">
          <ac:chgData name="Jad Silbak" userId="6d7e641b-76fd-48dc-80cf-f777237fad7b" providerId="ADAL" clId="{0EC03822-43B4-C54A-9765-6AB000F31A92}" dt="2019-11-07T20:49:47.034" v="3308" actId="164"/>
          <ac:cxnSpMkLst>
            <pc:docMk/>
            <pc:sldMk cId="999359748" sldId="343"/>
            <ac:cxnSpMk id="9" creationId="{00000000-0000-0000-0000-000000000000}"/>
          </ac:cxnSpMkLst>
        </pc:cxnChg>
        <pc:cxnChg chg="mod">
          <ac:chgData name="Jad Silbak" userId="6d7e641b-76fd-48dc-80cf-f777237fad7b" providerId="ADAL" clId="{0EC03822-43B4-C54A-9765-6AB000F31A92}" dt="2019-11-07T20:49:47.034" v="3308" actId="164"/>
          <ac:cxnSpMkLst>
            <pc:docMk/>
            <pc:sldMk cId="999359748" sldId="343"/>
            <ac:cxnSpMk id="10" creationId="{00000000-0000-0000-0000-000000000000}"/>
          </ac:cxnSpMkLst>
        </pc:cxnChg>
        <pc:cxnChg chg="mod">
          <ac:chgData name="Jad Silbak" userId="6d7e641b-76fd-48dc-80cf-f777237fad7b" providerId="ADAL" clId="{0EC03822-43B4-C54A-9765-6AB000F31A92}" dt="2019-11-07T20:49:47.034" v="3308" actId="164"/>
          <ac:cxnSpMkLst>
            <pc:docMk/>
            <pc:sldMk cId="999359748" sldId="343"/>
            <ac:cxnSpMk id="11" creationId="{00000000-0000-0000-0000-000000000000}"/>
          </ac:cxnSpMkLst>
        </pc:cxnChg>
        <pc:cxnChg chg="mod">
          <ac:chgData name="Jad Silbak" userId="6d7e641b-76fd-48dc-80cf-f777237fad7b" providerId="ADAL" clId="{0EC03822-43B4-C54A-9765-6AB000F31A92}" dt="2019-11-07T20:49:47.034" v="3308" actId="164"/>
          <ac:cxnSpMkLst>
            <pc:docMk/>
            <pc:sldMk cId="999359748" sldId="343"/>
            <ac:cxnSpMk id="21" creationId="{00000000-0000-0000-0000-000000000000}"/>
          </ac:cxnSpMkLst>
        </pc:cxnChg>
        <pc:cxnChg chg="mod">
          <ac:chgData name="Jad Silbak" userId="6d7e641b-76fd-48dc-80cf-f777237fad7b" providerId="ADAL" clId="{0EC03822-43B4-C54A-9765-6AB000F31A92}" dt="2019-11-07T20:49:47.034" v="3308" actId="164"/>
          <ac:cxnSpMkLst>
            <pc:docMk/>
            <pc:sldMk cId="999359748" sldId="343"/>
            <ac:cxnSpMk id="22" creationId="{00000000-0000-0000-0000-000000000000}"/>
          </ac:cxnSpMkLst>
        </pc:cxnChg>
        <pc:cxnChg chg="mod">
          <ac:chgData name="Jad Silbak" userId="6d7e641b-76fd-48dc-80cf-f777237fad7b" providerId="ADAL" clId="{0EC03822-43B4-C54A-9765-6AB000F31A92}" dt="2019-11-07T20:49:47.034" v="3308" actId="164"/>
          <ac:cxnSpMkLst>
            <pc:docMk/>
            <pc:sldMk cId="999359748" sldId="343"/>
            <ac:cxnSpMk id="23" creationId="{00000000-0000-0000-0000-000000000000}"/>
          </ac:cxnSpMkLst>
        </pc:cxnChg>
      </pc:sldChg>
      <pc:sldChg chg="add del ord">
        <pc:chgData name="Jad Silbak" userId="6d7e641b-76fd-48dc-80cf-f777237fad7b" providerId="ADAL" clId="{0EC03822-43B4-C54A-9765-6AB000F31A92}" dt="2019-11-10T03:00:05.279" v="15304" actId="2696"/>
        <pc:sldMkLst>
          <pc:docMk/>
          <pc:sldMk cId="1883035967" sldId="344"/>
        </pc:sldMkLst>
      </pc:sldChg>
      <pc:sldChg chg="addSp delSp modSp add del ord addAnim delAnim modAnim">
        <pc:chgData name="Jad Silbak" userId="6d7e641b-76fd-48dc-80cf-f777237fad7b" providerId="ADAL" clId="{0EC03822-43B4-C54A-9765-6AB000F31A92}" dt="2019-11-10T03:00:04.790" v="15299" actId="2696"/>
        <pc:sldMkLst>
          <pc:docMk/>
          <pc:sldMk cId="2951856314" sldId="345"/>
        </pc:sldMkLst>
        <pc:spChg chg="mod">
          <ac:chgData name="Jad Silbak" userId="6d7e641b-76fd-48dc-80cf-f777237fad7b" providerId="ADAL" clId="{0EC03822-43B4-C54A-9765-6AB000F31A92}" dt="2019-11-08T19:26:52.060" v="4688" actId="115"/>
          <ac:spMkLst>
            <pc:docMk/>
            <pc:sldMk cId="2951856314" sldId="345"/>
            <ac:spMk id="2" creationId="{04889BF5-83E6-B247-B747-E6B5FECB28D0}"/>
          </ac:spMkLst>
        </pc:spChg>
        <pc:spChg chg="add mod">
          <ac:chgData name="Jad Silbak" userId="6d7e641b-76fd-48dc-80cf-f777237fad7b" providerId="ADAL" clId="{0EC03822-43B4-C54A-9765-6AB000F31A92}" dt="2019-11-08T19:45:33.445" v="4904" actId="1076"/>
          <ac:spMkLst>
            <pc:docMk/>
            <pc:sldMk cId="2951856314" sldId="345"/>
            <ac:spMk id="3" creationId="{8D765E6E-5C83-8446-A977-370228189249}"/>
          </ac:spMkLst>
        </pc:spChg>
        <pc:spChg chg="del">
          <ac:chgData name="Jad Silbak" userId="6d7e641b-76fd-48dc-80cf-f777237fad7b" providerId="ADAL" clId="{0EC03822-43B4-C54A-9765-6AB000F31A92}" dt="2019-11-08T15:54:32.132" v="3539" actId="478"/>
          <ac:spMkLst>
            <pc:docMk/>
            <pc:sldMk cId="2951856314" sldId="345"/>
            <ac:spMk id="28" creationId="{00000000-0000-0000-0000-000000000000}"/>
          </ac:spMkLst>
        </pc:spChg>
        <pc:spChg chg="del">
          <ac:chgData name="Jad Silbak" userId="6d7e641b-76fd-48dc-80cf-f777237fad7b" providerId="ADAL" clId="{0EC03822-43B4-C54A-9765-6AB000F31A92}" dt="2019-11-08T15:54:32.132" v="3539" actId="478"/>
          <ac:spMkLst>
            <pc:docMk/>
            <pc:sldMk cId="2951856314" sldId="345"/>
            <ac:spMk id="29" creationId="{3EC61F37-DF9C-6A46-93BA-A8BE5053E04D}"/>
          </ac:spMkLst>
        </pc:spChg>
        <pc:spChg chg="del">
          <ac:chgData name="Jad Silbak" userId="6d7e641b-76fd-48dc-80cf-f777237fad7b" providerId="ADAL" clId="{0EC03822-43B4-C54A-9765-6AB000F31A92}" dt="2019-11-08T15:54:32.132" v="3539" actId="478"/>
          <ac:spMkLst>
            <pc:docMk/>
            <pc:sldMk cId="2951856314" sldId="345"/>
            <ac:spMk id="30" creationId="{00000000-0000-0000-0000-000000000000}"/>
          </ac:spMkLst>
        </pc:spChg>
        <pc:spChg chg="add del mod">
          <ac:chgData name="Jad Silbak" userId="6d7e641b-76fd-48dc-80cf-f777237fad7b" providerId="ADAL" clId="{0EC03822-43B4-C54A-9765-6AB000F31A92}" dt="2019-11-08T16:01:42.683" v="3718" actId="478"/>
          <ac:spMkLst>
            <pc:docMk/>
            <pc:sldMk cId="2951856314" sldId="345"/>
            <ac:spMk id="33" creationId="{A800115B-A864-1A4C-A53A-7C40EE391E6F}"/>
          </ac:spMkLst>
        </pc:spChg>
        <pc:spChg chg="mod">
          <ac:chgData name="Jad Silbak" userId="6d7e641b-76fd-48dc-80cf-f777237fad7b" providerId="ADAL" clId="{0EC03822-43B4-C54A-9765-6AB000F31A92}" dt="2019-11-08T16:07:24.943" v="3782" actId="1076"/>
          <ac:spMkLst>
            <pc:docMk/>
            <pc:sldMk cId="2951856314" sldId="345"/>
            <ac:spMk id="34" creationId="{AD8D5F4F-794A-454A-A255-0C87F86AE77B}"/>
          </ac:spMkLst>
        </pc:spChg>
        <pc:spChg chg="del mod">
          <ac:chgData name="Jad Silbak" userId="6d7e641b-76fd-48dc-80cf-f777237fad7b" providerId="ADAL" clId="{0EC03822-43B4-C54A-9765-6AB000F31A92}" dt="2019-11-08T15:56:00.259" v="3549" actId="478"/>
          <ac:spMkLst>
            <pc:docMk/>
            <pc:sldMk cId="2951856314" sldId="345"/>
            <ac:spMk id="35" creationId="{0BA0C22E-075B-4E47-BBBC-C0D37AE1467C}"/>
          </ac:spMkLst>
        </pc:spChg>
        <pc:spChg chg="add del mod">
          <ac:chgData name="Jad Silbak" userId="6d7e641b-76fd-48dc-80cf-f777237fad7b" providerId="ADAL" clId="{0EC03822-43B4-C54A-9765-6AB000F31A92}" dt="2019-11-08T15:59:06.793" v="3590" actId="478"/>
          <ac:spMkLst>
            <pc:docMk/>
            <pc:sldMk cId="2951856314" sldId="345"/>
            <ac:spMk id="36" creationId="{3EA4C8C3-E2E9-0945-BC59-92C7F0EC9825}"/>
          </ac:spMkLst>
        </pc:spChg>
        <pc:spChg chg="add del mod">
          <ac:chgData name="Jad Silbak" userId="6d7e641b-76fd-48dc-80cf-f777237fad7b" providerId="ADAL" clId="{0EC03822-43B4-C54A-9765-6AB000F31A92}" dt="2019-11-08T19:45:43.090" v="4905" actId="1076"/>
          <ac:spMkLst>
            <pc:docMk/>
            <pc:sldMk cId="2951856314" sldId="345"/>
            <ac:spMk id="37" creationId="{C7BC3F29-D27F-654D-A938-8E9E7EB4C819}"/>
          </ac:spMkLst>
        </pc:spChg>
        <pc:spChg chg="add del mod">
          <ac:chgData name="Jad Silbak" userId="6d7e641b-76fd-48dc-80cf-f777237fad7b" providerId="ADAL" clId="{0EC03822-43B4-C54A-9765-6AB000F31A92}" dt="2019-11-08T19:11:00.976" v="4380" actId="478"/>
          <ac:spMkLst>
            <pc:docMk/>
            <pc:sldMk cId="2951856314" sldId="345"/>
            <ac:spMk id="38" creationId="{176AD317-0546-9944-AB4C-118786334559}"/>
          </ac:spMkLst>
        </pc:spChg>
        <pc:spChg chg="add del mod">
          <ac:chgData name="Jad Silbak" userId="6d7e641b-76fd-48dc-80cf-f777237fad7b" providerId="ADAL" clId="{0EC03822-43B4-C54A-9765-6AB000F31A92}" dt="2019-11-08T19:11:00.760" v="4379" actId="478"/>
          <ac:spMkLst>
            <pc:docMk/>
            <pc:sldMk cId="2951856314" sldId="345"/>
            <ac:spMk id="39" creationId="{B8381A76-0F74-0B4A-B853-FFC2755D1A9C}"/>
          </ac:spMkLst>
        </pc:spChg>
        <pc:spChg chg="add del mod">
          <ac:chgData name="Jad Silbak" userId="6d7e641b-76fd-48dc-80cf-f777237fad7b" providerId="ADAL" clId="{0EC03822-43B4-C54A-9765-6AB000F31A92}" dt="2019-11-08T19:27:10.023" v="4689" actId="1076"/>
          <ac:spMkLst>
            <pc:docMk/>
            <pc:sldMk cId="2951856314" sldId="345"/>
            <ac:spMk id="40" creationId="{049BAAE3-7CEB-8D4A-A672-D3A4948E3F63}"/>
          </ac:spMkLst>
        </pc:spChg>
        <pc:grpChg chg="del">
          <ac:chgData name="Jad Silbak" userId="6d7e641b-76fd-48dc-80cf-f777237fad7b" providerId="ADAL" clId="{0EC03822-43B4-C54A-9765-6AB000F31A92}" dt="2019-11-08T15:54:32.132" v="3539" actId="478"/>
          <ac:grpSpMkLst>
            <pc:docMk/>
            <pc:sldMk cId="2951856314" sldId="345"/>
            <ac:grpSpMk id="25" creationId="{D4B44AC8-0DE3-424A-B0E7-D11B168A903B}"/>
          </ac:grpSpMkLst>
        </pc:grpChg>
      </pc:sldChg>
      <pc:sldChg chg="addSp delSp modSp add del ord delAnim modAnim">
        <pc:chgData name="Jad Silbak" userId="6d7e641b-76fd-48dc-80cf-f777237fad7b" providerId="ADAL" clId="{0EC03822-43B4-C54A-9765-6AB000F31A92}" dt="2019-11-10T03:00:04.020" v="15293" actId="2696"/>
        <pc:sldMkLst>
          <pc:docMk/>
          <pc:sldMk cId="3954558649" sldId="346"/>
        </pc:sldMkLst>
        <pc:spChg chg="mod">
          <ac:chgData name="Jad Silbak" userId="6d7e641b-76fd-48dc-80cf-f777237fad7b" providerId="ADAL" clId="{0EC03822-43B4-C54A-9765-6AB000F31A92}" dt="2019-11-08T19:00:23.919" v="4236" actId="20577"/>
          <ac:spMkLst>
            <pc:docMk/>
            <pc:sldMk cId="3954558649" sldId="346"/>
            <ac:spMk id="2" creationId="{04889BF5-83E6-B247-B747-E6B5FECB28D0}"/>
          </ac:spMkLst>
        </pc:spChg>
        <pc:spChg chg="add mod">
          <ac:chgData name="Jad Silbak" userId="6d7e641b-76fd-48dc-80cf-f777237fad7b" providerId="ADAL" clId="{0EC03822-43B4-C54A-9765-6AB000F31A92}" dt="2019-11-08T19:11:39.364" v="4385" actId="14100"/>
          <ac:spMkLst>
            <pc:docMk/>
            <pc:sldMk cId="3954558649" sldId="346"/>
            <ac:spMk id="3" creationId="{1999FB66-1881-FD47-8642-CA2B676332FA}"/>
          </ac:spMkLst>
        </pc:spChg>
        <pc:spChg chg="add del mod">
          <ac:chgData name="Jad Silbak" userId="6d7e641b-76fd-48dc-80cf-f777237fad7b" providerId="ADAL" clId="{0EC03822-43B4-C54A-9765-6AB000F31A92}" dt="2019-11-08T18:53:40.163" v="4169"/>
          <ac:spMkLst>
            <pc:docMk/>
            <pc:sldMk cId="3954558649" sldId="346"/>
            <ac:spMk id="13" creationId="{6D87E81D-10D8-0745-AB2C-380A79E252FF}"/>
          </ac:spMkLst>
        </pc:spChg>
        <pc:spChg chg="add del mod">
          <ac:chgData name="Jad Silbak" userId="6d7e641b-76fd-48dc-80cf-f777237fad7b" providerId="ADAL" clId="{0EC03822-43B4-C54A-9765-6AB000F31A92}" dt="2019-11-08T18:57:30.539" v="4230" actId="478"/>
          <ac:spMkLst>
            <pc:docMk/>
            <pc:sldMk cId="3954558649" sldId="346"/>
            <ac:spMk id="24" creationId="{F6F44A93-C28D-4A4F-959F-E5581D04E205}"/>
          </ac:spMkLst>
        </pc:spChg>
        <pc:spChg chg="add del">
          <ac:chgData name="Jad Silbak" userId="6d7e641b-76fd-48dc-80cf-f777237fad7b" providerId="ADAL" clId="{0EC03822-43B4-C54A-9765-6AB000F31A92}" dt="2019-11-08T16:02:52.209" v="3724"/>
          <ac:spMkLst>
            <pc:docMk/>
            <pc:sldMk cId="3954558649" sldId="346"/>
            <ac:spMk id="25" creationId="{0E6F81F6-0302-504A-A5F2-A322C5A474F7}"/>
          </ac:spMkLst>
        </pc:spChg>
        <pc:spChg chg="add mod">
          <ac:chgData name="Jad Silbak" userId="6d7e641b-76fd-48dc-80cf-f777237fad7b" providerId="ADAL" clId="{0EC03822-43B4-C54A-9765-6AB000F31A92}" dt="2019-11-08T19:00:41.707" v="4240" actId="1076"/>
          <ac:spMkLst>
            <pc:docMk/>
            <pc:sldMk cId="3954558649" sldId="346"/>
            <ac:spMk id="25" creationId="{ACC4B427-790E-504F-B642-9D43B29895FD}"/>
          </ac:spMkLst>
        </pc:spChg>
        <pc:spChg chg="add del">
          <ac:chgData name="Jad Silbak" userId="6d7e641b-76fd-48dc-80cf-f777237fad7b" providerId="ADAL" clId="{0EC03822-43B4-C54A-9765-6AB000F31A92}" dt="2019-11-08T16:02:52.209" v="3724"/>
          <ac:spMkLst>
            <pc:docMk/>
            <pc:sldMk cId="3954558649" sldId="346"/>
            <ac:spMk id="27" creationId="{4AB2D9F1-27A0-1245-A7F4-9D96B31A82F0}"/>
          </ac:spMkLst>
        </pc:spChg>
        <pc:spChg chg="add del mod">
          <ac:chgData name="Jad Silbak" userId="6d7e641b-76fd-48dc-80cf-f777237fad7b" providerId="ADAL" clId="{0EC03822-43B4-C54A-9765-6AB000F31A92}" dt="2019-11-08T18:56:25.590" v="4217" actId="478"/>
          <ac:spMkLst>
            <pc:docMk/>
            <pc:sldMk cId="3954558649" sldId="346"/>
            <ac:spMk id="27" creationId="{6EE0A3AC-E34E-3D40-8FF3-C63C35570FF5}"/>
          </ac:spMkLst>
        </pc:spChg>
        <pc:spChg chg="add del">
          <ac:chgData name="Jad Silbak" userId="6d7e641b-76fd-48dc-80cf-f777237fad7b" providerId="ADAL" clId="{0EC03822-43B4-C54A-9765-6AB000F31A92}" dt="2019-11-08T16:02:52.209" v="3724"/>
          <ac:spMkLst>
            <pc:docMk/>
            <pc:sldMk cId="3954558649" sldId="346"/>
            <ac:spMk id="28" creationId="{98EAD829-C041-D643-8B06-A06874D2D26E}"/>
          </ac:spMkLst>
        </pc:spChg>
        <pc:spChg chg="add del">
          <ac:chgData name="Jad Silbak" userId="6d7e641b-76fd-48dc-80cf-f777237fad7b" providerId="ADAL" clId="{0EC03822-43B4-C54A-9765-6AB000F31A92}" dt="2019-11-08T16:02:52.209" v="3724"/>
          <ac:spMkLst>
            <pc:docMk/>
            <pc:sldMk cId="3954558649" sldId="346"/>
            <ac:spMk id="29" creationId="{DE524DA0-8EF8-F24B-BBC9-D71A995CECB1}"/>
          </ac:spMkLst>
        </pc:spChg>
        <pc:spChg chg="mod">
          <ac:chgData name="Jad Silbak" userId="6d7e641b-76fd-48dc-80cf-f777237fad7b" providerId="ADAL" clId="{0EC03822-43B4-C54A-9765-6AB000F31A92}" dt="2019-11-08T19:00:28.479" v="4237" actId="1076"/>
          <ac:spMkLst>
            <pc:docMk/>
            <pc:sldMk cId="3954558649" sldId="346"/>
            <ac:spMk id="33" creationId="{A800115B-A864-1A4C-A53A-7C40EE391E6F}"/>
          </ac:spMkLst>
        </pc:spChg>
      </pc:sldChg>
      <pc:sldChg chg="addSp delSp modSp add del ord addAnim delAnim modAnim">
        <pc:chgData name="Jad Silbak" userId="6d7e641b-76fd-48dc-80cf-f777237fad7b" providerId="ADAL" clId="{0EC03822-43B4-C54A-9765-6AB000F31A92}" dt="2019-11-10T03:00:05.114" v="15303" actId="2696"/>
        <pc:sldMkLst>
          <pc:docMk/>
          <pc:sldMk cId="4213002537" sldId="347"/>
        </pc:sldMkLst>
        <pc:spChg chg="del">
          <ac:chgData name="Jad Silbak" userId="6d7e641b-76fd-48dc-80cf-f777237fad7b" providerId="ADAL" clId="{0EC03822-43B4-C54A-9765-6AB000F31A92}" dt="2019-11-08T16:10:03.749" v="3784" actId="478"/>
          <ac:spMkLst>
            <pc:docMk/>
            <pc:sldMk cId="4213002537" sldId="347"/>
            <ac:spMk id="2" creationId="{04889BF5-83E6-B247-B747-E6B5FECB28D0}"/>
          </ac:spMkLst>
        </pc:spChg>
        <pc:spChg chg="add del mod">
          <ac:chgData name="Jad Silbak" userId="6d7e641b-76fd-48dc-80cf-f777237fad7b" providerId="ADAL" clId="{0EC03822-43B4-C54A-9765-6AB000F31A92}" dt="2019-11-08T18:31:27.424" v="4048" actId="478"/>
          <ac:spMkLst>
            <pc:docMk/>
            <pc:sldMk cId="4213002537" sldId="347"/>
            <ac:spMk id="2" creationId="{4927CBF6-7DBF-9949-A116-CC51D08099A2}"/>
          </ac:spMkLst>
        </pc:spChg>
        <pc:spChg chg="add mod">
          <ac:chgData name="Jad Silbak" userId="6d7e641b-76fd-48dc-80cf-f777237fad7b" providerId="ADAL" clId="{0EC03822-43B4-C54A-9765-6AB000F31A92}" dt="2019-11-08T18:42:39.561" v="4058" actId="1076"/>
          <ac:spMkLst>
            <pc:docMk/>
            <pc:sldMk cId="4213002537" sldId="347"/>
            <ac:spMk id="3" creationId="{64DA7174-7B57-1545-8ED4-75EA8D4E85C9}"/>
          </ac:spMkLst>
        </pc:spChg>
        <pc:spChg chg="mod">
          <ac:chgData name="Jad Silbak" userId="6d7e641b-76fd-48dc-80cf-f777237fad7b" providerId="ADAL" clId="{0EC03822-43B4-C54A-9765-6AB000F31A92}" dt="2019-11-08T16:15:15.477" v="3962" actId="20577"/>
          <ac:spMkLst>
            <pc:docMk/>
            <pc:sldMk cId="4213002537" sldId="347"/>
            <ac:spMk id="4" creationId="{00000000-0000-0000-0000-000000000000}"/>
          </ac:spMkLst>
        </pc:spChg>
        <pc:spChg chg="del">
          <ac:chgData name="Jad Silbak" userId="6d7e641b-76fd-48dc-80cf-f777237fad7b" providerId="ADAL" clId="{0EC03822-43B4-C54A-9765-6AB000F31A92}" dt="2019-11-08T16:13:39.653" v="3889" actId="478"/>
          <ac:spMkLst>
            <pc:docMk/>
            <pc:sldMk cId="4213002537" sldId="347"/>
            <ac:spMk id="5" creationId="{00000000-0000-0000-0000-000000000000}"/>
          </ac:spMkLst>
        </pc:spChg>
        <pc:spChg chg="add del mod">
          <ac:chgData name="Jad Silbak" userId="6d7e641b-76fd-48dc-80cf-f777237fad7b" providerId="ADAL" clId="{0EC03822-43B4-C54A-9765-6AB000F31A92}" dt="2019-11-08T18:29:03.419" v="4027" actId="478"/>
          <ac:spMkLst>
            <pc:docMk/>
            <pc:sldMk cId="4213002537" sldId="347"/>
            <ac:spMk id="5" creationId="{F146DB42-6CD6-5C45-B557-9E874BB96A08}"/>
          </ac:spMkLst>
        </pc:spChg>
        <pc:spChg chg="del">
          <ac:chgData name="Jad Silbak" userId="6d7e641b-76fd-48dc-80cf-f777237fad7b" providerId="ADAL" clId="{0EC03822-43B4-C54A-9765-6AB000F31A92}" dt="2019-11-08T16:13:39.653" v="3889" actId="478"/>
          <ac:spMkLst>
            <pc:docMk/>
            <pc:sldMk cId="4213002537" sldId="347"/>
            <ac:spMk id="6" creationId="{00000000-0000-0000-0000-000000000000}"/>
          </ac:spMkLst>
        </pc:spChg>
        <pc:spChg chg="add mod">
          <ac:chgData name="Jad Silbak" userId="6d7e641b-76fd-48dc-80cf-f777237fad7b" providerId="ADAL" clId="{0EC03822-43B4-C54A-9765-6AB000F31A92}" dt="2019-11-08T18:27:39.588" v="4019" actId="20577"/>
          <ac:spMkLst>
            <pc:docMk/>
            <pc:sldMk cId="4213002537" sldId="347"/>
            <ac:spMk id="6" creationId="{A219B32D-0528-9C43-98CC-F922B18C9D6F}"/>
          </ac:spMkLst>
        </pc:spChg>
        <pc:spChg chg="add mod">
          <ac:chgData name="Jad Silbak" userId="6d7e641b-76fd-48dc-80cf-f777237fad7b" providerId="ADAL" clId="{0EC03822-43B4-C54A-9765-6AB000F31A92}" dt="2019-11-08T18:28:18.388" v="4026" actId="20577"/>
          <ac:spMkLst>
            <pc:docMk/>
            <pc:sldMk cId="4213002537" sldId="347"/>
            <ac:spMk id="7" creationId="{877B4206-BE24-7E44-BE68-7167D5DCF3D4}"/>
          </ac:spMkLst>
        </pc:spChg>
        <pc:spChg chg="add mod">
          <ac:chgData name="Jad Silbak" userId="6d7e641b-76fd-48dc-80cf-f777237fad7b" providerId="ADAL" clId="{0EC03822-43B4-C54A-9765-6AB000F31A92}" dt="2019-11-08T18:26:23.814" v="3987" actId="1076"/>
          <ac:spMkLst>
            <pc:docMk/>
            <pc:sldMk cId="4213002537" sldId="347"/>
            <ac:spMk id="8" creationId="{0A8BAF95-9B4D-A241-BDD9-7E970AF11991}"/>
          </ac:spMkLst>
        </pc:spChg>
        <pc:spChg chg="add del mod">
          <ac:chgData name="Jad Silbak" userId="6d7e641b-76fd-48dc-80cf-f777237fad7b" providerId="ADAL" clId="{0EC03822-43B4-C54A-9765-6AB000F31A92}" dt="2019-11-08T18:42:41.780" v="4059" actId="478"/>
          <ac:spMkLst>
            <pc:docMk/>
            <pc:sldMk cId="4213002537" sldId="347"/>
            <ac:spMk id="9" creationId="{16496AE7-DD56-D746-AFC3-4EF24D35CF39}"/>
          </ac:spMkLst>
        </pc:spChg>
        <pc:spChg chg="add mod">
          <ac:chgData name="Jad Silbak" userId="6d7e641b-76fd-48dc-80cf-f777237fad7b" providerId="ADAL" clId="{0EC03822-43B4-C54A-9765-6AB000F31A92}" dt="2019-11-08T18:42:33.624" v="4056" actId="1076"/>
          <ac:spMkLst>
            <pc:docMk/>
            <pc:sldMk cId="4213002537" sldId="347"/>
            <ac:spMk id="11" creationId="{C77479D8-8511-5948-90BE-14B7E4447974}"/>
          </ac:spMkLst>
        </pc:spChg>
        <pc:spChg chg="del">
          <ac:chgData name="Jad Silbak" userId="6d7e641b-76fd-48dc-80cf-f777237fad7b" providerId="ADAL" clId="{0EC03822-43B4-C54A-9765-6AB000F31A92}" dt="2019-11-08T16:13:39.653" v="3889" actId="478"/>
          <ac:spMkLst>
            <pc:docMk/>
            <pc:sldMk cId="4213002537" sldId="347"/>
            <ac:spMk id="12" creationId="{00000000-0000-0000-0000-000000000000}"/>
          </ac:spMkLst>
        </pc:spChg>
        <pc:spChg chg="add mod">
          <ac:chgData name="Jad Silbak" userId="6d7e641b-76fd-48dc-80cf-f777237fad7b" providerId="ADAL" clId="{0EC03822-43B4-C54A-9765-6AB000F31A92}" dt="2019-11-08T18:42:33.624" v="4056" actId="1076"/>
          <ac:spMkLst>
            <pc:docMk/>
            <pc:sldMk cId="4213002537" sldId="347"/>
            <ac:spMk id="12" creationId="{D9E32F54-9814-4543-A130-7FB82952CDDC}"/>
          </ac:spMkLst>
        </pc:spChg>
        <pc:spChg chg="add mod">
          <ac:chgData name="Jad Silbak" userId="6d7e641b-76fd-48dc-80cf-f777237fad7b" providerId="ADAL" clId="{0EC03822-43B4-C54A-9765-6AB000F31A92}" dt="2019-11-08T18:42:33.624" v="4056" actId="1076"/>
          <ac:spMkLst>
            <pc:docMk/>
            <pc:sldMk cId="4213002537" sldId="347"/>
            <ac:spMk id="13" creationId="{DED1A513-239D-1F47-B0CF-4E7D3F6BEA4E}"/>
          </ac:spMkLst>
        </pc:spChg>
        <pc:spChg chg="del">
          <ac:chgData name="Jad Silbak" userId="6d7e641b-76fd-48dc-80cf-f777237fad7b" providerId="ADAL" clId="{0EC03822-43B4-C54A-9765-6AB000F31A92}" dt="2019-11-08T16:13:39.653" v="3889" actId="478"/>
          <ac:spMkLst>
            <pc:docMk/>
            <pc:sldMk cId="4213002537" sldId="347"/>
            <ac:spMk id="14" creationId="{00000000-0000-0000-0000-000000000000}"/>
          </ac:spMkLst>
        </pc:spChg>
        <pc:spChg chg="add mod">
          <ac:chgData name="Jad Silbak" userId="6d7e641b-76fd-48dc-80cf-f777237fad7b" providerId="ADAL" clId="{0EC03822-43B4-C54A-9765-6AB000F31A92}" dt="2019-11-08T18:42:33.624" v="4056" actId="1076"/>
          <ac:spMkLst>
            <pc:docMk/>
            <pc:sldMk cId="4213002537" sldId="347"/>
            <ac:spMk id="14" creationId="{488FC5EF-E7D4-EC4A-BC9E-39B4103877E3}"/>
          </ac:spMkLst>
        </pc:spChg>
        <pc:spChg chg="del">
          <ac:chgData name="Jad Silbak" userId="6d7e641b-76fd-48dc-80cf-f777237fad7b" providerId="ADAL" clId="{0EC03822-43B4-C54A-9765-6AB000F31A92}" dt="2019-11-08T16:13:39.653" v="3889" actId="478"/>
          <ac:spMkLst>
            <pc:docMk/>
            <pc:sldMk cId="4213002537" sldId="347"/>
            <ac:spMk id="15" creationId="{00000000-0000-0000-0000-000000000000}"/>
          </ac:spMkLst>
        </pc:spChg>
        <pc:spChg chg="add mod">
          <ac:chgData name="Jad Silbak" userId="6d7e641b-76fd-48dc-80cf-f777237fad7b" providerId="ADAL" clId="{0EC03822-43B4-C54A-9765-6AB000F31A92}" dt="2019-11-08T18:42:33.624" v="4056" actId="1076"/>
          <ac:spMkLst>
            <pc:docMk/>
            <pc:sldMk cId="4213002537" sldId="347"/>
            <ac:spMk id="15" creationId="{E0E3F7D9-240B-434B-B62C-B3E000CD85DC}"/>
          </ac:spMkLst>
        </pc:spChg>
        <pc:spChg chg="del">
          <ac:chgData name="Jad Silbak" userId="6d7e641b-76fd-48dc-80cf-f777237fad7b" providerId="ADAL" clId="{0EC03822-43B4-C54A-9765-6AB000F31A92}" dt="2019-11-08T16:13:39.653" v="3889" actId="478"/>
          <ac:spMkLst>
            <pc:docMk/>
            <pc:sldMk cId="4213002537" sldId="347"/>
            <ac:spMk id="16" creationId="{00000000-0000-0000-0000-000000000000}"/>
          </ac:spMkLst>
        </pc:spChg>
        <pc:spChg chg="add mod">
          <ac:chgData name="Jad Silbak" userId="6d7e641b-76fd-48dc-80cf-f777237fad7b" providerId="ADAL" clId="{0EC03822-43B4-C54A-9765-6AB000F31A92}" dt="2019-11-08T18:42:33.624" v="4056" actId="1076"/>
          <ac:spMkLst>
            <pc:docMk/>
            <pc:sldMk cId="4213002537" sldId="347"/>
            <ac:spMk id="16" creationId="{0A41DCB3-3972-0046-9A98-5AD9A3249FFA}"/>
          </ac:spMkLst>
        </pc:spChg>
        <pc:spChg chg="del">
          <ac:chgData name="Jad Silbak" userId="6d7e641b-76fd-48dc-80cf-f777237fad7b" providerId="ADAL" clId="{0EC03822-43B4-C54A-9765-6AB000F31A92}" dt="2019-11-08T16:13:39.653" v="3889" actId="478"/>
          <ac:spMkLst>
            <pc:docMk/>
            <pc:sldMk cId="4213002537" sldId="347"/>
            <ac:spMk id="17" creationId="{00000000-0000-0000-0000-000000000000}"/>
          </ac:spMkLst>
        </pc:spChg>
        <pc:spChg chg="add mod">
          <ac:chgData name="Jad Silbak" userId="6d7e641b-76fd-48dc-80cf-f777237fad7b" providerId="ADAL" clId="{0EC03822-43B4-C54A-9765-6AB000F31A92}" dt="2019-11-08T18:42:33.624" v="4056" actId="1076"/>
          <ac:spMkLst>
            <pc:docMk/>
            <pc:sldMk cId="4213002537" sldId="347"/>
            <ac:spMk id="17" creationId="{7E7167CB-94D3-5642-80C0-2FBD0C2B791E}"/>
          </ac:spMkLst>
        </pc:spChg>
        <pc:spChg chg="del">
          <ac:chgData name="Jad Silbak" userId="6d7e641b-76fd-48dc-80cf-f777237fad7b" providerId="ADAL" clId="{0EC03822-43B4-C54A-9765-6AB000F31A92}" dt="2019-11-08T16:13:39.653" v="3889" actId="478"/>
          <ac:spMkLst>
            <pc:docMk/>
            <pc:sldMk cId="4213002537" sldId="347"/>
            <ac:spMk id="18" creationId="{00000000-0000-0000-0000-000000000000}"/>
          </ac:spMkLst>
        </pc:spChg>
        <pc:spChg chg="add mod">
          <ac:chgData name="Jad Silbak" userId="6d7e641b-76fd-48dc-80cf-f777237fad7b" providerId="ADAL" clId="{0EC03822-43B4-C54A-9765-6AB000F31A92}" dt="2019-11-08T18:42:33.624" v="4056" actId="1076"/>
          <ac:spMkLst>
            <pc:docMk/>
            <pc:sldMk cId="4213002537" sldId="347"/>
            <ac:spMk id="18" creationId="{476DDDED-0D22-C744-9100-602289C23FA7}"/>
          </ac:spMkLst>
        </pc:spChg>
        <pc:spChg chg="del">
          <ac:chgData name="Jad Silbak" userId="6d7e641b-76fd-48dc-80cf-f777237fad7b" providerId="ADAL" clId="{0EC03822-43B4-C54A-9765-6AB000F31A92}" dt="2019-11-08T16:13:39.653" v="3889" actId="478"/>
          <ac:spMkLst>
            <pc:docMk/>
            <pc:sldMk cId="4213002537" sldId="347"/>
            <ac:spMk id="19" creationId="{00000000-0000-0000-0000-000000000000}"/>
          </ac:spMkLst>
        </pc:spChg>
        <pc:spChg chg="add mod">
          <ac:chgData name="Jad Silbak" userId="6d7e641b-76fd-48dc-80cf-f777237fad7b" providerId="ADAL" clId="{0EC03822-43B4-C54A-9765-6AB000F31A92}" dt="2019-11-08T18:42:33.624" v="4056" actId="1076"/>
          <ac:spMkLst>
            <pc:docMk/>
            <pc:sldMk cId="4213002537" sldId="347"/>
            <ac:spMk id="19" creationId="{C1736253-33BC-FF42-86CA-E04CF755F5F0}"/>
          </ac:spMkLst>
        </pc:spChg>
        <pc:spChg chg="del">
          <ac:chgData name="Jad Silbak" userId="6d7e641b-76fd-48dc-80cf-f777237fad7b" providerId="ADAL" clId="{0EC03822-43B4-C54A-9765-6AB000F31A92}" dt="2019-11-08T16:13:39.653" v="3889" actId="478"/>
          <ac:spMkLst>
            <pc:docMk/>
            <pc:sldMk cId="4213002537" sldId="347"/>
            <ac:spMk id="20" creationId="{00000000-0000-0000-0000-000000000000}"/>
          </ac:spMkLst>
        </pc:spChg>
        <pc:spChg chg="add mod">
          <ac:chgData name="Jad Silbak" userId="6d7e641b-76fd-48dc-80cf-f777237fad7b" providerId="ADAL" clId="{0EC03822-43B4-C54A-9765-6AB000F31A92}" dt="2019-11-08T18:42:33.624" v="4056" actId="1076"/>
          <ac:spMkLst>
            <pc:docMk/>
            <pc:sldMk cId="4213002537" sldId="347"/>
            <ac:spMk id="20" creationId="{5C30C9CF-C955-7245-AB46-C867A59F4717}"/>
          </ac:spMkLst>
        </pc:spChg>
        <pc:spChg chg="add mod">
          <ac:chgData name="Jad Silbak" userId="6d7e641b-76fd-48dc-80cf-f777237fad7b" providerId="ADAL" clId="{0EC03822-43B4-C54A-9765-6AB000F31A92}" dt="2019-11-08T18:42:33.624" v="4056" actId="1076"/>
          <ac:spMkLst>
            <pc:docMk/>
            <pc:sldMk cId="4213002537" sldId="347"/>
            <ac:spMk id="21" creationId="{9738234F-60AB-754A-9654-D7634592077A}"/>
          </ac:spMkLst>
        </pc:spChg>
        <pc:spChg chg="add mod">
          <ac:chgData name="Jad Silbak" userId="6d7e641b-76fd-48dc-80cf-f777237fad7b" providerId="ADAL" clId="{0EC03822-43B4-C54A-9765-6AB000F31A92}" dt="2019-11-08T18:42:33.624" v="4056" actId="1076"/>
          <ac:spMkLst>
            <pc:docMk/>
            <pc:sldMk cId="4213002537" sldId="347"/>
            <ac:spMk id="22" creationId="{F34AEDE7-4A45-B740-857B-5956D5C9CC0A}"/>
          </ac:spMkLst>
        </pc:spChg>
        <pc:spChg chg="add mod">
          <ac:chgData name="Jad Silbak" userId="6d7e641b-76fd-48dc-80cf-f777237fad7b" providerId="ADAL" clId="{0EC03822-43B4-C54A-9765-6AB000F31A92}" dt="2019-11-08T18:42:33.624" v="4056" actId="1076"/>
          <ac:spMkLst>
            <pc:docMk/>
            <pc:sldMk cId="4213002537" sldId="347"/>
            <ac:spMk id="23" creationId="{600000E8-DBC0-DE4E-8E83-E765FFDD2429}"/>
          </ac:spMkLst>
        </pc:spChg>
        <pc:spChg chg="add mod">
          <ac:chgData name="Jad Silbak" userId="6d7e641b-76fd-48dc-80cf-f777237fad7b" providerId="ADAL" clId="{0EC03822-43B4-C54A-9765-6AB000F31A92}" dt="2019-11-08T18:42:33.624" v="4056" actId="1076"/>
          <ac:spMkLst>
            <pc:docMk/>
            <pc:sldMk cId="4213002537" sldId="347"/>
            <ac:spMk id="24" creationId="{48726730-DB22-2548-AF56-670A2291EF5B}"/>
          </ac:spMkLst>
        </pc:spChg>
        <pc:spChg chg="add del mod">
          <ac:chgData name="Jad Silbak" userId="6d7e641b-76fd-48dc-80cf-f777237fad7b" providerId="ADAL" clId="{0EC03822-43B4-C54A-9765-6AB000F31A92}" dt="2019-11-08T16:17:33.791" v="3968" actId="478"/>
          <ac:spMkLst>
            <pc:docMk/>
            <pc:sldMk cId="4213002537" sldId="347"/>
            <ac:spMk id="25" creationId="{456AFC0D-FB16-AC48-B0F1-A08145C813D7}"/>
          </ac:spMkLst>
        </pc:spChg>
        <pc:spChg chg="add mod">
          <ac:chgData name="Jad Silbak" userId="6d7e641b-76fd-48dc-80cf-f777237fad7b" providerId="ADAL" clId="{0EC03822-43B4-C54A-9765-6AB000F31A92}" dt="2019-11-08T18:42:33.624" v="4056" actId="1076"/>
          <ac:spMkLst>
            <pc:docMk/>
            <pc:sldMk cId="4213002537" sldId="347"/>
            <ac:spMk id="25" creationId="{CE5C8E39-3431-9440-B612-B5092227BE63}"/>
          </ac:spMkLst>
        </pc:spChg>
        <pc:spChg chg="del">
          <ac:chgData name="Jad Silbak" userId="6d7e641b-76fd-48dc-80cf-f777237fad7b" providerId="ADAL" clId="{0EC03822-43B4-C54A-9765-6AB000F31A92}" dt="2019-11-08T16:13:39.653" v="3889" actId="478"/>
          <ac:spMkLst>
            <pc:docMk/>
            <pc:sldMk cId="4213002537" sldId="347"/>
            <ac:spMk id="26" creationId="{00000000-0000-0000-0000-000000000000}"/>
          </ac:spMkLst>
        </pc:spChg>
        <pc:spChg chg="add mod">
          <ac:chgData name="Jad Silbak" userId="6d7e641b-76fd-48dc-80cf-f777237fad7b" providerId="ADAL" clId="{0EC03822-43B4-C54A-9765-6AB000F31A92}" dt="2019-11-08T18:45:05.705" v="4066" actId="1076"/>
          <ac:spMkLst>
            <pc:docMk/>
            <pc:sldMk cId="4213002537" sldId="347"/>
            <ac:spMk id="26" creationId="{2FDF29C2-F6AD-6149-906A-3D160B429921}"/>
          </ac:spMkLst>
        </pc:spChg>
        <pc:spChg chg="add mod">
          <ac:chgData name="Jad Silbak" userId="6d7e641b-76fd-48dc-80cf-f777237fad7b" providerId="ADAL" clId="{0EC03822-43B4-C54A-9765-6AB000F31A92}" dt="2019-11-08T18:25:22.053" v="3985" actId="20577"/>
          <ac:spMkLst>
            <pc:docMk/>
            <pc:sldMk cId="4213002537" sldId="347"/>
            <ac:spMk id="27" creationId="{3841987A-3E8E-C242-BFB3-DD4A45A5FCD6}"/>
          </ac:spMkLst>
        </pc:spChg>
        <pc:spChg chg="add mod">
          <ac:chgData name="Jad Silbak" userId="6d7e641b-76fd-48dc-80cf-f777237fad7b" providerId="ADAL" clId="{0EC03822-43B4-C54A-9765-6AB000F31A92}" dt="2019-11-08T18:42:33.624" v="4056" actId="1076"/>
          <ac:spMkLst>
            <pc:docMk/>
            <pc:sldMk cId="4213002537" sldId="347"/>
            <ac:spMk id="28" creationId="{A8DADED7-E4E3-5248-8745-76B37D5117F4}"/>
          </ac:spMkLst>
        </pc:spChg>
        <pc:spChg chg="add mod">
          <ac:chgData name="Jad Silbak" userId="6d7e641b-76fd-48dc-80cf-f777237fad7b" providerId="ADAL" clId="{0EC03822-43B4-C54A-9765-6AB000F31A92}" dt="2019-11-08T18:42:33.624" v="4056" actId="1076"/>
          <ac:spMkLst>
            <pc:docMk/>
            <pc:sldMk cId="4213002537" sldId="347"/>
            <ac:spMk id="29" creationId="{4DA24718-0982-A548-8519-05135A43C4B2}"/>
          </ac:spMkLst>
        </pc:spChg>
        <pc:spChg chg="add mod">
          <ac:chgData name="Jad Silbak" userId="6d7e641b-76fd-48dc-80cf-f777237fad7b" providerId="ADAL" clId="{0EC03822-43B4-C54A-9765-6AB000F31A92}" dt="2019-11-08T18:50:00.537" v="4088" actId="1076"/>
          <ac:spMkLst>
            <pc:docMk/>
            <pc:sldMk cId="4213002537" sldId="347"/>
            <ac:spMk id="30" creationId="{F5F2E5B6-4923-164D-9C2B-B1C853945DE8}"/>
          </ac:spMkLst>
        </pc:spChg>
        <pc:spChg chg="add mod">
          <ac:chgData name="Jad Silbak" userId="6d7e641b-76fd-48dc-80cf-f777237fad7b" providerId="ADAL" clId="{0EC03822-43B4-C54A-9765-6AB000F31A92}" dt="2019-11-08T18:42:33.624" v="4056" actId="1076"/>
          <ac:spMkLst>
            <pc:docMk/>
            <pc:sldMk cId="4213002537" sldId="347"/>
            <ac:spMk id="31" creationId="{F84F0AC3-F986-3042-9538-65FD826CF88C}"/>
          </ac:spMkLst>
        </pc:spChg>
        <pc:spChg chg="add mod">
          <ac:chgData name="Jad Silbak" userId="6d7e641b-76fd-48dc-80cf-f777237fad7b" providerId="ADAL" clId="{0EC03822-43B4-C54A-9765-6AB000F31A92}" dt="2019-11-08T18:42:33.624" v="4056" actId="1076"/>
          <ac:spMkLst>
            <pc:docMk/>
            <pc:sldMk cId="4213002537" sldId="347"/>
            <ac:spMk id="33" creationId="{717B8969-0F86-564A-B969-0003CD9B073D}"/>
          </ac:spMkLst>
        </pc:spChg>
        <pc:spChg chg="del">
          <ac:chgData name="Jad Silbak" userId="6d7e641b-76fd-48dc-80cf-f777237fad7b" providerId="ADAL" clId="{0EC03822-43B4-C54A-9765-6AB000F31A92}" dt="2019-11-08T16:10:03.749" v="3784" actId="478"/>
          <ac:spMkLst>
            <pc:docMk/>
            <pc:sldMk cId="4213002537" sldId="347"/>
            <ac:spMk id="33" creationId="{A800115B-A864-1A4C-A53A-7C40EE391E6F}"/>
          </ac:spMkLst>
        </pc:spChg>
        <pc:spChg chg="del">
          <ac:chgData name="Jad Silbak" userId="6d7e641b-76fd-48dc-80cf-f777237fad7b" providerId="ADAL" clId="{0EC03822-43B4-C54A-9765-6AB000F31A92}" dt="2019-11-08T16:10:08.003" v="3785" actId="478"/>
          <ac:spMkLst>
            <pc:docMk/>
            <pc:sldMk cId="4213002537" sldId="347"/>
            <ac:spMk id="34" creationId="{AD8D5F4F-794A-454A-A255-0C87F86AE77B}"/>
          </ac:spMkLst>
        </pc:spChg>
        <pc:spChg chg="add mod">
          <ac:chgData name="Jad Silbak" userId="6d7e641b-76fd-48dc-80cf-f777237fad7b" providerId="ADAL" clId="{0EC03822-43B4-C54A-9765-6AB000F31A92}" dt="2019-11-08T18:42:46.863" v="4060" actId="1076"/>
          <ac:spMkLst>
            <pc:docMk/>
            <pc:sldMk cId="4213002537" sldId="347"/>
            <ac:spMk id="34" creationId="{E4549B4A-D338-4441-B519-05A9945539C2}"/>
          </ac:spMkLst>
        </pc:spChg>
        <pc:spChg chg="add del mod">
          <ac:chgData name="Jad Silbak" userId="6d7e641b-76fd-48dc-80cf-f777237fad7b" providerId="ADAL" clId="{0EC03822-43B4-C54A-9765-6AB000F31A92}" dt="2019-11-08T18:47:55.417" v="4079"/>
          <ac:spMkLst>
            <pc:docMk/>
            <pc:sldMk cId="4213002537" sldId="347"/>
            <ac:spMk id="35" creationId="{4EEF742F-1927-0749-8542-45768DA58497}"/>
          </ac:spMkLst>
        </pc:spChg>
        <pc:spChg chg="add del mod">
          <ac:chgData name="Jad Silbak" userId="6d7e641b-76fd-48dc-80cf-f777237fad7b" providerId="ADAL" clId="{0EC03822-43B4-C54A-9765-6AB000F31A92}" dt="2019-11-08T18:50:01.624" v="4089" actId="47"/>
          <ac:spMkLst>
            <pc:docMk/>
            <pc:sldMk cId="4213002537" sldId="347"/>
            <ac:spMk id="36" creationId="{C78EA444-06BE-3549-A32F-54F517A6FFEF}"/>
          </ac:spMkLst>
        </pc:spChg>
        <pc:spChg chg="add del mod">
          <ac:chgData name="Jad Silbak" userId="6d7e641b-76fd-48dc-80cf-f777237fad7b" providerId="ADAL" clId="{0EC03822-43B4-C54A-9765-6AB000F31A92}" dt="2019-11-08T18:50:03.402" v="4091" actId="47"/>
          <ac:spMkLst>
            <pc:docMk/>
            <pc:sldMk cId="4213002537" sldId="347"/>
            <ac:spMk id="37" creationId="{EAD7A08B-B56F-F348-8B25-938E7797F3A9}"/>
          </ac:spMkLst>
        </pc:spChg>
        <pc:spChg chg="add del mod">
          <ac:chgData name="Jad Silbak" userId="6d7e641b-76fd-48dc-80cf-f777237fad7b" providerId="ADAL" clId="{0EC03822-43B4-C54A-9765-6AB000F31A92}" dt="2019-11-08T18:48:08.919" v="4082"/>
          <ac:spMkLst>
            <pc:docMk/>
            <pc:sldMk cId="4213002537" sldId="347"/>
            <ac:spMk id="38" creationId="{501079DD-7CE0-1F4A-8EDB-E8C404BCA263}"/>
          </ac:spMkLst>
        </pc:spChg>
        <pc:spChg chg="add del mod">
          <ac:chgData name="Jad Silbak" userId="6d7e641b-76fd-48dc-80cf-f777237fad7b" providerId="ADAL" clId="{0EC03822-43B4-C54A-9765-6AB000F31A92}" dt="2019-11-08T18:47:38.526" v="4074"/>
          <ac:spMkLst>
            <pc:docMk/>
            <pc:sldMk cId="4213002537" sldId="347"/>
            <ac:spMk id="39" creationId="{B0A47A61-519C-2044-BA00-D89007ED090A}"/>
          </ac:spMkLst>
        </pc:spChg>
        <pc:spChg chg="add mod">
          <ac:chgData name="Jad Silbak" userId="6d7e641b-76fd-48dc-80cf-f777237fad7b" providerId="ADAL" clId="{0EC03822-43B4-C54A-9765-6AB000F31A92}" dt="2019-11-08T18:47:12.134" v="4070" actId="1076"/>
          <ac:spMkLst>
            <pc:docMk/>
            <pc:sldMk cId="4213002537" sldId="347"/>
            <ac:spMk id="40" creationId="{9443786D-77F8-8F4D-BD70-1DEF9440EB26}"/>
          </ac:spMkLst>
        </pc:spChg>
        <pc:spChg chg="add mod">
          <ac:chgData name="Jad Silbak" userId="6d7e641b-76fd-48dc-80cf-f777237fad7b" providerId="ADAL" clId="{0EC03822-43B4-C54A-9765-6AB000F31A92}" dt="2019-11-08T18:47:20.846" v="4071" actId="1076"/>
          <ac:spMkLst>
            <pc:docMk/>
            <pc:sldMk cId="4213002537" sldId="347"/>
            <ac:spMk id="41" creationId="{D8C3683B-1B38-614F-833B-4E046CA2BB8B}"/>
          </ac:spMkLst>
        </pc:spChg>
        <pc:spChg chg="add">
          <ac:chgData name="Jad Silbak" userId="6d7e641b-76fd-48dc-80cf-f777237fad7b" providerId="ADAL" clId="{0EC03822-43B4-C54A-9765-6AB000F31A92}" dt="2019-11-08T18:44:56.873" v="4063"/>
          <ac:spMkLst>
            <pc:docMk/>
            <pc:sldMk cId="4213002537" sldId="347"/>
            <ac:spMk id="42" creationId="{18250678-D0F4-5E49-AB55-F99E9A1C6F11}"/>
          </ac:spMkLst>
        </pc:spChg>
        <pc:spChg chg="add">
          <ac:chgData name="Jad Silbak" userId="6d7e641b-76fd-48dc-80cf-f777237fad7b" providerId="ADAL" clId="{0EC03822-43B4-C54A-9765-6AB000F31A92}" dt="2019-11-08T18:45:07.663" v="4067"/>
          <ac:spMkLst>
            <pc:docMk/>
            <pc:sldMk cId="4213002537" sldId="347"/>
            <ac:spMk id="43" creationId="{E8056661-0989-AB4D-91EC-5DC7B4755233}"/>
          </ac:spMkLst>
        </pc:spChg>
        <pc:spChg chg="add mod">
          <ac:chgData name="Jad Silbak" userId="6d7e641b-76fd-48dc-80cf-f777237fad7b" providerId="ADAL" clId="{0EC03822-43B4-C54A-9765-6AB000F31A92}" dt="2019-11-08T18:45:19.561" v="4069" actId="1076"/>
          <ac:spMkLst>
            <pc:docMk/>
            <pc:sldMk cId="4213002537" sldId="347"/>
            <ac:spMk id="44" creationId="{E4109B0E-DFBA-834A-850D-045702C0BBBF}"/>
          </ac:spMkLst>
        </pc:spChg>
        <pc:spChg chg="add mod">
          <ac:chgData name="Jad Silbak" userId="6d7e641b-76fd-48dc-80cf-f777237fad7b" providerId="ADAL" clId="{0EC03822-43B4-C54A-9765-6AB000F31A92}" dt="2019-11-08T18:50:34.709" v="4093" actId="1076"/>
          <ac:spMkLst>
            <pc:docMk/>
            <pc:sldMk cId="4213002537" sldId="347"/>
            <ac:spMk id="45" creationId="{7FC0E4E9-0CEE-F74E-BD8B-EC9C317DDA1C}"/>
          </ac:spMkLst>
        </pc:spChg>
        <pc:cxnChg chg="del mod">
          <ac:chgData name="Jad Silbak" userId="6d7e641b-76fd-48dc-80cf-f777237fad7b" providerId="ADAL" clId="{0EC03822-43B4-C54A-9765-6AB000F31A92}" dt="2019-11-08T16:13:39.653" v="3889" actId="478"/>
          <ac:cxnSpMkLst>
            <pc:docMk/>
            <pc:sldMk cId="4213002537" sldId="347"/>
            <ac:cxnSpMk id="7" creationId="{00000000-0000-0000-0000-000000000000}"/>
          </ac:cxnSpMkLst>
        </pc:cxnChg>
        <pc:cxnChg chg="del mod">
          <ac:chgData name="Jad Silbak" userId="6d7e641b-76fd-48dc-80cf-f777237fad7b" providerId="ADAL" clId="{0EC03822-43B4-C54A-9765-6AB000F31A92}" dt="2019-11-08T16:13:39.653" v="3889" actId="478"/>
          <ac:cxnSpMkLst>
            <pc:docMk/>
            <pc:sldMk cId="4213002537" sldId="347"/>
            <ac:cxnSpMk id="8" creationId="{00000000-0000-0000-0000-000000000000}"/>
          </ac:cxnSpMkLst>
        </pc:cxnChg>
        <pc:cxnChg chg="del">
          <ac:chgData name="Jad Silbak" userId="6d7e641b-76fd-48dc-80cf-f777237fad7b" providerId="ADAL" clId="{0EC03822-43B4-C54A-9765-6AB000F31A92}" dt="2019-11-08T16:13:39.653" v="3889" actId="478"/>
          <ac:cxnSpMkLst>
            <pc:docMk/>
            <pc:sldMk cId="4213002537" sldId="347"/>
            <ac:cxnSpMk id="9" creationId="{00000000-0000-0000-0000-000000000000}"/>
          </ac:cxnSpMkLst>
        </pc:cxnChg>
        <pc:cxnChg chg="del">
          <ac:chgData name="Jad Silbak" userId="6d7e641b-76fd-48dc-80cf-f777237fad7b" providerId="ADAL" clId="{0EC03822-43B4-C54A-9765-6AB000F31A92}" dt="2019-11-08T16:13:39.653" v="3889" actId="478"/>
          <ac:cxnSpMkLst>
            <pc:docMk/>
            <pc:sldMk cId="4213002537" sldId="347"/>
            <ac:cxnSpMk id="10" creationId="{00000000-0000-0000-0000-000000000000}"/>
          </ac:cxnSpMkLst>
        </pc:cxnChg>
        <pc:cxnChg chg="del">
          <ac:chgData name="Jad Silbak" userId="6d7e641b-76fd-48dc-80cf-f777237fad7b" providerId="ADAL" clId="{0EC03822-43B4-C54A-9765-6AB000F31A92}" dt="2019-11-08T16:13:39.653" v="3889" actId="478"/>
          <ac:cxnSpMkLst>
            <pc:docMk/>
            <pc:sldMk cId="4213002537" sldId="347"/>
            <ac:cxnSpMk id="11" creationId="{00000000-0000-0000-0000-000000000000}"/>
          </ac:cxnSpMkLst>
        </pc:cxnChg>
        <pc:cxnChg chg="del mod">
          <ac:chgData name="Jad Silbak" userId="6d7e641b-76fd-48dc-80cf-f777237fad7b" providerId="ADAL" clId="{0EC03822-43B4-C54A-9765-6AB000F31A92}" dt="2019-11-08T16:13:39.653" v="3889" actId="478"/>
          <ac:cxnSpMkLst>
            <pc:docMk/>
            <pc:sldMk cId="4213002537" sldId="347"/>
            <ac:cxnSpMk id="21" creationId="{00000000-0000-0000-0000-000000000000}"/>
          </ac:cxnSpMkLst>
        </pc:cxnChg>
        <pc:cxnChg chg="del mod">
          <ac:chgData name="Jad Silbak" userId="6d7e641b-76fd-48dc-80cf-f777237fad7b" providerId="ADAL" clId="{0EC03822-43B4-C54A-9765-6AB000F31A92}" dt="2019-11-08T16:13:39.653" v="3889" actId="478"/>
          <ac:cxnSpMkLst>
            <pc:docMk/>
            <pc:sldMk cId="4213002537" sldId="347"/>
            <ac:cxnSpMk id="22" creationId="{00000000-0000-0000-0000-000000000000}"/>
          </ac:cxnSpMkLst>
        </pc:cxnChg>
        <pc:cxnChg chg="del mod">
          <ac:chgData name="Jad Silbak" userId="6d7e641b-76fd-48dc-80cf-f777237fad7b" providerId="ADAL" clId="{0EC03822-43B4-C54A-9765-6AB000F31A92}" dt="2019-11-08T16:13:39.653" v="3889" actId="478"/>
          <ac:cxnSpMkLst>
            <pc:docMk/>
            <pc:sldMk cId="4213002537" sldId="347"/>
            <ac:cxnSpMk id="23" creationId="{00000000-0000-0000-0000-000000000000}"/>
          </ac:cxnSpMkLst>
        </pc:cxnChg>
        <pc:cxnChg chg="add mod">
          <ac:chgData name="Jad Silbak" userId="6d7e641b-76fd-48dc-80cf-f777237fad7b" providerId="ADAL" clId="{0EC03822-43B4-C54A-9765-6AB000F31A92}" dt="2019-11-08T18:50:00.537" v="4088" actId="1076"/>
          <ac:cxnSpMkLst>
            <pc:docMk/>
            <pc:sldMk cId="4213002537" sldId="347"/>
            <ac:cxnSpMk id="32" creationId="{2034C513-795E-7548-A3C0-88F8EAB6D91F}"/>
          </ac:cxnSpMkLst>
        </pc:cxnChg>
      </pc:sldChg>
      <pc:sldChg chg="delSp modSp add del ord delAnim">
        <pc:chgData name="Jad Silbak" userId="6d7e641b-76fd-48dc-80cf-f777237fad7b" providerId="ADAL" clId="{0EC03822-43B4-C54A-9765-6AB000F31A92}" dt="2019-11-10T03:00:05.009" v="15302" actId="2696"/>
        <pc:sldMkLst>
          <pc:docMk/>
          <pc:sldMk cId="151562735" sldId="348"/>
        </pc:sldMkLst>
        <pc:spChg chg="del">
          <ac:chgData name="Jad Silbak" userId="6d7e641b-76fd-48dc-80cf-f777237fad7b" providerId="ADAL" clId="{0EC03822-43B4-C54A-9765-6AB000F31A92}" dt="2019-11-08T18:55:20.908" v="4210" actId="478"/>
          <ac:spMkLst>
            <pc:docMk/>
            <pc:sldMk cId="151562735" sldId="348"/>
            <ac:spMk id="2" creationId="{04889BF5-83E6-B247-B747-E6B5FECB28D0}"/>
          </ac:spMkLst>
        </pc:spChg>
        <pc:spChg chg="mod">
          <ac:chgData name="Jad Silbak" userId="6d7e641b-76fd-48dc-80cf-f777237fad7b" providerId="ADAL" clId="{0EC03822-43B4-C54A-9765-6AB000F31A92}" dt="2019-11-08T23:25:56.427" v="6589" actId="1076"/>
          <ac:spMkLst>
            <pc:docMk/>
            <pc:sldMk cId="151562735" sldId="348"/>
            <ac:spMk id="3" creationId="{1999FB66-1881-FD47-8642-CA2B676332FA}"/>
          </ac:spMkLst>
        </pc:spChg>
        <pc:spChg chg="mod">
          <ac:chgData name="Jad Silbak" userId="6d7e641b-76fd-48dc-80cf-f777237fad7b" providerId="ADAL" clId="{0EC03822-43B4-C54A-9765-6AB000F31A92}" dt="2019-11-08T18:55:41.626" v="4214"/>
          <ac:spMkLst>
            <pc:docMk/>
            <pc:sldMk cId="151562735" sldId="348"/>
            <ac:spMk id="4" creationId="{00000000-0000-0000-0000-000000000000}"/>
          </ac:spMkLst>
        </pc:spChg>
        <pc:spChg chg="del">
          <ac:chgData name="Jad Silbak" userId="6d7e641b-76fd-48dc-80cf-f777237fad7b" providerId="ADAL" clId="{0EC03822-43B4-C54A-9765-6AB000F31A92}" dt="2019-11-08T18:55:23.883" v="4211" actId="478"/>
          <ac:spMkLst>
            <pc:docMk/>
            <pc:sldMk cId="151562735" sldId="348"/>
            <ac:spMk id="33" creationId="{A800115B-A864-1A4C-A53A-7C40EE391E6F}"/>
          </ac:spMkLst>
        </pc:spChg>
      </pc:sldChg>
      <pc:sldChg chg="addSp modSp add del ord modAnim">
        <pc:chgData name="Jad Silbak" userId="6d7e641b-76fd-48dc-80cf-f777237fad7b" providerId="ADAL" clId="{0EC03822-43B4-C54A-9765-6AB000F31A92}" dt="2019-11-10T03:00:04.357" v="15296" actId="2696"/>
        <pc:sldMkLst>
          <pc:docMk/>
          <pc:sldMk cId="3560351267" sldId="349"/>
        </pc:sldMkLst>
        <pc:spChg chg="mod">
          <ac:chgData name="Jad Silbak" userId="6d7e641b-76fd-48dc-80cf-f777237fad7b" providerId="ADAL" clId="{0EC03822-43B4-C54A-9765-6AB000F31A92}" dt="2019-11-08T20:19:36.490" v="5044" actId="1076"/>
          <ac:spMkLst>
            <pc:docMk/>
            <pc:sldMk cId="3560351267" sldId="349"/>
            <ac:spMk id="6" creationId="{A219B32D-0528-9C43-98CC-F922B18C9D6F}"/>
          </ac:spMkLst>
        </pc:spChg>
        <pc:spChg chg="mod">
          <ac:chgData name="Jad Silbak" userId="6d7e641b-76fd-48dc-80cf-f777237fad7b" providerId="ADAL" clId="{0EC03822-43B4-C54A-9765-6AB000F31A92}" dt="2019-11-08T20:19:36.490" v="5044" actId="1076"/>
          <ac:spMkLst>
            <pc:docMk/>
            <pc:sldMk cId="3560351267" sldId="349"/>
            <ac:spMk id="7" creationId="{877B4206-BE24-7E44-BE68-7167D5DCF3D4}"/>
          </ac:spMkLst>
        </pc:spChg>
        <pc:spChg chg="mod">
          <ac:chgData name="Jad Silbak" userId="6d7e641b-76fd-48dc-80cf-f777237fad7b" providerId="ADAL" clId="{0EC03822-43B4-C54A-9765-6AB000F31A92}" dt="2019-11-08T20:19:36.490" v="5044" actId="1076"/>
          <ac:spMkLst>
            <pc:docMk/>
            <pc:sldMk cId="3560351267" sldId="349"/>
            <ac:spMk id="8" creationId="{0A8BAF95-9B4D-A241-BDD9-7E970AF11991}"/>
          </ac:spMkLst>
        </pc:spChg>
        <pc:spChg chg="mod">
          <ac:chgData name="Jad Silbak" userId="6d7e641b-76fd-48dc-80cf-f777237fad7b" providerId="ADAL" clId="{0EC03822-43B4-C54A-9765-6AB000F31A92}" dt="2019-11-08T20:19:20.543" v="5043" actId="1076"/>
          <ac:spMkLst>
            <pc:docMk/>
            <pc:sldMk cId="3560351267" sldId="349"/>
            <ac:spMk id="16" creationId="{0A41DCB3-3972-0046-9A98-5AD9A3249FFA}"/>
          </ac:spMkLst>
        </pc:spChg>
        <pc:spChg chg="mod">
          <ac:chgData name="Jad Silbak" userId="6d7e641b-76fd-48dc-80cf-f777237fad7b" providerId="ADAL" clId="{0EC03822-43B4-C54A-9765-6AB000F31A92}" dt="2019-11-08T20:19:20.543" v="5043" actId="1076"/>
          <ac:spMkLst>
            <pc:docMk/>
            <pc:sldMk cId="3560351267" sldId="349"/>
            <ac:spMk id="17" creationId="{7E7167CB-94D3-5642-80C0-2FBD0C2B791E}"/>
          </ac:spMkLst>
        </pc:spChg>
        <pc:spChg chg="mod">
          <ac:chgData name="Jad Silbak" userId="6d7e641b-76fd-48dc-80cf-f777237fad7b" providerId="ADAL" clId="{0EC03822-43B4-C54A-9765-6AB000F31A92}" dt="2019-11-08T20:19:20.543" v="5043" actId="1076"/>
          <ac:spMkLst>
            <pc:docMk/>
            <pc:sldMk cId="3560351267" sldId="349"/>
            <ac:spMk id="20" creationId="{5C30C9CF-C955-7245-AB46-C867A59F4717}"/>
          </ac:spMkLst>
        </pc:spChg>
        <pc:spChg chg="mod">
          <ac:chgData name="Jad Silbak" userId="6d7e641b-76fd-48dc-80cf-f777237fad7b" providerId="ADAL" clId="{0EC03822-43B4-C54A-9765-6AB000F31A92}" dt="2019-11-08T20:19:20.543" v="5043" actId="1076"/>
          <ac:spMkLst>
            <pc:docMk/>
            <pc:sldMk cId="3560351267" sldId="349"/>
            <ac:spMk id="21" creationId="{9738234F-60AB-754A-9654-D7634592077A}"/>
          </ac:spMkLst>
        </pc:spChg>
        <pc:spChg chg="mod">
          <ac:chgData name="Jad Silbak" userId="6d7e641b-76fd-48dc-80cf-f777237fad7b" providerId="ADAL" clId="{0EC03822-43B4-C54A-9765-6AB000F31A92}" dt="2019-11-08T20:18:50.397" v="5039" actId="20577"/>
          <ac:spMkLst>
            <pc:docMk/>
            <pc:sldMk cId="3560351267" sldId="349"/>
            <ac:spMk id="27" creationId="{3841987A-3E8E-C242-BFB3-DD4A45A5FCD6}"/>
          </ac:spMkLst>
        </pc:spChg>
        <pc:spChg chg="add">
          <ac:chgData name="Jad Silbak" userId="6d7e641b-76fd-48dc-80cf-f777237fad7b" providerId="ADAL" clId="{0EC03822-43B4-C54A-9765-6AB000F31A92}" dt="2019-11-08T18:56:33.886" v="4218"/>
          <ac:spMkLst>
            <pc:docMk/>
            <pc:sldMk cId="3560351267" sldId="349"/>
            <ac:spMk id="38" creationId="{CC1C2095-C994-4545-A775-499A17B9C33F}"/>
          </ac:spMkLst>
        </pc:spChg>
      </pc:sldChg>
      <pc:sldChg chg="add del ord">
        <pc:chgData name="Jad Silbak" userId="6d7e641b-76fd-48dc-80cf-f777237fad7b" providerId="ADAL" clId="{0EC03822-43B4-C54A-9765-6AB000F31A92}" dt="2019-11-10T03:00:04.278" v="15295" actId="2696"/>
        <pc:sldMkLst>
          <pc:docMk/>
          <pc:sldMk cId="1546447595" sldId="350"/>
        </pc:sldMkLst>
      </pc:sldChg>
      <pc:sldChg chg="modSp add del ord">
        <pc:chgData name="Jad Silbak" userId="6d7e641b-76fd-48dc-80cf-f777237fad7b" providerId="ADAL" clId="{0EC03822-43B4-C54A-9765-6AB000F31A92}" dt="2019-11-10T03:00:04.158" v="15294" actId="2696"/>
        <pc:sldMkLst>
          <pc:docMk/>
          <pc:sldMk cId="353881199" sldId="351"/>
        </pc:sldMkLst>
        <pc:spChg chg="mod">
          <ac:chgData name="Jad Silbak" userId="6d7e641b-76fd-48dc-80cf-f777237fad7b" providerId="ADAL" clId="{0EC03822-43B4-C54A-9765-6AB000F31A92}" dt="2019-11-08T19:22:59.385" v="4578" actId="115"/>
          <ac:spMkLst>
            <pc:docMk/>
            <pc:sldMk cId="353881199" sldId="351"/>
            <ac:spMk id="2" creationId="{04889BF5-83E6-B247-B747-E6B5FECB28D0}"/>
          </ac:spMkLst>
        </pc:spChg>
        <pc:spChg chg="mod">
          <ac:chgData name="Jad Silbak" userId="6d7e641b-76fd-48dc-80cf-f777237fad7b" providerId="ADAL" clId="{0EC03822-43B4-C54A-9765-6AB000F31A92}" dt="2019-11-08T19:24:20.335" v="4621" actId="20577"/>
          <ac:spMkLst>
            <pc:docMk/>
            <pc:sldMk cId="353881199" sldId="351"/>
            <ac:spMk id="33" creationId="{A800115B-A864-1A4C-A53A-7C40EE391E6F}"/>
          </ac:spMkLst>
        </pc:spChg>
        <pc:spChg chg="mod">
          <ac:chgData name="Jad Silbak" userId="6d7e641b-76fd-48dc-80cf-f777237fad7b" providerId="ADAL" clId="{0EC03822-43B4-C54A-9765-6AB000F31A92}" dt="2019-11-08T19:21:04.576" v="4518" actId="1076"/>
          <ac:spMkLst>
            <pc:docMk/>
            <pc:sldMk cId="353881199" sldId="351"/>
            <ac:spMk id="34" creationId="{AD8D5F4F-794A-454A-A255-0C87F86AE77B}"/>
          </ac:spMkLst>
        </pc:spChg>
      </pc:sldChg>
      <pc:sldChg chg="addSp delSp modSp add delAnim modAnim">
        <pc:chgData name="Jad Silbak" userId="6d7e641b-76fd-48dc-80cf-f777237fad7b" providerId="ADAL" clId="{0EC03822-43B4-C54A-9765-6AB000F31A92}" dt="2019-11-10T19:08:16.075" v="17190" actId="313"/>
        <pc:sldMkLst>
          <pc:docMk/>
          <pc:sldMk cId="2379766895" sldId="352"/>
        </pc:sldMkLst>
        <pc:spChg chg="del mod">
          <ac:chgData name="Jad Silbak" userId="6d7e641b-76fd-48dc-80cf-f777237fad7b" providerId="ADAL" clId="{0EC03822-43B4-C54A-9765-6AB000F31A92}" dt="2019-11-09T15:49:33.935" v="8438" actId="478"/>
          <ac:spMkLst>
            <pc:docMk/>
            <pc:sldMk cId="2379766895" sldId="352"/>
            <ac:spMk id="2" creationId="{04889BF5-83E6-B247-B747-E6B5FECB28D0}"/>
          </ac:spMkLst>
        </pc:spChg>
        <pc:spChg chg="add del">
          <ac:chgData name="Jad Silbak" userId="6d7e641b-76fd-48dc-80cf-f777237fad7b" providerId="ADAL" clId="{0EC03822-43B4-C54A-9765-6AB000F31A92}" dt="2019-11-09T21:58:19.976" v="11817"/>
          <ac:spMkLst>
            <pc:docMk/>
            <pc:sldMk cId="2379766895" sldId="352"/>
            <ac:spMk id="2" creationId="{B27CAFCE-A11C-AE40-B2D4-C0E109CB8349}"/>
          </ac:spMkLst>
        </pc:spChg>
        <pc:spChg chg="del">
          <ac:chgData name="Jad Silbak" userId="6d7e641b-76fd-48dc-80cf-f777237fad7b" providerId="ADAL" clId="{0EC03822-43B4-C54A-9765-6AB000F31A92}" dt="2019-11-08T19:28:13.144" v="4692" actId="478"/>
          <ac:spMkLst>
            <pc:docMk/>
            <pc:sldMk cId="2379766895" sldId="352"/>
            <ac:spMk id="3" creationId="{8D765E6E-5C83-8446-A977-370228189249}"/>
          </ac:spMkLst>
        </pc:spChg>
        <pc:spChg chg="mod">
          <ac:chgData name="Jad Silbak" userId="6d7e641b-76fd-48dc-80cf-f777237fad7b" providerId="ADAL" clId="{0EC03822-43B4-C54A-9765-6AB000F31A92}" dt="2019-11-08T19:40:21.888" v="4883" actId="1076"/>
          <ac:spMkLst>
            <pc:docMk/>
            <pc:sldMk cId="2379766895" sldId="352"/>
            <ac:spMk id="5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09T16:07:35.792" v="8699" actId="207"/>
          <ac:spMkLst>
            <pc:docMk/>
            <pc:sldMk cId="2379766895" sldId="352"/>
            <ac:spMk id="6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08T19:34:33.524" v="4842" actId="207"/>
          <ac:spMkLst>
            <pc:docMk/>
            <pc:sldMk cId="2379766895" sldId="352"/>
            <ac:spMk id="12" creationId="{00000000-0000-0000-0000-000000000000}"/>
          </ac:spMkLst>
        </pc:spChg>
        <pc:spChg chg="add mod">
          <ac:chgData name="Jad Silbak" userId="6d7e641b-76fd-48dc-80cf-f777237fad7b" providerId="ADAL" clId="{0EC03822-43B4-C54A-9765-6AB000F31A92}" dt="2019-11-10T19:08:16.075" v="17190" actId="313"/>
          <ac:spMkLst>
            <pc:docMk/>
            <pc:sldMk cId="2379766895" sldId="352"/>
            <ac:spMk id="13" creationId="{BCFF2277-B339-6449-BC34-C974410EAF41}"/>
          </ac:spMkLst>
        </pc:spChg>
        <pc:spChg chg="mod">
          <ac:chgData name="Jad Silbak" userId="6d7e641b-76fd-48dc-80cf-f777237fad7b" providerId="ADAL" clId="{0EC03822-43B4-C54A-9765-6AB000F31A92}" dt="2019-11-08T19:34:27.225" v="4841" actId="207"/>
          <ac:spMkLst>
            <pc:docMk/>
            <pc:sldMk cId="2379766895" sldId="352"/>
            <ac:spMk id="14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08T19:34:27.225" v="4841" actId="207"/>
          <ac:spMkLst>
            <pc:docMk/>
            <pc:sldMk cId="2379766895" sldId="352"/>
            <ac:spMk id="15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08T19:34:27.225" v="4841" actId="207"/>
          <ac:spMkLst>
            <pc:docMk/>
            <pc:sldMk cId="2379766895" sldId="352"/>
            <ac:spMk id="16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08T19:34:27.225" v="4841" actId="207"/>
          <ac:spMkLst>
            <pc:docMk/>
            <pc:sldMk cId="2379766895" sldId="352"/>
            <ac:spMk id="17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08T19:34:27.225" v="4841" actId="207"/>
          <ac:spMkLst>
            <pc:docMk/>
            <pc:sldMk cId="2379766895" sldId="352"/>
            <ac:spMk id="18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08T19:39:14.228" v="4878" actId="14100"/>
          <ac:spMkLst>
            <pc:docMk/>
            <pc:sldMk cId="2379766895" sldId="352"/>
            <ac:spMk id="19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08T19:34:27.225" v="4841" actId="207"/>
          <ac:spMkLst>
            <pc:docMk/>
            <pc:sldMk cId="2379766895" sldId="352"/>
            <ac:spMk id="20" creationId="{00000000-0000-0000-0000-000000000000}"/>
          </ac:spMkLst>
        </pc:spChg>
        <pc:spChg chg="add">
          <ac:chgData name="Jad Silbak" userId="6d7e641b-76fd-48dc-80cf-f777237fad7b" providerId="ADAL" clId="{0EC03822-43B4-C54A-9765-6AB000F31A92}" dt="2019-11-10T02:55:42.248" v="15254"/>
          <ac:spMkLst>
            <pc:docMk/>
            <pc:sldMk cId="2379766895" sldId="352"/>
            <ac:spMk id="27" creationId="{14DC4302-5C62-4549-AA07-43AEDF3778BA}"/>
          </ac:spMkLst>
        </pc:spChg>
        <pc:spChg chg="add del mod">
          <ac:chgData name="Jad Silbak" userId="6d7e641b-76fd-48dc-80cf-f777237fad7b" providerId="ADAL" clId="{0EC03822-43B4-C54A-9765-6AB000F31A92}" dt="2019-11-09T16:06:52.511" v="8694" actId="478"/>
          <ac:spMkLst>
            <pc:docMk/>
            <pc:sldMk cId="2379766895" sldId="352"/>
            <ac:spMk id="27" creationId="{6B0CFFF8-E9D5-9B45-B558-281FB4EFA70B}"/>
          </ac:spMkLst>
        </pc:spChg>
        <pc:spChg chg="add">
          <ac:chgData name="Jad Silbak" userId="6d7e641b-76fd-48dc-80cf-f777237fad7b" providerId="ADAL" clId="{0EC03822-43B4-C54A-9765-6AB000F31A92}" dt="2019-11-10T17:06:56.603" v="16972"/>
          <ac:spMkLst>
            <pc:docMk/>
            <pc:sldMk cId="2379766895" sldId="352"/>
            <ac:spMk id="28" creationId="{04BBE245-3277-5243-A1D0-5711F8971C55}"/>
          </ac:spMkLst>
        </pc:spChg>
        <pc:spChg chg="add del">
          <ac:chgData name="Jad Silbak" userId="6d7e641b-76fd-48dc-80cf-f777237fad7b" providerId="ADAL" clId="{0EC03822-43B4-C54A-9765-6AB000F31A92}" dt="2019-11-09T16:06:45.927" v="8691" actId="478"/>
          <ac:spMkLst>
            <pc:docMk/>
            <pc:sldMk cId="2379766895" sldId="352"/>
            <ac:spMk id="28" creationId="{2335985B-680B-3447-A1F3-925BD5B4A811}"/>
          </ac:spMkLst>
        </pc:spChg>
        <pc:spChg chg="add del">
          <ac:chgData name="Jad Silbak" userId="6d7e641b-76fd-48dc-80cf-f777237fad7b" providerId="ADAL" clId="{0EC03822-43B4-C54A-9765-6AB000F31A92}" dt="2019-11-09T16:06:50.388" v="8693" actId="478"/>
          <ac:spMkLst>
            <pc:docMk/>
            <pc:sldMk cId="2379766895" sldId="352"/>
            <ac:spMk id="29" creationId="{4F2E173C-9F48-E241-BD23-0FBD5E6C5E7D}"/>
          </ac:spMkLst>
        </pc:spChg>
        <pc:spChg chg="add del">
          <ac:chgData name="Jad Silbak" userId="6d7e641b-76fd-48dc-80cf-f777237fad7b" providerId="ADAL" clId="{0EC03822-43B4-C54A-9765-6AB000F31A92}" dt="2019-11-10T02:55:41.757" v="15253" actId="478"/>
          <ac:spMkLst>
            <pc:docMk/>
            <pc:sldMk cId="2379766895" sldId="352"/>
            <ac:spMk id="30" creationId="{2FAB3545-48F7-D642-BDAC-D81F063F8377}"/>
          </ac:spMkLst>
        </pc:spChg>
        <pc:spChg chg="del mod">
          <ac:chgData name="Jad Silbak" userId="6d7e641b-76fd-48dc-80cf-f777237fad7b" providerId="ADAL" clId="{0EC03822-43B4-C54A-9765-6AB000F31A92}" dt="2019-11-10T17:06:54.858" v="16971" actId="478"/>
          <ac:spMkLst>
            <pc:docMk/>
            <pc:sldMk cId="2379766895" sldId="352"/>
            <ac:spMk id="34" creationId="{AD8D5F4F-794A-454A-A255-0C87F86AE77B}"/>
          </ac:spMkLst>
        </pc:spChg>
        <pc:spChg chg="del">
          <ac:chgData name="Jad Silbak" userId="6d7e641b-76fd-48dc-80cf-f777237fad7b" providerId="ADAL" clId="{0EC03822-43B4-C54A-9765-6AB000F31A92}" dt="2019-11-08T19:28:18.235" v="4693" actId="478"/>
          <ac:spMkLst>
            <pc:docMk/>
            <pc:sldMk cId="2379766895" sldId="352"/>
            <ac:spMk id="37" creationId="{C7BC3F29-D27F-654D-A938-8E9E7EB4C819}"/>
          </ac:spMkLst>
        </pc:spChg>
        <pc:spChg chg="del">
          <ac:chgData name="Jad Silbak" userId="6d7e641b-76fd-48dc-80cf-f777237fad7b" providerId="ADAL" clId="{0EC03822-43B4-C54A-9765-6AB000F31A92}" dt="2019-11-08T19:28:25.734" v="4696" actId="478"/>
          <ac:spMkLst>
            <pc:docMk/>
            <pc:sldMk cId="2379766895" sldId="352"/>
            <ac:spMk id="38" creationId="{176AD317-0546-9944-AB4C-118786334559}"/>
          </ac:spMkLst>
        </pc:spChg>
        <pc:spChg chg="del">
          <ac:chgData name="Jad Silbak" userId="6d7e641b-76fd-48dc-80cf-f777237fad7b" providerId="ADAL" clId="{0EC03822-43B4-C54A-9765-6AB000F31A92}" dt="2019-11-08T19:28:20.751" v="4694" actId="478"/>
          <ac:spMkLst>
            <pc:docMk/>
            <pc:sldMk cId="2379766895" sldId="352"/>
            <ac:spMk id="39" creationId="{B8381A76-0F74-0B4A-B853-FFC2755D1A9C}"/>
          </ac:spMkLst>
        </pc:spChg>
        <pc:spChg chg="del">
          <ac:chgData name="Jad Silbak" userId="6d7e641b-76fd-48dc-80cf-f777237fad7b" providerId="ADAL" clId="{0EC03822-43B4-C54A-9765-6AB000F31A92}" dt="2019-11-08T19:28:23.537" v="4695" actId="478"/>
          <ac:spMkLst>
            <pc:docMk/>
            <pc:sldMk cId="2379766895" sldId="352"/>
            <ac:spMk id="40" creationId="{049BAAE3-7CEB-8D4A-A672-D3A4948E3F63}"/>
          </ac:spMkLst>
        </pc:spChg>
        <pc:spChg chg="add mod">
          <ac:chgData name="Jad Silbak" userId="6d7e641b-76fd-48dc-80cf-f777237fad7b" providerId="ADAL" clId="{0EC03822-43B4-C54A-9765-6AB000F31A92}" dt="2019-11-08T19:41:40.970" v="4894" actId="14100"/>
          <ac:spMkLst>
            <pc:docMk/>
            <pc:sldMk cId="2379766895" sldId="352"/>
            <ac:spMk id="56" creationId="{3E503C4F-D924-EB46-BA34-5FD6D5D0B43E}"/>
          </ac:spMkLst>
        </pc:spChg>
        <pc:grpChg chg="add del mod">
          <ac:chgData name="Jad Silbak" userId="6d7e641b-76fd-48dc-80cf-f777237fad7b" providerId="ADAL" clId="{0EC03822-43B4-C54A-9765-6AB000F31A92}" dt="2019-11-08T19:40:24.706" v="4886" actId="478"/>
          <ac:grpSpMkLst>
            <pc:docMk/>
            <pc:sldMk cId="2379766895" sldId="352"/>
            <ac:grpSpMk id="35" creationId="{172B7FAD-5414-6246-8477-E77C43FE5E09}"/>
          </ac:grpSpMkLst>
        </pc:grpChg>
        <pc:cxnChg chg="mod">
          <ac:chgData name="Jad Silbak" userId="6d7e641b-76fd-48dc-80cf-f777237fad7b" providerId="ADAL" clId="{0EC03822-43B4-C54A-9765-6AB000F31A92}" dt="2019-11-08T19:40:21.888" v="4883" actId="1076"/>
          <ac:cxnSpMkLst>
            <pc:docMk/>
            <pc:sldMk cId="2379766895" sldId="352"/>
            <ac:cxnSpMk id="7" creationId="{00000000-0000-0000-0000-000000000000}"/>
          </ac:cxnSpMkLst>
        </pc:cxnChg>
        <pc:cxnChg chg="mod">
          <ac:chgData name="Jad Silbak" userId="6d7e641b-76fd-48dc-80cf-f777237fad7b" providerId="ADAL" clId="{0EC03822-43B4-C54A-9765-6AB000F31A92}" dt="2019-11-08T19:40:24.706" v="4886" actId="478"/>
          <ac:cxnSpMkLst>
            <pc:docMk/>
            <pc:sldMk cId="2379766895" sldId="352"/>
            <ac:cxnSpMk id="8" creationId="{00000000-0000-0000-0000-000000000000}"/>
          </ac:cxnSpMkLst>
        </pc:cxnChg>
        <pc:cxnChg chg="mod">
          <ac:chgData name="Jad Silbak" userId="6d7e641b-76fd-48dc-80cf-f777237fad7b" providerId="ADAL" clId="{0EC03822-43B4-C54A-9765-6AB000F31A92}" dt="2019-11-08T19:38:44.366" v="4873" actId="1076"/>
          <ac:cxnSpMkLst>
            <pc:docMk/>
            <pc:sldMk cId="2379766895" sldId="352"/>
            <ac:cxnSpMk id="9" creationId="{00000000-0000-0000-0000-000000000000}"/>
          </ac:cxnSpMkLst>
        </pc:cxnChg>
        <pc:cxnChg chg="mod">
          <ac:chgData name="Jad Silbak" userId="6d7e641b-76fd-48dc-80cf-f777237fad7b" providerId="ADAL" clId="{0EC03822-43B4-C54A-9765-6AB000F31A92}" dt="2019-11-08T19:38:15.798" v="4868" actId="164"/>
          <ac:cxnSpMkLst>
            <pc:docMk/>
            <pc:sldMk cId="2379766895" sldId="352"/>
            <ac:cxnSpMk id="10" creationId="{00000000-0000-0000-0000-000000000000}"/>
          </ac:cxnSpMkLst>
        </pc:cxnChg>
        <pc:cxnChg chg="mod">
          <ac:chgData name="Jad Silbak" userId="6d7e641b-76fd-48dc-80cf-f777237fad7b" providerId="ADAL" clId="{0EC03822-43B4-C54A-9765-6AB000F31A92}" dt="2019-11-08T19:38:15.798" v="4868" actId="164"/>
          <ac:cxnSpMkLst>
            <pc:docMk/>
            <pc:sldMk cId="2379766895" sldId="352"/>
            <ac:cxnSpMk id="11" creationId="{00000000-0000-0000-0000-000000000000}"/>
          </ac:cxnSpMkLst>
        </pc:cxnChg>
        <pc:cxnChg chg="mod">
          <ac:chgData name="Jad Silbak" userId="6d7e641b-76fd-48dc-80cf-f777237fad7b" providerId="ADAL" clId="{0EC03822-43B4-C54A-9765-6AB000F31A92}" dt="2019-11-08T19:39:14.228" v="4878" actId="14100"/>
          <ac:cxnSpMkLst>
            <pc:docMk/>
            <pc:sldMk cId="2379766895" sldId="352"/>
            <ac:cxnSpMk id="21" creationId="{00000000-0000-0000-0000-000000000000}"/>
          </ac:cxnSpMkLst>
        </pc:cxnChg>
        <pc:cxnChg chg="mod">
          <ac:chgData name="Jad Silbak" userId="6d7e641b-76fd-48dc-80cf-f777237fad7b" providerId="ADAL" clId="{0EC03822-43B4-C54A-9765-6AB000F31A92}" dt="2019-11-08T19:39:14.228" v="4878" actId="14100"/>
          <ac:cxnSpMkLst>
            <pc:docMk/>
            <pc:sldMk cId="2379766895" sldId="352"/>
            <ac:cxnSpMk id="22" creationId="{00000000-0000-0000-0000-000000000000}"/>
          </ac:cxnSpMkLst>
        </pc:cxnChg>
        <pc:cxnChg chg="mod">
          <ac:chgData name="Jad Silbak" userId="6d7e641b-76fd-48dc-80cf-f777237fad7b" providerId="ADAL" clId="{0EC03822-43B4-C54A-9765-6AB000F31A92}" dt="2019-11-08T19:39:14.228" v="4878" actId="14100"/>
          <ac:cxnSpMkLst>
            <pc:docMk/>
            <pc:sldMk cId="2379766895" sldId="352"/>
            <ac:cxnSpMk id="23" creationId="{00000000-0000-0000-0000-000000000000}"/>
          </ac:cxnSpMkLst>
        </pc:cxnChg>
        <pc:cxnChg chg="add del">
          <ac:chgData name="Jad Silbak" userId="6d7e641b-76fd-48dc-80cf-f777237fad7b" providerId="ADAL" clId="{0EC03822-43B4-C54A-9765-6AB000F31A92}" dt="2019-11-08T19:40:25.285" v="4887"/>
          <ac:cxnSpMkLst>
            <pc:docMk/>
            <pc:sldMk cId="2379766895" sldId="352"/>
            <ac:cxnSpMk id="51" creationId="{0FAD9FF1-7048-ED40-8587-4458ACA6622B}"/>
          </ac:cxnSpMkLst>
        </pc:cxnChg>
        <pc:cxnChg chg="add del">
          <ac:chgData name="Jad Silbak" userId="6d7e641b-76fd-48dc-80cf-f777237fad7b" providerId="ADAL" clId="{0EC03822-43B4-C54A-9765-6AB000F31A92}" dt="2019-11-08T19:40:25.285" v="4887"/>
          <ac:cxnSpMkLst>
            <pc:docMk/>
            <pc:sldMk cId="2379766895" sldId="352"/>
            <ac:cxnSpMk id="52" creationId="{A496B0E3-9C83-9D4A-AE8F-1A03C7B96E4E}"/>
          </ac:cxnSpMkLst>
        </pc:cxnChg>
        <pc:cxnChg chg="add del">
          <ac:chgData name="Jad Silbak" userId="6d7e641b-76fd-48dc-80cf-f777237fad7b" providerId="ADAL" clId="{0EC03822-43B4-C54A-9765-6AB000F31A92}" dt="2019-11-08T19:40:25.285" v="4887"/>
          <ac:cxnSpMkLst>
            <pc:docMk/>
            <pc:sldMk cId="2379766895" sldId="352"/>
            <ac:cxnSpMk id="53" creationId="{D7345EC0-60B9-AA42-9F14-80454BDAB7C4}"/>
          </ac:cxnSpMkLst>
        </pc:cxnChg>
        <pc:cxnChg chg="add del">
          <ac:chgData name="Jad Silbak" userId="6d7e641b-76fd-48dc-80cf-f777237fad7b" providerId="ADAL" clId="{0EC03822-43B4-C54A-9765-6AB000F31A92}" dt="2019-11-08T19:40:25.285" v="4887"/>
          <ac:cxnSpMkLst>
            <pc:docMk/>
            <pc:sldMk cId="2379766895" sldId="352"/>
            <ac:cxnSpMk id="54" creationId="{D977540D-C5A5-9841-8006-C82C9E47D6EC}"/>
          </ac:cxnSpMkLst>
        </pc:cxnChg>
      </pc:sldChg>
      <pc:sldChg chg="add del ord">
        <pc:chgData name="Jad Silbak" userId="6d7e641b-76fd-48dc-80cf-f777237fad7b" providerId="ADAL" clId="{0EC03822-43B4-C54A-9765-6AB000F31A92}" dt="2019-11-10T03:00:03.883" v="15292" actId="2696"/>
        <pc:sldMkLst>
          <pc:docMk/>
          <pc:sldMk cId="4128845327" sldId="353"/>
        </pc:sldMkLst>
      </pc:sldChg>
      <pc:sldChg chg="add del ord">
        <pc:chgData name="Jad Silbak" userId="6d7e641b-76fd-48dc-80cf-f777237fad7b" providerId="ADAL" clId="{0EC03822-43B4-C54A-9765-6AB000F31A92}" dt="2019-11-10T03:00:03.736" v="15291" actId="2696"/>
        <pc:sldMkLst>
          <pc:docMk/>
          <pc:sldMk cId="3602293458" sldId="354"/>
        </pc:sldMkLst>
      </pc:sldChg>
      <pc:sldChg chg="addSp delSp modSp add modAnim">
        <pc:chgData name="Jad Silbak" userId="6d7e641b-76fd-48dc-80cf-f777237fad7b" providerId="ADAL" clId="{0EC03822-43B4-C54A-9765-6AB000F31A92}" dt="2019-11-10T17:06:30.674" v="16966" actId="20577"/>
        <pc:sldMkLst>
          <pc:docMk/>
          <pc:sldMk cId="2196163434" sldId="355"/>
        </pc:sldMkLst>
        <pc:spChg chg="del mod">
          <ac:chgData name="Jad Silbak" userId="6d7e641b-76fd-48dc-80cf-f777237fad7b" providerId="ADAL" clId="{0EC03822-43B4-C54A-9765-6AB000F31A92}" dt="2019-11-09T15:54:50.320" v="8463" actId="478"/>
          <ac:spMkLst>
            <pc:docMk/>
            <pc:sldMk cId="2196163434" sldId="355"/>
            <ac:spMk id="2" creationId="{04889BF5-83E6-B247-B747-E6B5FECB28D0}"/>
          </ac:spMkLst>
        </pc:spChg>
        <pc:spChg chg="del">
          <ac:chgData name="Jad Silbak" userId="6d7e641b-76fd-48dc-80cf-f777237fad7b" providerId="ADAL" clId="{0EC03822-43B4-C54A-9765-6AB000F31A92}" dt="2019-11-08T19:44:26.748" v="4898" actId="478"/>
          <ac:spMkLst>
            <pc:docMk/>
            <pc:sldMk cId="2196163434" sldId="355"/>
            <ac:spMk id="13" creationId="{BCFF2277-B339-6449-BC34-C974410EAF41}"/>
          </ac:spMkLst>
        </pc:spChg>
        <pc:spChg chg="add mod">
          <ac:chgData name="Jad Silbak" userId="6d7e641b-76fd-48dc-80cf-f777237fad7b" providerId="ADAL" clId="{0EC03822-43B4-C54A-9765-6AB000F31A92}" dt="2019-11-09T15:55:11.627" v="8466" actId="1076"/>
          <ac:spMkLst>
            <pc:docMk/>
            <pc:sldMk cId="2196163434" sldId="355"/>
            <ac:spMk id="27" creationId="{31527760-65B5-E742-956F-478F6E46BFF6}"/>
          </ac:spMkLst>
        </pc:spChg>
        <pc:spChg chg="add">
          <ac:chgData name="Jad Silbak" userId="6d7e641b-76fd-48dc-80cf-f777237fad7b" providerId="ADAL" clId="{0EC03822-43B4-C54A-9765-6AB000F31A92}" dt="2019-11-08T19:44:27.379" v="4899"/>
          <ac:spMkLst>
            <pc:docMk/>
            <pc:sldMk cId="2196163434" sldId="355"/>
            <ac:spMk id="28" creationId="{1D42DBD8-9FCA-8547-8D88-8D4B53BCAEBA}"/>
          </ac:spMkLst>
        </pc:spChg>
        <pc:spChg chg="add mod">
          <ac:chgData name="Jad Silbak" userId="6d7e641b-76fd-48dc-80cf-f777237fad7b" providerId="ADAL" clId="{0EC03822-43B4-C54A-9765-6AB000F31A92}" dt="2019-11-10T02:56:59.231" v="15259" actId="20577"/>
          <ac:spMkLst>
            <pc:docMk/>
            <pc:sldMk cId="2196163434" sldId="355"/>
            <ac:spMk id="29" creationId="{B822291B-02B5-A345-A120-C22A1C06CC04}"/>
          </ac:spMkLst>
        </pc:spChg>
        <pc:spChg chg="add">
          <ac:chgData name="Jad Silbak" userId="6d7e641b-76fd-48dc-80cf-f777237fad7b" providerId="ADAL" clId="{0EC03822-43B4-C54A-9765-6AB000F31A92}" dt="2019-11-08T19:44:27.379" v="4899"/>
          <ac:spMkLst>
            <pc:docMk/>
            <pc:sldMk cId="2196163434" sldId="355"/>
            <ac:spMk id="30" creationId="{0D4D2AE6-66E4-A84F-ACE7-63C666E25507}"/>
          </ac:spMkLst>
        </pc:spChg>
        <pc:spChg chg="add mod">
          <ac:chgData name="Jad Silbak" userId="6d7e641b-76fd-48dc-80cf-f777237fad7b" providerId="ADAL" clId="{0EC03822-43B4-C54A-9765-6AB000F31A92}" dt="2019-11-09T15:55:03.561" v="8465" actId="1076"/>
          <ac:spMkLst>
            <pc:docMk/>
            <pc:sldMk cId="2196163434" sldId="355"/>
            <ac:spMk id="31" creationId="{57752C1C-50C5-7B43-9B38-4742E0AD539E}"/>
          </ac:spMkLst>
        </pc:spChg>
        <pc:spChg chg="add mod">
          <ac:chgData name="Jad Silbak" userId="6d7e641b-76fd-48dc-80cf-f777237fad7b" providerId="ADAL" clId="{0EC03822-43B4-C54A-9765-6AB000F31A92}" dt="2019-11-10T02:55:29.750" v="15252" actId="207"/>
          <ac:spMkLst>
            <pc:docMk/>
            <pc:sldMk cId="2196163434" sldId="355"/>
            <ac:spMk id="32" creationId="{A8BBD4C9-8E71-7649-AD68-1868F9B21CC4}"/>
          </ac:spMkLst>
        </pc:spChg>
        <pc:spChg chg="mod">
          <ac:chgData name="Jad Silbak" userId="6d7e641b-76fd-48dc-80cf-f777237fad7b" providerId="ADAL" clId="{0EC03822-43B4-C54A-9765-6AB000F31A92}" dt="2019-11-10T17:06:30.674" v="16966" actId="20577"/>
          <ac:spMkLst>
            <pc:docMk/>
            <pc:sldMk cId="2196163434" sldId="355"/>
            <ac:spMk id="34" creationId="{AD8D5F4F-794A-454A-A255-0C87F86AE77B}"/>
          </ac:spMkLst>
        </pc:spChg>
        <pc:spChg chg="del">
          <ac:chgData name="Jad Silbak" userId="6d7e641b-76fd-48dc-80cf-f777237fad7b" providerId="ADAL" clId="{0EC03822-43B4-C54A-9765-6AB000F31A92}" dt="2019-11-10T02:47:36.343" v="15230" actId="478"/>
          <ac:spMkLst>
            <pc:docMk/>
            <pc:sldMk cId="2196163434" sldId="355"/>
            <ac:spMk id="56" creationId="{3E503C4F-D924-EB46-BA34-5FD6D5D0B43E}"/>
          </ac:spMkLst>
        </pc:spChg>
      </pc:sldChg>
      <pc:sldChg chg="addSp delSp modSp add addAnim delAnim modAnim">
        <pc:chgData name="Jad Silbak" userId="6d7e641b-76fd-48dc-80cf-f777237fad7b" providerId="ADAL" clId="{0EC03822-43B4-C54A-9765-6AB000F31A92}" dt="2019-11-10T03:52:21.738" v="15512"/>
        <pc:sldMkLst>
          <pc:docMk/>
          <pc:sldMk cId="835642732" sldId="356"/>
        </pc:sldMkLst>
        <pc:spChg chg="add mod">
          <ac:chgData name="Jad Silbak" userId="6d7e641b-76fd-48dc-80cf-f777237fad7b" providerId="ADAL" clId="{0EC03822-43B4-C54A-9765-6AB000F31A92}" dt="2019-11-10T03:33:33.032" v="15441" actId="1076"/>
          <ac:spMkLst>
            <pc:docMk/>
            <pc:sldMk cId="835642732" sldId="356"/>
            <ac:spMk id="2" creationId="{92D30A49-A922-3A43-8B8C-C01C7A6C0FAC}"/>
          </ac:spMkLst>
        </pc:spChg>
        <pc:spChg chg="del">
          <ac:chgData name="Jad Silbak" userId="6d7e641b-76fd-48dc-80cf-f777237fad7b" providerId="ADAL" clId="{0EC03822-43B4-C54A-9765-6AB000F31A92}" dt="2019-11-08T20:30:07.575" v="5171" actId="478"/>
          <ac:spMkLst>
            <pc:docMk/>
            <pc:sldMk cId="835642732" sldId="356"/>
            <ac:spMk id="3" creationId="{64DA7174-7B57-1545-8ED4-75EA8D4E85C9}"/>
          </ac:spMkLst>
        </pc:spChg>
        <pc:spChg chg="add del mod">
          <ac:chgData name="Jad Silbak" userId="6d7e641b-76fd-48dc-80cf-f777237fad7b" providerId="ADAL" clId="{0EC03822-43B4-C54A-9765-6AB000F31A92}" dt="2019-11-09T13:37:53.826" v="7474" actId="478"/>
          <ac:spMkLst>
            <pc:docMk/>
            <pc:sldMk cId="835642732" sldId="356"/>
            <ac:spMk id="3" creationId="{F77E424E-05F4-124F-AD3E-60B3414E3583}"/>
          </ac:spMkLst>
        </pc:spChg>
        <pc:spChg chg="add del mod">
          <ac:chgData name="Jad Silbak" userId="6d7e641b-76fd-48dc-80cf-f777237fad7b" providerId="ADAL" clId="{0EC03822-43B4-C54A-9765-6AB000F31A92}" dt="2019-11-09T22:25:08.709" v="12225" actId="478"/>
          <ac:spMkLst>
            <pc:docMk/>
            <pc:sldMk cId="835642732" sldId="356"/>
            <ac:spMk id="3" creationId="{F983B43E-CDB8-3E41-B0F2-38DC27A43ED2}"/>
          </ac:spMkLst>
        </pc:spChg>
        <pc:spChg chg="add del mod">
          <ac:chgData name="Jad Silbak" userId="6d7e641b-76fd-48dc-80cf-f777237fad7b" providerId="ADAL" clId="{0EC03822-43B4-C54A-9765-6AB000F31A92}" dt="2019-11-08T20:30:04.442" v="5170" actId="478"/>
          <ac:spMkLst>
            <pc:docMk/>
            <pc:sldMk cId="835642732" sldId="356"/>
            <ac:spMk id="5" creationId="{A4E93086-9076-534A-81B8-6822AF23CA29}"/>
          </ac:spMkLst>
        </pc:spChg>
        <pc:spChg chg="add del mod">
          <ac:chgData name="Jad Silbak" userId="6d7e641b-76fd-48dc-80cf-f777237fad7b" providerId="ADAL" clId="{0EC03822-43B4-C54A-9765-6AB000F31A92}" dt="2019-11-08T20:30:07.575" v="5171" actId="478"/>
          <ac:spMkLst>
            <pc:docMk/>
            <pc:sldMk cId="835642732" sldId="356"/>
            <ac:spMk id="6" creationId="{A219B32D-0528-9C43-98CC-F922B18C9D6F}"/>
          </ac:spMkLst>
        </pc:spChg>
        <pc:spChg chg="del mod">
          <ac:chgData name="Jad Silbak" userId="6d7e641b-76fd-48dc-80cf-f777237fad7b" providerId="ADAL" clId="{0EC03822-43B4-C54A-9765-6AB000F31A92}" dt="2019-11-08T20:30:07.575" v="5171" actId="478"/>
          <ac:spMkLst>
            <pc:docMk/>
            <pc:sldMk cId="835642732" sldId="356"/>
            <ac:spMk id="7" creationId="{877B4206-BE24-7E44-BE68-7167D5DCF3D4}"/>
          </ac:spMkLst>
        </pc:spChg>
        <pc:spChg chg="del mod">
          <ac:chgData name="Jad Silbak" userId="6d7e641b-76fd-48dc-80cf-f777237fad7b" providerId="ADAL" clId="{0EC03822-43B4-C54A-9765-6AB000F31A92}" dt="2019-11-08T20:30:07.575" v="5171" actId="478"/>
          <ac:spMkLst>
            <pc:docMk/>
            <pc:sldMk cId="835642732" sldId="356"/>
            <ac:spMk id="8" creationId="{0A8BAF95-9B4D-A241-BDD9-7E970AF11991}"/>
          </ac:spMkLst>
        </pc:spChg>
        <pc:spChg chg="add del mod">
          <ac:chgData name="Jad Silbak" userId="6d7e641b-76fd-48dc-80cf-f777237fad7b" providerId="ADAL" clId="{0EC03822-43B4-C54A-9765-6AB000F31A92}" dt="2019-11-08T21:08:42.974" v="6096" actId="478"/>
          <ac:spMkLst>
            <pc:docMk/>
            <pc:sldMk cId="835642732" sldId="356"/>
            <ac:spMk id="9" creationId="{744645A8-5425-F048-8440-A76D3FC467E5}"/>
          </ac:spMkLst>
        </pc:spChg>
        <pc:spChg chg="del">
          <ac:chgData name="Jad Silbak" userId="6d7e641b-76fd-48dc-80cf-f777237fad7b" providerId="ADAL" clId="{0EC03822-43B4-C54A-9765-6AB000F31A92}" dt="2019-11-08T20:30:07.575" v="5171" actId="478"/>
          <ac:spMkLst>
            <pc:docMk/>
            <pc:sldMk cId="835642732" sldId="356"/>
            <ac:spMk id="11" creationId="{C77479D8-8511-5948-90BE-14B7E4447974}"/>
          </ac:spMkLst>
        </pc:spChg>
        <pc:spChg chg="del">
          <ac:chgData name="Jad Silbak" userId="6d7e641b-76fd-48dc-80cf-f777237fad7b" providerId="ADAL" clId="{0EC03822-43B4-C54A-9765-6AB000F31A92}" dt="2019-11-08T20:30:07.575" v="5171" actId="478"/>
          <ac:spMkLst>
            <pc:docMk/>
            <pc:sldMk cId="835642732" sldId="356"/>
            <ac:spMk id="12" creationId="{D9E32F54-9814-4543-A130-7FB82952CDDC}"/>
          </ac:spMkLst>
        </pc:spChg>
        <pc:spChg chg="del">
          <ac:chgData name="Jad Silbak" userId="6d7e641b-76fd-48dc-80cf-f777237fad7b" providerId="ADAL" clId="{0EC03822-43B4-C54A-9765-6AB000F31A92}" dt="2019-11-08T20:30:07.575" v="5171" actId="478"/>
          <ac:spMkLst>
            <pc:docMk/>
            <pc:sldMk cId="835642732" sldId="356"/>
            <ac:spMk id="13" creationId="{DED1A513-239D-1F47-B0CF-4E7D3F6BEA4E}"/>
          </ac:spMkLst>
        </pc:spChg>
        <pc:spChg chg="del">
          <ac:chgData name="Jad Silbak" userId="6d7e641b-76fd-48dc-80cf-f777237fad7b" providerId="ADAL" clId="{0EC03822-43B4-C54A-9765-6AB000F31A92}" dt="2019-11-08T20:30:07.575" v="5171" actId="478"/>
          <ac:spMkLst>
            <pc:docMk/>
            <pc:sldMk cId="835642732" sldId="356"/>
            <ac:spMk id="14" creationId="{488FC5EF-E7D4-EC4A-BC9E-39B4103877E3}"/>
          </ac:spMkLst>
        </pc:spChg>
        <pc:spChg chg="del">
          <ac:chgData name="Jad Silbak" userId="6d7e641b-76fd-48dc-80cf-f777237fad7b" providerId="ADAL" clId="{0EC03822-43B4-C54A-9765-6AB000F31A92}" dt="2019-11-08T20:30:07.575" v="5171" actId="478"/>
          <ac:spMkLst>
            <pc:docMk/>
            <pc:sldMk cId="835642732" sldId="356"/>
            <ac:spMk id="15" creationId="{E0E3F7D9-240B-434B-B62C-B3E000CD85DC}"/>
          </ac:spMkLst>
        </pc:spChg>
        <pc:spChg chg="del">
          <ac:chgData name="Jad Silbak" userId="6d7e641b-76fd-48dc-80cf-f777237fad7b" providerId="ADAL" clId="{0EC03822-43B4-C54A-9765-6AB000F31A92}" dt="2019-11-08T20:30:07.575" v="5171" actId="478"/>
          <ac:spMkLst>
            <pc:docMk/>
            <pc:sldMk cId="835642732" sldId="356"/>
            <ac:spMk id="16" creationId="{0A41DCB3-3972-0046-9A98-5AD9A3249FFA}"/>
          </ac:spMkLst>
        </pc:spChg>
        <pc:spChg chg="del">
          <ac:chgData name="Jad Silbak" userId="6d7e641b-76fd-48dc-80cf-f777237fad7b" providerId="ADAL" clId="{0EC03822-43B4-C54A-9765-6AB000F31A92}" dt="2019-11-08T20:30:07.575" v="5171" actId="478"/>
          <ac:spMkLst>
            <pc:docMk/>
            <pc:sldMk cId="835642732" sldId="356"/>
            <ac:spMk id="17" creationId="{7E7167CB-94D3-5642-80C0-2FBD0C2B791E}"/>
          </ac:spMkLst>
        </pc:spChg>
        <pc:spChg chg="del">
          <ac:chgData name="Jad Silbak" userId="6d7e641b-76fd-48dc-80cf-f777237fad7b" providerId="ADAL" clId="{0EC03822-43B4-C54A-9765-6AB000F31A92}" dt="2019-11-08T20:30:07.575" v="5171" actId="478"/>
          <ac:spMkLst>
            <pc:docMk/>
            <pc:sldMk cId="835642732" sldId="356"/>
            <ac:spMk id="18" creationId="{476DDDED-0D22-C744-9100-602289C23FA7}"/>
          </ac:spMkLst>
        </pc:spChg>
        <pc:spChg chg="del">
          <ac:chgData name="Jad Silbak" userId="6d7e641b-76fd-48dc-80cf-f777237fad7b" providerId="ADAL" clId="{0EC03822-43B4-C54A-9765-6AB000F31A92}" dt="2019-11-08T20:30:07.575" v="5171" actId="478"/>
          <ac:spMkLst>
            <pc:docMk/>
            <pc:sldMk cId="835642732" sldId="356"/>
            <ac:spMk id="19" creationId="{C1736253-33BC-FF42-86CA-E04CF755F5F0}"/>
          </ac:spMkLst>
        </pc:spChg>
        <pc:spChg chg="del">
          <ac:chgData name="Jad Silbak" userId="6d7e641b-76fd-48dc-80cf-f777237fad7b" providerId="ADAL" clId="{0EC03822-43B4-C54A-9765-6AB000F31A92}" dt="2019-11-08T20:30:07.575" v="5171" actId="478"/>
          <ac:spMkLst>
            <pc:docMk/>
            <pc:sldMk cId="835642732" sldId="356"/>
            <ac:spMk id="20" creationId="{5C30C9CF-C955-7245-AB46-C867A59F4717}"/>
          </ac:spMkLst>
        </pc:spChg>
        <pc:spChg chg="del">
          <ac:chgData name="Jad Silbak" userId="6d7e641b-76fd-48dc-80cf-f777237fad7b" providerId="ADAL" clId="{0EC03822-43B4-C54A-9765-6AB000F31A92}" dt="2019-11-08T20:30:07.575" v="5171" actId="478"/>
          <ac:spMkLst>
            <pc:docMk/>
            <pc:sldMk cId="835642732" sldId="356"/>
            <ac:spMk id="21" creationId="{9738234F-60AB-754A-9654-D7634592077A}"/>
          </ac:spMkLst>
        </pc:spChg>
        <pc:spChg chg="del">
          <ac:chgData name="Jad Silbak" userId="6d7e641b-76fd-48dc-80cf-f777237fad7b" providerId="ADAL" clId="{0EC03822-43B4-C54A-9765-6AB000F31A92}" dt="2019-11-08T20:30:07.575" v="5171" actId="478"/>
          <ac:spMkLst>
            <pc:docMk/>
            <pc:sldMk cId="835642732" sldId="356"/>
            <ac:spMk id="22" creationId="{F34AEDE7-4A45-B740-857B-5956D5C9CC0A}"/>
          </ac:spMkLst>
        </pc:spChg>
        <pc:spChg chg="del">
          <ac:chgData name="Jad Silbak" userId="6d7e641b-76fd-48dc-80cf-f777237fad7b" providerId="ADAL" clId="{0EC03822-43B4-C54A-9765-6AB000F31A92}" dt="2019-11-08T20:30:07.575" v="5171" actId="478"/>
          <ac:spMkLst>
            <pc:docMk/>
            <pc:sldMk cId="835642732" sldId="356"/>
            <ac:spMk id="23" creationId="{600000E8-DBC0-DE4E-8E83-E765FFDD2429}"/>
          </ac:spMkLst>
        </pc:spChg>
        <pc:spChg chg="del">
          <ac:chgData name="Jad Silbak" userId="6d7e641b-76fd-48dc-80cf-f777237fad7b" providerId="ADAL" clId="{0EC03822-43B4-C54A-9765-6AB000F31A92}" dt="2019-11-08T20:30:07.575" v="5171" actId="478"/>
          <ac:spMkLst>
            <pc:docMk/>
            <pc:sldMk cId="835642732" sldId="356"/>
            <ac:spMk id="24" creationId="{48726730-DB22-2548-AF56-670A2291EF5B}"/>
          </ac:spMkLst>
        </pc:spChg>
        <pc:spChg chg="del">
          <ac:chgData name="Jad Silbak" userId="6d7e641b-76fd-48dc-80cf-f777237fad7b" providerId="ADAL" clId="{0EC03822-43B4-C54A-9765-6AB000F31A92}" dt="2019-11-08T20:30:07.575" v="5171" actId="478"/>
          <ac:spMkLst>
            <pc:docMk/>
            <pc:sldMk cId="835642732" sldId="356"/>
            <ac:spMk id="25" creationId="{CE5C8E39-3431-9440-B612-B5092227BE63}"/>
          </ac:spMkLst>
        </pc:spChg>
        <pc:spChg chg="del">
          <ac:chgData name="Jad Silbak" userId="6d7e641b-76fd-48dc-80cf-f777237fad7b" providerId="ADAL" clId="{0EC03822-43B4-C54A-9765-6AB000F31A92}" dt="2019-11-08T20:30:07.575" v="5171" actId="478"/>
          <ac:spMkLst>
            <pc:docMk/>
            <pc:sldMk cId="835642732" sldId="356"/>
            <ac:spMk id="26" creationId="{2FDF29C2-F6AD-6149-906A-3D160B429921}"/>
          </ac:spMkLst>
        </pc:spChg>
        <pc:spChg chg="add del mod">
          <ac:chgData name="Jad Silbak" userId="6d7e641b-76fd-48dc-80cf-f777237fad7b" providerId="ADAL" clId="{0EC03822-43B4-C54A-9765-6AB000F31A92}" dt="2019-11-08T23:19:38.347" v="6577" actId="478"/>
          <ac:spMkLst>
            <pc:docMk/>
            <pc:sldMk cId="835642732" sldId="356"/>
            <ac:spMk id="27" creationId="{3841987A-3E8E-C242-BFB3-DD4A45A5FCD6}"/>
          </ac:spMkLst>
        </pc:spChg>
        <pc:spChg chg="del">
          <ac:chgData name="Jad Silbak" userId="6d7e641b-76fd-48dc-80cf-f777237fad7b" providerId="ADAL" clId="{0EC03822-43B4-C54A-9765-6AB000F31A92}" dt="2019-11-08T20:30:07.575" v="5171" actId="478"/>
          <ac:spMkLst>
            <pc:docMk/>
            <pc:sldMk cId="835642732" sldId="356"/>
            <ac:spMk id="28" creationId="{A8DADED7-E4E3-5248-8745-76B37D5117F4}"/>
          </ac:spMkLst>
        </pc:spChg>
        <pc:spChg chg="del">
          <ac:chgData name="Jad Silbak" userId="6d7e641b-76fd-48dc-80cf-f777237fad7b" providerId="ADAL" clId="{0EC03822-43B4-C54A-9765-6AB000F31A92}" dt="2019-11-08T20:30:07.575" v="5171" actId="478"/>
          <ac:spMkLst>
            <pc:docMk/>
            <pc:sldMk cId="835642732" sldId="356"/>
            <ac:spMk id="29" creationId="{4DA24718-0982-A548-8519-05135A43C4B2}"/>
          </ac:spMkLst>
        </pc:spChg>
        <pc:spChg chg="del">
          <ac:chgData name="Jad Silbak" userId="6d7e641b-76fd-48dc-80cf-f777237fad7b" providerId="ADAL" clId="{0EC03822-43B4-C54A-9765-6AB000F31A92}" dt="2019-11-08T20:30:07.575" v="5171" actId="478"/>
          <ac:spMkLst>
            <pc:docMk/>
            <pc:sldMk cId="835642732" sldId="356"/>
            <ac:spMk id="30" creationId="{F5F2E5B6-4923-164D-9C2B-B1C853945DE8}"/>
          </ac:spMkLst>
        </pc:spChg>
        <pc:spChg chg="del">
          <ac:chgData name="Jad Silbak" userId="6d7e641b-76fd-48dc-80cf-f777237fad7b" providerId="ADAL" clId="{0EC03822-43B4-C54A-9765-6AB000F31A92}" dt="2019-11-08T20:30:07.575" v="5171" actId="478"/>
          <ac:spMkLst>
            <pc:docMk/>
            <pc:sldMk cId="835642732" sldId="356"/>
            <ac:spMk id="31" creationId="{F84F0AC3-F986-3042-9538-65FD826CF88C}"/>
          </ac:spMkLst>
        </pc:spChg>
        <pc:spChg chg="del">
          <ac:chgData name="Jad Silbak" userId="6d7e641b-76fd-48dc-80cf-f777237fad7b" providerId="ADAL" clId="{0EC03822-43B4-C54A-9765-6AB000F31A92}" dt="2019-11-08T20:30:07.575" v="5171" actId="478"/>
          <ac:spMkLst>
            <pc:docMk/>
            <pc:sldMk cId="835642732" sldId="356"/>
            <ac:spMk id="33" creationId="{717B8969-0F86-564A-B969-0003CD9B073D}"/>
          </ac:spMkLst>
        </pc:spChg>
        <pc:spChg chg="del">
          <ac:chgData name="Jad Silbak" userId="6d7e641b-76fd-48dc-80cf-f777237fad7b" providerId="ADAL" clId="{0EC03822-43B4-C54A-9765-6AB000F31A92}" dt="2019-11-08T20:30:07.575" v="5171" actId="478"/>
          <ac:spMkLst>
            <pc:docMk/>
            <pc:sldMk cId="835642732" sldId="356"/>
            <ac:spMk id="34" creationId="{E4549B4A-D338-4441-B519-05A9945539C2}"/>
          </ac:spMkLst>
        </pc:spChg>
        <pc:spChg chg="del">
          <ac:chgData name="Jad Silbak" userId="6d7e641b-76fd-48dc-80cf-f777237fad7b" providerId="ADAL" clId="{0EC03822-43B4-C54A-9765-6AB000F31A92}" dt="2019-11-08T20:30:07.575" v="5171" actId="478"/>
          <ac:spMkLst>
            <pc:docMk/>
            <pc:sldMk cId="835642732" sldId="356"/>
            <ac:spMk id="36" creationId="{C78EA444-06BE-3549-A32F-54F517A6FFEF}"/>
          </ac:spMkLst>
        </pc:spChg>
        <pc:spChg chg="del">
          <ac:chgData name="Jad Silbak" userId="6d7e641b-76fd-48dc-80cf-f777237fad7b" providerId="ADAL" clId="{0EC03822-43B4-C54A-9765-6AB000F31A92}" dt="2019-11-08T20:30:07.575" v="5171" actId="478"/>
          <ac:spMkLst>
            <pc:docMk/>
            <pc:sldMk cId="835642732" sldId="356"/>
            <ac:spMk id="38" creationId="{CC1C2095-C994-4545-A775-499A17B9C33F}"/>
          </ac:spMkLst>
        </pc:spChg>
        <pc:spChg chg="del">
          <ac:chgData name="Jad Silbak" userId="6d7e641b-76fd-48dc-80cf-f777237fad7b" providerId="ADAL" clId="{0EC03822-43B4-C54A-9765-6AB000F31A92}" dt="2019-11-08T20:30:07.575" v="5171" actId="478"/>
          <ac:spMkLst>
            <pc:docMk/>
            <pc:sldMk cId="835642732" sldId="356"/>
            <ac:spMk id="40" creationId="{9443786D-77F8-8F4D-BD70-1DEF9440EB26}"/>
          </ac:spMkLst>
        </pc:spChg>
        <pc:spChg chg="del">
          <ac:chgData name="Jad Silbak" userId="6d7e641b-76fd-48dc-80cf-f777237fad7b" providerId="ADAL" clId="{0EC03822-43B4-C54A-9765-6AB000F31A92}" dt="2019-11-08T20:30:07.575" v="5171" actId="478"/>
          <ac:spMkLst>
            <pc:docMk/>
            <pc:sldMk cId="835642732" sldId="356"/>
            <ac:spMk id="41" creationId="{D8C3683B-1B38-614F-833B-4E046CA2BB8B}"/>
          </ac:spMkLst>
        </pc:spChg>
        <pc:spChg chg="del">
          <ac:chgData name="Jad Silbak" userId="6d7e641b-76fd-48dc-80cf-f777237fad7b" providerId="ADAL" clId="{0EC03822-43B4-C54A-9765-6AB000F31A92}" dt="2019-11-08T20:30:07.575" v="5171" actId="478"/>
          <ac:spMkLst>
            <pc:docMk/>
            <pc:sldMk cId="835642732" sldId="356"/>
            <ac:spMk id="42" creationId="{18250678-D0F4-5E49-AB55-F99E9A1C6F11}"/>
          </ac:spMkLst>
        </pc:spChg>
        <pc:spChg chg="add del mod">
          <ac:chgData name="Jad Silbak" userId="6d7e641b-76fd-48dc-80cf-f777237fad7b" providerId="ADAL" clId="{0EC03822-43B4-C54A-9765-6AB000F31A92}" dt="2019-11-09T22:25:06.153" v="12223" actId="478"/>
          <ac:spMkLst>
            <pc:docMk/>
            <pc:sldMk cId="835642732" sldId="356"/>
            <ac:spMk id="42" creationId="{CE0BB68C-A3D1-F546-9AD0-2B4BA1553B72}"/>
          </ac:spMkLst>
        </pc:spChg>
        <pc:spChg chg="del">
          <ac:chgData name="Jad Silbak" userId="6d7e641b-76fd-48dc-80cf-f777237fad7b" providerId="ADAL" clId="{0EC03822-43B4-C54A-9765-6AB000F31A92}" dt="2019-11-08T20:30:07.575" v="5171" actId="478"/>
          <ac:spMkLst>
            <pc:docMk/>
            <pc:sldMk cId="835642732" sldId="356"/>
            <ac:spMk id="43" creationId="{E8056661-0989-AB4D-91EC-5DC7B4755233}"/>
          </ac:spMkLst>
        </pc:spChg>
        <pc:spChg chg="add del mod">
          <ac:chgData name="Jad Silbak" userId="6d7e641b-76fd-48dc-80cf-f777237fad7b" providerId="ADAL" clId="{0EC03822-43B4-C54A-9765-6AB000F31A92}" dt="2019-11-09T22:25:39.398" v="12229" actId="478"/>
          <ac:spMkLst>
            <pc:docMk/>
            <pc:sldMk cId="835642732" sldId="356"/>
            <ac:spMk id="44" creationId="{3398825D-333B-9D46-991F-A08484ACACCF}"/>
          </ac:spMkLst>
        </pc:spChg>
        <pc:spChg chg="del">
          <ac:chgData name="Jad Silbak" userId="6d7e641b-76fd-48dc-80cf-f777237fad7b" providerId="ADAL" clId="{0EC03822-43B4-C54A-9765-6AB000F31A92}" dt="2019-11-08T20:30:07.575" v="5171" actId="478"/>
          <ac:spMkLst>
            <pc:docMk/>
            <pc:sldMk cId="835642732" sldId="356"/>
            <ac:spMk id="44" creationId="{E4109B0E-DFBA-834A-850D-045702C0BBBF}"/>
          </ac:spMkLst>
        </pc:spChg>
        <pc:spChg chg="add del mod">
          <ac:chgData name="Jad Silbak" userId="6d7e641b-76fd-48dc-80cf-f777237fad7b" providerId="ADAL" clId="{0EC03822-43B4-C54A-9765-6AB000F31A92}" dt="2019-11-09T16:12:51.289" v="8717" actId="478"/>
          <ac:spMkLst>
            <pc:docMk/>
            <pc:sldMk cId="835642732" sldId="356"/>
            <ac:spMk id="44" creationId="{FBDB8A96-E4E4-C94D-B713-65217FC00C31}"/>
          </ac:spMkLst>
        </pc:spChg>
        <pc:spChg chg="del">
          <ac:chgData name="Jad Silbak" userId="6d7e641b-76fd-48dc-80cf-f777237fad7b" providerId="ADAL" clId="{0EC03822-43B4-C54A-9765-6AB000F31A92}" dt="2019-11-08T20:30:07.575" v="5171" actId="478"/>
          <ac:spMkLst>
            <pc:docMk/>
            <pc:sldMk cId="835642732" sldId="356"/>
            <ac:spMk id="45" creationId="{7FC0E4E9-0CEE-F74E-BD8B-EC9C317DDA1C}"/>
          </ac:spMkLst>
        </pc:spChg>
        <pc:spChg chg="add del mod">
          <ac:chgData name="Jad Silbak" userId="6d7e641b-76fd-48dc-80cf-f777237fad7b" providerId="ADAL" clId="{0EC03822-43B4-C54A-9765-6AB000F31A92}" dt="2019-11-09T22:25:44.350" v="12233"/>
          <ac:spMkLst>
            <pc:docMk/>
            <pc:sldMk cId="835642732" sldId="356"/>
            <ac:spMk id="45" creationId="{BD093C2B-B427-1F43-8A55-3FB8DBFA4FDC}"/>
          </ac:spMkLst>
        </pc:spChg>
        <pc:spChg chg="add del mod">
          <ac:chgData name="Jad Silbak" userId="6d7e641b-76fd-48dc-80cf-f777237fad7b" providerId="ADAL" clId="{0EC03822-43B4-C54A-9765-6AB000F31A92}" dt="2019-11-09T18:44:51.926" v="9580" actId="207"/>
          <ac:spMkLst>
            <pc:docMk/>
            <pc:sldMk cId="835642732" sldId="356"/>
            <ac:spMk id="46" creationId="{EBB4C769-B348-674A-82D3-2254E8F3FA67}"/>
          </ac:spMkLst>
        </pc:spChg>
        <pc:spChg chg="add del mod">
          <ac:chgData name="Jad Silbak" userId="6d7e641b-76fd-48dc-80cf-f777237fad7b" providerId="ADAL" clId="{0EC03822-43B4-C54A-9765-6AB000F31A92}" dt="2019-11-09T18:13:12.339" v="9370" actId="1076"/>
          <ac:spMkLst>
            <pc:docMk/>
            <pc:sldMk cId="835642732" sldId="356"/>
            <ac:spMk id="47" creationId="{E4E6ACF9-EEA2-644C-BE8E-253432515538}"/>
          </ac:spMkLst>
        </pc:spChg>
        <pc:spChg chg="add del mod">
          <ac:chgData name="Jad Silbak" userId="6d7e641b-76fd-48dc-80cf-f777237fad7b" providerId="ADAL" clId="{0EC03822-43B4-C54A-9765-6AB000F31A92}" dt="2019-11-09T18:14:02.559" v="9375" actId="1076"/>
          <ac:spMkLst>
            <pc:docMk/>
            <pc:sldMk cId="835642732" sldId="356"/>
            <ac:spMk id="48" creationId="{078DF01E-7FDD-A145-A28A-C9CBA344DF9B}"/>
          </ac:spMkLst>
        </pc:spChg>
        <pc:spChg chg="add del mod">
          <ac:chgData name="Jad Silbak" userId="6d7e641b-76fd-48dc-80cf-f777237fad7b" providerId="ADAL" clId="{0EC03822-43B4-C54A-9765-6AB000F31A92}" dt="2019-11-09T22:28:30.436" v="12241" actId="207"/>
          <ac:spMkLst>
            <pc:docMk/>
            <pc:sldMk cId="835642732" sldId="356"/>
            <ac:spMk id="49" creationId="{91C4FB5C-CA14-814C-820B-35A8306842C6}"/>
          </ac:spMkLst>
        </pc:spChg>
        <pc:spChg chg="add del mod">
          <ac:chgData name="Jad Silbak" userId="6d7e641b-76fd-48dc-80cf-f777237fad7b" providerId="ADAL" clId="{0EC03822-43B4-C54A-9765-6AB000F31A92}" dt="2019-11-10T03:33:24.184" v="15439" actId="14100"/>
          <ac:spMkLst>
            <pc:docMk/>
            <pc:sldMk cId="835642732" sldId="356"/>
            <ac:spMk id="50" creationId="{C9CCE03C-9AD1-FA4E-9FB9-6F652575C302}"/>
          </ac:spMkLst>
        </pc:spChg>
        <pc:spChg chg="add del mod">
          <ac:chgData name="Jad Silbak" userId="6d7e641b-76fd-48dc-80cf-f777237fad7b" providerId="ADAL" clId="{0EC03822-43B4-C54A-9765-6AB000F31A92}" dt="2019-11-08T22:44:13.695" v="6319" actId="1076"/>
          <ac:spMkLst>
            <pc:docMk/>
            <pc:sldMk cId="835642732" sldId="356"/>
            <ac:spMk id="51" creationId="{412F3547-3F62-3147-B4DC-B71A0E51B142}"/>
          </ac:spMkLst>
        </pc:spChg>
        <pc:spChg chg="add del">
          <ac:chgData name="Jad Silbak" userId="6d7e641b-76fd-48dc-80cf-f777237fad7b" providerId="ADAL" clId="{0EC03822-43B4-C54A-9765-6AB000F31A92}" dt="2019-11-08T22:18:36.321" v="6264"/>
          <ac:spMkLst>
            <pc:docMk/>
            <pc:sldMk cId="835642732" sldId="356"/>
            <ac:spMk id="52" creationId="{504E6BEC-B673-BC4B-A263-91EE1AADA927}"/>
          </ac:spMkLst>
        </pc:spChg>
        <pc:spChg chg="add del mod">
          <ac:chgData name="Jad Silbak" userId="6d7e641b-76fd-48dc-80cf-f777237fad7b" providerId="ADAL" clId="{0EC03822-43B4-C54A-9765-6AB000F31A92}" dt="2019-11-08T22:22:47.842" v="6276" actId="1076"/>
          <ac:spMkLst>
            <pc:docMk/>
            <pc:sldMk cId="835642732" sldId="356"/>
            <ac:spMk id="53" creationId="{C4465FCA-78EE-3A48-A86C-16C5082D8864}"/>
          </ac:spMkLst>
        </pc:spChg>
        <pc:spChg chg="add del">
          <ac:chgData name="Jad Silbak" userId="6d7e641b-76fd-48dc-80cf-f777237fad7b" providerId="ADAL" clId="{0EC03822-43B4-C54A-9765-6AB000F31A92}" dt="2019-11-08T22:18:36.321" v="6264"/>
          <ac:spMkLst>
            <pc:docMk/>
            <pc:sldMk cId="835642732" sldId="356"/>
            <ac:spMk id="54" creationId="{9723408D-5E34-A34E-90C2-DD8F3D54D319}"/>
          </ac:spMkLst>
        </pc:spChg>
        <pc:spChg chg="add del mod">
          <ac:chgData name="Jad Silbak" userId="6d7e641b-76fd-48dc-80cf-f777237fad7b" providerId="ADAL" clId="{0EC03822-43B4-C54A-9765-6AB000F31A92}" dt="2019-11-08T23:04:24.923" v="6428" actId="1076"/>
          <ac:spMkLst>
            <pc:docMk/>
            <pc:sldMk cId="835642732" sldId="356"/>
            <ac:spMk id="55" creationId="{DEEEBB53-E535-534A-946E-17D8EDDD3F9C}"/>
          </ac:spMkLst>
        </pc:spChg>
        <pc:spChg chg="add del mod">
          <ac:chgData name="Jad Silbak" userId="6d7e641b-76fd-48dc-80cf-f777237fad7b" providerId="ADAL" clId="{0EC03822-43B4-C54A-9765-6AB000F31A92}" dt="2019-11-08T23:03:56.947" v="6425" actId="1076"/>
          <ac:spMkLst>
            <pc:docMk/>
            <pc:sldMk cId="835642732" sldId="356"/>
            <ac:spMk id="56" creationId="{7042A58C-C224-D447-AD4C-E0F993569606}"/>
          </ac:spMkLst>
        </pc:spChg>
        <pc:spChg chg="add del">
          <ac:chgData name="Jad Silbak" userId="6d7e641b-76fd-48dc-80cf-f777237fad7b" providerId="ADAL" clId="{0EC03822-43B4-C54A-9765-6AB000F31A92}" dt="2019-11-08T22:18:36.321" v="6264"/>
          <ac:spMkLst>
            <pc:docMk/>
            <pc:sldMk cId="835642732" sldId="356"/>
            <ac:spMk id="57" creationId="{96C404FE-45EF-6341-9DF1-74D94945954E}"/>
          </ac:spMkLst>
        </pc:spChg>
        <pc:spChg chg="add del mod">
          <ac:chgData name="Jad Silbak" userId="6d7e641b-76fd-48dc-80cf-f777237fad7b" providerId="ADAL" clId="{0EC03822-43B4-C54A-9765-6AB000F31A92}" dt="2019-11-08T23:04:28.758" v="6430" actId="1076"/>
          <ac:spMkLst>
            <pc:docMk/>
            <pc:sldMk cId="835642732" sldId="356"/>
            <ac:spMk id="58" creationId="{09125080-6777-5B4F-9356-53C919519C51}"/>
          </ac:spMkLst>
        </pc:spChg>
        <pc:spChg chg="add del mod">
          <ac:chgData name="Jad Silbak" userId="6d7e641b-76fd-48dc-80cf-f777237fad7b" providerId="ADAL" clId="{0EC03822-43B4-C54A-9765-6AB000F31A92}" dt="2019-11-08T23:03:56.947" v="6425" actId="1076"/>
          <ac:spMkLst>
            <pc:docMk/>
            <pc:sldMk cId="835642732" sldId="356"/>
            <ac:spMk id="59" creationId="{D9EA44C5-DBF5-7049-82D3-725A2324F31E}"/>
          </ac:spMkLst>
        </pc:spChg>
        <pc:spChg chg="add del mod">
          <ac:chgData name="Jad Silbak" userId="6d7e641b-76fd-48dc-80cf-f777237fad7b" providerId="ADAL" clId="{0EC03822-43B4-C54A-9765-6AB000F31A92}" dt="2019-11-08T23:03:56.947" v="6425" actId="1076"/>
          <ac:spMkLst>
            <pc:docMk/>
            <pc:sldMk cId="835642732" sldId="356"/>
            <ac:spMk id="60" creationId="{BCAEE2F6-32BF-7641-B789-E4AD57DE7955}"/>
          </ac:spMkLst>
        </pc:spChg>
        <pc:spChg chg="add del">
          <ac:chgData name="Jad Silbak" userId="6d7e641b-76fd-48dc-80cf-f777237fad7b" providerId="ADAL" clId="{0EC03822-43B4-C54A-9765-6AB000F31A92}" dt="2019-11-08T22:18:36.321" v="6264"/>
          <ac:spMkLst>
            <pc:docMk/>
            <pc:sldMk cId="835642732" sldId="356"/>
            <ac:spMk id="61" creationId="{E0013A86-52FC-7444-9366-24644677AB62}"/>
          </ac:spMkLst>
        </pc:spChg>
        <pc:spChg chg="add del">
          <ac:chgData name="Jad Silbak" userId="6d7e641b-76fd-48dc-80cf-f777237fad7b" providerId="ADAL" clId="{0EC03822-43B4-C54A-9765-6AB000F31A92}" dt="2019-11-08T22:18:36.321" v="6264"/>
          <ac:spMkLst>
            <pc:docMk/>
            <pc:sldMk cId="835642732" sldId="356"/>
            <ac:spMk id="62" creationId="{F8F1F6D5-F90E-7B47-B5FC-6849C62D72CC}"/>
          </ac:spMkLst>
        </pc:spChg>
        <pc:spChg chg="add del">
          <ac:chgData name="Jad Silbak" userId="6d7e641b-76fd-48dc-80cf-f777237fad7b" providerId="ADAL" clId="{0EC03822-43B4-C54A-9765-6AB000F31A92}" dt="2019-11-08T22:18:36.321" v="6264"/>
          <ac:spMkLst>
            <pc:docMk/>
            <pc:sldMk cId="835642732" sldId="356"/>
            <ac:spMk id="63" creationId="{F9CB47AD-8A54-0D4D-8566-1CC942698D7C}"/>
          </ac:spMkLst>
        </pc:spChg>
        <pc:spChg chg="add del mod">
          <ac:chgData name="Jad Silbak" userId="6d7e641b-76fd-48dc-80cf-f777237fad7b" providerId="ADAL" clId="{0EC03822-43B4-C54A-9765-6AB000F31A92}" dt="2019-11-08T23:04:26.497" v="6429" actId="1076"/>
          <ac:spMkLst>
            <pc:docMk/>
            <pc:sldMk cId="835642732" sldId="356"/>
            <ac:spMk id="64" creationId="{B4F6B678-08FF-DB49-8BCA-8BD3223DEA1B}"/>
          </ac:spMkLst>
        </pc:spChg>
        <pc:spChg chg="add del mod">
          <ac:chgData name="Jad Silbak" userId="6d7e641b-76fd-48dc-80cf-f777237fad7b" providerId="ADAL" clId="{0EC03822-43B4-C54A-9765-6AB000F31A92}" dt="2019-11-08T22:47:12.012" v="6328" actId="1076"/>
          <ac:spMkLst>
            <pc:docMk/>
            <pc:sldMk cId="835642732" sldId="356"/>
            <ac:spMk id="65" creationId="{C9A766CA-2996-B94A-B74B-CD3D7744E4FF}"/>
          </ac:spMkLst>
        </pc:spChg>
        <pc:spChg chg="add del mod">
          <ac:chgData name="Jad Silbak" userId="6d7e641b-76fd-48dc-80cf-f777237fad7b" providerId="ADAL" clId="{0EC03822-43B4-C54A-9765-6AB000F31A92}" dt="2019-11-08T23:04:30.415" v="6431" actId="1076"/>
          <ac:spMkLst>
            <pc:docMk/>
            <pc:sldMk cId="835642732" sldId="356"/>
            <ac:spMk id="66" creationId="{EFBB3FC3-18A0-0347-AEF4-B9F80C3C86E9}"/>
          </ac:spMkLst>
        </pc:spChg>
        <pc:spChg chg="add del">
          <ac:chgData name="Jad Silbak" userId="6d7e641b-76fd-48dc-80cf-f777237fad7b" providerId="ADAL" clId="{0EC03822-43B4-C54A-9765-6AB000F31A92}" dt="2019-11-08T22:18:36.321" v="6264"/>
          <ac:spMkLst>
            <pc:docMk/>
            <pc:sldMk cId="835642732" sldId="356"/>
            <ac:spMk id="67" creationId="{2E07C595-DB7F-4848-9EDC-B0F17E5D6C83}"/>
          </ac:spMkLst>
        </pc:spChg>
        <pc:spChg chg="add del mod">
          <ac:chgData name="Jad Silbak" userId="6d7e641b-76fd-48dc-80cf-f777237fad7b" providerId="ADAL" clId="{0EC03822-43B4-C54A-9765-6AB000F31A92}" dt="2019-11-10T03:31:18.165" v="15427" actId="166"/>
          <ac:spMkLst>
            <pc:docMk/>
            <pc:sldMk cId="835642732" sldId="356"/>
            <ac:spMk id="68" creationId="{9F43CA0C-0720-154B-A66D-ECF4DFE8EA94}"/>
          </ac:spMkLst>
        </pc:spChg>
        <pc:spChg chg="add del mod">
          <ac:chgData name="Jad Silbak" userId="6d7e641b-76fd-48dc-80cf-f777237fad7b" providerId="ADAL" clId="{0EC03822-43B4-C54A-9765-6AB000F31A92}" dt="2019-11-08T22:56:54.739" v="6386" actId="255"/>
          <ac:spMkLst>
            <pc:docMk/>
            <pc:sldMk cId="835642732" sldId="356"/>
            <ac:spMk id="69" creationId="{BABDFA7F-AC5C-8943-8CE8-9E361E19BD2E}"/>
          </ac:spMkLst>
        </pc:spChg>
        <pc:spChg chg="add del">
          <ac:chgData name="Jad Silbak" userId="6d7e641b-76fd-48dc-80cf-f777237fad7b" providerId="ADAL" clId="{0EC03822-43B4-C54A-9765-6AB000F31A92}" dt="2019-11-08T22:18:36.321" v="6264"/>
          <ac:spMkLst>
            <pc:docMk/>
            <pc:sldMk cId="835642732" sldId="356"/>
            <ac:spMk id="71" creationId="{BEFBC4B6-E99C-CA41-89F5-A915AB1E4383}"/>
          </ac:spMkLst>
        </pc:spChg>
        <pc:spChg chg="add del mod">
          <ac:chgData name="Jad Silbak" userId="6d7e641b-76fd-48dc-80cf-f777237fad7b" providerId="ADAL" clId="{0EC03822-43B4-C54A-9765-6AB000F31A92}" dt="2019-11-10T03:33:38.174" v="15442" actId="1076"/>
          <ac:spMkLst>
            <pc:docMk/>
            <pc:sldMk cId="835642732" sldId="356"/>
            <ac:spMk id="72" creationId="{A071BAE7-D5EC-114E-9C0C-5C4ED9897D56}"/>
          </ac:spMkLst>
        </pc:spChg>
        <pc:spChg chg="add del">
          <ac:chgData name="Jad Silbak" userId="6d7e641b-76fd-48dc-80cf-f777237fad7b" providerId="ADAL" clId="{0EC03822-43B4-C54A-9765-6AB000F31A92}" dt="2019-11-08T22:18:36.321" v="6264"/>
          <ac:spMkLst>
            <pc:docMk/>
            <pc:sldMk cId="835642732" sldId="356"/>
            <ac:spMk id="73" creationId="{761CDB9E-1D3F-7B4F-9545-9A7708C805E3}"/>
          </ac:spMkLst>
        </pc:spChg>
        <pc:spChg chg="add del">
          <ac:chgData name="Jad Silbak" userId="6d7e641b-76fd-48dc-80cf-f777237fad7b" providerId="ADAL" clId="{0EC03822-43B4-C54A-9765-6AB000F31A92}" dt="2019-11-08T22:18:36.321" v="6264"/>
          <ac:spMkLst>
            <pc:docMk/>
            <pc:sldMk cId="835642732" sldId="356"/>
            <ac:spMk id="74" creationId="{AE572F5D-D8C6-9F4B-8876-3CD89DD29C2E}"/>
          </ac:spMkLst>
        </pc:spChg>
        <pc:spChg chg="add del">
          <ac:chgData name="Jad Silbak" userId="6d7e641b-76fd-48dc-80cf-f777237fad7b" providerId="ADAL" clId="{0EC03822-43B4-C54A-9765-6AB000F31A92}" dt="2019-11-08T22:18:36.321" v="6264"/>
          <ac:spMkLst>
            <pc:docMk/>
            <pc:sldMk cId="835642732" sldId="356"/>
            <ac:spMk id="75" creationId="{1FC2EC03-209A-D84A-BF4A-FDE0EDF616B1}"/>
          </ac:spMkLst>
        </pc:spChg>
        <pc:spChg chg="add del mod">
          <ac:chgData name="Jad Silbak" userId="6d7e641b-76fd-48dc-80cf-f777237fad7b" providerId="ADAL" clId="{0EC03822-43B4-C54A-9765-6AB000F31A92}" dt="2019-11-10T03:33:13.493" v="15437" actId="1076"/>
          <ac:spMkLst>
            <pc:docMk/>
            <pc:sldMk cId="835642732" sldId="356"/>
            <ac:spMk id="76" creationId="{A1809BEB-E42F-F245-AB97-CDE326D3D3B2}"/>
          </ac:spMkLst>
        </pc:spChg>
        <pc:spChg chg="add del mod">
          <ac:chgData name="Jad Silbak" userId="6d7e641b-76fd-48dc-80cf-f777237fad7b" providerId="ADAL" clId="{0EC03822-43B4-C54A-9765-6AB000F31A92}" dt="2019-11-10T03:33:09.630" v="15436" actId="1076"/>
          <ac:spMkLst>
            <pc:docMk/>
            <pc:sldMk cId="835642732" sldId="356"/>
            <ac:spMk id="77" creationId="{29D0E4D6-E605-AE46-9456-04A160F4112E}"/>
          </ac:spMkLst>
        </pc:spChg>
        <pc:spChg chg="add del">
          <ac:chgData name="Jad Silbak" userId="6d7e641b-76fd-48dc-80cf-f777237fad7b" providerId="ADAL" clId="{0EC03822-43B4-C54A-9765-6AB000F31A92}" dt="2019-11-08T22:18:36.321" v="6264"/>
          <ac:spMkLst>
            <pc:docMk/>
            <pc:sldMk cId="835642732" sldId="356"/>
            <ac:spMk id="78" creationId="{D3D424ED-2212-674C-8618-B17206C7240E}"/>
          </ac:spMkLst>
        </pc:spChg>
        <pc:spChg chg="add del">
          <ac:chgData name="Jad Silbak" userId="6d7e641b-76fd-48dc-80cf-f777237fad7b" providerId="ADAL" clId="{0EC03822-43B4-C54A-9765-6AB000F31A92}" dt="2019-11-08T22:18:36.321" v="6264"/>
          <ac:spMkLst>
            <pc:docMk/>
            <pc:sldMk cId="835642732" sldId="356"/>
            <ac:spMk id="79" creationId="{1C1AE4F0-A9A5-6443-B2AB-CE098855E288}"/>
          </ac:spMkLst>
        </pc:spChg>
        <pc:spChg chg="add del">
          <ac:chgData name="Jad Silbak" userId="6d7e641b-76fd-48dc-80cf-f777237fad7b" providerId="ADAL" clId="{0EC03822-43B4-C54A-9765-6AB000F31A92}" dt="2019-11-08T22:42:45.836" v="6315" actId="478"/>
          <ac:spMkLst>
            <pc:docMk/>
            <pc:sldMk cId="835642732" sldId="356"/>
            <ac:spMk id="80" creationId="{64F67A62-1BED-864C-93A5-E8534E19F5DE}"/>
          </ac:spMkLst>
        </pc:spChg>
        <pc:spChg chg="add mod">
          <ac:chgData name="Jad Silbak" userId="6d7e641b-76fd-48dc-80cf-f777237fad7b" providerId="ADAL" clId="{0EC03822-43B4-C54A-9765-6AB000F31A92}" dt="2019-11-09T22:25:54.432" v="12236" actId="14100"/>
          <ac:spMkLst>
            <pc:docMk/>
            <pc:sldMk cId="835642732" sldId="356"/>
            <ac:spMk id="80" creationId="{FE139083-FBB2-5244-A3CB-D818062DE6D5}"/>
          </ac:spMkLst>
        </pc:spChg>
        <pc:spChg chg="add del mod">
          <ac:chgData name="Jad Silbak" userId="6d7e641b-76fd-48dc-80cf-f777237fad7b" providerId="ADAL" clId="{0EC03822-43B4-C54A-9765-6AB000F31A92}" dt="2019-11-08T22:48:58.053" v="6331" actId="11529"/>
          <ac:spMkLst>
            <pc:docMk/>
            <pc:sldMk cId="835642732" sldId="356"/>
            <ac:spMk id="81" creationId="{03074BAA-2187-4745-950A-47201263CD86}"/>
          </ac:spMkLst>
        </pc:spChg>
        <pc:spChg chg="add del mod">
          <ac:chgData name="Jad Silbak" userId="6d7e641b-76fd-48dc-80cf-f777237fad7b" providerId="ADAL" clId="{0EC03822-43B4-C54A-9765-6AB000F31A92}" dt="2019-11-08T22:51:00.209" v="6337" actId="478"/>
          <ac:spMkLst>
            <pc:docMk/>
            <pc:sldMk cId="835642732" sldId="356"/>
            <ac:spMk id="82" creationId="{E6B0FC25-2D49-F94D-A1E3-71E120891914}"/>
          </ac:spMkLst>
        </pc:spChg>
        <pc:spChg chg="add del mod">
          <ac:chgData name="Jad Silbak" userId="6d7e641b-76fd-48dc-80cf-f777237fad7b" providerId="ADAL" clId="{0EC03822-43B4-C54A-9765-6AB000F31A92}" dt="2019-11-08T22:52:32.605" v="6347" actId="478"/>
          <ac:spMkLst>
            <pc:docMk/>
            <pc:sldMk cId="835642732" sldId="356"/>
            <ac:spMk id="83" creationId="{FE6A9F05-7906-AB41-A811-899A40919C72}"/>
          </ac:spMkLst>
        </pc:spChg>
        <pc:spChg chg="add del mod">
          <ac:chgData name="Jad Silbak" userId="6d7e641b-76fd-48dc-80cf-f777237fad7b" providerId="ADAL" clId="{0EC03822-43B4-C54A-9765-6AB000F31A92}" dt="2019-11-08T22:53:49.290" v="6353" actId="478"/>
          <ac:spMkLst>
            <pc:docMk/>
            <pc:sldMk cId="835642732" sldId="356"/>
            <ac:spMk id="84" creationId="{17036BDA-5E6F-9B44-AF17-F363FB054C5C}"/>
          </ac:spMkLst>
        </pc:spChg>
        <pc:spChg chg="add mod">
          <ac:chgData name="Jad Silbak" userId="6d7e641b-76fd-48dc-80cf-f777237fad7b" providerId="ADAL" clId="{0EC03822-43B4-C54A-9765-6AB000F31A92}" dt="2019-11-10T03:31:44.956" v="15428" actId="171"/>
          <ac:spMkLst>
            <pc:docMk/>
            <pc:sldMk cId="835642732" sldId="356"/>
            <ac:spMk id="85" creationId="{6D8E21C0-DA17-E045-A4F1-89FE7C505EA0}"/>
          </ac:spMkLst>
        </pc:spChg>
        <pc:spChg chg="add mod">
          <ac:chgData name="Jad Silbak" userId="6d7e641b-76fd-48dc-80cf-f777237fad7b" providerId="ADAL" clId="{0EC03822-43B4-C54A-9765-6AB000F31A92}" dt="2019-11-10T03:35:52.063" v="15475"/>
          <ac:spMkLst>
            <pc:docMk/>
            <pc:sldMk cId="835642732" sldId="356"/>
            <ac:spMk id="86" creationId="{37476673-0BF7-634F-A276-B26B4687A3A0}"/>
          </ac:spMkLst>
        </pc:spChg>
        <pc:spChg chg="add mod">
          <ac:chgData name="Jad Silbak" userId="6d7e641b-76fd-48dc-80cf-f777237fad7b" providerId="ADAL" clId="{0EC03822-43B4-C54A-9765-6AB000F31A92}" dt="2019-11-08T22:56:46.360" v="6385" actId="255"/>
          <ac:spMkLst>
            <pc:docMk/>
            <pc:sldMk cId="835642732" sldId="356"/>
            <ac:spMk id="87" creationId="{52534928-46E4-534D-B8BF-8318BC4026D2}"/>
          </ac:spMkLst>
        </pc:spChg>
        <pc:spChg chg="add del mod">
          <ac:chgData name="Jad Silbak" userId="6d7e641b-76fd-48dc-80cf-f777237fad7b" providerId="ADAL" clId="{0EC03822-43B4-C54A-9765-6AB000F31A92}" dt="2019-11-08T23:19:48.617" v="6580" actId="478"/>
          <ac:spMkLst>
            <pc:docMk/>
            <pc:sldMk cId="835642732" sldId="356"/>
            <ac:spMk id="89" creationId="{F72557FA-0BB1-2346-8D6D-4827D6C820A5}"/>
          </ac:spMkLst>
        </pc:spChg>
        <pc:spChg chg="add del">
          <ac:chgData name="Jad Silbak" userId="6d7e641b-76fd-48dc-80cf-f777237fad7b" providerId="ADAL" clId="{0EC03822-43B4-C54A-9765-6AB000F31A92}" dt="2019-11-08T23:19:45.748" v="6579"/>
          <ac:spMkLst>
            <pc:docMk/>
            <pc:sldMk cId="835642732" sldId="356"/>
            <ac:spMk id="90" creationId="{EA531FDA-39CF-C44B-938B-55299D5C0556}"/>
          </ac:spMkLst>
        </pc:spChg>
        <pc:spChg chg="add del mod">
          <ac:chgData name="Jad Silbak" userId="6d7e641b-76fd-48dc-80cf-f777237fad7b" providerId="ADAL" clId="{0EC03822-43B4-C54A-9765-6AB000F31A92}" dt="2019-11-09T13:37:48.693" v="7472" actId="478"/>
          <ac:spMkLst>
            <pc:docMk/>
            <pc:sldMk cId="835642732" sldId="356"/>
            <ac:spMk id="91" creationId="{D455DAC9-BBE9-A54E-A4CB-54EC677F0495}"/>
          </ac:spMkLst>
        </pc:spChg>
        <pc:grpChg chg="add mod">
          <ac:chgData name="Jad Silbak" userId="6d7e641b-76fd-48dc-80cf-f777237fad7b" providerId="ADAL" clId="{0EC03822-43B4-C54A-9765-6AB000F31A92}" dt="2019-11-10T03:28:45.110" v="15418" actId="1076"/>
          <ac:grpSpMkLst>
            <pc:docMk/>
            <pc:sldMk cId="835642732" sldId="356"/>
            <ac:grpSpMk id="39" creationId="{AF72811F-EF27-2643-9266-A802BFFA4BDC}"/>
          </ac:grpSpMkLst>
        </pc:grpChg>
        <pc:cxnChg chg="del mod">
          <ac:chgData name="Jad Silbak" userId="6d7e641b-76fd-48dc-80cf-f777237fad7b" providerId="ADAL" clId="{0EC03822-43B4-C54A-9765-6AB000F31A92}" dt="2019-11-08T20:30:07.575" v="5171" actId="478"/>
          <ac:cxnSpMkLst>
            <pc:docMk/>
            <pc:sldMk cId="835642732" sldId="356"/>
            <ac:cxnSpMk id="32" creationId="{2034C513-795E-7548-A3C0-88F8EAB6D91F}"/>
          </ac:cxnSpMkLst>
        </pc:cxnChg>
        <pc:cxnChg chg="add del mod">
          <ac:chgData name="Jad Silbak" userId="6d7e641b-76fd-48dc-80cf-f777237fad7b" providerId="ADAL" clId="{0EC03822-43B4-C54A-9765-6AB000F31A92}" dt="2019-11-08T22:44:13.695" v="6319" actId="1076"/>
          <ac:cxnSpMkLst>
            <pc:docMk/>
            <pc:sldMk cId="835642732" sldId="356"/>
            <ac:cxnSpMk id="70" creationId="{8E4CF84E-D392-6346-840F-F39DD6F29911}"/>
          </ac:cxnSpMkLst>
        </pc:cxnChg>
      </pc:sldChg>
      <pc:sldChg chg="modSp add del ord modAnim">
        <pc:chgData name="Jad Silbak" userId="6d7e641b-76fd-48dc-80cf-f777237fad7b" providerId="ADAL" clId="{0EC03822-43B4-C54A-9765-6AB000F31A92}" dt="2019-11-10T03:00:04.916" v="15301" actId="2696"/>
        <pc:sldMkLst>
          <pc:docMk/>
          <pc:sldMk cId="4101821263" sldId="357"/>
        </pc:sldMkLst>
        <pc:spChg chg="mod">
          <ac:chgData name="Jad Silbak" userId="6d7e641b-76fd-48dc-80cf-f777237fad7b" providerId="ADAL" clId="{0EC03822-43B4-C54A-9765-6AB000F31A92}" dt="2019-11-08T21:54:25.389" v="6221" actId="692"/>
          <ac:spMkLst>
            <pc:docMk/>
            <pc:sldMk cId="4101821263" sldId="357"/>
            <ac:spMk id="7" creationId="{877B4206-BE24-7E44-BE68-7167D5DCF3D4}"/>
          </ac:spMkLst>
        </pc:spChg>
      </pc:sldChg>
      <pc:sldChg chg="modSp add del ord modAnim">
        <pc:chgData name="Jad Silbak" userId="6d7e641b-76fd-48dc-80cf-f777237fad7b" providerId="ADAL" clId="{0EC03822-43B4-C54A-9765-6AB000F31A92}" dt="2019-11-10T03:00:04.837" v="15300" actId="2696"/>
        <pc:sldMkLst>
          <pc:docMk/>
          <pc:sldMk cId="1398148980" sldId="358"/>
        </pc:sldMkLst>
        <pc:spChg chg="mod">
          <ac:chgData name="Jad Silbak" userId="6d7e641b-76fd-48dc-80cf-f777237fad7b" providerId="ADAL" clId="{0EC03822-43B4-C54A-9765-6AB000F31A92}" dt="2019-11-08T22:02:45.992" v="6224" actId="20577"/>
          <ac:spMkLst>
            <pc:docMk/>
            <pc:sldMk cId="1398148980" sldId="358"/>
            <ac:spMk id="27" creationId="{3841987A-3E8E-C242-BFB3-DD4A45A5FCD6}"/>
          </ac:spMkLst>
        </pc:spChg>
      </pc:sldChg>
      <pc:sldChg chg="add del">
        <pc:chgData name="Jad Silbak" userId="6d7e641b-76fd-48dc-80cf-f777237fad7b" providerId="ADAL" clId="{0EC03822-43B4-C54A-9765-6AB000F31A92}" dt="2019-11-10T03:00:07.166" v="15323" actId="2696"/>
        <pc:sldMkLst>
          <pc:docMk/>
          <pc:sldMk cId="1722440109" sldId="359"/>
        </pc:sldMkLst>
      </pc:sldChg>
      <pc:sldChg chg="addSp delSp modSp add del ord delAnim modAnim">
        <pc:chgData name="Jad Silbak" userId="6d7e641b-76fd-48dc-80cf-f777237fad7b" providerId="ADAL" clId="{0EC03822-43B4-C54A-9765-6AB000F31A92}" dt="2019-11-09T22:12:02.250" v="12175" actId="2696"/>
        <pc:sldMkLst>
          <pc:docMk/>
          <pc:sldMk cId="3031139588" sldId="359"/>
        </pc:sldMkLst>
        <pc:spChg chg="add del mod">
          <ac:chgData name="Jad Silbak" userId="6d7e641b-76fd-48dc-80cf-f777237fad7b" providerId="ADAL" clId="{0EC03822-43B4-C54A-9765-6AB000F31A92}" dt="2019-11-09T16:09:42.634" v="8707"/>
          <ac:spMkLst>
            <pc:docMk/>
            <pc:sldMk cId="3031139588" sldId="359"/>
            <ac:spMk id="2" creationId="{B7468DC1-A97E-5C4A-B1B8-9EFC6DE1B01B}"/>
          </ac:spMkLst>
        </pc:spChg>
        <pc:spChg chg="add del mod">
          <ac:chgData name="Jad Silbak" userId="6d7e641b-76fd-48dc-80cf-f777237fad7b" providerId="ADAL" clId="{0EC03822-43B4-C54A-9765-6AB000F31A92}" dt="2019-11-09T21:44:20.278" v="11581" actId="478"/>
          <ac:spMkLst>
            <pc:docMk/>
            <pc:sldMk cId="3031139588" sldId="359"/>
            <ac:spMk id="2" creationId="{C94F57A1-C486-4743-A25E-1386F52D6B34}"/>
          </ac:spMkLst>
        </pc:spChg>
        <pc:spChg chg="add del mod">
          <ac:chgData name="Jad Silbak" userId="6d7e641b-76fd-48dc-80cf-f777237fad7b" providerId="ADAL" clId="{0EC03822-43B4-C54A-9765-6AB000F31A92}" dt="2019-11-09T16:11:27.513" v="8713"/>
          <ac:spMkLst>
            <pc:docMk/>
            <pc:sldMk cId="3031139588" sldId="359"/>
            <ac:spMk id="3" creationId="{DA362F73-51BB-6A4F-AF08-82A58461881B}"/>
          </ac:spMkLst>
        </pc:spChg>
        <pc:spChg chg="add del mod">
          <ac:chgData name="Jad Silbak" userId="6d7e641b-76fd-48dc-80cf-f777237fad7b" providerId="ADAL" clId="{0EC03822-43B4-C54A-9765-6AB000F31A92}" dt="2019-11-09T21:51:28.681" v="11780" actId="478"/>
          <ac:spMkLst>
            <pc:docMk/>
            <pc:sldMk cId="3031139588" sldId="359"/>
            <ac:spMk id="5" creationId="{85CD9E57-EADD-524D-8994-75184519350F}"/>
          </ac:spMkLst>
        </pc:spChg>
        <pc:spChg chg="add del mod">
          <ac:chgData name="Jad Silbak" userId="6d7e641b-76fd-48dc-80cf-f777237fad7b" providerId="ADAL" clId="{0EC03822-43B4-C54A-9765-6AB000F31A92}" dt="2019-11-09T21:45:46.384" v="11620" actId="478"/>
          <ac:spMkLst>
            <pc:docMk/>
            <pc:sldMk cId="3031139588" sldId="359"/>
            <ac:spMk id="6" creationId="{B50FFB28-5096-8746-8406-FE70A7314E21}"/>
          </ac:spMkLst>
        </pc:spChg>
        <pc:spChg chg="add del mod">
          <ac:chgData name="Jad Silbak" userId="6d7e641b-76fd-48dc-80cf-f777237fad7b" providerId="ADAL" clId="{0EC03822-43B4-C54A-9765-6AB000F31A92}" dt="2019-11-09T21:53:08.092" v="11812" actId="478"/>
          <ac:spMkLst>
            <pc:docMk/>
            <pc:sldMk cId="3031139588" sldId="359"/>
            <ac:spMk id="7" creationId="{B7929ED9-83F5-D843-BFB2-C709BCBED324}"/>
          </ac:spMkLst>
        </pc:spChg>
        <pc:spChg chg="add mod">
          <ac:chgData name="Jad Silbak" userId="6d7e641b-76fd-48dc-80cf-f777237fad7b" providerId="ADAL" clId="{0EC03822-43B4-C54A-9765-6AB000F31A92}" dt="2019-11-09T21:52:02.417" v="11804" actId="20577"/>
          <ac:spMkLst>
            <pc:docMk/>
            <pc:sldMk cId="3031139588" sldId="359"/>
            <ac:spMk id="8" creationId="{1C97E793-3B9C-104B-88D0-AA8528BC74E7}"/>
          </ac:spMkLst>
        </pc:spChg>
        <pc:spChg chg="add mod">
          <ac:chgData name="Jad Silbak" userId="6d7e641b-76fd-48dc-80cf-f777237fad7b" providerId="ADAL" clId="{0EC03822-43B4-C54A-9765-6AB000F31A92}" dt="2019-11-09T22:06:01.318" v="12144" actId="1076"/>
          <ac:spMkLst>
            <pc:docMk/>
            <pc:sldMk cId="3031139588" sldId="359"/>
            <ac:spMk id="9" creationId="{3F517A01-F5B1-4C4D-803D-9F3C29F8F407}"/>
          </ac:spMkLst>
        </pc:spChg>
        <pc:spChg chg="del mod">
          <ac:chgData name="Jad Silbak" userId="6d7e641b-76fd-48dc-80cf-f777237fad7b" providerId="ADAL" clId="{0EC03822-43B4-C54A-9765-6AB000F31A92}" dt="2019-11-09T21:45:43.914" v="11618" actId="478"/>
          <ac:spMkLst>
            <pc:docMk/>
            <pc:sldMk cId="3031139588" sldId="359"/>
            <ac:spMk id="27" creationId="{3841987A-3E8E-C242-BFB3-DD4A45A5FCD6}"/>
          </ac:spMkLst>
        </pc:spChg>
      </pc:sldChg>
      <pc:sldChg chg="add del">
        <pc:chgData name="Jad Silbak" userId="6d7e641b-76fd-48dc-80cf-f777237fad7b" providerId="ADAL" clId="{0EC03822-43B4-C54A-9765-6AB000F31A92}" dt="2019-11-10T03:00:04.487" v="15297" actId="2696"/>
        <pc:sldMkLst>
          <pc:docMk/>
          <pc:sldMk cId="2931191578" sldId="360"/>
        </pc:sldMkLst>
      </pc:sldChg>
      <pc:sldChg chg="modSp add modAnim">
        <pc:chgData name="Jad Silbak" userId="6d7e641b-76fd-48dc-80cf-f777237fad7b" providerId="ADAL" clId="{0EC03822-43B4-C54A-9765-6AB000F31A92}" dt="2019-11-10T00:05:47.568" v="12485" actId="20577"/>
        <pc:sldMkLst>
          <pc:docMk/>
          <pc:sldMk cId="651029298" sldId="361"/>
        </pc:sldMkLst>
        <pc:spChg chg="mod">
          <ac:chgData name="Jad Silbak" userId="6d7e641b-76fd-48dc-80cf-f777237fad7b" providerId="ADAL" clId="{0EC03822-43B4-C54A-9765-6AB000F31A92}" dt="2019-11-10T00:05:47.568" v="12485" actId="20577"/>
          <ac:spMkLst>
            <pc:docMk/>
            <pc:sldMk cId="651029298" sldId="361"/>
            <ac:spMk id="2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09T15:53:28.676" v="8459" actId="1076"/>
          <ac:spMkLst>
            <pc:docMk/>
            <pc:sldMk cId="651029298" sldId="361"/>
            <ac:spMk id="3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08T23:09:22.106" v="6456" actId="207"/>
          <ac:spMkLst>
            <pc:docMk/>
            <pc:sldMk cId="651029298" sldId="361"/>
            <ac:spMk id="4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08T23:35:07.217" v="6734" actId="20577"/>
          <ac:spMkLst>
            <pc:docMk/>
            <pc:sldMk cId="651029298" sldId="361"/>
            <ac:spMk id="5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08T23:09:22.106" v="6456" actId="207"/>
          <ac:spMkLst>
            <pc:docMk/>
            <pc:sldMk cId="651029298" sldId="361"/>
            <ac:spMk id="6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09T18:17:07.615" v="9396" actId="20577"/>
          <ac:spMkLst>
            <pc:docMk/>
            <pc:sldMk cId="651029298" sldId="361"/>
            <ac:spMk id="9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08T23:35:22.261" v="6741" actId="20577"/>
          <ac:spMkLst>
            <pc:docMk/>
            <pc:sldMk cId="651029298" sldId="361"/>
            <ac:spMk id="26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08T23:35:27.346" v="6742" actId="20577"/>
          <ac:spMkLst>
            <pc:docMk/>
            <pc:sldMk cId="651029298" sldId="361"/>
            <ac:spMk id="28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08T23:36:17.618" v="6754"/>
          <ac:spMkLst>
            <pc:docMk/>
            <pc:sldMk cId="651029298" sldId="361"/>
            <ac:spMk id="33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08T23:09:33.041" v="6458" actId="207"/>
          <ac:spMkLst>
            <pc:docMk/>
            <pc:sldMk cId="651029298" sldId="361"/>
            <ac:spMk id="34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08T23:09:26.941" v="6457" actId="207"/>
          <ac:spMkLst>
            <pc:docMk/>
            <pc:sldMk cId="651029298" sldId="361"/>
            <ac:spMk id="44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08T23:09:26.941" v="6457" actId="207"/>
          <ac:spMkLst>
            <pc:docMk/>
            <pc:sldMk cId="651029298" sldId="361"/>
            <ac:spMk id="45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08T23:09:26.941" v="6457" actId="207"/>
          <ac:spMkLst>
            <pc:docMk/>
            <pc:sldMk cId="651029298" sldId="361"/>
            <ac:spMk id="46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08T23:09:26.941" v="6457" actId="207"/>
          <ac:spMkLst>
            <pc:docMk/>
            <pc:sldMk cId="651029298" sldId="361"/>
            <ac:spMk id="48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08T23:09:26.941" v="6457" actId="207"/>
          <ac:spMkLst>
            <pc:docMk/>
            <pc:sldMk cId="651029298" sldId="361"/>
            <ac:spMk id="54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08T23:09:26.941" v="6457" actId="207"/>
          <ac:spMkLst>
            <pc:docMk/>
            <pc:sldMk cId="651029298" sldId="361"/>
            <ac:spMk id="62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08T23:09:26.941" v="6457" actId="207"/>
          <ac:spMkLst>
            <pc:docMk/>
            <pc:sldMk cId="651029298" sldId="361"/>
            <ac:spMk id="64" creationId="{00000000-0000-0000-0000-000000000000}"/>
          </ac:spMkLst>
        </pc:spChg>
        <pc:cxnChg chg="mod">
          <ac:chgData name="Jad Silbak" userId="6d7e641b-76fd-48dc-80cf-f777237fad7b" providerId="ADAL" clId="{0EC03822-43B4-C54A-9765-6AB000F31A92}" dt="2019-11-08T23:09:22.106" v="6456" actId="207"/>
          <ac:cxnSpMkLst>
            <pc:docMk/>
            <pc:sldMk cId="651029298" sldId="361"/>
            <ac:cxnSpMk id="17" creationId="{00000000-0000-0000-0000-000000000000}"/>
          </ac:cxnSpMkLst>
        </pc:cxnChg>
        <pc:cxnChg chg="mod">
          <ac:chgData name="Jad Silbak" userId="6d7e641b-76fd-48dc-80cf-f777237fad7b" providerId="ADAL" clId="{0EC03822-43B4-C54A-9765-6AB000F31A92}" dt="2019-11-08T23:09:26.941" v="6457" actId="207"/>
          <ac:cxnSpMkLst>
            <pc:docMk/>
            <pc:sldMk cId="651029298" sldId="361"/>
            <ac:cxnSpMk id="24" creationId="{00000000-0000-0000-0000-000000000000}"/>
          </ac:cxnSpMkLst>
        </pc:cxnChg>
        <pc:cxnChg chg="mod">
          <ac:chgData name="Jad Silbak" userId="6d7e641b-76fd-48dc-80cf-f777237fad7b" providerId="ADAL" clId="{0EC03822-43B4-C54A-9765-6AB000F31A92}" dt="2019-11-08T23:09:26.941" v="6457" actId="207"/>
          <ac:cxnSpMkLst>
            <pc:docMk/>
            <pc:sldMk cId="651029298" sldId="361"/>
            <ac:cxnSpMk id="32" creationId="{00000000-0000-0000-0000-000000000000}"/>
          </ac:cxnSpMkLst>
        </pc:cxnChg>
        <pc:cxnChg chg="mod">
          <ac:chgData name="Jad Silbak" userId="6d7e641b-76fd-48dc-80cf-f777237fad7b" providerId="ADAL" clId="{0EC03822-43B4-C54A-9765-6AB000F31A92}" dt="2019-11-08T23:09:26.941" v="6457" actId="207"/>
          <ac:cxnSpMkLst>
            <pc:docMk/>
            <pc:sldMk cId="651029298" sldId="361"/>
            <ac:cxnSpMk id="66" creationId="{00000000-0000-0000-0000-000000000000}"/>
          </ac:cxnSpMkLst>
        </pc:cxnChg>
        <pc:cxnChg chg="mod">
          <ac:chgData name="Jad Silbak" userId="6d7e641b-76fd-48dc-80cf-f777237fad7b" providerId="ADAL" clId="{0EC03822-43B4-C54A-9765-6AB000F31A92}" dt="2019-11-08T23:09:26.941" v="6457" actId="207"/>
          <ac:cxnSpMkLst>
            <pc:docMk/>
            <pc:sldMk cId="651029298" sldId="361"/>
            <ac:cxnSpMk id="68" creationId="{00000000-0000-0000-0000-000000000000}"/>
          </ac:cxnSpMkLst>
        </pc:cxnChg>
        <pc:cxnChg chg="mod">
          <ac:chgData name="Jad Silbak" userId="6d7e641b-76fd-48dc-80cf-f777237fad7b" providerId="ADAL" clId="{0EC03822-43B4-C54A-9765-6AB000F31A92}" dt="2019-11-08T23:09:26.941" v="6457" actId="207"/>
          <ac:cxnSpMkLst>
            <pc:docMk/>
            <pc:sldMk cId="651029298" sldId="361"/>
            <ac:cxnSpMk id="70" creationId="{00000000-0000-0000-0000-000000000000}"/>
          </ac:cxnSpMkLst>
        </pc:cxnChg>
      </pc:sldChg>
      <pc:sldChg chg="addSp delSp modSp add del ord addAnim delAnim modAnim">
        <pc:chgData name="Jad Silbak" userId="6d7e641b-76fd-48dc-80cf-f777237fad7b" providerId="ADAL" clId="{0EC03822-43B4-C54A-9765-6AB000F31A92}" dt="2019-11-10T03:00:06.083" v="15311" actId="2696"/>
        <pc:sldMkLst>
          <pc:docMk/>
          <pc:sldMk cId="3836271713" sldId="362"/>
        </pc:sldMkLst>
        <pc:spChg chg="mod">
          <ac:chgData name="Jad Silbak" userId="6d7e641b-76fd-48dc-80cf-f777237fad7b" providerId="ADAL" clId="{0EC03822-43B4-C54A-9765-6AB000F31A92}" dt="2019-11-09T13:36:01.350" v="7465" actId="20577"/>
          <ac:spMkLst>
            <pc:docMk/>
            <pc:sldMk cId="3836271713" sldId="362"/>
            <ac:spMk id="3" creationId="{00000000-0000-0000-0000-000000000000}"/>
          </ac:spMkLst>
        </pc:spChg>
        <pc:spChg chg="add del mod">
          <ac:chgData name="Jad Silbak" userId="6d7e641b-76fd-48dc-80cf-f777237fad7b" providerId="ADAL" clId="{0EC03822-43B4-C54A-9765-6AB000F31A92}" dt="2019-11-09T13:29:53.736" v="7462" actId="207"/>
          <ac:spMkLst>
            <pc:docMk/>
            <pc:sldMk cId="3836271713" sldId="362"/>
            <ac:spMk id="10" creationId="{0639D76C-E3E9-BA46-9511-CAD28937D148}"/>
          </ac:spMkLst>
        </pc:spChg>
      </pc:sldChg>
      <pc:sldChg chg="add del">
        <pc:chgData name="Jad Silbak" userId="6d7e641b-76fd-48dc-80cf-f777237fad7b" providerId="ADAL" clId="{0EC03822-43B4-C54A-9765-6AB000F31A92}" dt="2019-11-10T03:00:05.913" v="15309" actId="2696"/>
        <pc:sldMkLst>
          <pc:docMk/>
          <pc:sldMk cId="2082285826" sldId="363"/>
        </pc:sldMkLst>
      </pc:sldChg>
      <pc:sldChg chg="add del">
        <pc:chgData name="Jad Silbak" userId="6d7e641b-76fd-48dc-80cf-f777237fad7b" providerId="ADAL" clId="{0EC03822-43B4-C54A-9765-6AB000F31A92}" dt="2019-11-09T13:36:12.837" v="7466" actId="2696"/>
        <pc:sldMkLst>
          <pc:docMk/>
          <pc:sldMk cId="2673282279" sldId="363"/>
        </pc:sldMkLst>
      </pc:sldChg>
      <pc:sldChg chg="addSp delSp modSp add del ord delAnim modAnim">
        <pc:chgData name="Jad Silbak" userId="6d7e641b-76fd-48dc-80cf-f777237fad7b" providerId="ADAL" clId="{0EC03822-43B4-C54A-9765-6AB000F31A92}" dt="2019-11-10T03:00:06.339" v="15314" actId="2696"/>
        <pc:sldMkLst>
          <pc:docMk/>
          <pc:sldMk cId="1997794497" sldId="364"/>
        </pc:sldMkLst>
        <pc:spChg chg="mod">
          <ac:chgData name="Jad Silbak" userId="6d7e641b-76fd-48dc-80cf-f777237fad7b" providerId="ADAL" clId="{0EC03822-43B4-C54A-9765-6AB000F31A92}" dt="2019-11-09T14:49:43.272" v="8249" actId="12"/>
          <ac:spMkLst>
            <pc:docMk/>
            <pc:sldMk cId="1997794497" sldId="364"/>
            <ac:spMk id="3" creationId="{00000000-0000-0000-0000-000000000000}"/>
          </ac:spMkLst>
        </pc:spChg>
        <pc:spChg chg="add del">
          <ac:chgData name="Jad Silbak" userId="6d7e641b-76fd-48dc-80cf-f777237fad7b" providerId="ADAL" clId="{0EC03822-43B4-C54A-9765-6AB000F31A92}" dt="2019-11-09T16:22:23.964" v="8873"/>
          <ac:spMkLst>
            <pc:docMk/>
            <pc:sldMk cId="1997794497" sldId="364"/>
            <ac:spMk id="5" creationId="{4D4C452D-69C3-2E40-A800-1630707D76C5}"/>
          </ac:spMkLst>
        </pc:spChg>
        <pc:spChg chg="mod">
          <ac:chgData name="Jad Silbak" userId="6d7e641b-76fd-48dc-80cf-f777237fad7b" providerId="ADAL" clId="{0EC03822-43B4-C54A-9765-6AB000F31A92}" dt="2019-11-09T18:32:50.460" v="9510" actId="115"/>
          <ac:spMkLst>
            <pc:docMk/>
            <pc:sldMk cId="1997794497" sldId="364"/>
            <ac:spMk id="7" creationId="{00000000-0000-0000-0000-000000000000}"/>
          </ac:spMkLst>
        </pc:spChg>
        <pc:spChg chg="del">
          <ac:chgData name="Jad Silbak" userId="6d7e641b-76fd-48dc-80cf-f777237fad7b" providerId="ADAL" clId="{0EC03822-43B4-C54A-9765-6AB000F31A92}" dt="2019-11-09T13:38:44.058" v="7477" actId="478"/>
          <ac:spMkLst>
            <pc:docMk/>
            <pc:sldMk cId="1997794497" sldId="364"/>
            <ac:spMk id="10" creationId="{0639D76C-E3E9-BA46-9511-CAD28937D148}"/>
          </ac:spMkLst>
        </pc:spChg>
        <pc:spChg chg="del">
          <ac:chgData name="Jad Silbak" userId="6d7e641b-76fd-48dc-80cf-f777237fad7b" providerId="ADAL" clId="{0EC03822-43B4-C54A-9765-6AB000F31A92}" dt="2019-11-09T13:46:15.666" v="7614" actId="478"/>
          <ac:spMkLst>
            <pc:docMk/>
            <pc:sldMk cId="1997794497" sldId="364"/>
            <ac:spMk id="17" creationId="{00000000-0000-0000-0000-000000000000}"/>
          </ac:spMkLst>
        </pc:spChg>
        <pc:spChg chg="del">
          <ac:chgData name="Jad Silbak" userId="6d7e641b-76fd-48dc-80cf-f777237fad7b" providerId="ADAL" clId="{0EC03822-43B4-C54A-9765-6AB000F31A92}" dt="2019-11-09T13:46:18.052" v="7615" actId="478"/>
          <ac:spMkLst>
            <pc:docMk/>
            <pc:sldMk cId="1997794497" sldId="364"/>
            <ac:spMk id="18" creationId="{00000000-0000-0000-0000-000000000000}"/>
          </ac:spMkLst>
        </pc:spChg>
        <pc:spChg chg="del">
          <ac:chgData name="Jad Silbak" userId="6d7e641b-76fd-48dc-80cf-f777237fad7b" providerId="ADAL" clId="{0EC03822-43B4-C54A-9765-6AB000F31A92}" dt="2019-11-09T13:46:20.718" v="7616" actId="478"/>
          <ac:spMkLst>
            <pc:docMk/>
            <pc:sldMk cId="1997794497" sldId="364"/>
            <ac:spMk id="20" creationId="{A8B596AD-F5C6-124B-BDBD-47746D42210D}"/>
          </ac:spMkLst>
        </pc:spChg>
      </pc:sldChg>
      <pc:sldChg chg="delSp modSp add del ord delAnim modAnim">
        <pc:chgData name="Jad Silbak" userId="6d7e641b-76fd-48dc-80cf-f777237fad7b" providerId="ADAL" clId="{0EC03822-43B4-C54A-9765-6AB000F31A92}" dt="2019-11-10T03:00:06.014" v="15310" actId="2696"/>
        <pc:sldMkLst>
          <pc:docMk/>
          <pc:sldMk cId="2096485524" sldId="365"/>
        </pc:sldMkLst>
        <pc:spChg chg="mod">
          <ac:chgData name="Jad Silbak" userId="6d7e641b-76fd-48dc-80cf-f777237fad7b" providerId="ADAL" clId="{0EC03822-43B4-C54A-9765-6AB000F31A92}" dt="2019-11-09T15:00:34.861" v="8360" actId="20577"/>
          <ac:spMkLst>
            <pc:docMk/>
            <pc:sldMk cId="2096485524" sldId="365"/>
            <ac:spMk id="3" creationId="{00000000-0000-0000-0000-000000000000}"/>
          </ac:spMkLst>
        </pc:spChg>
        <pc:spChg chg="del">
          <ac:chgData name="Jad Silbak" userId="6d7e641b-76fd-48dc-80cf-f777237fad7b" providerId="ADAL" clId="{0EC03822-43B4-C54A-9765-6AB000F31A92}" dt="2019-11-09T14:14:42.886" v="7958" actId="478"/>
          <ac:spMkLst>
            <pc:docMk/>
            <pc:sldMk cId="2096485524" sldId="365"/>
            <ac:spMk id="7" creationId="{00000000-0000-0000-0000-000000000000}"/>
          </ac:spMkLst>
        </pc:spChg>
      </pc:sldChg>
      <pc:sldChg chg="addSp delSp modSp add delAnim modAnim">
        <pc:chgData name="Jad Silbak" userId="6d7e641b-76fd-48dc-80cf-f777237fad7b" providerId="ADAL" clId="{0EC03822-43B4-C54A-9765-6AB000F31A92}" dt="2019-11-10T04:08:37.787" v="15576"/>
        <pc:sldMkLst>
          <pc:docMk/>
          <pc:sldMk cId="761318938" sldId="366"/>
        </pc:sldMkLst>
        <pc:spChg chg="mod">
          <ac:chgData name="Jad Silbak" userId="6d7e641b-76fd-48dc-80cf-f777237fad7b" providerId="ADAL" clId="{0EC03822-43B4-C54A-9765-6AB000F31A92}" dt="2019-11-09T16:27:13.044" v="8899" actId="20577"/>
          <ac:spMkLst>
            <pc:docMk/>
            <pc:sldMk cId="761318938" sldId="366"/>
            <ac:spMk id="2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09T22:35:22.676" v="12276" actId="20577"/>
          <ac:spMkLst>
            <pc:docMk/>
            <pc:sldMk cId="761318938" sldId="366"/>
            <ac:spMk id="3" creationId="{00000000-0000-0000-0000-000000000000}"/>
          </ac:spMkLst>
        </pc:spChg>
        <pc:spChg chg="add del mod">
          <ac:chgData name="Jad Silbak" userId="6d7e641b-76fd-48dc-80cf-f777237fad7b" providerId="ADAL" clId="{0EC03822-43B4-C54A-9765-6AB000F31A92}" dt="2019-11-09T18:28:50.247" v="9446" actId="478"/>
          <ac:spMkLst>
            <pc:docMk/>
            <pc:sldMk cId="761318938" sldId="366"/>
            <ac:spMk id="4" creationId="{6DDA7F8D-0E86-8D4E-B797-AB2AAC4EB45F}"/>
          </ac:spMkLst>
        </pc:spChg>
        <pc:spChg chg="add del mod">
          <ac:chgData name="Jad Silbak" userId="6d7e641b-76fd-48dc-80cf-f777237fad7b" providerId="ADAL" clId="{0EC03822-43B4-C54A-9765-6AB000F31A92}" dt="2019-11-09T18:29:14.842" v="9448" actId="478"/>
          <ac:spMkLst>
            <pc:docMk/>
            <pc:sldMk cId="761318938" sldId="366"/>
            <ac:spMk id="5" creationId="{8034EB9F-A3B7-9D44-B470-C49AE936DA88}"/>
          </ac:spMkLst>
        </pc:spChg>
        <pc:spChg chg="add mod">
          <ac:chgData name="Jad Silbak" userId="6d7e641b-76fd-48dc-80cf-f777237fad7b" providerId="ADAL" clId="{0EC03822-43B4-C54A-9765-6AB000F31A92}" dt="2019-11-09T22:13:57.125" v="12199" actId="1076"/>
          <ac:spMkLst>
            <pc:docMk/>
            <pc:sldMk cId="761318938" sldId="366"/>
            <ac:spMk id="6" creationId="{7DF9797D-021B-6A44-B53B-2012A5329EA8}"/>
          </ac:spMkLst>
        </pc:spChg>
        <pc:spChg chg="del">
          <ac:chgData name="Jad Silbak" userId="6d7e641b-76fd-48dc-80cf-f777237fad7b" providerId="ADAL" clId="{0EC03822-43B4-C54A-9765-6AB000F31A92}" dt="2019-11-09T16:27:16.318" v="8900" actId="478"/>
          <ac:spMkLst>
            <pc:docMk/>
            <pc:sldMk cId="761318938" sldId="366"/>
            <ac:spMk id="7" creationId="{00000000-0000-0000-0000-000000000000}"/>
          </ac:spMkLst>
        </pc:spChg>
      </pc:sldChg>
      <pc:sldChg chg="addSp delSp add del addAnim delAnim">
        <pc:chgData name="Jad Silbak" userId="6d7e641b-76fd-48dc-80cf-f777237fad7b" providerId="ADAL" clId="{0EC03822-43B4-C54A-9765-6AB000F31A92}" dt="2019-11-09T15:58:13.652" v="8565"/>
        <pc:sldMkLst>
          <pc:docMk/>
          <pc:sldMk cId="2966125321" sldId="367"/>
        </pc:sldMkLst>
        <pc:spChg chg="add del">
          <ac:chgData name="Jad Silbak" userId="6d7e641b-76fd-48dc-80cf-f777237fad7b" providerId="ADAL" clId="{0EC03822-43B4-C54A-9765-6AB000F31A92}" dt="2019-11-09T15:58:13.429" v="8564" actId="478"/>
          <ac:spMkLst>
            <pc:docMk/>
            <pc:sldMk cId="2966125321" sldId="367"/>
            <ac:spMk id="7" creationId="{00000000-0000-0000-0000-000000000000}"/>
          </ac:spMkLst>
        </pc:spChg>
      </pc:sldChg>
      <pc:sldChg chg="addSp modSp add ord modAnim">
        <pc:chgData name="Jad Silbak" userId="6d7e641b-76fd-48dc-80cf-f777237fad7b" providerId="ADAL" clId="{0EC03822-43B4-C54A-9765-6AB000F31A92}" dt="2019-11-10T14:24:38.483" v="16875" actId="20577"/>
        <pc:sldMkLst>
          <pc:docMk/>
          <pc:sldMk cId="4086246332" sldId="367"/>
        </pc:sldMkLst>
        <pc:spChg chg="mod">
          <ac:chgData name="Jad Silbak" userId="6d7e641b-76fd-48dc-80cf-f777237fad7b" providerId="ADAL" clId="{0EC03822-43B4-C54A-9765-6AB000F31A92}" dt="2019-11-10T01:01:01.304" v="12943" actId="20577"/>
          <ac:spMkLst>
            <pc:docMk/>
            <pc:sldMk cId="4086246332" sldId="367"/>
            <ac:spMk id="2" creationId="{31B3DE25-D171-454A-A42E-E48F7E27D864}"/>
          </ac:spMkLst>
        </pc:spChg>
        <pc:spChg chg="mod">
          <ac:chgData name="Jad Silbak" userId="6d7e641b-76fd-48dc-80cf-f777237fad7b" providerId="ADAL" clId="{0EC03822-43B4-C54A-9765-6AB000F31A92}" dt="2019-11-10T14:24:38.483" v="16875" actId="20577"/>
          <ac:spMkLst>
            <pc:docMk/>
            <pc:sldMk cId="4086246332" sldId="367"/>
            <ac:spMk id="3" creationId="{6648D334-C839-7D4B-A1C0-DB4AB08E6D52}"/>
          </ac:spMkLst>
        </pc:spChg>
        <pc:spChg chg="add mod">
          <ac:chgData name="Jad Silbak" userId="6d7e641b-76fd-48dc-80cf-f777237fad7b" providerId="ADAL" clId="{0EC03822-43B4-C54A-9765-6AB000F31A92}" dt="2019-11-09T16:46:27.768" v="9338" actId="115"/>
          <ac:spMkLst>
            <pc:docMk/>
            <pc:sldMk cId="4086246332" sldId="367"/>
            <ac:spMk id="4" creationId="{72284E0D-34BC-7146-8DF3-D6A983FB754B}"/>
          </ac:spMkLst>
        </pc:spChg>
      </pc:sldChg>
      <pc:sldChg chg="delSp modSp add del ord delAnim modAnim">
        <pc:chgData name="Jad Silbak" userId="6d7e641b-76fd-48dc-80cf-f777237fad7b" providerId="ADAL" clId="{0EC03822-43B4-C54A-9765-6AB000F31A92}" dt="2019-11-10T03:00:06.479" v="15315" actId="2696"/>
        <pc:sldMkLst>
          <pc:docMk/>
          <pc:sldMk cId="1741148451" sldId="368"/>
        </pc:sldMkLst>
        <pc:spChg chg="mod">
          <ac:chgData name="Jad Silbak" userId="6d7e641b-76fd-48dc-80cf-f777237fad7b" providerId="ADAL" clId="{0EC03822-43B4-C54A-9765-6AB000F31A92}" dt="2019-11-09T16:23:19.525" v="8882" actId="20577"/>
          <ac:spMkLst>
            <pc:docMk/>
            <pc:sldMk cId="1741148451" sldId="368"/>
            <ac:spMk id="3" creationId="{00000000-0000-0000-0000-000000000000}"/>
          </ac:spMkLst>
        </pc:spChg>
        <pc:spChg chg="del">
          <ac:chgData name="Jad Silbak" userId="6d7e641b-76fd-48dc-80cf-f777237fad7b" providerId="ADAL" clId="{0EC03822-43B4-C54A-9765-6AB000F31A92}" dt="2019-11-09T16:22:58.720" v="8875" actId="478"/>
          <ac:spMkLst>
            <pc:docMk/>
            <pc:sldMk cId="1741148451" sldId="368"/>
            <ac:spMk id="7" creationId="{00000000-0000-0000-0000-000000000000}"/>
          </ac:spMkLst>
        </pc:spChg>
      </pc:sldChg>
      <pc:sldChg chg="addSp delSp modSp add del ord">
        <pc:chgData name="Jad Silbak" userId="6d7e641b-76fd-48dc-80cf-f777237fad7b" providerId="ADAL" clId="{0EC03822-43B4-C54A-9765-6AB000F31A92}" dt="2019-11-10T03:00:06.892" v="15320" actId="2696"/>
        <pc:sldMkLst>
          <pc:docMk/>
          <pc:sldMk cId="3244055399" sldId="369"/>
        </pc:sldMkLst>
        <pc:spChg chg="del">
          <ac:chgData name="Jad Silbak" userId="6d7e641b-76fd-48dc-80cf-f777237fad7b" providerId="ADAL" clId="{0EC03822-43B4-C54A-9765-6AB000F31A92}" dt="2019-11-09T19:48:50.138" v="9919" actId="478"/>
          <ac:spMkLst>
            <pc:docMk/>
            <pc:sldMk cId="3244055399" sldId="369"/>
            <ac:spMk id="3" creationId="{252140FE-A41D-1A46-AA3A-6AF654716AF6}"/>
          </ac:spMkLst>
        </pc:spChg>
        <pc:spChg chg="add mod">
          <ac:chgData name="Jad Silbak" userId="6d7e641b-76fd-48dc-80cf-f777237fad7b" providerId="ADAL" clId="{0EC03822-43B4-C54A-9765-6AB000F31A92}" dt="2019-11-09T19:54:17.717" v="9968"/>
          <ac:spMkLst>
            <pc:docMk/>
            <pc:sldMk cId="3244055399" sldId="369"/>
            <ac:spMk id="4" creationId="{8B299BA4-CD40-9F41-9377-768B99E55340}"/>
          </ac:spMkLst>
        </pc:spChg>
        <pc:spChg chg="add mod">
          <ac:chgData name="Jad Silbak" userId="6d7e641b-76fd-48dc-80cf-f777237fad7b" providerId="ADAL" clId="{0EC03822-43B4-C54A-9765-6AB000F31A92}" dt="2019-11-09T20:08:34.787" v="10143" actId="1076"/>
          <ac:spMkLst>
            <pc:docMk/>
            <pc:sldMk cId="3244055399" sldId="369"/>
            <ac:spMk id="5" creationId="{AC913B91-AB37-2643-A342-2BBA6EA2ED7E}"/>
          </ac:spMkLst>
        </pc:spChg>
        <pc:spChg chg="add mod">
          <ac:chgData name="Jad Silbak" userId="6d7e641b-76fd-48dc-80cf-f777237fad7b" providerId="ADAL" clId="{0EC03822-43B4-C54A-9765-6AB000F31A92}" dt="2019-11-09T19:56:52.687" v="9991" actId="207"/>
          <ac:spMkLst>
            <pc:docMk/>
            <pc:sldMk cId="3244055399" sldId="369"/>
            <ac:spMk id="6" creationId="{C458C012-9C66-4F42-9559-065F63B922F0}"/>
          </ac:spMkLst>
        </pc:spChg>
        <pc:spChg chg="add mod">
          <ac:chgData name="Jad Silbak" userId="6d7e641b-76fd-48dc-80cf-f777237fad7b" providerId="ADAL" clId="{0EC03822-43B4-C54A-9765-6AB000F31A92}" dt="2019-11-09T20:05:50.824" v="10102" actId="207"/>
          <ac:spMkLst>
            <pc:docMk/>
            <pc:sldMk cId="3244055399" sldId="369"/>
            <ac:spMk id="7" creationId="{5FC3C549-035D-A745-8CCA-82388802C3C1}"/>
          </ac:spMkLst>
        </pc:spChg>
        <pc:spChg chg="add mod">
          <ac:chgData name="Jad Silbak" userId="6d7e641b-76fd-48dc-80cf-f777237fad7b" providerId="ADAL" clId="{0EC03822-43B4-C54A-9765-6AB000F31A92}" dt="2019-11-09T20:06:28.395" v="10111" actId="207"/>
          <ac:spMkLst>
            <pc:docMk/>
            <pc:sldMk cId="3244055399" sldId="369"/>
            <ac:spMk id="8" creationId="{BBE5EBAA-47CB-F147-BEF4-32B8408431FC}"/>
          </ac:spMkLst>
        </pc:spChg>
        <pc:spChg chg="add mod">
          <ac:chgData name="Jad Silbak" userId="6d7e641b-76fd-48dc-80cf-f777237fad7b" providerId="ADAL" clId="{0EC03822-43B4-C54A-9765-6AB000F31A92}" dt="2019-11-09T20:08:34.787" v="10143" actId="1076"/>
          <ac:spMkLst>
            <pc:docMk/>
            <pc:sldMk cId="3244055399" sldId="369"/>
            <ac:spMk id="10" creationId="{DA1B5C51-0794-0E40-971F-3AEABA89B753}"/>
          </ac:spMkLst>
        </pc:spChg>
        <pc:spChg chg="mod">
          <ac:chgData name="Jad Silbak" userId="6d7e641b-76fd-48dc-80cf-f777237fad7b" providerId="ADAL" clId="{0EC03822-43B4-C54A-9765-6AB000F31A92}" dt="2019-11-09T20:02:27.939" v="10069" actId="207"/>
          <ac:spMkLst>
            <pc:docMk/>
            <pc:sldMk cId="3244055399" sldId="369"/>
            <ac:spMk id="12" creationId="{219142E5-10CA-4E44-A493-5D6FBB879270}"/>
          </ac:spMkLst>
        </pc:spChg>
        <pc:spChg chg="mod">
          <ac:chgData name="Jad Silbak" userId="6d7e641b-76fd-48dc-80cf-f777237fad7b" providerId="ADAL" clId="{0EC03822-43B4-C54A-9765-6AB000F31A92}" dt="2019-11-09T20:03:32.912" v="10083" actId="207"/>
          <ac:spMkLst>
            <pc:docMk/>
            <pc:sldMk cId="3244055399" sldId="369"/>
            <ac:spMk id="13" creationId="{51588AF9-92CB-2C4E-9651-E2FFE8C710A6}"/>
          </ac:spMkLst>
        </pc:spChg>
        <pc:spChg chg="mod">
          <ac:chgData name="Jad Silbak" userId="6d7e641b-76fd-48dc-80cf-f777237fad7b" providerId="ADAL" clId="{0EC03822-43B4-C54A-9765-6AB000F31A92}" dt="2019-11-09T20:05:45.254" v="10101" actId="207"/>
          <ac:spMkLst>
            <pc:docMk/>
            <pc:sldMk cId="3244055399" sldId="369"/>
            <ac:spMk id="14" creationId="{D186F9EC-0915-564B-A396-2A517C66EA34}"/>
          </ac:spMkLst>
        </pc:spChg>
        <pc:spChg chg="mod">
          <ac:chgData name="Jad Silbak" userId="6d7e641b-76fd-48dc-80cf-f777237fad7b" providerId="ADAL" clId="{0EC03822-43B4-C54A-9765-6AB000F31A92}" dt="2019-11-09T20:06:40.591" v="10114" actId="207"/>
          <ac:spMkLst>
            <pc:docMk/>
            <pc:sldMk cId="3244055399" sldId="369"/>
            <ac:spMk id="15" creationId="{7F61C9CE-CCF9-F042-9DF1-1D5A70432080}"/>
          </ac:spMkLst>
        </pc:spChg>
        <pc:spChg chg="add mod">
          <ac:chgData name="Jad Silbak" userId="6d7e641b-76fd-48dc-80cf-f777237fad7b" providerId="ADAL" clId="{0EC03822-43B4-C54A-9765-6AB000F31A92}" dt="2019-11-09T20:08:34.787" v="10143" actId="1076"/>
          <ac:spMkLst>
            <pc:docMk/>
            <pc:sldMk cId="3244055399" sldId="369"/>
            <ac:spMk id="26" creationId="{597CFC1D-0B5B-F549-BA10-B51E699275E0}"/>
          </ac:spMkLst>
        </pc:spChg>
        <pc:spChg chg="mod">
          <ac:chgData name="Jad Silbak" userId="6d7e641b-76fd-48dc-80cf-f777237fad7b" providerId="ADAL" clId="{0EC03822-43B4-C54A-9765-6AB000F31A92}" dt="2019-11-09T20:02:38.900" v="10070" actId="207"/>
          <ac:spMkLst>
            <pc:docMk/>
            <pc:sldMk cId="3244055399" sldId="369"/>
            <ac:spMk id="28" creationId="{767A8F6C-9540-614C-8A6D-C0D914A5FD09}"/>
          </ac:spMkLst>
        </pc:spChg>
        <pc:spChg chg="mod">
          <ac:chgData name="Jad Silbak" userId="6d7e641b-76fd-48dc-80cf-f777237fad7b" providerId="ADAL" clId="{0EC03822-43B4-C54A-9765-6AB000F31A92}" dt="2019-11-09T20:04:15.830" v="10089" actId="207"/>
          <ac:spMkLst>
            <pc:docMk/>
            <pc:sldMk cId="3244055399" sldId="369"/>
            <ac:spMk id="29" creationId="{86171D7C-7BDB-5840-AF58-8BD2AB88093A}"/>
          </ac:spMkLst>
        </pc:spChg>
        <pc:spChg chg="mod">
          <ac:chgData name="Jad Silbak" userId="6d7e641b-76fd-48dc-80cf-f777237fad7b" providerId="ADAL" clId="{0EC03822-43B4-C54A-9765-6AB000F31A92}" dt="2019-11-09T20:06:55.735" v="10118" actId="207"/>
          <ac:spMkLst>
            <pc:docMk/>
            <pc:sldMk cId="3244055399" sldId="369"/>
            <ac:spMk id="30" creationId="{87359F2C-A1BF-494E-A7AD-61F8B4F69E74}"/>
          </ac:spMkLst>
        </pc:spChg>
        <pc:spChg chg="mod">
          <ac:chgData name="Jad Silbak" userId="6d7e641b-76fd-48dc-80cf-f777237fad7b" providerId="ADAL" clId="{0EC03822-43B4-C54A-9765-6AB000F31A92}" dt="2019-11-09T20:07:27.135" v="10121" actId="207"/>
          <ac:spMkLst>
            <pc:docMk/>
            <pc:sldMk cId="3244055399" sldId="369"/>
            <ac:spMk id="31" creationId="{5602089E-3FD1-5A4E-84BD-8B2AA8828EF2}"/>
          </ac:spMkLst>
        </pc:spChg>
        <pc:spChg chg="add mod">
          <ac:chgData name="Jad Silbak" userId="6d7e641b-76fd-48dc-80cf-f777237fad7b" providerId="ADAL" clId="{0EC03822-43B4-C54A-9765-6AB000F31A92}" dt="2019-11-09T20:08:34.787" v="10143" actId="1076"/>
          <ac:spMkLst>
            <pc:docMk/>
            <pc:sldMk cId="3244055399" sldId="369"/>
            <ac:spMk id="32" creationId="{107FB47B-B46D-544C-9F43-D851DD53B90B}"/>
          </ac:spMkLst>
        </pc:spChg>
        <pc:spChg chg="mod">
          <ac:chgData name="Jad Silbak" userId="6d7e641b-76fd-48dc-80cf-f777237fad7b" providerId="ADAL" clId="{0EC03822-43B4-C54A-9765-6AB000F31A92}" dt="2019-11-09T20:02:53.482" v="10075" actId="207"/>
          <ac:spMkLst>
            <pc:docMk/>
            <pc:sldMk cId="3244055399" sldId="369"/>
            <ac:spMk id="34" creationId="{DFEBBF57-7B7D-0443-AC3A-9936CA9CEE78}"/>
          </ac:spMkLst>
        </pc:spChg>
        <pc:spChg chg="mod">
          <ac:chgData name="Jad Silbak" userId="6d7e641b-76fd-48dc-80cf-f777237fad7b" providerId="ADAL" clId="{0EC03822-43B4-C54A-9765-6AB000F31A92}" dt="2019-11-09T20:04:31.276" v="10091" actId="207"/>
          <ac:spMkLst>
            <pc:docMk/>
            <pc:sldMk cId="3244055399" sldId="369"/>
            <ac:spMk id="35" creationId="{CF4B003E-CF03-B241-889F-10342D63C3BB}"/>
          </ac:spMkLst>
        </pc:spChg>
        <pc:spChg chg="mod">
          <ac:chgData name="Jad Silbak" userId="6d7e641b-76fd-48dc-80cf-f777237fad7b" providerId="ADAL" clId="{0EC03822-43B4-C54A-9765-6AB000F31A92}" dt="2019-11-09T20:05:56.605" v="10104" actId="207"/>
          <ac:spMkLst>
            <pc:docMk/>
            <pc:sldMk cId="3244055399" sldId="369"/>
            <ac:spMk id="36" creationId="{92AC3939-F27B-8D43-9809-8BB611E53DF9}"/>
          </ac:spMkLst>
        </pc:spChg>
        <pc:spChg chg="mod">
          <ac:chgData name="Jad Silbak" userId="6d7e641b-76fd-48dc-80cf-f777237fad7b" providerId="ADAL" clId="{0EC03822-43B4-C54A-9765-6AB000F31A92}" dt="2019-11-09T20:07:43.097" v="10130" actId="207"/>
          <ac:spMkLst>
            <pc:docMk/>
            <pc:sldMk cId="3244055399" sldId="369"/>
            <ac:spMk id="37" creationId="{14C0707F-2EC8-D742-BA38-B013F9B049E2}"/>
          </ac:spMkLst>
        </pc:spChg>
        <pc:spChg chg="add mod">
          <ac:chgData name="Jad Silbak" userId="6d7e641b-76fd-48dc-80cf-f777237fad7b" providerId="ADAL" clId="{0EC03822-43B4-C54A-9765-6AB000F31A92}" dt="2019-11-09T20:08:34.787" v="10143" actId="1076"/>
          <ac:spMkLst>
            <pc:docMk/>
            <pc:sldMk cId="3244055399" sldId="369"/>
            <ac:spMk id="38" creationId="{30B797CC-852E-8543-A119-A431F8004168}"/>
          </ac:spMkLst>
        </pc:spChg>
        <pc:spChg chg="mod">
          <ac:chgData name="Jad Silbak" userId="6d7e641b-76fd-48dc-80cf-f777237fad7b" providerId="ADAL" clId="{0EC03822-43B4-C54A-9765-6AB000F31A92}" dt="2019-11-09T20:03:01.127" v="10078" actId="207"/>
          <ac:spMkLst>
            <pc:docMk/>
            <pc:sldMk cId="3244055399" sldId="369"/>
            <ac:spMk id="40" creationId="{1B7742E9-DACF-6846-A676-AB2691FC879E}"/>
          </ac:spMkLst>
        </pc:spChg>
        <pc:spChg chg="mod">
          <ac:chgData name="Jad Silbak" userId="6d7e641b-76fd-48dc-80cf-f777237fad7b" providerId="ADAL" clId="{0EC03822-43B4-C54A-9765-6AB000F31A92}" dt="2019-11-09T20:04:40.822" v="10094" actId="207"/>
          <ac:spMkLst>
            <pc:docMk/>
            <pc:sldMk cId="3244055399" sldId="369"/>
            <ac:spMk id="41" creationId="{387F263B-C473-9045-A2A5-A0E7ED8A51A3}"/>
          </ac:spMkLst>
        </pc:spChg>
        <pc:spChg chg="mod">
          <ac:chgData name="Jad Silbak" userId="6d7e641b-76fd-48dc-80cf-f777237fad7b" providerId="ADAL" clId="{0EC03822-43B4-C54A-9765-6AB000F31A92}" dt="2019-11-09T20:08:08.684" v="10139" actId="207"/>
          <ac:spMkLst>
            <pc:docMk/>
            <pc:sldMk cId="3244055399" sldId="369"/>
            <ac:spMk id="42" creationId="{37984783-ED75-534B-BC4A-140AE87D9A8B}"/>
          </ac:spMkLst>
        </pc:spChg>
        <pc:spChg chg="mod">
          <ac:chgData name="Jad Silbak" userId="6d7e641b-76fd-48dc-80cf-f777237fad7b" providerId="ADAL" clId="{0EC03822-43B4-C54A-9765-6AB000F31A92}" dt="2019-11-09T20:07:52.198" v="10133" actId="207"/>
          <ac:spMkLst>
            <pc:docMk/>
            <pc:sldMk cId="3244055399" sldId="369"/>
            <ac:spMk id="43" creationId="{85F61456-ADC5-DB40-B46A-A6C320E38A39}"/>
          </ac:spMkLst>
        </pc:spChg>
        <pc:spChg chg="add mod">
          <ac:chgData name="Jad Silbak" userId="6d7e641b-76fd-48dc-80cf-f777237fad7b" providerId="ADAL" clId="{0EC03822-43B4-C54A-9765-6AB000F31A92}" dt="2019-11-09T20:08:34.787" v="10143" actId="1076"/>
          <ac:spMkLst>
            <pc:docMk/>
            <pc:sldMk cId="3244055399" sldId="369"/>
            <ac:spMk id="44" creationId="{DDD140BC-353B-7B47-9DC8-619A2A7B99D8}"/>
          </ac:spMkLst>
        </pc:spChg>
        <pc:spChg chg="mod">
          <ac:chgData name="Jad Silbak" userId="6d7e641b-76fd-48dc-80cf-f777237fad7b" providerId="ADAL" clId="{0EC03822-43B4-C54A-9765-6AB000F31A92}" dt="2019-11-09T20:03:05.889" v="10081" actId="207"/>
          <ac:spMkLst>
            <pc:docMk/>
            <pc:sldMk cId="3244055399" sldId="369"/>
            <ac:spMk id="46" creationId="{F0465A90-33C6-1242-992C-B47628D4CDB9}"/>
          </ac:spMkLst>
        </pc:spChg>
        <pc:spChg chg="mod">
          <ac:chgData name="Jad Silbak" userId="6d7e641b-76fd-48dc-80cf-f777237fad7b" providerId="ADAL" clId="{0EC03822-43B4-C54A-9765-6AB000F31A92}" dt="2019-11-09T20:04:47.660" v="10097" actId="207"/>
          <ac:spMkLst>
            <pc:docMk/>
            <pc:sldMk cId="3244055399" sldId="369"/>
            <ac:spMk id="47" creationId="{097DA257-A894-D14B-81EA-300EE7EC8E44}"/>
          </ac:spMkLst>
        </pc:spChg>
        <pc:spChg chg="mod">
          <ac:chgData name="Jad Silbak" userId="6d7e641b-76fd-48dc-80cf-f777237fad7b" providerId="ADAL" clId="{0EC03822-43B4-C54A-9765-6AB000F31A92}" dt="2019-11-09T20:06:05.156" v="10107" actId="207"/>
          <ac:spMkLst>
            <pc:docMk/>
            <pc:sldMk cId="3244055399" sldId="369"/>
            <ac:spMk id="48" creationId="{8FED5925-4BDA-7F41-92E4-BE79C4DEF1F8}"/>
          </ac:spMkLst>
        </pc:spChg>
        <pc:spChg chg="mod">
          <ac:chgData name="Jad Silbak" userId="6d7e641b-76fd-48dc-80cf-f777237fad7b" providerId="ADAL" clId="{0EC03822-43B4-C54A-9765-6AB000F31A92}" dt="2019-11-09T20:08:01.918" v="10136" actId="207"/>
          <ac:spMkLst>
            <pc:docMk/>
            <pc:sldMk cId="3244055399" sldId="369"/>
            <ac:spMk id="49" creationId="{0065B30B-5ADF-D04A-A4B3-0B01094D61B9}"/>
          </ac:spMkLst>
        </pc:spChg>
        <pc:spChg chg="mod">
          <ac:chgData name="Jad Silbak" userId="6d7e641b-76fd-48dc-80cf-f777237fad7b" providerId="ADAL" clId="{0EC03822-43B4-C54A-9765-6AB000F31A92}" dt="2019-11-09T19:59:39.361" v="10015" actId="207"/>
          <ac:spMkLst>
            <pc:docMk/>
            <pc:sldMk cId="3244055399" sldId="369"/>
            <ac:spMk id="56" creationId="{DB0482D8-9E7F-5640-B905-9CB2F17DCF36}"/>
          </ac:spMkLst>
        </pc:spChg>
        <pc:spChg chg="add mod">
          <ac:chgData name="Jad Silbak" userId="6d7e641b-76fd-48dc-80cf-f777237fad7b" providerId="ADAL" clId="{0EC03822-43B4-C54A-9765-6AB000F31A92}" dt="2019-11-09T20:11:03.573" v="10158" actId="164"/>
          <ac:spMkLst>
            <pc:docMk/>
            <pc:sldMk cId="3244055399" sldId="369"/>
            <ac:spMk id="80" creationId="{06C658D0-B60A-E349-B381-0FA92CC85D61}"/>
          </ac:spMkLst>
        </pc:spChg>
        <pc:spChg chg="add mod">
          <ac:chgData name="Jad Silbak" userId="6d7e641b-76fd-48dc-80cf-f777237fad7b" providerId="ADAL" clId="{0EC03822-43B4-C54A-9765-6AB000F31A92}" dt="2019-11-09T20:11:03.573" v="10158" actId="164"/>
          <ac:spMkLst>
            <pc:docMk/>
            <pc:sldMk cId="3244055399" sldId="369"/>
            <ac:spMk id="86" creationId="{2993B775-970A-7D4F-A0D5-F90059D3A510}"/>
          </ac:spMkLst>
        </pc:spChg>
        <pc:spChg chg="add mod">
          <ac:chgData name="Jad Silbak" userId="6d7e641b-76fd-48dc-80cf-f777237fad7b" providerId="ADAL" clId="{0EC03822-43B4-C54A-9765-6AB000F31A92}" dt="2019-11-09T20:11:03.573" v="10158" actId="164"/>
          <ac:spMkLst>
            <pc:docMk/>
            <pc:sldMk cId="3244055399" sldId="369"/>
            <ac:spMk id="92" creationId="{2C79D815-F90B-C948-BBBD-38DAAD33C438}"/>
          </ac:spMkLst>
        </pc:spChg>
        <pc:spChg chg="add mod">
          <ac:chgData name="Jad Silbak" userId="6d7e641b-76fd-48dc-80cf-f777237fad7b" providerId="ADAL" clId="{0EC03822-43B4-C54A-9765-6AB000F31A92}" dt="2019-11-09T20:11:03.573" v="10158" actId="164"/>
          <ac:spMkLst>
            <pc:docMk/>
            <pc:sldMk cId="3244055399" sldId="369"/>
            <ac:spMk id="98" creationId="{F930A154-D4BA-0546-83CD-B4FFAEBC8F6E}"/>
          </ac:spMkLst>
        </pc:spChg>
        <pc:spChg chg="add mod">
          <ac:chgData name="Jad Silbak" userId="6d7e641b-76fd-48dc-80cf-f777237fad7b" providerId="ADAL" clId="{0EC03822-43B4-C54A-9765-6AB000F31A92}" dt="2019-11-09T20:11:03.573" v="10158" actId="164"/>
          <ac:spMkLst>
            <pc:docMk/>
            <pc:sldMk cId="3244055399" sldId="369"/>
            <ac:spMk id="104" creationId="{FE7B4EF9-4592-7041-8D6B-FA75D082CCFE}"/>
          </ac:spMkLst>
        </pc:spChg>
        <pc:spChg chg="add mod">
          <ac:chgData name="Jad Silbak" userId="6d7e641b-76fd-48dc-80cf-f777237fad7b" providerId="ADAL" clId="{0EC03822-43B4-C54A-9765-6AB000F31A92}" dt="2019-11-09T20:11:03.573" v="10158" actId="164"/>
          <ac:spMkLst>
            <pc:docMk/>
            <pc:sldMk cId="3244055399" sldId="369"/>
            <ac:spMk id="110" creationId="{B92DD70C-E61A-FA48-B99A-B4F5A55344F1}"/>
          </ac:spMkLst>
        </pc:spChg>
        <pc:spChg chg="add del mod">
          <ac:chgData name="Jad Silbak" userId="6d7e641b-76fd-48dc-80cf-f777237fad7b" providerId="ADAL" clId="{0EC03822-43B4-C54A-9765-6AB000F31A92}" dt="2019-11-09T20:10:00.327" v="10156" actId="478"/>
          <ac:spMkLst>
            <pc:docMk/>
            <pc:sldMk cId="3244055399" sldId="369"/>
            <ac:spMk id="116" creationId="{B4C02B97-83CE-0E44-A312-21CCB62237D3}"/>
          </ac:spMkLst>
        </pc:spChg>
        <pc:spChg chg="add del mod">
          <ac:chgData name="Jad Silbak" userId="6d7e641b-76fd-48dc-80cf-f777237fad7b" providerId="ADAL" clId="{0EC03822-43B4-C54A-9765-6AB000F31A92}" dt="2019-11-09T20:09:53.686" v="10153" actId="478"/>
          <ac:spMkLst>
            <pc:docMk/>
            <pc:sldMk cId="3244055399" sldId="369"/>
            <ac:spMk id="117" creationId="{53390714-A493-014F-8BA2-D0CF779641CA}"/>
          </ac:spMkLst>
        </pc:spChg>
        <pc:spChg chg="add del mod">
          <ac:chgData name="Jad Silbak" userId="6d7e641b-76fd-48dc-80cf-f777237fad7b" providerId="ADAL" clId="{0EC03822-43B4-C54A-9765-6AB000F31A92}" dt="2019-11-09T20:14:27.781" v="10182" actId="207"/>
          <ac:spMkLst>
            <pc:docMk/>
            <pc:sldMk cId="3244055399" sldId="369"/>
            <ac:spMk id="118" creationId="{75BC1226-158C-EA49-84F4-60A1337DE5F6}"/>
          </ac:spMkLst>
        </pc:spChg>
        <pc:spChg chg="add mod">
          <ac:chgData name="Jad Silbak" userId="6d7e641b-76fd-48dc-80cf-f777237fad7b" providerId="ADAL" clId="{0EC03822-43B4-C54A-9765-6AB000F31A92}" dt="2019-11-09T20:14:32.775" v="10183" actId="207"/>
          <ac:spMkLst>
            <pc:docMk/>
            <pc:sldMk cId="3244055399" sldId="369"/>
            <ac:spMk id="119" creationId="{20E55FE5-2032-A549-9166-77DB74BC6EE9}"/>
          </ac:spMkLst>
        </pc:spChg>
        <pc:spChg chg="add mod">
          <ac:chgData name="Jad Silbak" userId="6d7e641b-76fd-48dc-80cf-f777237fad7b" providerId="ADAL" clId="{0EC03822-43B4-C54A-9765-6AB000F31A92}" dt="2019-11-09T20:14:36.484" v="10184" actId="207"/>
          <ac:spMkLst>
            <pc:docMk/>
            <pc:sldMk cId="3244055399" sldId="369"/>
            <ac:spMk id="120" creationId="{D585CF1E-4C3C-F44C-8AED-A8A4617B14C1}"/>
          </ac:spMkLst>
        </pc:spChg>
        <pc:spChg chg="add mod">
          <ac:chgData name="Jad Silbak" userId="6d7e641b-76fd-48dc-80cf-f777237fad7b" providerId="ADAL" clId="{0EC03822-43B4-C54A-9765-6AB000F31A92}" dt="2019-11-09T20:14:40.113" v="10185" actId="207"/>
          <ac:spMkLst>
            <pc:docMk/>
            <pc:sldMk cId="3244055399" sldId="369"/>
            <ac:spMk id="121" creationId="{0835728A-9D7A-884F-ABB3-197A0B12AA8F}"/>
          </ac:spMkLst>
        </pc:spChg>
        <pc:grpChg chg="add mod">
          <ac:chgData name="Jad Silbak" userId="6d7e641b-76fd-48dc-80cf-f777237fad7b" providerId="ADAL" clId="{0EC03822-43B4-C54A-9765-6AB000F31A92}" dt="2019-11-09T20:08:34.787" v="10143" actId="1076"/>
          <ac:grpSpMkLst>
            <pc:docMk/>
            <pc:sldMk cId="3244055399" sldId="369"/>
            <ac:grpSpMk id="9" creationId="{EF54B659-C8EA-A541-B6C0-4F2DC2EF824E}"/>
          </ac:grpSpMkLst>
        </pc:grpChg>
        <pc:grpChg chg="add mod">
          <ac:chgData name="Jad Silbak" userId="6d7e641b-76fd-48dc-80cf-f777237fad7b" providerId="ADAL" clId="{0EC03822-43B4-C54A-9765-6AB000F31A92}" dt="2019-11-09T20:08:34.787" v="10143" actId="1076"/>
          <ac:grpSpMkLst>
            <pc:docMk/>
            <pc:sldMk cId="3244055399" sldId="369"/>
            <ac:grpSpMk id="11" creationId="{87F1BB33-BD9A-DA43-B89A-B51E487FA98C}"/>
          </ac:grpSpMkLst>
        </pc:grpChg>
        <pc:grpChg chg="add mod">
          <ac:chgData name="Jad Silbak" userId="6d7e641b-76fd-48dc-80cf-f777237fad7b" providerId="ADAL" clId="{0EC03822-43B4-C54A-9765-6AB000F31A92}" dt="2019-11-09T19:51:01.076" v="9944" actId="571"/>
          <ac:grpSpMkLst>
            <pc:docMk/>
            <pc:sldMk cId="3244055399" sldId="369"/>
            <ac:grpSpMk id="16" creationId="{9F7BE9D6-DD66-9E4C-99E5-1915151FEE94}"/>
          </ac:grpSpMkLst>
        </pc:grpChg>
        <pc:grpChg chg="add mod">
          <ac:chgData name="Jad Silbak" userId="6d7e641b-76fd-48dc-80cf-f777237fad7b" providerId="ADAL" clId="{0EC03822-43B4-C54A-9765-6AB000F31A92}" dt="2019-11-09T19:51:01.076" v="9944" actId="571"/>
          <ac:grpSpMkLst>
            <pc:docMk/>
            <pc:sldMk cId="3244055399" sldId="369"/>
            <ac:grpSpMk id="21" creationId="{1E2F52DA-CE25-5F40-89B4-D0D35D4098CB}"/>
          </ac:grpSpMkLst>
        </pc:grpChg>
        <pc:grpChg chg="add mod">
          <ac:chgData name="Jad Silbak" userId="6d7e641b-76fd-48dc-80cf-f777237fad7b" providerId="ADAL" clId="{0EC03822-43B4-C54A-9765-6AB000F31A92}" dt="2019-11-09T20:08:34.787" v="10143" actId="1076"/>
          <ac:grpSpMkLst>
            <pc:docMk/>
            <pc:sldMk cId="3244055399" sldId="369"/>
            <ac:grpSpMk id="27" creationId="{C607A853-C422-A546-B703-D26FF8ACEC60}"/>
          </ac:grpSpMkLst>
        </pc:grpChg>
        <pc:grpChg chg="add mod">
          <ac:chgData name="Jad Silbak" userId="6d7e641b-76fd-48dc-80cf-f777237fad7b" providerId="ADAL" clId="{0EC03822-43B4-C54A-9765-6AB000F31A92}" dt="2019-11-09T20:08:34.787" v="10143" actId="1076"/>
          <ac:grpSpMkLst>
            <pc:docMk/>
            <pc:sldMk cId="3244055399" sldId="369"/>
            <ac:grpSpMk id="33" creationId="{2ADC4EEA-B775-2042-835C-D071EA30174C}"/>
          </ac:grpSpMkLst>
        </pc:grpChg>
        <pc:grpChg chg="add mod">
          <ac:chgData name="Jad Silbak" userId="6d7e641b-76fd-48dc-80cf-f777237fad7b" providerId="ADAL" clId="{0EC03822-43B4-C54A-9765-6AB000F31A92}" dt="2019-11-09T20:08:34.787" v="10143" actId="1076"/>
          <ac:grpSpMkLst>
            <pc:docMk/>
            <pc:sldMk cId="3244055399" sldId="369"/>
            <ac:grpSpMk id="39" creationId="{712F0D36-3E90-8D43-94B9-5BDE4F0804CC}"/>
          </ac:grpSpMkLst>
        </pc:grpChg>
        <pc:grpChg chg="add mod">
          <ac:chgData name="Jad Silbak" userId="6d7e641b-76fd-48dc-80cf-f777237fad7b" providerId="ADAL" clId="{0EC03822-43B4-C54A-9765-6AB000F31A92}" dt="2019-11-09T20:08:34.787" v="10143" actId="1076"/>
          <ac:grpSpMkLst>
            <pc:docMk/>
            <pc:sldMk cId="3244055399" sldId="369"/>
            <ac:grpSpMk id="45" creationId="{B52FA1A9-8267-664A-A965-8A9251B40A73}"/>
          </ac:grpSpMkLst>
        </pc:grpChg>
        <pc:grpChg chg="add mod">
          <ac:chgData name="Jad Silbak" userId="6d7e641b-76fd-48dc-80cf-f777237fad7b" providerId="ADAL" clId="{0EC03822-43B4-C54A-9765-6AB000F31A92}" dt="2019-11-09T19:57:23.840" v="9995" actId="571"/>
          <ac:grpSpMkLst>
            <pc:docMk/>
            <pc:sldMk cId="3244055399" sldId="369"/>
            <ac:grpSpMk id="50" creationId="{4B44FCC2-0312-5541-84C2-7FCA07537C91}"/>
          </ac:grpSpMkLst>
        </pc:grpChg>
        <pc:grpChg chg="add del mod">
          <ac:chgData name="Jad Silbak" userId="6d7e641b-76fd-48dc-80cf-f777237fad7b" providerId="ADAL" clId="{0EC03822-43B4-C54A-9765-6AB000F31A92}" dt="2019-11-09T19:59:46.504" v="10017" actId="478"/>
          <ac:grpSpMkLst>
            <pc:docMk/>
            <pc:sldMk cId="3244055399" sldId="369"/>
            <ac:grpSpMk id="55" creationId="{0390D87B-A053-3848-ACB5-FADC3886CCA9}"/>
          </ac:grpSpMkLst>
        </pc:grpChg>
        <pc:grpChg chg="add del mod">
          <ac:chgData name="Jad Silbak" userId="6d7e641b-76fd-48dc-80cf-f777237fad7b" providerId="ADAL" clId="{0EC03822-43B4-C54A-9765-6AB000F31A92}" dt="2019-11-09T19:59:44.602" v="10016" actId="478"/>
          <ac:grpSpMkLst>
            <pc:docMk/>
            <pc:sldMk cId="3244055399" sldId="369"/>
            <ac:grpSpMk id="60" creationId="{E15DF1C0-CD4B-3A47-9145-C70D2AF45B1C}"/>
          </ac:grpSpMkLst>
        </pc:grpChg>
        <pc:grpChg chg="add del mod">
          <ac:chgData name="Jad Silbak" userId="6d7e641b-76fd-48dc-80cf-f777237fad7b" providerId="ADAL" clId="{0EC03822-43B4-C54A-9765-6AB000F31A92}" dt="2019-11-09T19:59:44.602" v="10016" actId="478"/>
          <ac:grpSpMkLst>
            <pc:docMk/>
            <pc:sldMk cId="3244055399" sldId="369"/>
            <ac:grpSpMk id="65" creationId="{63E5CD6A-D8C4-B046-80E6-B2789332AAFC}"/>
          </ac:grpSpMkLst>
        </pc:grpChg>
        <pc:grpChg chg="add del mod">
          <ac:chgData name="Jad Silbak" userId="6d7e641b-76fd-48dc-80cf-f777237fad7b" providerId="ADAL" clId="{0EC03822-43B4-C54A-9765-6AB000F31A92}" dt="2019-11-09T19:59:44.602" v="10016" actId="478"/>
          <ac:grpSpMkLst>
            <pc:docMk/>
            <pc:sldMk cId="3244055399" sldId="369"/>
            <ac:grpSpMk id="70" creationId="{74A2E02F-B355-5842-BC82-68243F5B0257}"/>
          </ac:grpSpMkLst>
        </pc:grpChg>
        <pc:grpChg chg="add mod">
          <ac:chgData name="Jad Silbak" userId="6d7e641b-76fd-48dc-80cf-f777237fad7b" providerId="ADAL" clId="{0EC03822-43B4-C54A-9765-6AB000F31A92}" dt="2019-11-09T19:59:05.348" v="10011" actId="571"/>
          <ac:grpSpMkLst>
            <pc:docMk/>
            <pc:sldMk cId="3244055399" sldId="369"/>
            <ac:grpSpMk id="75" creationId="{71F76290-C13E-5D4B-B57A-060D57BE42FA}"/>
          </ac:grpSpMkLst>
        </pc:grpChg>
        <pc:grpChg chg="add mod">
          <ac:chgData name="Jad Silbak" userId="6d7e641b-76fd-48dc-80cf-f777237fad7b" providerId="ADAL" clId="{0EC03822-43B4-C54A-9765-6AB000F31A92}" dt="2019-11-09T20:37:45.144" v="10419" actId="1076"/>
          <ac:grpSpMkLst>
            <pc:docMk/>
            <pc:sldMk cId="3244055399" sldId="369"/>
            <ac:grpSpMk id="81" creationId="{6033100C-4A52-7646-9333-634F6A392942}"/>
          </ac:grpSpMkLst>
        </pc:grpChg>
        <pc:grpChg chg="add mod">
          <ac:chgData name="Jad Silbak" userId="6d7e641b-76fd-48dc-80cf-f777237fad7b" providerId="ADAL" clId="{0EC03822-43B4-C54A-9765-6AB000F31A92}" dt="2019-11-09T20:37:45.144" v="10419" actId="1076"/>
          <ac:grpSpMkLst>
            <pc:docMk/>
            <pc:sldMk cId="3244055399" sldId="369"/>
            <ac:grpSpMk id="87" creationId="{3363A840-7559-9749-A4DD-68497A3DC6B4}"/>
          </ac:grpSpMkLst>
        </pc:grpChg>
        <pc:grpChg chg="add mod">
          <ac:chgData name="Jad Silbak" userId="6d7e641b-76fd-48dc-80cf-f777237fad7b" providerId="ADAL" clId="{0EC03822-43B4-C54A-9765-6AB000F31A92}" dt="2019-11-09T20:37:45.144" v="10419" actId="1076"/>
          <ac:grpSpMkLst>
            <pc:docMk/>
            <pc:sldMk cId="3244055399" sldId="369"/>
            <ac:grpSpMk id="93" creationId="{E8579B13-C48C-5949-B2AC-9D99348EFB6C}"/>
          </ac:grpSpMkLst>
        </pc:grpChg>
        <pc:grpChg chg="add mod">
          <ac:chgData name="Jad Silbak" userId="6d7e641b-76fd-48dc-80cf-f777237fad7b" providerId="ADAL" clId="{0EC03822-43B4-C54A-9765-6AB000F31A92}" dt="2019-11-09T20:37:45.144" v="10419" actId="1076"/>
          <ac:grpSpMkLst>
            <pc:docMk/>
            <pc:sldMk cId="3244055399" sldId="369"/>
            <ac:grpSpMk id="99" creationId="{EC6600F4-ACC2-CE4D-B435-80EB83CBEAF3}"/>
          </ac:grpSpMkLst>
        </pc:grpChg>
        <pc:grpChg chg="add mod">
          <ac:chgData name="Jad Silbak" userId="6d7e641b-76fd-48dc-80cf-f777237fad7b" providerId="ADAL" clId="{0EC03822-43B4-C54A-9765-6AB000F31A92}" dt="2019-11-09T20:37:45.144" v="10419" actId="1076"/>
          <ac:grpSpMkLst>
            <pc:docMk/>
            <pc:sldMk cId="3244055399" sldId="369"/>
            <ac:grpSpMk id="105" creationId="{4D41548E-6C5E-A84B-BEF3-ADBFEA83F6D5}"/>
          </ac:grpSpMkLst>
        </pc:grpChg>
        <pc:grpChg chg="add mod">
          <ac:chgData name="Jad Silbak" userId="6d7e641b-76fd-48dc-80cf-f777237fad7b" providerId="ADAL" clId="{0EC03822-43B4-C54A-9765-6AB000F31A92}" dt="2019-11-09T20:37:45.144" v="10419" actId="1076"/>
          <ac:grpSpMkLst>
            <pc:docMk/>
            <pc:sldMk cId="3244055399" sldId="369"/>
            <ac:grpSpMk id="111" creationId="{C0C2EF93-F19E-6C48-990C-510C664F236E}"/>
          </ac:grpSpMkLst>
        </pc:grpChg>
        <pc:grpChg chg="add del mod">
          <ac:chgData name="Jad Silbak" userId="6d7e641b-76fd-48dc-80cf-f777237fad7b" providerId="ADAL" clId="{0EC03822-43B4-C54A-9765-6AB000F31A92}" dt="2019-11-09T20:11:49.658" v="10162" actId="478"/>
          <ac:grpSpMkLst>
            <pc:docMk/>
            <pc:sldMk cId="3244055399" sldId="369"/>
            <ac:grpSpMk id="122" creationId="{A9D4DF96-53D0-754F-8371-7BD012C7C912}"/>
          </ac:grpSpMkLst>
        </pc:grpChg>
        <pc:grpChg chg="add mod">
          <ac:chgData name="Jad Silbak" userId="6d7e641b-76fd-48dc-80cf-f777237fad7b" providerId="ADAL" clId="{0EC03822-43B4-C54A-9765-6AB000F31A92}" dt="2019-11-09T20:37:45.144" v="10419" actId="1076"/>
          <ac:grpSpMkLst>
            <pc:docMk/>
            <pc:sldMk cId="3244055399" sldId="369"/>
            <ac:grpSpMk id="123" creationId="{1EBD5DFC-770E-C54B-B453-1FB197203708}"/>
          </ac:grpSpMkLst>
        </pc:grpChg>
      </pc:sldChg>
      <pc:sldChg chg="addSp delSp modSp add del ord">
        <pc:chgData name="Jad Silbak" userId="6d7e641b-76fd-48dc-80cf-f777237fad7b" providerId="ADAL" clId="{0EC03822-43B4-C54A-9765-6AB000F31A92}" dt="2019-11-10T03:00:06.846" v="15319" actId="2696"/>
        <pc:sldMkLst>
          <pc:docMk/>
          <pc:sldMk cId="2443350698" sldId="370"/>
        </pc:sldMkLst>
        <pc:spChg chg="mod">
          <ac:chgData name="Jad Silbak" userId="6d7e641b-76fd-48dc-80cf-f777237fad7b" providerId="ADAL" clId="{0EC03822-43B4-C54A-9765-6AB000F31A92}" dt="2019-11-09T16:49:46.475" v="9361" actId="27636"/>
          <ac:spMkLst>
            <pc:docMk/>
            <pc:sldMk cId="2443350698" sldId="370"/>
            <ac:spMk id="2" creationId="{2A133640-CC15-6848-A499-B6DE2B78E470}"/>
          </ac:spMkLst>
        </pc:spChg>
        <pc:spChg chg="mod">
          <ac:chgData name="Jad Silbak" userId="6d7e641b-76fd-48dc-80cf-f777237fad7b" providerId="ADAL" clId="{0EC03822-43B4-C54A-9765-6AB000F31A92}" dt="2019-11-09T19:02:53.640" v="9712" actId="2711"/>
          <ac:spMkLst>
            <pc:docMk/>
            <pc:sldMk cId="2443350698" sldId="370"/>
            <ac:spMk id="3" creationId="{1A34F71F-4DDB-4D4F-BD99-B1CA7840336F}"/>
          </ac:spMkLst>
        </pc:spChg>
        <pc:spChg chg="mod">
          <ac:chgData name="Jad Silbak" userId="6d7e641b-76fd-48dc-80cf-f777237fad7b" providerId="ADAL" clId="{0EC03822-43B4-C54A-9765-6AB000F31A92}" dt="2019-11-09T18:58:36.679" v="9692" actId="1076"/>
          <ac:spMkLst>
            <pc:docMk/>
            <pc:sldMk cId="2443350698" sldId="370"/>
            <ac:spMk id="4" creationId="{B4FF96AB-0AD8-3541-ACA6-54AFAE7AEDCE}"/>
          </ac:spMkLst>
        </pc:spChg>
        <pc:spChg chg="mod">
          <ac:chgData name="Jad Silbak" userId="6d7e641b-76fd-48dc-80cf-f777237fad7b" providerId="ADAL" clId="{0EC03822-43B4-C54A-9765-6AB000F31A92}" dt="2019-11-09T19:02:49.480" v="9711" actId="2711"/>
          <ac:spMkLst>
            <pc:docMk/>
            <pc:sldMk cId="2443350698" sldId="370"/>
            <ac:spMk id="5" creationId="{70697FA2-737D-1D40-9A87-7D3AAFE69B63}"/>
          </ac:spMkLst>
        </pc:spChg>
        <pc:spChg chg="add mod">
          <ac:chgData name="Jad Silbak" userId="6d7e641b-76fd-48dc-80cf-f777237fad7b" providerId="ADAL" clId="{0EC03822-43B4-C54A-9765-6AB000F31A92}" dt="2019-11-09T20:15:55.392" v="10195" actId="14100"/>
          <ac:spMkLst>
            <pc:docMk/>
            <pc:sldMk cId="2443350698" sldId="370"/>
            <ac:spMk id="7" creationId="{E66D7556-F15B-564C-B571-BD3560B5317F}"/>
          </ac:spMkLst>
        </pc:spChg>
        <pc:spChg chg="add mod">
          <ac:chgData name="Jad Silbak" userId="6d7e641b-76fd-48dc-80cf-f777237fad7b" providerId="ADAL" clId="{0EC03822-43B4-C54A-9765-6AB000F31A92}" dt="2019-11-09T20:16:04.599" v="10197" actId="1076"/>
          <ac:spMkLst>
            <pc:docMk/>
            <pc:sldMk cId="2443350698" sldId="370"/>
            <ac:spMk id="8" creationId="{5446042A-B36D-0547-ADB5-CE5F15A0E892}"/>
          </ac:spMkLst>
        </pc:spChg>
        <pc:spChg chg="add mod">
          <ac:chgData name="Jad Silbak" userId="6d7e641b-76fd-48dc-80cf-f777237fad7b" providerId="ADAL" clId="{0EC03822-43B4-C54A-9765-6AB000F31A92}" dt="2019-11-09T18:51:27.237" v="9630" actId="164"/>
          <ac:spMkLst>
            <pc:docMk/>
            <pc:sldMk cId="2443350698" sldId="370"/>
            <ac:spMk id="18" creationId="{5A1BDE75-D655-704A-8CA5-F7761D236773}"/>
          </ac:spMkLst>
        </pc:spChg>
        <pc:spChg chg="add del mod">
          <ac:chgData name="Jad Silbak" userId="6d7e641b-76fd-48dc-80cf-f777237fad7b" providerId="ADAL" clId="{0EC03822-43B4-C54A-9765-6AB000F31A92}" dt="2019-11-09T18:50:59.303" v="9622" actId="478"/>
          <ac:spMkLst>
            <pc:docMk/>
            <pc:sldMk cId="2443350698" sldId="370"/>
            <ac:spMk id="19" creationId="{1D669FD4-7A11-4645-ABF0-CA144FBE78E2}"/>
          </ac:spMkLst>
        </pc:spChg>
        <pc:spChg chg="add del mod">
          <ac:chgData name="Jad Silbak" userId="6d7e641b-76fd-48dc-80cf-f777237fad7b" providerId="ADAL" clId="{0EC03822-43B4-C54A-9765-6AB000F31A92}" dt="2019-11-09T18:51:17.024" v="9627" actId="478"/>
          <ac:spMkLst>
            <pc:docMk/>
            <pc:sldMk cId="2443350698" sldId="370"/>
            <ac:spMk id="20" creationId="{F354EC87-9734-A146-BEE6-EA49D85A23A3}"/>
          </ac:spMkLst>
        </pc:spChg>
        <pc:spChg chg="add mod">
          <ac:chgData name="Jad Silbak" userId="6d7e641b-76fd-48dc-80cf-f777237fad7b" providerId="ADAL" clId="{0EC03822-43B4-C54A-9765-6AB000F31A92}" dt="2019-11-09T18:51:27.237" v="9630" actId="164"/>
          <ac:spMkLst>
            <pc:docMk/>
            <pc:sldMk cId="2443350698" sldId="370"/>
            <ac:spMk id="21" creationId="{5688EF36-26BC-C548-87B9-340BC3545E74}"/>
          </ac:spMkLst>
        </pc:spChg>
        <pc:spChg chg="add mod">
          <ac:chgData name="Jad Silbak" userId="6d7e641b-76fd-48dc-80cf-f777237fad7b" providerId="ADAL" clId="{0EC03822-43B4-C54A-9765-6AB000F31A92}" dt="2019-11-09T18:51:27.237" v="9630" actId="164"/>
          <ac:spMkLst>
            <pc:docMk/>
            <pc:sldMk cId="2443350698" sldId="370"/>
            <ac:spMk id="22" creationId="{C5CC561E-B059-2B48-93FA-F76C91E1A677}"/>
          </ac:spMkLst>
        </pc:spChg>
        <pc:spChg chg="add mod">
          <ac:chgData name="Jad Silbak" userId="6d7e641b-76fd-48dc-80cf-f777237fad7b" providerId="ADAL" clId="{0EC03822-43B4-C54A-9765-6AB000F31A92}" dt="2019-11-09T19:48:30.093" v="9918" actId="14100"/>
          <ac:spMkLst>
            <pc:docMk/>
            <pc:sldMk cId="2443350698" sldId="370"/>
            <ac:spMk id="24" creationId="{38EAA81B-BFE2-644A-BEFD-2E4E3658B887}"/>
          </ac:spMkLst>
        </pc:spChg>
        <pc:spChg chg="add mod">
          <ac:chgData name="Jad Silbak" userId="6d7e641b-76fd-48dc-80cf-f777237fad7b" providerId="ADAL" clId="{0EC03822-43B4-C54A-9765-6AB000F31A92}" dt="2019-11-09T18:55:03.862" v="9643" actId="164"/>
          <ac:spMkLst>
            <pc:docMk/>
            <pc:sldMk cId="2443350698" sldId="370"/>
            <ac:spMk id="25" creationId="{C34B2FCC-5E74-1A4D-8096-268909827102}"/>
          </ac:spMkLst>
        </pc:spChg>
        <pc:spChg chg="add mod">
          <ac:chgData name="Jad Silbak" userId="6d7e641b-76fd-48dc-80cf-f777237fad7b" providerId="ADAL" clId="{0EC03822-43B4-C54A-9765-6AB000F31A92}" dt="2019-11-09T18:55:03.862" v="9643" actId="164"/>
          <ac:spMkLst>
            <pc:docMk/>
            <pc:sldMk cId="2443350698" sldId="370"/>
            <ac:spMk id="26" creationId="{57DB19CD-204D-6D40-972F-96216B44C0A0}"/>
          </ac:spMkLst>
        </pc:spChg>
        <pc:spChg chg="add mod">
          <ac:chgData name="Jad Silbak" userId="6d7e641b-76fd-48dc-80cf-f777237fad7b" providerId="ADAL" clId="{0EC03822-43B4-C54A-9765-6AB000F31A92}" dt="2019-11-09T18:55:03.862" v="9643" actId="164"/>
          <ac:spMkLst>
            <pc:docMk/>
            <pc:sldMk cId="2443350698" sldId="370"/>
            <ac:spMk id="27" creationId="{092FD184-321A-BE42-96BE-81A6148C25CF}"/>
          </ac:spMkLst>
        </pc:spChg>
        <pc:spChg chg="add mod">
          <ac:chgData name="Jad Silbak" userId="6d7e641b-76fd-48dc-80cf-f777237fad7b" providerId="ADAL" clId="{0EC03822-43B4-C54A-9765-6AB000F31A92}" dt="2019-11-09T18:55:03.862" v="9643" actId="164"/>
          <ac:spMkLst>
            <pc:docMk/>
            <pc:sldMk cId="2443350698" sldId="370"/>
            <ac:spMk id="28" creationId="{F2AB6A84-5DE0-3A44-A889-EFD973FE08EB}"/>
          </ac:spMkLst>
        </pc:spChg>
        <pc:spChg chg="add del mod">
          <ac:chgData name="Jad Silbak" userId="6d7e641b-76fd-48dc-80cf-f777237fad7b" providerId="ADAL" clId="{0EC03822-43B4-C54A-9765-6AB000F31A92}" dt="2019-11-09T18:54:32.786" v="9640" actId="478"/>
          <ac:spMkLst>
            <pc:docMk/>
            <pc:sldMk cId="2443350698" sldId="370"/>
            <ac:spMk id="29" creationId="{34A8DBF1-69DB-9040-9A69-50B20AB03E99}"/>
          </ac:spMkLst>
        </pc:spChg>
        <pc:spChg chg="add mod">
          <ac:chgData name="Jad Silbak" userId="6d7e641b-76fd-48dc-80cf-f777237fad7b" providerId="ADAL" clId="{0EC03822-43B4-C54A-9765-6AB000F31A92}" dt="2019-11-09T18:55:03.862" v="9643" actId="164"/>
          <ac:spMkLst>
            <pc:docMk/>
            <pc:sldMk cId="2443350698" sldId="370"/>
            <ac:spMk id="30" creationId="{1EB34CDB-9FB8-0F4C-A22F-48242CC2C627}"/>
          </ac:spMkLst>
        </pc:spChg>
        <pc:spChg chg="add del mod">
          <ac:chgData name="Jad Silbak" userId="6d7e641b-76fd-48dc-80cf-f777237fad7b" providerId="ADAL" clId="{0EC03822-43B4-C54A-9765-6AB000F31A92}" dt="2019-11-09T19:01:15.257" v="9703" actId="478"/>
          <ac:spMkLst>
            <pc:docMk/>
            <pc:sldMk cId="2443350698" sldId="370"/>
            <ac:spMk id="32" creationId="{199D99C6-E50B-F640-9681-6D28AFBA3935}"/>
          </ac:spMkLst>
        </pc:spChg>
        <pc:spChg chg="add mod topLvl">
          <ac:chgData name="Jad Silbak" userId="6d7e641b-76fd-48dc-80cf-f777237fad7b" providerId="ADAL" clId="{0EC03822-43B4-C54A-9765-6AB000F31A92}" dt="2019-11-09T19:05:26.547" v="9879" actId="207"/>
          <ac:spMkLst>
            <pc:docMk/>
            <pc:sldMk cId="2443350698" sldId="370"/>
            <ac:spMk id="33" creationId="{8C462300-BA89-A448-9D27-7821144CE283}"/>
          </ac:spMkLst>
        </pc:spChg>
        <pc:spChg chg="add del mod">
          <ac:chgData name="Jad Silbak" userId="6d7e641b-76fd-48dc-80cf-f777237fad7b" providerId="ADAL" clId="{0EC03822-43B4-C54A-9765-6AB000F31A92}" dt="2019-11-09T18:55:58.337" v="9656" actId="478"/>
          <ac:spMkLst>
            <pc:docMk/>
            <pc:sldMk cId="2443350698" sldId="370"/>
            <ac:spMk id="34" creationId="{2C42648D-87D6-D040-84C4-303C4090233C}"/>
          </ac:spMkLst>
        </pc:spChg>
        <pc:spChg chg="add del mod">
          <ac:chgData name="Jad Silbak" userId="6d7e641b-76fd-48dc-80cf-f777237fad7b" providerId="ADAL" clId="{0EC03822-43B4-C54A-9765-6AB000F31A92}" dt="2019-11-09T18:57:42.323" v="9681" actId="478"/>
          <ac:spMkLst>
            <pc:docMk/>
            <pc:sldMk cId="2443350698" sldId="370"/>
            <ac:spMk id="35" creationId="{55EEC4CF-0659-3646-AD4A-AD2D1066E301}"/>
          </ac:spMkLst>
        </pc:spChg>
        <pc:spChg chg="add del mod topLvl">
          <ac:chgData name="Jad Silbak" userId="6d7e641b-76fd-48dc-80cf-f777237fad7b" providerId="ADAL" clId="{0EC03822-43B4-C54A-9765-6AB000F31A92}" dt="2019-11-09T18:58:05.716" v="9686" actId="478"/>
          <ac:spMkLst>
            <pc:docMk/>
            <pc:sldMk cId="2443350698" sldId="370"/>
            <ac:spMk id="36" creationId="{29000DE3-5581-AB48-B0A0-FD2D14385494}"/>
          </ac:spMkLst>
        </pc:spChg>
        <pc:spChg chg="add mod">
          <ac:chgData name="Jad Silbak" userId="6d7e641b-76fd-48dc-80cf-f777237fad7b" providerId="ADAL" clId="{0EC03822-43B4-C54A-9765-6AB000F31A92}" dt="2019-11-09T19:05:05.132" v="9872" actId="20577"/>
          <ac:spMkLst>
            <pc:docMk/>
            <pc:sldMk cId="2443350698" sldId="370"/>
            <ac:spMk id="78" creationId="{39C372FE-CA07-614A-8B85-4CB22E5FE0CB}"/>
          </ac:spMkLst>
        </pc:spChg>
        <pc:spChg chg="add mod">
          <ac:chgData name="Jad Silbak" userId="6d7e641b-76fd-48dc-80cf-f777237fad7b" providerId="ADAL" clId="{0EC03822-43B4-C54A-9765-6AB000F31A92}" dt="2019-11-09T19:05:04.512" v="9871" actId="20577"/>
          <ac:spMkLst>
            <pc:docMk/>
            <pc:sldMk cId="2443350698" sldId="370"/>
            <ac:spMk id="79" creationId="{D1D7B9C9-1260-4740-8CEF-F73B5089F8FF}"/>
          </ac:spMkLst>
        </pc:spChg>
        <pc:spChg chg="mod">
          <ac:chgData name="Jad Silbak" userId="6d7e641b-76fd-48dc-80cf-f777237fad7b" providerId="ADAL" clId="{0EC03822-43B4-C54A-9765-6AB000F31A92}" dt="2019-11-09T19:05:00.106" v="9870" actId="20577"/>
          <ac:spMkLst>
            <pc:docMk/>
            <pc:sldMk cId="2443350698" sldId="370"/>
            <ac:spMk id="82" creationId="{79C0AE0B-6CF8-1F41-8B28-D511C014E1BC}"/>
          </ac:spMkLst>
        </pc:spChg>
        <pc:spChg chg="mod">
          <ac:chgData name="Jad Silbak" userId="6d7e641b-76fd-48dc-80cf-f777237fad7b" providerId="ADAL" clId="{0EC03822-43B4-C54A-9765-6AB000F31A92}" dt="2019-11-09T19:04:59.591" v="9869" actId="20577"/>
          <ac:spMkLst>
            <pc:docMk/>
            <pc:sldMk cId="2443350698" sldId="370"/>
            <ac:spMk id="83" creationId="{F87D755C-E24C-7145-8DF3-7603B5E789BF}"/>
          </ac:spMkLst>
        </pc:spChg>
        <pc:spChg chg="mod">
          <ac:chgData name="Jad Silbak" userId="6d7e641b-76fd-48dc-80cf-f777237fad7b" providerId="ADAL" clId="{0EC03822-43B4-C54A-9765-6AB000F31A92}" dt="2019-11-09T19:04:59.005" v="9868" actId="20577"/>
          <ac:spMkLst>
            <pc:docMk/>
            <pc:sldMk cId="2443350698" sldId="370"/>
            <ac:spMk id="84" creationId="{14256659-D8CA-C84B-B013-7AA9E81A0185}"/>
          </ac:spMkLst>
        </pc:spChg>
        <pc:spChg chg="add del mod">
          <ac:chgData name="Jad Silbak" userId="6d7e641b-76fd-48dc-80cf-f777237fad7b" providerId="ADAL" clId="{0EC03822-43B4-C54A-9765-6AB000F31A92}" dt="2019-11-09T20:17:43.895" v="10204" actId="478"/>
          <ac:spMkLst>
            <pc:docMk/>
            <pc:sldMk cId="2443350698" sldId="370"/>
            <ac:spMk id="101" creationId="{2DE4E356-C4C7-0448-9EFA-8B09D9429AD4}"/>
          </ac:spMkLst>
        </pc:spChg>
        <pc:spChg chg="add del mod">
          <ac:chgData name="Jad Silbak" userId="6d7e641b-76fd-48dc-80cf-f777237fad7b" providerId="ADAL" clId="{0EC03822-43B4-C54A-9765-6AB000F31A92}" dt="2019-11-09T20:17:43.895" v="10204" actId="478"/>
          <ac:spMkLst>
            <pc:docMk/>
            <pc:sldMk cId="2443350698" sldId="370"/>
            <ac:spMk id="102" creationId="{BBC28CD2-B0DA-2B4E-A5FE-9DCA37AAF68D}"/>
          </ac:spMkLst>
        </pc:spChg>
        <pc:spChg chg="mod">
          <ac:chgData name="Jad Silbak" userId="6d7e641b-76fd-48dc-80cf-f777237fad7b" providerId="ADAL" clId="{0EC03822-43B4-C54A-9765-6AB000F31A92}" dt="2019-11-09T19:01:56.136" v="9707" actId="207"/>
          <ac:spMkLst>
            <pc:docMk/>
            <pc:sldMk cId="2443350698" sldId="370"/>
            <ac:spMk id="111" creationId="{D7EA7142-0199-1F45-8CD0-79FF5782F585}"/>
          </ac:spMkLst>
        </pc:spChg>
        <pc:spChg chg="mod">
          <ac:chgData name="Jad Silbak" userId="6d7e641b-76fd-48dc-80cf-f777237fad7b" providerId="ADAL" clId="{0EC03822-43B4-C54A-9765-6AB000F31A92}" dt="2019-11-09T19:02:08.189" v="9709" actId="207"/>
          <ac:spMkLst>
            <pc:docMk/>
            <pc:sldMk cId="2443350698" sldId="370"/>
            <ac:spMk id="115" creationId="{30157ED7-F30F-A84C-8043-4E3232F3A3EB}"/>
          </ac:spMkLst>
        </pc:spChg>
        <pc:spChg chg="add del mod">
          <ac:chgData name="Jad Silbak" userId="6d7e641b-76fd-48dc-80cf-f777237fad7b" providerId="ADAL" clId="{0EC03822-43B4-C54A-9765-6AB000F31A92}" dt="2019-11-09T19:43:14.984" v="9890" actId="478"/>
          <ac:spMkLst>
            <pc:docMk/>
            <pc:sldMk cId="2443350698" sldId="370"/>
            <ac:spMk id="134" creationId="{C9EEE0F1-F2A1-D24E-9AE3-2C5C6E73F247}"/>
          </ac:spMkLst>
        </pc:spChg>
        <pc:spChg chg="add del mod">
          <ac:chgData name="Jad Silbak" userId="6d7e641b-76fd-48dc-80cf-f777237fad7b" providerId="ADAL" clId="{0EC03822-43B4-C54A-9765-6AB000F31A92}" dt="2019-11-09T19:43:23.901" v="9893" actId="478"/>
          <ac:spMkLst>
            <pc:docMk/>
            <pc:sldMk cId="2443350698" sldId="370"/>
            <ac:spMk id="135" creationId="{6BCFAABE-1000-424E-BFA4-08C0FDA6ABAD}"/>
          </ac:spMkLst>
        </pc:spChg>
        <pc:spChg chg="add del mod">
          <ac:chgData name="Jad Silbak" userId="6d7e641b-76fd-48dc-80cf-f777237fad7b" providerId="ADAL" clId="{0EC03822-43B4-C54A-9765-6AB000F31A92}" dt="2019-11-09T20:17:41.154" v="10203" actId="478"/>
          <ac:spMkLst>
            <pc:docMk/>
            <pc:sldMk cId="2443350698" sldId="370"/>
            <ac:spMk id="136" creationId="{993FC9B2-43C4-0E4F-946A-6DA317FA9CA2}"/>
          </ac:spMkLst>
        </pc:spChg>
        <pc:spChg chg="add del mod">
          <ac:chgData name="Jad Silbak" userId="6d7e641b-76fd-48dc-80cf-f777237fad7b" providerId="ADAL" clId="{0EC03822-43B4-C54A-9765-6AB000F31A92}" dt="2019-11-09T20:17:41.154" v="10203" actId="478"/>
          <ac:spMkLst>
            <pc:docMk/>
            <pc:sldMk cId="2443350698" sldId="370"/>
            <ac:spMk id="137" creationId="{7F8FB67D-64AB-5247-9B27-B168FB3C4AF1}"/>
          </ac:spMkLst>
        </pc:spChg>
        <pc:spChg chg="add del mod">
          <ac:chgData name="Jad Silbak" userId="6d7e641b-76fd-48dc-80cf-f777237fad7b" providerId="ADAL" clId="{0EC03822-43B4-C54A-9765-6AB000F31A92}" dt="2019-11-09T20:17:41.154" v="10203" actId="478"/>
          <ac:spMkLst>
            <pc:docMk/>
            <pc:sldMk cId="2443350698" sldId="370"/>
            <ac:spMk id="138" creationId="{2AA24757-9233-4349-B60A-ED7694E88112}"/>
          </ac:spMkLst>
        </pc:spChg>
        <pc:spChg chg="add del mod">
          <ac:chgData name="Jad Silbak" userId="6d7e641b-76fd-48dc-80cf-f777237fad7b" providerId="ADAL" clId="{0EC03822-43B4-C54A-9765-6AB000F31A92}" dt="2019-11-09T20:17:41.154" v="10203" actId="478"/>
          <ac:spMkLst>
            <pc:docMk/>
            <pc:sldMk cId="2443350698" sldId="370"/>
            <ac:spMk id="139" creationId="{11E208E0-99DF-1643-BEAC-8E12BB0A43C8}"/>
          </ac:spMkLst>
        </pc:spChg>
        <pc:spChg chg="add del mod">
          <ac:chgData name="Jad Silbak" userId="6d7e641b-76fd-48dc-80cf-f777237fad7b" providerId="ADAL" clId="{0EC03822-43B4-C54A-9765-6AB000F31A92}" dt="2019-11-09T20:17:41.154" v="10203" actId="478"/>
          <ac:spMkLst>
            <pc:docMk/>
            <pc:sldMk cId="2443350698" sldId="370"/>
            <ac:spMk id="140" creationId="{35C9D0DA-D446-7746-A8DE-CFD170E7F26A}"/>
          </ac:spMkLst>
        </pc:spChg>
        <pc:spChg chg="add del mod">
          <ac:chgData name="Jad Silbak" userId="6d7e641b-76fd-48dc-80cf-f777237fad7b" providerId="ADAL" clId="{0EC03822-43B4-C54A-9765-6AB000F31A92}" dt="2019-11-09T20:17:41.154" v="10203" actId="478"/>
          <ac:spMkLst>
            <pc:docMk/>
            <pc:sldMk cId="2443350698" sldId="370"/>
            <ac:spMk id="141" creationId="{474B1A41-12A8-EA41-8638-EF278A80D542}"/>
          </ac:spMkLst>
        </pc:spChg>
        <pc:spChg chg="add mod">
          <ac:chgData name="Jad Silbak" userId="6d7e641b-76fd-48dc-80cf-f777237fad7b" providerId="ADAL" clId="{0EC03822-43B4-C54A-9765-6AB000F31A92}" dt="2019-11-09T19:44:46.615" v="9902" actId="571"/>
          <ac:spMkLst>
            <pc:docMk/>
            <pc:sldMk cId="2443350698" sldId="370"/>
            <ac:spMk id="142" creationId="{8EC8C379-80A1-7D4B-8BAE-38B0F9F4B8DE}"/>
          </ac:spMkLst>
        </pc:spChg>
        <pc:spChg chg="del">
          <ac:chgData name="Jad Silbak" userId="6d7e641b-76fd-48dc-80cf-f777237fad7b" providerId="ADAL" clId="{0EC03822-43B4-C54A-9765-6AB000F31A92}" dt="2019-11-09T19:48:07.640" v="9915" actId="478"/>
          <ac:spMkLst>
            <pc:docMk/>
            <pc:sldMk cId="2443350698" sldId="370"/>
            <ac:spMk id="149" creationId="{B55D0A58-C64F-8B40-B5F6-209CD48DC326}"/>
          </ac:spMkLst>
        </pc:spChg>
        <pc:spChg chg="add mod">
          <ac:chgData name="Jad Silbak" userId="6d7e641b-76fd-48dc-80cf-f777237fad7b" providerId="ADAL" clId="{0EC03822-43B4-C54A-9765-6AB000F31A92}" dt="2019-11-09T20:16:43.781" v="10202" actId="207"/>
          <ac:spMkLst>
            <pc:docMk/>
            <pc:sldMk cId="2443350698" sldId="370"/>
            <ac:spMk id="159" creationId="{59274FD4-4A1D-B94A-AD94-05A94D42DB1E}"/>
          </ac:spMkLst>
        </pc:spChg>
        <pc:spChg chg="add mod">
          <ac:chgData name="Jad Silbak" userId="6d7e641b-76fd-48dc-80cf-f777237fad7b" providerId="ADAL" clId="{0EC03822-43B4-C54A-9765-6AB000F31A92}" dt="2019-11-09T20:16:43.781" v="10202" actId="207"/>
          <ac:spMkLst>
            <pc:docMk/>
            <pc:sldMk cId="2443350698" sldId="370"/>
            <ac:spMk id="165" creationId="{E54F34E9-7F87-614F-90F1-5FCEA9CB5395}"/>
          </ac:spMkLst>
        </pc:spChg>
        <pc:spChg chg="add mod">
          <ac:chgData name="Jad Silbak" userId="6d7e641b-76fd-48dc-80cf-f777237fad7b" providerId="ADAL" clId="{0EC03822-43B4-C54A-9765-6AB000F31A92}" dt="2019-11-09T20:16:43.781" v="10202" actId="207"/>
          <ac:spMkLst>
            <pc:docMk/>
            <pc:sldMk cId="2443350698" sldId="370"/>
            <ac:spMk id="171" creationId="{C29FDF51-FE38-B643-B4F9-1BAA238FD762}"/>
          </ac:spMkLst>
        </pc:spChg>
        <pc:spChg chg="add mod">
          <ac:chgData name="Jad Silbak" userId="6d7e641b-76fd-48dc-80cf-f777237fad7b" providerId="ADAL" clId="{0EC03822-43B4-C54A-9765-6AB000F31A92}" dt="2019-11-09T20:16:43.781" v="10202" actId="207"/>
          <ac:spMkLst>
            <pc:docMk/>
            <pc:sldMk cId="2443350698" sldId="370"/>
            <ac:spMk id="177" creationId="{47C349D7-C2DA-754B-8BDC-9E1A14440516}"/>
          </ac:spMkLst>
        </pc:spChg>
        <pc:spChg chg="add mod">
          <ac:chgData name="Jad Silbak" userId="6d7e641b-76fd-48dc-80cf-f777237fad7b" providerId="ADAL" clId="{0EC03822-43B4-C54A-9765-6AB000F31A92}" dt="2019-11-09T20:16:43.781" v="10202" actId="207"/>
          <ac:spMkLst>
            <pc:docMk/>
            <pc:sldMk cId="2443350698" sldId="370"/>
            <ac:spMk id="183" creationId="{EABFD44E-E2DB-C94B-A764-F399D6648355}"/>
          </ac:spMkLst>
        </pc:spChg>
        <pc:spChg chg="add mod">
          <ac:chgData name="Jad Silbak" userId="6d7e641b-76fd-48dc-80cf-f777237fad7b" providerId="ADAL" clId="{0EC03822-43B4-C54A-9765-6AB000F31A92}" dt="2019-11-09T20:16:43.781" v="10202" actId="207"/>
          <ac:spMkLst>
            <pc:docMk/>
            <pc:sldMk cId="2443350698" sldId="370"/>
            <ac:spMk id="189" creationId="{EA7AA108-0FE6-E647-B32E-0A9F50557A90}"/>
          </ac:spMkLst>
        </pc:spChg>
        <pc:grpChg chg="add del mod">
          <ac:chgData name="Jad Silbak" userId="6d7e641b-76fd-48dc-80cf-f777237fad7b" providerId="ADAL" clId="{0EC03822-43B4-C54A-9765-6AB000F31A92}" dt="2019-11-09T18:54:42.523" v="9641" actId="478"/>
          <ac:grpSpMkLst>
            <pc:docMk/>
            <pc:sldMk cId="2443350698" sldId="370"/>
            <ac:grpSpMk id="9" creationId="{6BF56F31-4CE1-934A-8B7A-60C3B2577C7E}"/>
          </ac:grpSpMkLst>
        </pc:grpChg>
        <pc:grpChg chg="add del mod">
          <ac:chgData name="Jad Silbak" userId="6d7e641b-76fd-48dc-80cf-f777237fad7b" providerId="ADAL" clId="{0EC03822-43B4-C54A-9765-6AB000F31A92}" dt="2019-11-09T18:55:35.814" v="9651" actId="478"/>
          <ac:grpSpMkLst>
            <pc:docMk/>
            <pc:sldMk cId="2443350698" sldId="370"/>
            <ac:grpSpMk id="23" creationId="{A4F0D56C-AF1A-C845-BF1B-6A4DACFDB66D}"/>
          </ac:grpSpMkLst>
        </pc:grpChg>
        <pc:grpChg chg="add del mod">
          <ac:chgData name="Jad Silbak" userId="6d7e641b-76fd-48dc-80cf-f777237fad7b" providerId="ADAL" clId="{0EC03822-43B4-C54A-9765-6AB000F31A92}" dt="2019-11-09T20:15:33.977" v="10190" actId="478"/>
          <ac:grpSpMkLst>
            <pc:docMk/>
            <pc:sldMk cId="2443350698" sldId="370"/>
            <ac:grpSpMk id="31" creationId="{21288393-6489-3846-9724-42896D366A98}"/>
          </ac:grpSpMkLst>
        </pc:grpChg>
        <pc:grpChg chg="add del mod">
          <ac:chgData name="Jad Silbak" userId="6d7e641b-76fd-48dc-80cf-f777237fad7b" providerId="ADAL" clId="{0EC03822-43B4-C54A-9765-6AB000F31A92}" dt="2019-11-09T18:58:05.716" v="9686" actId="478"/>
          <ac:grpSpMkLst>
            <pc:docMk/>
            <pc:sldMk cId="2443350698" sldId="370"/>
            <ac:grpSpMk id="37" creationId="{20187647-328C-7644-B65C-86ACFEC39885}"/>
          </ac:grpSpMkLst>
        </pc:grpChg>
        <pc:grpChg chg="add mod">
          <ac:chgData name="Jad Silbak" userId="6d7e641b-76fd-48dc-80cf-f777237fad7b" providerId="ADAL" clId="{0EC03822-43B4-C54A-9765-6AB000F31A92}" dt="2019-11-09T18:56:39.400" v="9670" actId="571"/>
          <ac:grpSpMkLst>
            <pc:docMk/>
            <pc:sldMk cId="2443350698" sldId="370"/>
            <ac:grpSpMk id="38" creationId="{67684E39-1B9A-1E4D-B07A-4F6E05104502}"/>
          </ac:grpSpMkLst>
        </pc:grpChg>
        <pc:grpChg chg="add mod">
          <ac:chgData name="Jad Silbak" userId="6d7e641b-76fd-48dc-80cf-f777237fad7b" providerId="ADAL" clId="{0EC03822-43B4-C54A-9765-6AB000F31A92}" dt="2019-11-09T18:56:38.588" v="9669" actId="571"/>
          <ac:grpSpMkLst>
            <pc:docMk/>
            <pc:sldMk cId="2443350698" sldId="370"/>
            <ac:grpSpMk id="42" creationId="{60E260A1-75F0-C04F-8BB4-D0C40005BAA5}"/>
          </ac:grpSpMkLst>
        </pc:grpChg>
        <pc:grpChg chg="add mod">
          <ac:chgData name="Jad Silbak" userId="6d7e641b-76fd-48dc-80cf-f777237fad7b" providerId="ADAL" clId="{0EC03822-43B4-C54A-9765-6AB000F31A92}" dt="2019-11-09T18:56:38.076" v="9668" actId="571"/>
          <ac:grpSpMkLst>
            <pc:docMk/>
            <pc:sldMk cId="2443350698" sldId="370"/>
            <ac:grpSpMk id="46" creationId="{E5DDD20B-A543-E544-9311-FD592E30CA9C}"/>
          </ac:grpSpMkLst>
        </pc:grpChg>
        <pc:grpChg chg="add mod">
          <ac:chgData name="Jad Silbak" userId="6d7e641b-76fd-48dc-80cf-f777237fad7b" providerId="ADAL" clId="{0EC03822-43B4-C54A-9765-6AB000F31A92}" dt="2019-11-09T18:56:37.639" v="9667" actId="571"/>
          <ac:grpSpMkLst>
            <pc:docMk/>
            <pc:sldMk cId="2443350698" sldId="370"/>
            <ac:grpSpMk id="50" creationId="{14A7F084-5531-694E-BBC8-67DD8B9FFC94}"/>
          </ac:grpSpMkLst>
        </pc:grpChg>
        <pc:grpChg chg="add mod">
          <ac:chgData name="Jad Silbak" userId="6d7e641b-76fd-48dc-80cf-f777237fad7b" providerId="ADAL" clId="{0EC03822-43B4-C54A-9765-6AB000F31A92}" dt="2019-11-09T18:56:37.165" v="9666" actId="571"/>
          <ac:grpSpMkLst>
            <pc:docMk/>
            <pc:sldMk cId="2443350698" sldId="370"/>
            <ac:grpSpMk id="54" creationId="{21D83CB6-D302-1944-8DE5-06ED61486A37}"/>
          </ac:grpSpMkLst>
        </pc:grpChg>
        <pc:grpChg chg="add del mod">
          <ac:chgData name="Jad Silbak" userId="6d7e641b-76fd-48dc-80cf-f777237fad7b" providerId="ADAL" clId="{0EC03822-43B4-C54A-9765-6AB000F31A92}" dt="2019-11-09T19:01:15.257" v="9703" actId="478"/>
          <ac:grpSpMkLst>
            <pc:docMk/>
            <pc:sldMk cId="2443350698" sldId="370"/>
            <ac:grpSpMk id="58" creationId="{06BFF40A-5316-E04D-9AEB-8E83E8B20765}"/>
          </ac:grpSpMkLst>
        </pc:grpChg>
        <pc:grpChg chg="add del mod">
          <ac:chgData name="Jad Silbak" userId="6d7e641b-76fd-48dc-80cf-f777237fad7b" providerId="ADAL" clId="{0EC03822-43B4-C54A-9765-6AB000F31A92}" dt="2019-11-09T19:01:15.257" v="9703" actId="478"/>
          <ac:grpSpMkLst>
            <pc:docMk/>
            <pc:sldMk cId="2443350698" sldId="370"/>
            <ac:grpSpMk id="62" creationId="{A229BBEE-940E-2C49-B43E-50740BB587F4}"/>
          </ac:grpSpMkLst>
        </pc:grpChg>
        <pc:grpChg chg="add del mod">
          <ac:chgData name="Jad Silbak" userId="6d7e641b-76fd-48dc-80cf-f777237fad7b" providerId="ADAL" clId="{0EC03822-43B4-C54A-9765-6AB000F31A92}" dt="2019-11-09T19:01:15.257" v="9703" actId="478"/>
          <ac:grpSpMkLst>
            <pc:docMk/>
            <pc:sldMk cId="2443350698" sldId="370"/>
            <ac:grpSpMk id="66" creationId="{163496C0-F765-5044-AC76-7F2AA500AE06}"/>
          </ac:grpSpMkLst>
        </pc:grpChg>
        <pc:grpChg chg="add del mod">
          <ac:chgData name="Jad Silbak" userId="6d7e641b-76fd-48dc-80cf-f777237fad7b" providerId="ADAL" clId="{0EC03822-43B4-C54A-9765-6AB000F31A92}" dt="2019-11-09T19:01:15.257" v="9703" actId="478"/>
          <ac:grpSpMkLst>
            <pc:docMk/>
            <pc:sldMk cId="2443350698" sldId="370"/>
            <ac:grpSpMk id="70" creationId="{8AF23CB8-1744-3C4B-80FA-034CCDBEEE54}"/>
          </ac:grpSpMkLst>
        </pc:grpChg>
        <pc:grpChg chg="add del mod">
          <ac:chgData name="Jad Silbak" userId="6d7e641b-76fd-48dc-80cf-f777237fad7b" providerId="ADAL" clId="{0EC03822-43B4-C54A-9765-6AB000F31A92}" dt="2019-11-09T19:01:15.257" v="9703" actId="478"/>
          <ac:grpSpMkLst>
            <pc:docMk/>
            <pc:sldMk cId="2443350698" sldId="370"/>
            <ac:grpSpMk id="74" creationId="{928E3B72-D2B5-1D43-9B24-4C9177961898}"/>
          </ac:grpSpMkLst>
        </pc:grpChg>
        <pc:grpChg chg="add del mod">
          <ac:chgData name="Jad Silbak" userId="6d7e641b-76fd-48dc-80cf-f777237fad7b" providerId="ADAL" clId="{0EC03822-43B4-C54A-9765-6AB000F31A92}" dt="2019-11-09T20:17:41.154" v="10203" actId="478"/>
          <ac:grpSpMkLst>
            <pc:docMk/>
            <pc:sldMk cId="2443350698" sldId="370"/>
            <ac:grpSpMk id="80" creationId="{FB05F93E-7FE9-BB4E-9DAB-9E13AFAE9090}"/>
          </ac:grpSpMkLst>
        </pc:grpChg>
        <pc:grpChg chg="add del mod">
          <ac:chgData name="Jad Silbak" userId="6d7e641b-76fd-48dc-80cf-f777237fad7b" providerId="ADAL" clId="{0EC03822-43B4-C54A-9765-6AB000F31A92}" dt="2019-11-09T20:15:25.859" v="10187" actId="478"/>
          <ac:grpSpMkLst>
            <pc:docMk/>
            <pc:sldMk cId="2443350698" sldId="370"/>
            <ac:grpSpMk id="81" creationId="{29B6B815-2317-554A-B00D-0EFC9F6C816B}"/>
          </ac:grpSpMkLst>
        </pc:grpChg>
        <pc:grpChg chg="add del mod">
          <ac:chgData name="Jad Silbak" userId="6d7e641b-76fd-48dc-80cf-f777237fad7b" providerId="ADAL" clId="{0EC03822-43B4-C54A-9765-6AB000F31A92}" dt="2019-11-09T20:15:25.859" v="10187" actId="478"/>
          <ac:grpSpMkLst>
            <pc:docMk/>
            <pc:sldMk cId="2443350698" sldId="370"/>
            <ac:grpSpMk id="85" creationId="{58FCF5D1-199A-6142-A2E6-3697FBF67DA1}"/>
          </ac:grpSpMkLst>
        </pc:grpChg>
        <pc:grpChg chg="add del mod">
          <ac:chgData name="Jad Silbak" userId="6d7e641b-76fd-48dc-80cf-f777237fad7b" providerId="ADAL" clId="{0EC03822-43B4-C54A-9765-6AB000F31A92}" dt="2019-11-09T20:15:25.859" v="10187" actId="478"/>
          <ac:grpSpMkLst>
            <pc:docMk/>
            <pc:sldMk cId="2443350698" sldId="370"/>
            <ac:grpSpMk id="89" creationId="{61FDDD7A-25AC-114E-9A63-CD0572982BBF}"/>
          </ac:grpSpMkLst>
        </pc:grpChg>
        <pc:grpChg chg="add del mod">
          <ac:chgData name="Jad Silbak" userId="6d7e641b-76fd-48dc-80cf-f777237fad7b" providerId="ADAL" clId="{0EC03822-43B4-C54A-9765-6AB000F31A92}" dt="2019-11-09T20:15:25.859" v="10187" actId="478"/>
          <ac:grpSpMkLst>
            <pc:docMk/>
            <pc:sldMk cId="2443350698" sldId="370"/>
            <ac:grpSpMk id="93" creationId="{69D3C5DB-66CA-5D4A-AAE3-5854D61B5FC3}"/>
          </ac:grpSpMkLst>
        </pc:grpChg>
        <pc:grpChg chg="add del mod">
          <ac:chgData name="Jad Silbak" userId="6d7e641b-76fd-48dc-80cf-f777237fad7b" providerId="ADAL" clId="{0EC03822-43B4-C54A-9765-6AB000F31A92}" dt="2019-11-09T20:15:25.859" v="10187" actId="478"/>
          <ac:grpSpMkLst>
            <pc:docMk/>
            <pc:sldMk cId="2443350698" sldId="370"/>
            <ac:grpSpMk id="97" creationId="{E753EF9C-9E59-F945-9229-EFF51BB23069}"/>
          </ac:grpSpMkLst>
        </pc:grpChg>
        <pc:grpChg chg="add del mod">
          <ac:chgData name="Jad Silbak" userId="6d7e641b-76fd-48dc-80cf-f777237fad7b" providerId="ADAL" clId="{0EC03822-43B4-C54A-9765-6AB000F31A92}" dt="2019-11-09T20:17:43.895" v="10204" actId="478"/>
          <ac:grpSpMkLst>
            <pc:docMk/>
            <pc:sldMk cId="2443350698" sldId="370"/>
            <ac:grpSpMk id="103" creationId="{DF12F5C1-6A96-6248-AD52-EB27E567227F}"/>
          </ac:grpSpMkLst>
        </pc:grpChg>
        <pc:grpChg chg="add del mod">
          <ac:chgData name="Jad Silbak" userId="6d7e641b-76fd-48dc-80cf-f777237fad7b" providerId="ADAL" clId="{0EC03822-43B4-C54A-9765-6AB000F31A92}" dt="2019-11-09T20:17:41.154" v="10203" actId="478"/>
          <ac:grpSpMkLst>
            <pc:docMk/>
            <pc:sldMk cId="2443350698" sldId="370"/>
            <ac:grpSpMk id="110" creationId="{FD622774-6772-114B-9692-4D2E9C5884AC}"/>
          </ac:grpSpMkLst>
        </pc:grpChg>
        <pc:grpChg chg="add del mod">
          <ac:chgData name="Jad Silbak" userId="6d7e641b-76fd-48dc-80cf-f777237fad7b" providerId="ADAL" clId="{0EC03822-43B4-C54A-9765-6AB000F31A92}" dt="2019-11-09T20:17:41.154" v="10203" actId="478"/>
          <ac:grpSpMkLst>
            <pc:docMk/>
            <pc:sldMk cId="2443350698" sldId="370"/>
            <ac:grpSpMk id="114" creationId="{956907ED-0F8C-0441-AE09-94B2E148F743}"/>
          </ac:grpSpMkLst>
        </pc:grpChg>
        <pc:grpChg chg="add del mod">
          <ac:chgData name="Jad Silbak" userId="6d7e641b-76fd-48dc-80cf-f777237fad7b" providerId="ADAL" clId="{0EC03822-43B4-C54A-9765-6AB000F31A92}" dt="2019-11-09T20:17:41.154" v="10203" actId="478"/>
          <ac:grpSpMkLst>
            <pc:docMk/>
            <pc:sldMk cId="2443350698" sldId="370"/>
            <ac:grpSpMk id="118" creationId="{125505A8-0D43-4641-A3F2-1B358E824F84}"/>
          </ac:grpSpMkLst>
        </pc:grpChg>
        <pc:grpChg chg="add del mod">
          <ac:chgData name="Jad Silbak" userId="6d7e641b-76fd-48dc-80cf-f777237fad7b" providerId="ADAL" clId="{0EC03822-43B4-C54A-9765-6AB000F31A92}" dt="2019-11-09T20:17:41.154" v="10203" actId="478"/>
          <ac:grpSpMkLst>
            <pc:docMk/>
            <pc:sldMk cId="2443350698" sldId="370"/>
            <ac:grpSpMk id="122" creationId="{28F33FD6-A6F4-154F-96B3-259FBAAC1004}"/>
          </ac:grpSpMkLst>
        </pc:grpChg>
        <pc:grpChg chg="add del mod">
          <ac:chgData name="Jad Silbak" userId="6d7e641b-76fd-48dc-80cf-f777237fad7b" providerId="ADAL" clId="{0EC03822-43B4-C54A-9765-6AB000F31A92}" dt="2019-11-09T20:17:41.154" v="10203" actId="478"/>
          <ac:grpSpMkLst>
            <pc:docMk/>
            <pc:sldMk cId="2443350698" sldId="370"/>
            <ac:grpSpMk id="126" creationId="{56A6F39C-6F92-7048-9632-E32385A63BAB}"/>
          </ac:grpSpMkLst>
        </pc:grpChg>
        <pc:grpChg chg="add del mod">
          <ac:chgData name="Jad Silbak" userId="6d7e641b-76fd-48dc-80cf-f777237fad7b" providerId="ADAL" clId="{0EC03822-43B4-C54A-9765-6AB000F31A92}" dt="2019-11-09T20:17:41.154" v="10203" actId="478"/>
          <ac:grpSpMkLst>
            <pc:docMk/>
            <pc:sldMk cId="2443350698" sldId="370"/>
            <ac:grpSpMk id="130" creationId="{E7BD2C5A-F5A4-D942-BCB2-EB738D4CD56B}"/>
          </ac:grpSpMkLst>
        </pc:grpChg>
        <pc:grpChg chg="add mod">
          <ac:chgData name="Jad Silbak" userId="6d7e641b-76fd-48dc-80cf-f777237fad7b" providerId="ADAL" clId="{0EC03822-43B4-C54A-9765-6AB000F31A92}" dt="2019-11-09T19:44:46.615" v="9902" actId="571"/>
          <ac:grpSpMkLst>
            <pc:docMk/>
            <pc:sldMk cId="2443350698" sldId="370"/>
            <ac:grpSpMk id="143" creationId="{3681B8F9-9D9D-F245-B684-4D3F5B977EA1}"/>
          </ac:grpSpMkLst>
        </pc:grpChg>
        <pc:grpChg chg="add del mod">
          <ac:chgData name="Jad Silbak" userId="6d7e641b-76fd-48dc-80cf-f777237fad7b" providerId="ADAL" clId="{0EC03822-43B4-C54A-9765-6AB000F31A92}" dt="2019-11-09T19:48:09.903" v="9916" actId="478"/>
          <ac:grpSpMkLst>
            <pc:docMk/>
            <pc:sldMk cId="2443350698" sldId="370"/>
            <ac:grpSpMk id="147" creationId="{3B114939-D5C6-3340-BC39-86D775526086}"/>
          </ac:grpSpMkLst>
        </pc:grpChg>
        <pc:grpChg chg="add del mod">
          <ac:chgData name="Jad Silbak" userId="6d7e641b-76fd-48dc-80cf-f777237fad7b" providerId="ADAL" clId="{0EC03822-43B4-C54A-9765-6AB000F31A92}" dt="2019-11-09T19:45:41.567" v="9909" actId="478"/>
          <ac:grpSpMkLst>
            <pc:docMk/>
            <pc:sldMk cId="2443350698" sldId="370"/>
            <ac:grpSpMk id="151" creationId="{A1C2327E-2B82-3B4E-9CA9-B2C88BCB8FA1}"/>
          </ac:grpSpMkLst>
        </pc:grpChg>
        <pc:grpChg chg="add del mod">
          <ac:chgData name="Jad Silbak" userId="6d7e641b-76fd-48dc-80cf-f777237fad7b" providerId="ADAL" clId="{0EC03822-43B4-C54A-9765-6AB000F31A92}" dt="2019-11-09T20:17:41.154" v="10203" actId="478"/>
          <ac:grpSpMkLst>
            <pc:docMk/>
            <pc:sldMk cId="2443350698" sldId="370"/>
            <ac:grpSpMk id="155" creationId="{F540144F-16F1-4341-AA0C-415E112CBDC2}"/>
          </ac:grpSpMkLst>
        </pc:grpChg>
        <pc:grpChg chg="add mod">
          <ac:chgData name="Jad Silbak" userId="6d7e641b-76fd-48dc-80cf-f777237fad7b" providerId="ADAL" clId="{0EC03822-43B4-C54A-9765-6AB000F31A92}" dt="2019-11-09T20:16:43.781" v="10202" actId="207"/>
          <ac:grpSpMkLst>
            <pc:docMk/>
            <pc:sldMk cId="2443350698" sldId="370"/>
            <ac:grpSpMk id="160" creationId="{590D1704-E125-5B40-81E9-10337A112475}"/>
          </ac:grpSpMkLst>
        </pc:grpChg>
        <pc:grpChg chg="add mod">
          <ac:chgData name="Jad Silbak" userId="6d7e641b-76fd-48dc-80cf-f777237fad7b" providerId="ADAL" clId="{0EC03822-43B4-C54A-9765-6AB000F31A92}" dt="2019-11-09T20:16:43.781" v="10202" actId="207"/>
          <ac:grpSpMkLst>
            <pc:docMk/>
            <pc:sldMk cId="2443350698" sldId="370"/>
            <ac:grpSpMk id="166" creationId="{EFE32BA4-016A-084E-80F3-2FE4F22B7B16}"/>
          </ac:grpSpMkLst>
        </pc:grpChg>
        <pc:grpChg chg="add mod">
          <ac:chgData name="Jad Silbak" userId="6d7e641b-76fd-48dc-80cf-f777237fad7b" providerId="ADAL" clId="{0EC03822-43B4-C54A-9765-6AB000F31A92}" dt="2019-11-09T20:16:43.781" v="10202" actId="207"/>
          <ac:grpSpMkLst>
            <pc:docMk/>
            <pc:sldMk cId="2443350698" sldId="370"/>
            <ac:grpSpMk id="172" creationId="{3EFF913D-A732-0843-83C9-C5ADD4E243B2}"/>
          </ac:grpSpMkLst>
        </pc:grpChg>
        <pc:grpChg chg="add mod">
          <ac:chgData name="Jad Silbak" userId="6d7e641b-76fd-48dc-80cf-f777237fad7b" providerId="ADAL" clId="{0EC03822-43B4-C54A-9765-6AB000F31A92}" dt="2019-11-09T20:16:43.781" v="10202" actId="207"/>
          <ac:grpSpMkLst>
            <pc:docMk/>
            <pc:sldMk cId="2443350698" sldId="370"/>
            <ac:grpSpMk id="178" creationId="{F7434CAB-BFD3-C344-B0DD-45FBBE562B3F}"/>
          </ac:grpSpMkLst>
        </pc:grpChg>
        <pc:grpChg chg="add mod">
          <ac:chgData name="Jad Silbak" userId="6d7e641b-76fd-48dc-80cf-f777237fad7b" providerId="ADAL" clId="{0EC03822-43B4-C54A-9765-6AB000F31A92}" dt="2019-11-09T20:16:43.781" v="10202" actId="207"/>
          <ac:grpSpMkLst>
            <pc:docMk/>
            <pc:sldMk cId="2443350698" sldId="370"/>
            <ac:grpSpMk id="184" creationId="{D69E32DD-19FE-3849-B0F5-217B9EE7816F}"/>
          </ac:grpSpMkLst>
        </pc:grpChg>
        <pc:grpChg chg="add mod">
          <ac:chgData name="Jad Silbak" userId="6d7e641b-76fd-48dc-80cf-f777237fad7b" providerId="ADAL" clId="{0EC03822-43B4-C54A-9765-6AB000F31A92}" dt="2019-11-09T20:16:43.781" v="10202" actId="207"/>
          <ac:grpSpMkLst>
            <pc:docMk/>
            <pc:sldMk cId="2443350698" sldId="370"/>
            <ac:grpSpMk id="190" creationId="{7F6AF741-6C29-8545-81A0-E39363E6217D}"/>
          </ac:grpSpMkLst>
        </pc:grpChg>
      </pc:sldChg>
      <pc:sldChg chg="addSp delSp modSp add delAnim modAnim">
        <pc:chgData name="Jad Silbak" userId="6d7e641b-76fd-48dc-80cf-f777237fad7b" providerId="ADAL" clId="{0EC03822-43B4-C54A-9765-6AB000F31A92}" dt="2019-11-10T14:24:44.608" v="16876" actId="20577"/>
        <pc:sldMkLst>
          <pc:docMk/>
          <pc:sldMk cId="3238001908" sldId="371"/>
        </pc:sldMkLst>
        <pc:spChg chg="mod">
          <ac:chgData name="Jad Silbak" userId="6d7e641b-76fd-48dc-80cf-f777237fad7b" providerId="ADAL" clId="{0EC03822-43B4-C54A-9765-6AB000F31A92}" dt="2019-11-09T22:29:21.407" v="12244" actId="20577"/>
          <ac:spMkLst>
            <pc:docMk/>
            <pc:sldMk cId="3238001908" sldId="371"/>
            <ac:spMk id="2" creationId="{31B3DE25-D171-454A-A42E-E48F7E27D864}"/>
          </ac:spMkLst>
        </pc:spChg>
        <pc:spChg chg="mod">
          <ac:chgData name="Jad Silbak" userId="6d7e641b-76fd-48dc-80cf-f777237fad7b" providerId="ADAL" clId="{0EC03822-43B4-C54A-9765-6AB000F31A92}" dt="2019-11-10T14:24:44.608" v="16876" actId="20577"/>
          <ac:spMkLst>
            <pc:docMk/>
            <pc:sldMk cId="3238001908" sldId="371"/>
            <ac:spMk id="3" creationId="{6648D334-C839-7D4B-A1C0-DB4AB08E6D52}"/>
          </ac:spMkLst>
        </pc:spChg>
        <pc:spChg chg="del">
          <ac:chgData name="Jad Silbak" userId="6d7e641b-76fd-48dc-80cf-f777237fad7b" providerId="ADAL" clId="{0EC03822-43B4-C54A-9765-6AB000F31A92}" dt="2019-11-09T18:26:23.962" v="9433" actId="478"/>
          <ac:spMkLst>
            <pc:docMk/>
            <pc:sldMk cId="3238001908" sldId="371"/>
            <ac:spMk id="4" creationId="{72284E0D-34BC-7146-8DF3-D6A983FB754B}"/>
          </ac:spMkLst>
        </pc:spChg>
        <pc:spChg chg="add mod">
          <ac:chgData name="Jad Silbak" userId="6d7e641b-76fd-48dc-80cf-f777237fad7b" providerId="ADAL" clId="{0EC03822-43B4-C54A-9765-6AB000F31A92}" dt="2019-11-10T14:24:16.750" v="16872" actId="1076"/>
          <ac:spMkLst>
            <pc:docMk/>
            <pc:sldMk cId="3238001908" sldId="371"/>
            <ac:spMk id="5" creationId="{FF4A80A2-8E6E-C64E-B430-2A906F474BCD}"/>
          </ac:spMkLst>
        </pc:spChg>
      </pc:sldChg>
      <pc:sldChg chg="add del">
        <pc:chgData name="Jad Silbak" userId="6d7e641b-76fd-48dc-80cf-f777237fad7b" providerId="ADAL" clId="{0EC03822-43B4-C54A-9765-6AB000F31A92}" dt="2019-11-10T03:00:06.790" v="15317" actId="2696"/>
        <pc:sldMkLst>
          <pc:docMk/>
          <pc:sldMk cId="298663305" sldId="372"/>
        </pc:sldMkLst>
      </pc:sldChg>
      <pc:sldChg chg="add del ord">
        <pc:chgData name="Jad Silbak" userId="6d7e641b-76fd-48dc-80cf-f777237fad7b" providerId="ADAL" clId="{0EC03822-43B4-C54A-9765-6AB000F31A92}" dt="2019-11-10T03:00:06.833" v="15318" actId="2696"/>
        <pc:sldMkLst>
          <pc:docMk/>
          <pc:sldMk cId="3356806477" sldId="373"/>
        </pc:sldMkLst>
      </pc:sldChg>
      <pc:sldChg chg="modSp add ord modAnim">
        <pc:chgData name="Jad Silbak" userId="6d7e641b-76fd-48dc-80cf-f777237fad7b" providerId="ADAL" clId="{0EC03822-43B4-C54A-9765-6AB000F31A92}" dt="2019-11-10T14:46:07.168" v="16882"/>
        <pc:sldMkLst>
          <pc:docMk/>
          <pc:sldMk cId="2627253348" sldId="374"/>
        </pc:sldMkLst>
        <pc:spChg chg="mod">
          <ac:chgData name="Jad Silbak" userId="6d7e641b-76fd-48dc-80cf-f777237fad7b" providerId="ADAL" clId="{0EC03822-43B4-C54A-9765-6AB000F31A92}" dt="2019-11-10T13:27:25.098" v="16849" actId="20577"/>
          <ac:spMkLst>
            <pc:docMk/>
            <pc:sldMk cId="2627253348" sldId="374"/>
            <ac:spMk id="2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10T14:44:32.600" v="16879" actId="14100"/>
          <ac:spMkLst>
            <pc:docMk/>
            <pc:sldMk cId="2627253348" sldId="374"/>
            <ac:spMk id="9" creationId="{5F0D514C-5510-B042-AED7-472B5D7CB3A0}"/>
          </ac:spMkLst>
        </pc:spChg>
        <pc:spChg chg="mod">
          <ac:chgData name="Jad Silbak" userId="6d7e641b-76fd-48dc-80cf-f777237fad7b" providerId="ADAL" clId="{0EC03822-43B4-C54A-9765-6AB000F31A92}" dt="2019-11-10T05:26:24.297" v="15938" actId="115"/>
          <ac:spMkLst>
            <pc:docMk/>
            <pc:sldMk cId="2627253348" sldId="374"/>
            <ac:spMk id="96" creationId="{E4A7A2BA-2DFF-CE45-AA93-F484C76887DE}"/>
          </ac:spMkLst>
        </pc:spChg>
      </pc:sldChg>
      <pc:sldChg chg="addSp delSp modSp add del">
        <pc:chgData name="Jad Silbak" userId="6d7e641b-76fd-48dc-80cf-f777237fad7b" providerId="ADAL" clId="{0EC03822-43B4-C54A-9765-6AB000F31A92}" dt="2019-11-10T00:59:16.215" v="12933" actId="2696"/>
        <pc:sldMkLst>
          <pc:docMk/>
          <pc:sldMk cId="3710929007" sldId="374"/>
        </pc:sldMkLst>
        <pc:spChg chg="mod">
          <ac:chgData name="Jad Silbak" userId="6d7e641b-76fd-48dc-80cf-f777237fad7b" providerId="ADAL" clId="{0EC03822-43B4-C54A-9765-6AB000F31A92}" dt="2019-11-09T20:51:59.402" v="10651" actId="114"/>
          <ac:spMkLst>
            <pc:docMk/>
            <pc:sldMk cId="3710929007" sldId="374"/>
            <ac:spMk id="3" creationId="{DF99CE28-FBEA-E648-AD01-19C92B813733}"/>
          </ac:spMkLst>
        </pc:spChg>
        <pc:spChg chg="mod">
          <ac:chgData name="Jad Silbak" userId="6d7e641b-76fd-48dc-80cf-f777237fad7b" providerId="ADAL" clId="{0EC03822-43B4-C54A-9765-6AB000F31A92}" dt="2019-11-09T22:53:42.608" v="12448"/>
          <ac:spMkLst>
            <pc:docMk/>
            <pc:sldMk cId="3710929007" sldId="374"/>
            <ac:spMk id="10" creationId="{D24A66DF-710B-DB4E-9A8F-C57604713AD0}"/>
          </ac:spMkLst>
        </pc:spChg>
        <pc:spChg chg="mod">
          <ac:chgData name="Jad Silbak" userId="6d7e641b-76fd-48dc-80cf-f777237fad7b" providerId="ADAL" clId="{0EC03822-43B4-C54A-9765-6AB000F31A92}" dt="2019-11-09T22:54:05.333" v="12450" actId="14100"/>
          <ac:spMkLst>
            <pc:docMk/>
            <pc:sldMk cId="3710929007" sldId="374"/>
            <ac:spMk id="31" creationId="{798EF0AE-2B66-D643-85AB-4EA5E859B6C5}"/>
          </ac:spMkLst>
        </pc:spChg>
        <pc:spChg chg="add del">
          <ac:chgData name="Jad Silbak" userId="6d7e641b-76fd-48dc-80cf-f777237fad7b" providerId="ADAL" clId="{0EC03822-43B4-C54A-9765-6AB000F31A92}" dt="2019-11-09T20:50:30.171" v="10623" actId="478"/>
          <ac:spMkLst>
            <pc:docMk/>
            <pc:sldMk cId="3710929007" sldId="374"/>
            <ac:spMk id="95" creationId="{6B692972-165D-0344-A0BB-DE47B5B97910}"/>
          </ac:spMkLst>
        </pc:spChg>
        <pc:spChg chg="add mod">
          <ac:chgData name="Jad Silbak" userId="6d7e641b-76fd-48dc-80cf-f777237fad7b" providerId="ADAL" clId="{0EC03822-43B4-C54A-9765-6AB000F31A92}" dt="2019-11-09T21:11:28.329" v="11024" actId="1076"/>
          <ac:spMkLst>
            <pc:docMk/>
            <pc:sldMk cId="3710929007" sldId="374"/>
            <ac:spMk id="96" creationId="{E4A7A2BA-2DFF-CE45-AA93-F484C76887DE}"/>
          </ac:spMkLst>
        </pc:spChg>
        <pc:spChg chg="del mod">
          <ac:chgData name="Jad Silbak" userId="6d7e641b-76fd-48dc-80cf-f777237fad7b" providerId="ADAL" clId="{0EC03822-43B4-C54A-9765-6AB000F31A92}" dt="2019-11-09T20:50:43.040" v="10629"/>
          <ac:spMkLst>
            <pc:docMk/>
            <pc:sldMk cId="3710929007" sldId="374"/>
            <ac:spMk id="113" creationId="{DEB9539B-8818-0645-B691-99616103C9E1}"/>
          </ac:spMkLst>
        </pc:spChg>
      </pc:sldChg>
      <pc:sldChg chg="modSp add ord modAnim">
        <pc:chgData name="Jad Silbak" userId="6d7e641b-76fd-48dc-80cf-f777237fad7b" providerId="ADAL" clId="{0EC03822-43B4-C54A-9765-6AB000F31A92}" dt="2019-11-10T18:09:39.933" v="17121" actId="11"/>
        <pc:sldMkLst>
          <pc:docMk/>
          <pc:sldMk cId="1277173968" sldId="375"/>
        </pc:sldMkLst>
        <pc:spChg chg="mod">
          <ac:chgData name="Jad Silbak" userId="6d7e641b-76fd-48dc-80cf-f777237fad7b" providerId="ADAL" clId="{0EC03822-43B4-C54A-9765-6AB000F31A92}" dt="2019-11-10T14:24:30.446" v="16874" actId="20577"/>
          <ac:spMkLst>
            <pc:docMk/>
            <pc:sldMk cId="1277173968" sldId="375"/>
            <ac:spMk id="2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10T14:44:44.557" v="16881" actId="14100"/>
          <ac:spMkLst>
            <pc:docMk/>
            <pc:sldMk cId="1277173968" sldId="375"/>
            <ac:spMk id="9" creationId="{5F0D514C-5510-B042-AED7-472B5D7CB3A0}"/>
          </ac:spMkLst>
        </pc:spChg>
        <pc:spChg chg="mod">
          <ac:chgData name="Jad Silbak" userId="6d7e641b-76fd-48dc-80cf-f777237fad7b" providerId="ADAL" clId="{0EC03822-43B4-C54A-9765-6AB000F31A92}" dt="2019-11-10T18:09:39.933" v="17121" actId="11"/>
          <ac:spMkLst>
            <pc:docMk/>
            <pc:sldMk cId="1277173968" sldId="375"/>
            <ac:spMk id="96" creationId="{E4A7A2BA-2DFF-CE45-AA93-F484C76887DE}"/>
          </ac:spMkLst>
        </pc:spChg>
      </pc:sldChg>
      <pc:sldChg chg="modSp add del">
        <pc:chgData name="Jad Silbak" userId="6d7e641b-76fd-48dc-80cf-f777237fad7b" providerId="ADAL" clId="{0EC03822-43B4-C54A-9765-6AB000F31A92}" dt="2019-11-10T00:59:16.306" v="12934" actId="2696"/>
        <pc:sldMkLst>
          <pc:docMk/>
          <pc:sldMk cId="3910967844" sldId="375"/>
        </pc:sldMkLst>
        <pc:spChg chg="mod">
          <ac:chgData name="Jad Silbak" userId="6d7e641b-76fd-48dc-80cf-f777237fad7b" providerId="ADAL" clId="{0EC03822-43B4-C54A-9765-6AB000F31A92}" dt="2019-11-09T22:18:25.057" v="12210" actId="207"/>
          <ac:spMkLst>
            <pc:docMk/>
            <pc:sldMk cId="3910967844" sldId="375"/>
            <ac:spMk id="96" creationId="{E4A7A2BA-2DFF-CE45-AA93-F484C76887DE}"/>
          </ac:spMkLst>
        </pc:spChg>
      </pc:sldChg>
      <pc:sldChg chg="add del">
        <pc:chgData name="Jad Silbak" userId="6d7e641b-76fd-48dc-80cf-f777237fad7b" providerId="ADAL" clId="{0EC03822-43B4-C54A-9765-6AB000F31A92}" dt="2019-11-10T03:00:07.074" v="15322" actId="2696"/>
        <pc:sldMkLst>
          <pc:docMk/>
          <pc:sldMk cId="1885670733" sldId="376"/>
        </pc:sldMkLst>
      </pc:sldChg>
      <pc:sldChg chg="modSp add del modAnim">
        <pc:chgData name="Jad Silbak" userId="6d7e641b-76fd-48dc-80cf-f777237fad7b" providerId="ADAL" clId="{0EC03822-43B4-C54A-9765-6AB000F31A92}" dt="2019-11-09T22:12:02.180" v="12174" actId="2696"/>
        <pc:sldMkLst>
          <pc:docMk/>
          <pc:sldMk cId="3842177899" sldId="376"/>
        </pc:sldMkLst>
        <pc:spChg chg="mod">
          <ac:chgData name="Jad Silbak" userId="6d7e641b-76fd-48dc-80cf-f777237fad7b" providerId="ADAL" clId="{0EC03822-43B4-C54A-9765-6AB000F31A92}" dt="2019-11-09T21:58:11.518" v="11815" actId="20577"/>
          <ac:spMkLst>
            <pc:docMk/>
            <pc:sldMk cId="3842177899" sldId="376"/>
            <ac:spMk id="27" creationId="{3841987A-3E8E-C242-BFB3-DD4A45A5FCD6}"/>
          </ac:spMkLst>
        </pc:spChg>
      </pc:sldChg>
      <pc:sldChg chg="add del">
        <pc:chgData name="Jad Silbak" userId="6d7e641b-76fd-48dc-80cf-f777237fad7b" providerId="ADAL" clId="{0EC03822-43B4-C54A-9765-6AB000F31A92}" dt="2019-11-10T03:00:06.994" v="15321" actId="2696"/>
        <pc:sldMkLst>
          <pc:docMk/>
          <pc:sldMk cId="2466987646" sldId="377"/>
        </pc:sldMkLst>
      </pc:sldChg>
      <pc:sldChg chg="modSp add del modAnim">
        <pc:chgData name="Jad Silbak" userId="6d7e641b-76fd-48dc-80cf-f777237fad7b" providerId="ADAL" clId="{0EC03822-43B4-C54A-9765-6AB000F31A92}" dt="2019-11-09T22:12:02.097" v="12173" actId="2696"/>
        <pc:sldMkLst>
          <pc:docMk/>
          <pc:sldMk cId="3943505082" sldId="377"/>
        </pc:sldMkLst>
        <pc:spChg chg="mod">
          <ac:chgData name="Jad Silbak" userId="6d7e641b-76fd-48dc-80cf-f777237fad7b" providerId="ADAL" clId="{0EC03822-43B4-C54A-9765-6AB000F31A92}" dt="2019-11-09T21:58:34.877" v="11821" actId="1076"/>
          <ac:spMkLst>
            <pc:docMk/>
            <pc:sldMk cId="3943505082" sldId="377"/>
            <ac:spMk id="2" creationId="{C94F57A1-C486-4743-A25E-1386F52D6B34}"/>
          </ac:spMkLst>
        </pc:spChg>
        <pc:spChg chg="mod">
          <ac:chgData name="Jad Silbak" userId="6d7e641b-76fd-48dc-80cf-f777237fad7b" providerId="ADAL" clId="{0EC03822-43B4-C54A-9765-6AB000F31A92}" dt="2019-11-09T21:58:50.808" v="11823" actId="1076"/>
          <ac:spMkLst>
            <pc:docMk/>
            <pc:sldMk cId="3943505082" sldId="377"/>
            <ac:spMk id="5" creationId="{85CD9E57-EADD-524D-8994-75184519350F}"/>
          </ac:spMkLst>
        </pc:spChg>
        <pc:spChg chg="mod">
          <ac:chgData name="Jad Silbak" userId="6d7e641b-76fd-48dc-80cf-f777237fad7b" providerId="ADAL" clId="{0EC03822-43B4-C54A-9765-6AB000F31A92}" dt="2019-11-09T21:58:50.808" v="11823" actId="1076"/>
          <ac:spMkLst>
            <pc:docMk/>
            <pc:sldMk cId="3943505082" sldId="377"/>
            <ac:spMk id="27" creationId="{3841987A-3E8E-C242-BFB3-DD4A45A5FCD6}"/>
          </ac:spMkLst>
        </pc:spChg>
      </pc:sldChg>
      <pc:sldChg chg="addSp delSp modSp add delAnim modAnim">
        <pc:chgData name="Jad Silbak" userId="6d7e641b-76fd-48dc-80cf-f777237fad7b" providerId="ADAL" clId="{0EC03822-43B4-C54A-9765-6AB000F31A92}" dt="2019-11-10T15:57:44.484" v="16960"/>
        <pc:sldMkLst>
          <pc:docMk/>
          <pc:sldMk cId="1916048588" sldId="378"/>
        </pc:sldMkLst>
        <pc:spChg chg="del">
          <ac:chgData name="Jad Silbak" userId="6d7e641b-76fd-48dc-80cf-f777237fad7b" providerId="ADAL" clId="{0EC03822-43B4-C54A-9765-6AB000F31A92}" dt="2019-11-09T22:05:06.600" v="12125" actId="478"/>
          <ac:spMkLst>
            <pc:docMk/>
            <pc:sldMk cId="1916048588" sldId="378"/>
            <ac:spMk id="2" creationId="{C94F57A1-C486-4743-A25E-1386F52D6B34}"/>
          </ac:spMkLst>
        </pc:spChg>
        <pc:spChg chg="add del mod">
          <ac:chgData name="Jad Silbak" userId="6d7e641b-76fd-48dc-80cf-f777237fad7b" providerId="ADAL" clId="{0EC03822-43B4-C54A-9765-6AB000F31A92}" dt="2019-11-10T15:57:44.003" v="16959" actId="478"/>
          <ac:spMkLst>
            <pc:docMk/>
            <pc:sldMk cId="1916048588" sldId="378"/>
            <ac:spMk id="3" creationId="{2E1C93AC-C466-E547-852F-49D3DE20E440}"/>
          </ac:spMkLst>
        </pc:spChg>
        <pc:spChg chg="del mod">
          <ac:chgData name="Jad Silbak" userId="6d7e641b-76fd-48dc-80cf-f777237fad7b" providerId="ADAL" clId="{0EC03822-43B4-C54A-9765-6AB000F31A92}" dt="2019-11-10T15:57:39.430" v="16954" actId="478"/>
          <ac:spMkLst>
            <pc:docMk/>
            <pc:sldMk cId="1916048588" sldId="378"/>
            <ac:spMk id="4" creationId="{00000000-0000-0000-0000-000000000000}"/>
          </ac:spMkLst>
        </pc:spChg>
        <pc:spChg chg="del mod">
          <ac:chgData name="Jad Silbak" userId="6d7e641b-76fd-48dc-80cf-f777237fad7b" providerId="ADAL" clId="{0EC03822-43B4-C54A-9765-6AB000F31A92}" dt="2019-11-09T22:05:30.831" v="12130" actId="478"/>
          <ac:spMkLst>
            <pc:docMk/>
            <pc:sldMk cId="1916048588" sldId="378"/>
            <ac:spMk id="5" creationId="{85CD9E57-EADD-524D-8994-75184519350F}"/>
          </ac:spMkLst>
        </pc:spChg>
        <pc:spChg chg="add del mod">
          <ac:chgData name="Jad Silbak" userId="6d7e641b-76fd-48dc-80cf-f777237fad7b" providerId="ADAL" clId="{0EC03822-43B4-C54A-9765-6AB000F31A92}" dt="2019-11-10T15:57:41.583" v="16958"/>
          <ac:spMkLst>
            <pc:docMk/>
            <pc:sldMk cId="1916048588" sldId="378"/>
            <ac:spMk id="6" creationId="{535042BC-DCE6-F049-9203-5F7EE0B32E84}"/>
          </ac:spMkLst>
        </pc:spChg>
        <pc:spChg chg="add">
          <ac:chgData name="Jad Silbak" userId="6d7e641b-76fd-48dc-80cf-f777237fad7b" providerId="ADAL" clId="{0EC03822-43B4-C54A-9765-6AB000F31A92}" dt="2019-11-10T15:57:44.484" v="16960"/>
          <ac:spMkLst>
            <pc:docMk/>
            <pc:sldMk cId="1916048588" sldId="378"/>
            <ac:spMk id="7" creationId="{F632E89F-99CA-A144-93C4-B93207F6F67C}"/>
          </ac:spMkLst>
        </pc:spChg>
        <pc:spChg chg="mod">
          <ac:chgData name="Jad Silbak" userId="6d7e641b-76fd-48dc-80cf-f777237fad7b" providerId="ADAL" clId="{0EC03822-43B4-C54A-9765-6AB000F31A92}" dt="2019-11-09T22:24:22.807" v="12222" actId="1076"/>
          <ac:spMkLst>
            <pc:docMk/>
            <pc:sldMk cId="1916048588" sldId="378"/>
            <ac:spMk id="27" creationId="{3841987A-3E8E-C242-BFB3-DD4A45A5FCD6}"/>
          </ac:spMkLst>
        </pc:spChg>
      </pc:sldChg>
      <pc:sldChg chg="modSp add">
        <pc:chgData name="Jad Silbak" userId="6d7e641b-76fd-48dc-80cf-f777237fad7b" providerId="ADAL" clId="{0EC03822-43B4-C54A-9765-6AB000F31A92}" dt="2019-11-10T13:13:01.479" v="16829" actId="207"/>
        <pc:sldMkLst>
          <pc:docMk/>
          <pc:sldMk cId="2528359260" sldId="379"/>
        </pc:sldMkLst>
        <pc:spChg chg="mod">
          <ac:chgData name="Jad Silbak" userId="6d7e641b-76fd-48dc-80cf-f777237fad7b" providerId="ADAL" clId="{0EC03822-43B4-C54A-9765-6AB000F31A92}" dt="2019-11-10T13:13:01.479" v="16829" actId="207"/>
          <ac:spMkLst>
            <pc:docMk/>
            <pc:sldMk cId="2528359260" sldId="379"/>
            <ac:spMk id="27" creationId="{3841987A-3E8E-C242-BFB3-DD4A45A5FCD6}"/>
          </ac:spMkLst>
        </pc:spChg>
      </pc:sldChg>
      <pc:sldChg chg="addSp delSp modSp add del delAnim modAnim">
        <pc:chgData name="Jad Silbak" userId="6d7e641b-76fd-48dc-80cf-f777237fad7b" providerId="ADAL" clId="{0EC03822-43B4-C54A-9765-6AB000F31A92}" dt="2019-11-10T00:09:45.983" v="12497" actId="2696"/>
        <pc:sldMkLst>
          <pc:docMk/>
          <pc:sldMk cId="1448855330" sldId="380"/>
        </pc:sldMkLst>
        <pc:spChg chg="del">
          <ac:chgData name="Jad Silbak" userId="6d7e641b-76fd-48dc-80cf-f777237fad7b" providerId="ADAL" clId="{0EC03822-43B4-C54A-9765-6AB000F31A92}" dt="2019-11-09T22:38:48.651" v="12279" actId="478"/>
          <ac:spMkLst>
            <pc:docMk/>
            <pc:sldMk cId="1448855330" sldId="380"/>
            <ac:spMk id="4" creationId="{7D9EC94A-0399-A043-B4FB-27E035D1BE60}"/>
          </ac:spMkLst>
        </pc:spChg>
        <pc:spChg chg="add mod">
          <ac:chgData name="Jad Silbak" userId="6d7e641b-76fd-48dc-80cf-f777237fad7b" providerId="ADAL" clId="{0EC03822-43B4-C54A-9765-6AB000F31A92}" dt="2019-11-09T22:51:16.455" v="12426" actId="207"/>
          <ac:spMkLst>
            <pc:docMk/>
            <pc:sldMk cId="1448855330" sldId="380"/>
            <ac:spMk id="6" creationId="{4E199880-1EF8-E447-8257-202B4CBCF16E}"/>
          </ac:spMkLst>
        </pc:spChg>
        <pc:spChg chg="del">
          <ac:chgData name="Jad Silbak" userId="6d7e641b-76fd-48dc-80cf-f777237fad7b" providerId="ADAL" clId="{0EC03822-43B4-C54A-9765-6AB000F31A92}" dt="2019-11-09T22:38:45.771" v="12278" actId="478"/>
          <ac:spMkLst>
            <pc:docMk/>
            <pc:sldMk cId="1448855330" sldId="380"/>
            <ac:spMk id="7" creationId="{00000000-0000-0000-0000-000000000000}"/>
          </ac:spMkLst>
        </pc:spChg>
        <pc:spChg chg="add mod">
          <ac:chgData name="Jad Silbak" userId="6d7e641b-76fd-48dc-80cf-f777237fad7b" providerId="ADAL" clId="{0EC03822-43B4-C54A-9765-6AB000F31A92}" dt="2019-11-09T22:38:57.477" v="12281" actId="1076"/>
          <ac:spMkLst>
            <pc:docMk/>
            <pc:sldMk cId="1448855330" sldId="380"/>
            <ac:spMk id="8" creationId="{A0592D74-7EF5-6845-8557-4B05060B0676}"/>
          </ac:spMkLst>
        </pc:spChg>
        <pc:spChg chg="mod">
          <ac:chgData name="Jad Silbak" userId="6d7e641b-76fd-48dc-80cf-f777237fad7b" providerId="ADAL" clId="{0EC03822-43B4-C54A-9765-6AB000F31A92}" dt="2019-11-09T22:50:49.221" v="12423" actId="207"/>
          <ac:spMkLst>
            <pc:docMk/>
            <pc:sldMk cId="1448855330" sldId="380"/>
            <ac:spMk id="9" creationId="{00000000-0000-0000-0000-000000000000}"/>
          </ac:spMkLst>
        </pc:spChg>
        <pc:spChg chg="add mod">
          <ac:chgData name="Jad Silbak" userId="6d7e641b-76fd-48dc-80cf-f777237fad7b" providerId="ADAL" clId="{0EC03822-43B4-C54A-9765-6AB000F31A92}" dt="2019-11-09T22:38:57.477" v="12281" actId="1076"/>
          <ac:spMkLst>
            <pc:docMk/>
            <pc:sldMk cId="1448855330" sldId="380"/>
            <ac:spMk id="10" creationId="{B633BB7B-130A-0A4F-99C3-040D1462A29B}"/>
          </ac:spMkLst>
        </pc:spChg>
      </pc:sldChg>
      <pc:sldChg chg="modSp add del">
        <pc:chgData name="Jad Silbak" userId="6d7e641b-76fd-48dc-80cf-f777237fad7b" providerId="ADAL" clId="{0EC03822-43B4-C54A-9765-6AB000F31A92}" dt="2019-11-10T00:59:16.439" v="12935" actId="2696"/>
        <pc:sldMkLst>
          <pc:docMk/>
          <pc:sldMk cId="2985923570" sldId="381"/>
        </pc:sldMkLst>
        <pc:spChg chg="mod">
          <ac:chgData name="Jad Silbak" userId="6d7e641b-76fd-48dc-80cf-f777237fad7b" providerId="ADAL" clId="{0EC03822-43B4-C54A-9765-6AB000F31A92}" dt="2019-11-09T22:54:49.463" v="12484" actId="313"/>
          <ac:spMkLst>
            <pc:docMk/>
            <pc:sldMk cId="2985923570" sldId="381"/>
            <ac:spMk id="2" creationId="{00000000-0000-0000-0000-000000000000}"/>
          </ac:spMkLst>
        </pc:spChg>
      </pc:sldChg>
      <pc:sldChg chg="delSp add del">
        <pc:chgData name="Jad Silbak" userId="6d7e641b-76fd-48dc-80cf-f777237fad7b" providerId="ADAL" clId="{0EC03822-43B4-C54A-9765-6AB000F31A92}" dt="2019-11-10T01:32:11.337" v="13959" actId="2696"/>
        <pc:sldMkLst>
          <pc:docMk/>
          <pc:sldMk cId="3103129541" sldId="381"/>
        </pc:sldMkLst>
        <pc:spChg chg="del">
          <ac:chgData name="Jad Silbak" userId="6d7e641b-76fd-48dc-80cf-f777237fad7b" providerId="ADAL" clId="{0EC03822-43B4-C54A-9765-6AB000F31A92}" dt="2019-11-10T01:02:25.116" v="12944" actId="478"/>
          <ac:spMkLst>
            <pc:docMk/>
            <pc:sldMk cId="3103129541" sldId="381"/>
            <ac:spMk id="3" creationId="{DF99CE28-FBEA-E648-AD01-19C92B813733}"/>
          </ac:spMkLst>
        </pc:spChg>
        <pc:spChg chg="del">
          <ac:chgData name="Jad Silbak" userId="6d7e641b-76fd-48dc-80cf-f777237fad7b" providerId="ADAL" clId="{0EC03822-43B4-C54A-9765-6AB000F31A92}" dt="2019-11-10T01:02:25.116" v="12944" actId="478"/>
          <ac:spMkLst>
            <pc:docMk/>
            <pc:sldMk cId="3103129541" sldId="381"/>
            <ac:spMk id="9" creationId="{5F0D514C-5510-B042-AED7-472B5D7CB3A0}"/>
          </ac:spMkLst>
        </pc:spChg>
        <pc:spChg chg="del">
          <ac:chgData name="Jad Silbak" userId="6d7e641b-76fd-48dc-80cf-f777237fad7b" providerId="ADAL" clId="{0EC03822-43B4-C54A-9765-6AB000F31A92}" dt="2019-11-10T01:02:25.116" v="12944" actId="478"/>
          <ac:spMkLst>
            <pc:docMk/>
            <pc:sldMk cId="3103129541" sldId="381"/>
            <ac:spMk id="10" creationId="{D24A66DF-710B-DB4E-9A8F-C57604713AD0}"/>
          </ac:spMkLst>
        </pc:spChg>
        <pc:spChg chg="del">
          <ac:chgData name="Jad Silbak" userId="6d7e641b-76fd-48dc-80cf-f777237fad7b" providerId="ADAL" clId="{0EC03822-43B4-C54A-9765-6AB000F31A92}" dt="2019-11-10T01:02:25.116" v="12944" actId="478"/>
          <ac:spMkLst>
            <pc:docMk/>
            <pc:sldMk cId="3103129541" sldId="381"/>
            <ac:spMk id="11" creationId="{0DACE619-4C7F-FA44-BC12-4FA3CD5CA06E}"/>
          </ac:spMkLst>
        </pc:spChg>
        <pc:spChg chg="del">
          <ac:chgData name="Jad Silbak" userId="6d7e641b-76fd-48dc-80cf-f777237fad7b" providerId="ADAL" clId="{0EC03822-43B4-C54A-9765-6AB000F31A92}" dt="2019-11-10T01:02:25.116" v="12944" actId="478"/>
          <ac:spMkLst>
            <pc:docMk/>
            <pc:sldMk cId="3103129541" sldId="381"/>
            <ac:spMk id="96" creationId="{E4A7A2BA-2DFF-CE45-AA93-F484C76887DE}"/>
          </ac:spMkLst>
        </pc:spChg>
        <pc:grpChg chg="del">
          <ac:chgData name="Jad Silbak" userId="6d7e641b-76fd-48dc-80cf-f777237fad7b" providerId="ADAL" clId="{0EC03822-43B4-C54A-9765-6AB000F31A92}" dt="2019-11-10T01:02:25.116" v="12944" actId="478"/>
          <ac:grpSpMkLst>
            <pc:docMk/>
            <pc:sldMk cId="3103129541" sldId="381"/>
            <ac:grpSpMk id="8" creationId="{B6FD35CE-7881-874E-9D04-ECC385C6C92E}"/>
          </ac:grpSpMkLst>
        </pc:grpChg>
        <pc:grpChg chg="del">
          <ac:chgData name="Jad Silbak" userId="6d7e641b-76fd-48dc-80cf-f777237fad7b" providerId="ADAL" clId="{0EC03822-43B4-C54A-9765-6AB000F31A92}" dt="2019-11-10T01:02:25.116" v="12944" actId="478"/>
          <ac:grpSpMkLst>
            <pc:docMk/>
            <pc:sldMk cId="3103129541" sldId="381"/>
            <ac:grpSpMk id="12" creationId="{13DF01DF-4CDD-6740-8880-B8A56EC84347}"/>
          </ac:grpSpMkLst>
        </pc:grpChg>
        <pc:cxnChg chg="del">
          <ac:chgData name="Jad Silbak" userId="6d7e641b-76fd-48dc-80cf-f777237fad7b" providerId="ADAL" clId="{0EC03822-43B4-C54A-9765-6AB000F31A92}" dt="2019-11-10T01:02:25.116" v="12944" actId="478"/>
          <ac:cxnSpMkLst>
            <pc:docMk/>
            <pc:sldMk cId="3103129541" sldId="381"/>
            <ac:cxnSpMk id="14" creationId="{E4EAAAD0-5B1B-B742-A33C-1FB569AF3965}"/>
          </ac:cxnSpMkLst>
        </pc:cxnChg>
        <pc:cxnChg chg="del">
          <ac:chgData name="Jad Silbak" userId="6d7e641b-76fd-48dc-80cf-f777237fad7b" providerId="ADAL" clId="{0EC03822-43B4-C54A-9765-6AB000F31A92}" dt="2019-11-10T01:02:25.116" v="12944" actId="478"/>
          <ac:cxnSpMkLst>
            <pc:docMk/>
            <pc:sldMk cId="3103129541" sldId="381"/>
            <ac:cxnSpMk id="156" creationId="{56FCD768-547F-3F45-AFF4-136B90A7F54B}"/>
          </ac:cxnSpMkLst>
        </pc:cxnChg>
        <pc:cxnChg chg="del">
          <ac:chgData name="Jad Silbak" userId="6d7e641b-76fd-48dc-80cf-f777237fad7b" providerId="ADAL" clId="{0EC03822-43B4-C54A-9765-6AB000F31A92}" dt="2019-11-10T01:02:25.116" v="12944" actId="478"/>
          <ac:cxnSpMkLst>
            <pc:docMk/>
            <pc:sldMk cId="3103129541" sldId="381"/>
            <ac:cxnSpMk id="157" creationId="{DBCE8542-CCB7-0140-AD5B-0C399CD306FB}"/>
          </ac:cxnSpMkLst>
        </pc:cxnChg>
        <pc:cxnChg chg="del">
          <ac:chgData name="Jad Silbak" userId="6d7e641b-76fd-48dc-80cf-f777237fad7b" providerId="ADAL" clId="{0EC03822-43B4-C54A-9765-6AB000F31A92}" dt="2019-11-10T01:02:25.116" v="12944" actId="478"/>
          <ac:cxnSpMkLst>
            <pc:docMk/>
            <pc:sldMk cId="3103129541" sldId="381"/>
            <ac:cxnSpMk id="158" creationId="{5D5309BB-F9AB-2947-897B-4E56B1DD1436}"/>
          </ac:cxnSpMkLst>
        </pc:cxnChg>
        <pc:cxnChg chg="del">
          <ac:chgData name="Jad Silbak" userId="6d7e641b-76fd-48dc-80cf-f777237fad7b" providerId="ADAL" clId="{0EC03822-43B4-C54A-9765-6AB000F31A92}" dt="2019-11-10T01:02:25.116" v="12944" actId="478"/>
          <ac:cxnSpMkLst>
            <pc:docMk/>
            <pc:sldMk cId="3103129541" sldId="381"/>
            <ac:cxnSpMk id="159" creationId="{697188A2-78A8-8348-9C02-D6DE6E233D91}"/>
          </ac:cxnSpMkLst>
        </pc:cxnChg>
        <pc:cxnChg chg="del">
          <ac:chgData name="Jad Silbak" userId="6d7e641b-76fd-48dc-80cf-f777237fad7b" providerId="ADAL" clId="{0EC03822-43B4-C54A-9765-6AB000F31A92}" dt="2019-11-10T01:02:25.116" v="12944" actId="478"/>
          <ac:cxnSpMkLst>
            <pc:docMk/>
            <pc:sldMk cId="3103129541" sldId="381"/>
            <ac:cxnSpMk id="160" creationId="{124F5313-C3F8-2647-B057-D5AB2D23C90B}"/>
          </ac:cxnSpMkLst>
        </pc:cxnChg>
        <pc:cxnChg chg="del">
          <ac:chgData name="Jad Silbak" userId="6d7e641b-76fd-48dc-80cf-f777237fad7b" providerId="ADAL" clId="{0EC03822-43B4-C54A-9765-6AB000F31A92}" dt="2019-11-10T01:02:25.116" v="12944" actId="478"/>
          <ac:cxnSpMkLst>
            <pc:docMk/>
            <pc:sldMk cId="3103129541" sldId="381"/>
            <ac:cxnSpMk id="161" creationId="{4F0CD929-A126-C549-A865-C46BE2C9C78C}"/>
          </ac:cxnSpMkLst>
        </pc:cxnChg>
        <pc:cxnChg chg="del">
          <ac:chgData name="Jad Silbak" userId="6d7e641b-76fd-48dc-80cf-f777237fad7b" providerId="ADAL" clId="{0EC03822-43B4-C54A-9765-6AB000F31A92}" dt="2019-11-10T01:02:25.116" v="12944" actId="478"/>
          <ac:cxnSpMkLst>
            <pc:docMk/>
            <pc:sldMk cId="3103129541" sldId="381"/>
            <ac:cxnSpMk id="162" creationId="{62961360-D965-B942-A515-CE283F48B3BD}"/>
          </ac:cxnSpMkLst>
        </pc:cxnChg>
        <pc:cxnChg chg="del">
          <ac:chgData name="Jad Silbak" userId="6d7e641b-76fd-48dc-80cf-f777237fad7b" providerId="ADAL" clId="{0EC03822-43B4-C54A-9765-6AB000F31A92}" dt="2019-11-10T01:02:25.116" v="12944" actId="478"/>
          <ac:cxnSpMkLst>
            <pc:docMk/>
            <pc:sldMk cId="3103129541" sldId="381"/>
            <ac:cxnSpMk id="163" creationId="{30546AB4-5E0D-854B-8CD7-BBD0ADADB769}"/>
          </ac:cxnSpMkLst>
        </pc:cxnChg>
        <pc:cxnChg chg="del">
          <ac:chgData name="Jad Silbak" userId="6d7e641b-76fd-48dc-80cf-f777237fad7b" providerId="ADAL" clId="{0EC03822-43B4-C54A-9765-6AB000F31A92}" dt="2019-11-10T01:02:25.116" v="12944" actId="478"/>
          <ac:cxnSpMkLst>
            <pc:docMk/>
            <pc:sldMk cId="3103129541" sldId="381"/>
            <ac:cxnSpMk id="164" creationId="{ED89893A-3696-E04D-B219-4A07FC52D023}"/>
          </ac:cxnSpMkLst>
        </pc:cxnChg>
        <pc:cxnChg chg="del">
          <ac:chgData name="Jad Silbak" userId="6d7e641b-76fd-48dc-80cf-f777237fad7b" providerId="ADAL" clId="{0EC03822-43B4-C54A-9765-6AB000F31A92}" dt="2019-11-10T01:02:25.116" v="12944" actId="478"/>
          <ac:cxnSpMkLst>
            <pc:docMk/>
            <pc:sldMk cId="3103129541" sldId="381"/>
            <ac:cxnSpMk id="165" creationId="{061CE56F-438C-9747-AF86-CBB8E2C6DE43}"/>
          </ac:cxnSpMkLst>
        </pc:cxnChg>
        <pc:cxnChg chg="del">
          <ac:chgData name="Jad Silbak" userId="6d7e641b-76fd-48dc-80cf-f777237fad7b" providerId="ADAL" clId="{0EC03822-43B4-C54A-9765-6AB000F31A92}" dt="2019-11-10T01:02:25.116" v="12944" actId="478"/>
          <ac:cxnSpMkLst>
            <pc:docMk/>
            <pc:sldMk cId="3103129541" sldId="381"/>
            <ac:cxnSpMk id="166" creationId="{5E14210C-C732-5246-AC9E-B2754A8CBE11}"/>
          </ac:cxnSpMkLst>
        </pc:cxnChg>
      </pc:sldChg>
      <pc:sldChg chg="modSp add del ord">
        <pc:chgData name="Jad Silbak" userId="6d7e641b-76fd-48dc-80cf-f777237fad7b" providerId="ADAL" clId="{0EC03822-43B4-C54A-9765-6AB000F31A92}" dt="2019-11-10T02:59:59.349" v="15263" actId="2696"/>
        <pc:sldMkLst>
          <pc:docMk/>
          <pc:sldMk cId="2732878668" sldId="382"/>
        </pc:sldMkLst>
        <pc:spChg chg="mod">
          <ac:chgData name="Jad Silbak" userId="6d7e641b-76fd-48dc-80cf-f777237fad7b" providerId="ADAL" clId="{0EC03822-43B4-C54A-9765-6AB000F31A92}" dt="2019-11-10T00:16:54.040" v="12586" actId="20577"/>
          <ac:spMkLst>
            <pc:docMk/>
            <pc:sldMk cId="2732878668" sldId="382"/>
            <ac:spMk id="6" creationId="{4E199880-1EF8-E447-8257-202B4CBCF16E}"/>
          </ac:spMkLst>
        </pc:spChg>
        <pc:spChg chg="mod">
          <ac:chgData name="Jad Silbak" userId="6d7e641b-76fd-48dc-80cf-f777237fad7b" providerId="ADAL" clId="{0EC03822-43B4-C54A-9765-6AB000F31A92}" dt="2019-11-10T00:17:02.936" v="12587" actId="1076"/>
          <ac:spMkLst>
            <pc:docMk/>
            <pc:sldMk cId="2732878668" sldId="382"/>
            <ac:spMk id="8" creationId="{A0592D74-7EF5-6845-8557-4B05060B0676}"/>
          </ac:spMkLst>
        </pc:spChg>
        <pc:spChg chg="mod">
          <ac:chgData name="Jad Silbak" userId="6d7e641b-76fd-48dc-80cf-f777237fad7b" providerId="ADAL" clId="{0EC03822-43B4-C54A-9765-6AB000F31A92}" dt="2019-11-10T00:09:35.818" v="12496" actId="114"/>
          <ac:spMkLst>
            <pc:docMk/>
            <pc:sldMk cId="2732878668" sldId="382"/>
            <ac:spMk id="9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10T00:17:05.366" v="12588" actId="1076"/>
          <ac:spMkLst>
            <pc:docMk/>
            <pc:sldMk cId="2732878668" sldId="382"/>
            <ac:spMk id="10" creationId="{B633BB7B-130A-0A4F-99C3-040D1462A29B}"/>
          </ac:spMkLst>
        </pc:spChg>
      </pc:sldChg>
      <pc:sldChg chg="add del">
        <pc:chgData name="Jad Silbak" userId="6d7e641b-76fd-48dc-80cf-f777237fad7b" providerId="ADAL" clId="{0EC03822-43B4-C54A-9765-6AB000F31A92}" dt="2019-11-10T00:08:18.933" v="12488"/>
        <pc:sldMkLst>
          <pc:docMk/>
          <pc:sldMk cId="130350503" sldId="383"/>
        </pc:sldMkLst>
      </pc:sldChg>
      <pc:sldChg chg="add del">
        <pc:chgData name="Jad Silbak" userId="6d7e641b-76fd-48dc-80cf-f777237fad7b" providerId="ADAL" clId="{0EC03822-43B4-C54A-9765-6AB000F31A92}" dt="2019-11-10T00:10:17.472" v="12499" actId="2696"/>
        <pc:sldMkLst>
          <pc:docMk/>
          <pc:sldMk cId="1537744091" sldId="383"/>
        </pc:sldMkLst>
      </pc:sldChg>
      <pc:sldChg chg="modSp add del">
        <pc:chgData name="Jad Silbak" userId="6d7e641b-76fd-48dc-80cf-f777237fad7b" providerId="ADAL" clId="{0EC03822-43B4-C54A-9765-6AB000F31A92}" dt="2019-11-10T02:59:59.509" v="15264" actId="2696"/>
        <pc:sldMkLst>
          <pc:docMk/>
          <pc:sldMk cId="525886421" sldId="384"/>
        </pc:sldMkLst>
        <pc:spChg chg="mod">
          <ac:chgData name="Jad Silbak" userId="6d7e641b-76fd-48dc-80cf-f777237fad7b" providerId="ADAL" clId="{0EC03822-43B4-C54A-9765-6AB000F31A92}" dt="2019-11-10T00:29:04.220" v="12732" actId="20577"/>
          <ac:spMkLst>
            <pc:docMk/>
            <pc:sldMk cId="525886421" sldId="384"/>
            <ac:spMk id="6" creationId="{4E199880-1EF8-E447-8257-202B4CBCF16E}"/>
          </ac:spMkLst>
        </pc:spChg>
        <pc:spChg chg="mod">
          <ac:chgData name="Jad Silbak" userId="6d7e641b-76fd-48dc-80cf-f777237fad7b" providerId="ADAL" clId="{0EC03822-43B4-C54A-9765-6AB000F31A92}" dt="2019-11-10T00:23:35.964" v="12688" actId="1076"/>
          <ac:spMkLst>
            <pc:docMk/>
            <pc:sldMk cId="525886421" sldId="384"/>
            <ac:spMk id="8" creationId="{A0592D74-7EF5-6845-8557-4B05060B0676}"/>
          </ac:spMkLst>
        </pc:spChg>
        <pc:spChg chg="mod">
          <ac:chgData name="Jad Silbak" userId="6d7e641b-76fd-48dc-80cf-f777237fad7b" providerId="ADAL" clId="{0EC03822-43B4-C54A-9765-6AB000F31A92}" dt="2019-11-10T00:29:31.184" v="12738" actId="114"/>
          <ac:spMkLst>
            <pc:docMk/>
            <pc:sldMk cId="525886421" sldId="384"/>
            <ac:spMk id="9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10T00:23:44.940" v="12689" actId="1076"/>
          <ac:spMkLst>
            <pc:docMk/>
            <pc:sldMk cId="525886421" sldId="384"/>
            <ac:spMk id="10" creationId="{B633BB7B-130A-0A4F-99C3-040D1462A29B}"/>
          </ac:spMkLst>
        </pc:spChg>
      </pc:sldChg>
      <pc:sldChg chg="addSp delSp add del delAnim modAnim">
        <pc:chgData name="Jad Silbak" userId="6d7e641b-76fd-48dc-80cf-f777237fad7b" providerId="ADAL" clId="{0EC03822-43B4-C54A-9765-6AB000F31A92}" dt="2019-11-10T03:00:00.325" v="15269" actId="2696"/>
        <pc:sldMkLst>
          <pc:docMk/>
          <pc:sldMk cId="2381149689" sldId="385"/>
        </pc:sldMkLst>
        <pc:spChg chg="add del">
          <ac:chgData name="Jad Silbak" userId="6d7e641b-76fd-48dc-80cf-f777237fad7b" providerId="ADAL" clId="{0EC03822-43B4-C54A-9765-6AB000F31A92}" dt="2019-11-10T00:32:34.317" v="12742"/>
          <ac:spMkLst>
            <pc:docMk/>
            <pc:sldMk cId="2381149689" sldId="385"/>
            <ac:spMk id="7" creationId="{9AF79EC2-8599-BD4D-80FA-8712024E03DC}"/>
          </ac:spMkLst>
        </pc:spChg>
        <pc:spChg chg="del">
          <ac:chgData name="Jad Silbak" userId="6d7e641b-76fd-48dc-80cf-f777237fad7b" providerId="ADAL" clId="{0EC03822-43B4-C54A-9765-6AB000F31A92}" dt="2019-11-10T00:32:39.592" v="12744" actId="478"/>
          <ac:spMkLst>
            <pc:docMk/>
            <pc:sldMk cId="2381149689" sldId="385"/>
            <ac:spMk id="8" creationId="{A0592D74-7EF5-6845-8557-4B05060B0676}"/>
          </ac:spMkLst>
        </pc:spChg>
        <pc:spChg chg="del">
          <ac:chgData name="Jad Silbak" userId="6d7e641b-76fd-48dc-80cf-f777237fad7b" providerId="ADAL" clId="{0EC03822-43B4-C54A-9765-6AB000F31A92}" dt="2019-11-10T00:32:36.591" v="12743" actId="478"/>
          <ac:spMkLst>
            <pc:docMk/>
            <pc:sldMk cId="2381149689" sldId="385"/>
            <ac:spMk id="10" creationId="{B633BB7B-130A-0A4F-99C3-040D1462A29B}"/>
          </ac:spMkLst>
        </pc:spChg>
        <pc:spChg chg="add del">
          <ac:chgData name="Jad Silbak" userId="6d7e641b-76fd-48dc-80cf-f777237fad7b" providerId="ADAL" clId="{0EC03822-43B4-C54A-9765-6AB000F31A92}" dt="2019-11-10T00:32:34.317" v="12742"/>
          <ac:spMkLst>
            <pc:docMk/>
            <pc:sldMk cId="2381149689" sldId="385"/>
            <ac:spMk id="11" creationId="{18DEC3B2-9270-5A4E-93CF-DB2E6B1AFCAC}"/>
          </ac:spMkLst>
        </pc:spChg>
      </pc:sldChg>
      <pc:sldChg chg="addSp modSp add del">
        <pc:chgData name="Jad Silbak" userId="6d7e641b-76fd-48dc-80cf-f777237fad7b" providerId="ADAL" clId="{0EC03822-43B4-C54A-9765-6AB000F31A92}" dt="2019-11-10T02:59:59.671" v="15265" actId="2696"/>
        <pc:sldMkLst>
          <pc:docMk/>
          <pc:sldMk cId="4090906620" sldId="386"/>
        </pc:sldMkLst>
        <pc:spChg chg="add mod">
          <ac:chgData name="Jad Silbak" userId="6d7e641b-76fd-48dc-80cf-f777237fad7b" providerId="ADAL" clId="{0EC03822-43B4-C54A-9765-6AB000F31A92}" dt="2019-11-10T00:27:05.180" v="12717" actId="1076"/>
          <ac:spMkLst>
            <pc:docMk/>
            <pc:sldMk cId="4090906620" sldId="386"/>
            <ac:spMk id="3" creationId="{A95089DF-1679-5143-B495-6F3D84421377}"/>
          </ac:spMkLst>
        </pc:spChg>
        <pc:spChg chg="mod">
          <ac:chgData name="Jad Silbak" userId="6d7e641b-76fd-48dc-80cf-f777237fad7b" providerId="ADAL" clId="{0EC03822-43B4-C54A-9765-6AB000F31A92}" dt="2019-11-10T00:28:46.299" v="12730" actId="20577"/>
          <ac:spMkLst>
            <pc:docMk/>
            <pc:sldMk cId="4090906620" sldId="386"/>
            <ac:spMk id="6" creationId="{4E199880-1EF8-E447-8257-202B4CBCF16E}"/>
          </ac:spMkLst>
        </pc:spChg>
        <pc:spChg chg="mod">
          <ac:chgData name="Jad Silbak" userId="6d7e641b-76fd-48dc-80cf-f777237fad7b" providerId="ADAL" clId="{0EC03822-43B4-C54A-9765-6AB000F31A92}" dt="2019-11-10T00:30:19.764" v="12740" actId="114"/>
          <ac:spMkLst>
            <pc:docMk/>
            <pc:sldMk cId="4090906620" sldId="386"/>
            <ac:spMk id="9" creationId="{00000000-0000-0000-0000-000000000000}"/>
          </ac:spMkLst>
        </pc:spChg>
      </pc:sldChg>
      <pc:sldChg chg="add del">
        <pc:chgData name="Jad Silbak" userId="6d7e641b-76fd-48dc-80cf-f777237fad7b" providerId="ADAL" clId="{0EC03822-43B4-C54A-9765-6AB000F31A92}" dt="2019-11-10T03:00:07.262" v="15324" actId="2696"/>
        <pc:sldMkLst>
          <pc:docMk/>
          <pc:sldMk cId="2574037146" sldId="387"/>
        </pc:sldMkLst>
      </pc:sldChg>
      <pc:sldChg chg="addSp delSp modSp add del ord delAnim modAnim">
        <pc:chgData name="Jad Silbak" userId="6d7e641b-76fd-48dc-80cf-f777237fad7b" providerId="ADAL" clId="{0EC03822-43B4-C54A-9765-6AB000F31A92}" dt="2019-11-10T00:57:22.587" v="12928" actId="2696"/>
        <pc:sldMkLst>
          <pc:docMk/>
          <pc:sldMk cId="3072057084" sldId="387"/>
        </pc:sldMkLst>
        <pc:spChg chg="add mod">
          <ac:chgData name="Jad Silbak" userId="6d7e641b-76fd-48dc-80cf-f777237fad7b" providerId="ADAL" clId="{0EC03822-43B4-C54A-9765-6AB000F31A92}" dt="2019-11-10T00:36:17.723" v="12766" actId="167"/>
          <ac:spMkLst>
            <pc:docMk/>
            <pc:sldMk cId="3072057084" sldId="387"/>
            <ac:spMk id="4" creationId="{64FEF244-F310-9644-B5B2-4CAEB327FD90}"/>
          </ac:spMkLst>
        </pc:spChg>
        <pc:spChg chg="mod">
          <ac:chgData name="Jad Silbak" userId="6d7e641b-76fd-48dc-80cf-f777237fad7b" providerId="ADAL" clId="{0EC03822-43B4-C54A-9765-6AB000F31A92}" dt="2019-11-10T00:44:39.985" v="12860" actId="20577"/>
          <ac:spMkLst>
            <pc:docMk/>
            <pc:sldMk cId="3072057084" sldId="387"/>
            <ac:spMk id="6" creationId="{4E199880-1EF8-E447-8257-202B4CBCF16E}"/>
          </ac:spMkLst>
        </pc:spChg>
        <pc:spChg chg="del">
          <ac:chgData name="Jad Silbak" userId="6d7e641b-76fd-48dc-80cf-f777237fad7b" providerId="ADAL" clId="{0EC03822-43B4-C54A-9765-6AB000F31A92}" dt="2019-11-10T00:32:46.508" v="12745" actId="478"/>
          <ac:spMkLst>
            <pc:docMk/>
            <pc:sldMk cId="3072057084" sldId="387"/>
            <ac:spMk id="8" creationId="{A0592D74-7EF5-6845-8557-4B05060B0676}"/>
          </ac:spMkLst>
        </pc:spChg>
        <pc:spChg chg="mod">
          <ac:chgData name="Jad Silbak" userId="6d7e641b-76fd-48dc-80cf-f777237fad7b" providerId="ADAL" clId="{0EC03822-43B4-C54A-9765-6AB000F31A92}" dt="2019-11-10T00:35:07.229" v="12762" actId="114"/>
          <ac:spMkLst>
            <pc:docMk/>
            <pc:sldMk cId="3072057084" sldId="387"/>
            <ac:spMk id="9" creationId="{00000000-0000-0000-0000-000000000000}"/>
          </ac:spMkLst>
        </pc:spChg>
        <pc:spChg chg="del">
          <ac:chgData name="Jad Silbak" userId="6d7e641b-76fd-48dc-80cf-f777237fad7b" providerId="ADAL" clId="{0EC03822-43B4-C54A-9765-6AB000F31A92}" dt="2019-11-10T00:32:50.173" v="12746" actId="478"/>
          <ac:spMkLst>
            <pc:docMk/>
            <pc:sldMk cId="3072057084" sldId="387"/>
            <ac:spMk id="10" creationId="{B633BB7B-130A-0A4F-99C3-040D1462A29B}"/>
          </ac:spMkLst>
        </pc:spChg>
        <pc:spChg chg="add del">
          <ac:chgData name="Jad Silbak" userId="6d7e641b-76fd-48dc-80cf-f777237fad7b" providerId="ADAL" clId="{0EC03822-43B4-C54A-9765-6AB000F31A92}" dt="2019-11-10T00:32:56.433" v="12750"/>
          <ac:spMkLst>
            <pc:docMk/>
            <pc:sldMk cId="3072057084" sldId="387"/>
            <ac:spMk id="11" creationId="{6CF0859B-6568-7A4F-AC9A-DF968BEBCA27}"/>
          </ac:spMkLst>
        </pc:spChg>
        <pc:spChg chg="add del mod">
          <ac:chgData name="Jad Silbak" userId="6d7e641b-76fd-48dc-80cf-f777237fad7b" providerId="ADAL" clId="{0EC03822-43B4-C54A-9765-6AB000F31A92}" dt="2019-11-10T00:32:56.433" v="12750"/>
          <ac:spMkLst>
            <pc:docMk/>
            <pc:sldMk cId="3072057084" sldId="387"/>
            <ac:spMk id="12" creationId="{7504311E-F49A-904D-BCCB-48883AB5AA46}"/>
          </ac:spMkLst>
        </pc:spChg>
        <pc:spChg chg="add mod">
          <ac:chgData name="Jad Silbak" userId="6d7e641b-76fd-48dc-80cf-f777237fad7b" providerId="ADAL" clId="{0EC03822-43B4-C54A-9765-6AB000F31A92}" dt="2019-11-10T00:34:03.445" v="12757" actId="1076"/>
          <ac:spMkLst>
            <pc:docMk/>
            <pc:sldMk cId="3072057084" sldId="387"/>
            <ac:spMk id="13" creationId="{64FB4924-C474-3B4A-AD82-B8878D0075C0}"/>
          </ac:spMkLst>
        </pc:spChg>
        <pc:spChg chg="add mod">
          <ac:chgData name="Jad Silbak" userId="6d7e641b-76fd-48dc-80cf-f777237fad7b" providerId="ADAL" clId="{0EC03822-43B4-C54A-9765-6AB000F31A92}" dt="2019-11-10T00:34:03.445" v="12757" actId="1076"/>
          <ac:spMkLst>
            <pc:docMk/>
            <pc:sldMk cId="3072057084" sldId="387"/>
            <ac:spMk id="14" creationId="{5EDCDB36-9978-064E-BE4D-7AE91FA53C14}"/>
          </ac:spMkLst>
        </pc:spChg>
      </pc:sldChg>
      <pc:sldChg chg="add del">
        <pc:chgData name="Jad Silbak" userId="6d7e641b-76fd-48dc-80cf-f777237fad7b" providerId="ADAL" clId="{0EC03822-43B4-C54A-9765-6AB000F31A92}" dt="2019-11-10T03:00:00.172" v="15268" actId="2696"/>
        <pc:sldMkLst>
          <pc:docMk/>
          <pc:sldMk cId="2400851796" sldId="388"/>
        </pc:sldMkLst>
      </pc:sldChg>
      <pc:sldChg chg="addSp delSp modSp add del">
        <pc:chgData name="Jad Silbak" userId="6d7e641b-76fd-48dc-80cf-f777237fad7b" providerId="ADAL" clId="{0EC03822-43B4-C54A-9765-6AB000F31A92}" dt="2019-11-10T02:59:59.848" v="15266" actId="2696"/>
        <pc:sldMkLst>
          <pc:docMk/>
          <pc:sldMk cId="1774118166" sldId="389"/>
        </pc:sldMkLst>
        <pc:spChg chg="add del mod">
          <ac:chgData name="Jad Silbak" userId="6d7e641b-76fd-48dc-80cf-f777237fad7b" providerId="ADAL" clId="{0EC03822-43B4-C54A-9765-6AB000F31A92}" dt="2019-11-10T00:39:39.988" v="12772" actId="478"/>
          <ac:spMkLst>
            <pc:docMk/>
            <pc:sldMk cId="1774118166" sldId="389"/>
            <ac:spMk id="5" creationId="{888BD5E8-EB1F-184C-865F-C1C51F48B065}"/>
          </ac:spMkLst>
        </pc:spChg>
        <pc:spChg chg="mod">
          <ac:chgData name="Jad Silbak" userId="6d7e641b-76fd-48dc-80cf-f777237fad7b" providerId="ADAL" clId="{0EC03822-43B4-C54A-9765-6AB000F31A92}" dt="2019-11-10T00:45:48.816" v="12870" actId="20577"/>
          <ac:spMkLst>
            <pc:docMk/>
            <pc:sldMk cId="1774118166" sldId="389"/>
            <ac:spMk id="6" creationId="{4E199880-1EF8-E447-8257-202B4CBCF16E}"/>
          </ac:spMkLst>
        </pc:spChg>
        <pc:spChg chg="add mod">
          <ac:chgData name="Jad Silbak" userId="6d7e641b-76fd-48dc-80cf-f777237fad7b" providerId="ADAL" clId="{0EC03822-43B4-C54A-9765-6AB000F31A92}" dt="2019-11-10T00:45:19.980" v="12868"/>
          <ac:spMkLst>
            <pc:docMk/>
            <pc:sldMk cId="1774118166" sldId="389"/>
            <ac:spMk id="7" creationId="{966385CB-91C3-CF4B-8947-34D53ABF03EF}"/>
          </ac:spMkLst>
        </pc:spChg>
      </pc:sldChg>
      <pc:sldChg chg="addSp delSp modSp add ord modAnim">
        <pc:chgData name="Jad Silbak" userId="6d7e641b-76fd-48dc-80cf-f777237fad7b" providerId="ADAL" clId="{0EC03822-43B4-C54A-9765-6AB000F31A92}" dt="2019-11-10T18:15:49.038" v="17125"/>
        <pc:sldMkLst>
          <pc:docMk/>
          <pc:sldMk cId="630658" sldId="390"/>
        </pc:sldMkLst>
        <pc:spChg chg="mod">
          <ac:chgData name="Jad Silbak" userId="6d7e641b-76fd-48dc-80cf-f777237fad7b" providerId="ADAL" clId="{0EC03822-43B4-C54A-9765-6AB000F31A92}" dt="2019-11-10T14:50:22.926" v="16907" actId="167"/>
          <ac:spMkLst>
            <pc:docMk/>
            <pc:sldMk cId="630658" sldId="390"/>
            <ac:spMk id="4" creationId="{64FEF244-F310-9644-B5B2-4CAEB327FD90}"/>
          </ac:spMkLst>
        </pc:spChg>
        <pc:spChg chg="mod">
          <ac:chgData name="Jad Silbak" userId="6d7e641b-76fd-48dc-80cf-f777237fad7b" providerId="ADAL" clId="{0EC03822-43B4-C54A-9765-6AB000F31A92}" dt="2019-11-10T14:50:30.569" v="16908" actId="20577"/>
          <ac:spMkLst>
            <pc:docMk/>
            <pc:sldMk cId="630658" sldId="390"/>
            <ac:spMk id="6" creationId="{4E199880-1EF8-E447-8257-202B4CBCF16E}"/>
          </ac:spMkLst>
        </pc:spChg>
        <pc:spChg chg="mod">
          <ac:chgData name="Jad Silbak" userId="6d7e641b-76fd-48dc-80cf-f777237fad7b" providerId="ADAL" clId="{0EC03822-43B4-C54A-9765-6AB000F31A92}" dt="2019-11-10T04:37:14.251" v="15808" actId="207"/>
          <ac:spMkLst>
            <pc:docMk/>
            <pc:sldMk cId="630658" sldId="390"/>
            <ac:spMk id="7" creationId="{966385CB-91C3-CF4B-8947-34D53ABF03EF}"/>
          </ac:spMkLst>
        </pc:spChg>
        <pc:spChg chg="mod">
          <ac:chgData name="Jad Silbak" userId="6d7e641b-76fd-48dc-80cf-f777237fad7b" providerId="ADAL" clId="{0EC03822-43B4-C54A-9765-6AB000F31A92}" dt="2019-11-10T18:15:35.071" v="17122"/>
          <ac:spMkLst>
            <pc:docMk/>
            <pc:sldMk cId="630658" sldId="390"/>
            <ac:spMk id="9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10T00:53:15.270" v="12923" actId="207"/>
          <ac:spMkLst>
            <pc:docMk/>
            <pc:sldMk cId="630658" sldId="390"/>
            <ac:spMk id="13" creationId="{64FB4924-C474-3B4A-AD82-B8878D0075C0}"/>
          </ac:spMkLst>
        </pc:spChg>
        <pc:spChg chg="mod">
          <ac:chgData name="Jad Silbak" userId="6d7e641b-76fd-48dc-80cf-f777237fad7b" providerId="ADAL" clId="{0EC03822-43B4-C54A-9765-6AB000F31A92}" dt="2019-11-10T00:53:01.153" v="12921" actId="255"/>
          <ac:spMkLst>
            <pc:docMk/>
            <pc:sldMk cId="630658" sldId="390"/>
            <ac:spMk id="14" creationId="{5EDCDB36-9978-064E-BE4D-7AE91FA53C14}"/>
          </ac:spMkLst>
        </pc:spChg>
        <pc:picChg chg="add del">
          <ac:chgData name="Jad Silbak" userId="6d7e641b-76fd-48dc-80cf-f777237fad7b" providerId="ADAL" clId="{0EC03822-43B4-C54A-9765-6AB000F31A92}" dt="2019-11-10T18:15:49.038" v="17125"/>
          <ac:picMkLst>
            <pc:docMk/>
            <pc:sldMk cId="630658" sldId="390"/>
            <ac:picMk id="5" creationId="{FFAC3D3A-C212-C14E-92D4-2E4DC0C31424}"/>
          </ac:picMkLst>
        </pc:picChg>
      </pc:sldChg>
      <pc:sldChg chg="addSp delSp modSp add del">
        <pc:chgData name="Jad Silbak" userId="6d7e641b-76fd-48dc-80cf-f777237fad7b" providerId="ADAL" clId="{0EC03822-43B4-C54A-9765-6AB000F31A92}" dt="2019-11-10T03:00:00.010" v="15267" actId="2696"/>
        <pc:sldMkLst>
          <pc:docMk/>
          <pc:sldMk cId="2664723569" sldId="391"/>
        </pc:sldMkLst>
        <pc:spChg chg="add del mod">
          <ac:chgData name="Jad Silbak" userId="6d7e641b-76fd-48dc-80cf-f777237fad7b" providerId="ADAL" clId="{0EC03822-43B4-C54A-9765-6AB000F31A92}" dt="2019-11-10T00:50:05.637" v="12889" actId="1076"/>
          <ac:spMkLst>
            <pc:docMk/>
            <pc:sldMk cId="2664723569" sldId="391"/>
            <ac:spMk id="3" creationId="{A95089DF-1679-5143-B495-6F3D84421377}"/>
          </ac:spMkLst>
        </pc:spChg>
        <pc:spChg chg="add del mod">
          <ac:chgData name="Jad Silbak" userId="6d7e641b-76fd-48dc-80cf-f777237fad7b" providerId="ADAL" clId="{0EC03822-43B4-C54A-9765-6AB000F31A92}" dt="2019-11-10T00:51:30.595" v="12898" actId="14100"/>
          <ac:spMkLst>
            <pc:docMk/>
            <pc:sldMk cId="2664723569" sldId="391"/>
            <ac:spMk id="4" creationId="{64FEF244-F310-9644-B5B2-4CAEB327FD90}"/>
          </ac:spMkLst>
        </pc:spChg>
        <pc:spChg chg="mod">
          <ac:chgData name="Jad Silbak" userId="6d7e641b-76fd-48dc-80cf-f777237fad7b" providerId="ADAL" clId="{0EC03822-43B4-C54A-9765-6AB000F31A92}" dt="2019-11-10T00:51:24.168" v="12897" actId="20577"/>
          <ac:spMkLst>
            <pc:docMk/>
            <pc:sldMk cId="2664723569" sldId="391"/>
            <ac:spMk id="6" creationId="{4E199880-1EF8-E447-8257-202B4CBCF16E}"/>
          </ac:spMkLst>
        </pc:spChg>
        <pc:spChg chg="add del">
          <ac:chgData name="Jad Silbak" userId="6d7e641b-76fd-48dc-80cf-f777237fad7b" providerId="ADAL" clId="{0EC03822-43B4-C54A-9765-6AB000F31A92}" dt="2019-11-10T00:49:54.300" v="12888" actId="478"/>
          <ac:spMkLst>
            <pc:docMk/>
            <pc:sldMk cId="2664723569" sldId="391"/>
            <ac:spMk id="7" creationId="{966385CB-91C3-CF4B-8947-34D53ABF03EF}"/>
          </ac:spMkLst>
        </pc:spChg>
        <pc:spChg chg="mod">
          <ac:chgData name="Jad Silbak" userId="6d7e641b-76fd-48dc-80cf-f777237fad7b" providerId="ADAL" clId="{0EC03822-43B4-C54A-9765-6AB000F31A92}" dt="2019-11-10T00:52:44.358" v="12919" actId="255"/>
          <ac:spMkLst>
            <pc:docMk/>
            <pc:sldMk cId="2664723569" sldId="391"/>
            <ac:spMk id="13" creationId="{64FB4924-C474-3B4A-AD82-B8878D0075C0}"/>
          </ac:spMkLst>
        </pc:spChg>
        <pc:spChg chg="mod">
          <ac:chgData name="Jad Silbak" userId="6d7e641b-76fd-48dc-80cf-f777237fad7b" providerId="ADAL" clId="{0EC03822-43B4-C54A-9765-6AB000F31A92}" dt="2019-11-10T00:52:52.019" v="12920" actId="255"/>
          <ac:spMkLst>
            <pc:docMk/>
            <pc:sldMk cId="2664723569" sldId="391"/>
            <ac:spMk id="14" creationId="{5EDCDB36-9978-064E-BE4D-7AE91FA53C14}"/>
          </ac:spMkLst>
        </pc:spChg>
      </pc:sldChg>
      <pc:sldChg chg="addSp delSp modSp add delAnim modAnim">
        <pc:chgData name="Jad Silbak" userId="6d7e641b-76fd-48dc-80cf-f777237fad7b" providerId="ADAL" clId="{0EC03822-43B4-C54A-9765-6AB000F31A92}" dt="2019-11-10T17:31:32.329" v="16978" actId="20577"/>
        <pc:sldMkLst>
          <pc:docMk/>
          <pc:sldMk cId="1939171250" sldId="392"/>
        </pc:sldMkLst>
        <pc:spChg chg="mod">
          <ac:chgData name="Jad Silbak" userId="6d7e641b-76fd-48dc-80cf-f777237fad7b" providerId="ADAL" clId="{0EC03822-43B4-C54A-9765-6AB000F31A92}" dt="2019-11-10T14:48:39.528" v="16904" actId="14100"/>
          <ac:spMkLst>
            <pc:docMk/>
            <pc:sldMk cId="1939171250" sldId="392"/>
            <ac:spMk id="4" creationId="{64FEF244-F310-9644-B5B2-4CAEB327FD90}"/>
          </ac:spMkLst>
        </pc:spChg>
        <pc:spChg chg="del mod">
          <ac:chgData name="Jad Silbak" userId="6d7e641b-76fd-48dc-80cf-f777237fad7b" providerId="ADAL" clId="{0EC03822-43B4-C54A-9765-6AB000F31A92}" dt="2019-11-10T04:20:11.860" v="15709" actId="478"/>
          <ac:spMkLst>
            <pc:docMk/>
            <pc:sldMk cId="1939171250" sldId="392"/>
            <ac:spMk id="6" creationId="{4E199880-1EF8-E447-8257-202B4CBCF16E}"/>
          </ac:spMkLst>
        </pc:spChg>
        <pc:spChg chg="mod">
          <ac:chgData name="Jad Silbak" userId="6d7e641b-76fd-48dc-80cf-f777237fad7b" providerId="ADAL" clId="{0EC03822-43B4-C54A-9765-6AB000F31A92}" dt="2019-11-10T17:31:32.329" v="16978" actId="20577"/>
          <ac:spMkLst>
            <pc:docMk/>
            <pc:sldMk cId="1939171250" sldId="392"/>
            <ac:spMk id="9" creationId="{00000000-0000-0000-0000-000000000000}"/>
          </ac:spMkLst>
        </pc:spChg>
        <pc:spChg chg="add del mod">
          <ac:chgData name="Jad Silbak" userId="6d7e641b-76fd-48dc-80cf-f777237fad7b" providerId="ADAL" clId="{0EC03822-43B4-C54A-9765-6AB000F31A92}" dt="2019-11-10T04:32:15.927" v="15770" actId="478"/>
          <ac:spMkLst>
            <pc:docMk/>
            <pc:sldMk cId="1939171250" sldId="392"/>
            <ac:spMk id="10" creationId="{791E7368-192D-7E4C-A53F-547BB1AF3817}"/>
          </ac:spMkLst>
        </pc:spChg>
        <pc:spChg chg="add mod">
          <ac:chgData name="Jad Silbak" userId="6d7e641b-76fd-48dc-80cf-f777237fad7b" providerId="ADAL" clId="{0EC03822-43B4-C54A-9765-6AB000F31A92}" dt="2019-11-10T14:48:06.346" v="16903"/>
          <ac:spMkLst>
            <pc:docMk/>
            <pc:sldMk cId="1939171250" sldId="392"/>
            <ac:spMk id="11" creationId="{42131C68-EC2F-0F4B-AD8B-8BF3E27226E4}"/>
          </ac:spMkLst>
        </pc:spChg>
      </pc:sldChg>
      <pc:sldChg chg="add del">
        <pc:chgData name="Jad Silbak" userId="6d7e641b-76fd-48dc-80cf-f777237fad7b" providerId="ADAL" clId="{0EC03822-43B4-C54A-9765-6AB000F31A92}" dt="2019-11-10T03:00:11.226" v="15325" actId="2696"/>
        <pc:sldMkLst>
          <pc:docMk/>
          <pc:sldMk cId="1452674139" sldId="393"/>
        </pc:sldMkLst>
      </pc:sldChg>
      <pc:sldChg chg="add del">
        <pc:chgData name="Jad Silbak" userId="6d7e641b-76fd-48dc-80cf-f777237fad7b" providerId="ADAL" clId="{0EC03822-43B4-C54A-9765-6AB000F31A92}" dt="2019-11-10T03:00:11.235" v="15326" actId="2696"/>
        <pc:sldMkLst>
          <pc:docMk/>
          <pc:sldMk cId="2191864163" sldId="394"/>
        </pc:sldMkLst>
      </pc:sldChg>
      <pc:sldChg chg="addSp delSp modSp add ord delAnim modAnim">
        <pc:chgData name="Jad Silbak" userId="6d7e641b-76fd-48dc-80cf-f777237fad7b" providerId="ADAL" clId="{0EC03822-43B4-C54A-9765-6AB000F31A92}" dt="2019-11-10T19:02:16.997" v="17186" actId="20577"/>
        <pc:sldMkLst>
          <pc:docMk/>
          <pc:sldMk cId="3764025557" sldId="395"/>
        </pc:sldMkLst>
        <pc:spChg chg="mod">
          <ac:chgData name="Jad Silbak" userId="6d7e641b-76fd-48dc-80cf-f777237fad7b" providerId="ADAL" clId="{0EC03822-43B4-C54A-9765-6AB000F31A92}" dt="2019-11-10T01:02:46.983" v="12948"/>
          <ac:spMkLst>
            <pc:docMk/>
            <pc:sldMk cId="3764025557" sldId="395"/>
            <ac:spMk id="2" creationId="{00000000-0000-0000-0000-000000000000}"/>
          </ac:spMkLst>
        </pc:spChg>
        <pc:spChg chg="add mod">
          <ac:chgData name="Jad Silbak" userId="6d7e641b-76fd-48dc-80cf-f777237fad7b" providerId="ADAL" clId="{0EC03822-43B4-C54A-9765-6AB000F31A92}" dt="2019-11-10T01:31:16.040" v="13957" actId="1076"/>
          <ac:spMkLst>
            <pc:docMk/>
            <pc:sldMk cId="3764025557" sldId="395"/>
            <ac:spMk id="3" creationId="{0CB21A3A-8F13-DE48-92D7-12DEE7726808}"/>
          </ac:spMkLst>
        </pc:spChg>
        <pc:spChg chg="del mod">
          <ac:chgData name="Jad Silbak" userId="6d7e641b-76fd-48dc-80cf-f777237fad7b" providerId="ADAL" clId="{0EC03822-43B4-C54A-9765-6AB000F31A92}" dt="2019-11-10T01:13:38.891" v="13380" actId="478"/>
          <ac:spMkLst>
            <pc:docMk/>
            <pc:sldMk cId="3764025557" sldId="395"/>
            <ac:spMk id="4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10T19:02:16.997" v="17186" actId="20577"/>
          <ac:spMkLst>
            <pc:docMk/>
            <pc:sldMk cId="3764025557" sldId="395"/>
            <ac:spMk id="6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10T01:30:52.035" v="13951" actId="1076"/>
          <ac:spMkLst>
            <pc:docMk/>
            <pc:sldMk cId="3764025557" sldId="395"/>
            <ac:spMk id="9" creationId="{00000000-0000-0000-0000-000000000000}"/>
          </ac:spMkLst>
        </pc:spChg>
        <pc:picChg chg="del">
          <ac:chgData name="Jad Silbak" userId="6d7e641b-76fd-48dc-80cf-f777237fad7b" providerId="ADAL" clId="{0EC03822-43B4-C54A-9765-6AB000F31A92}" dt="2019-11-10T01:12:10.186" v="13349" actId="478"/>
          <ac:picMkLst>
            <pc:docMk/>
            <pc:sldMk cId="3764025557" sldId="395"/>
            <ac:picMk id="5" creationId="{00000000-0000-0000-0000-000000000000}"/>
          </ac:picMkLst>
        </pc:picChg>
      </pc:sldChg>
      <pc:sldChg chg="add del">
        <pc:chgData name="Jad Silbak" userId="6d7e641b-76fd-48dc-80cf-f777237fad7b" providerId="ADAL" clId="{0EC03822-43B4-C54A-9765-6AB000F31A92}" dt="2019-11-10T03:00:11.241" v="15327" actId="2696"/>
        <pc:sldMkLst>
          <pc:docMk/>
          <pc:sldMk cId="749525769" sldId="396"/>
        </pc:sldMkLst>
      </pc:sldChg>
      <pc:sldChg chg="delSp modSp add ord modAnim">
        <pc:chgData name="Jad Silbak" userId="6d7e641b-76fd-48dc-80cf-f777237fad7b" providerId="ADAL" clId="{0EC03822-43B4-C54A-9765-6AB000F31A92}" dt="2019-11-10T14:46:07.168" v="16882"/>
        <pc:sldMkLst>
          <pc:docMk/>
          <pc:sldMk cId="2252714348" sldId="396"/>
        </pc:sldMkLst>
        <pc:spChg chg="mod">
          <ac:chgData name="Jad Silbak" userId="6d7e641b-76fd-48dc-80cf-f777237fad7b" providerId="ADAL" clId="{0EC03822-43B4-C54A-9765-6AB000F31A92}" dt="2019-11-10T13:27:02.907" v="16842" actId="20577"/>
          <ac:spMkLst>
            <pc:docMk/>
            <pc:sldMk cId="2252714348" sldId="396"/>
            <ac:spMk id="2" creationId="{00000000-0000-0000-0000-000000000000}"/>
          </ac:spMkLst>
        </pc:spChg>
        <pc:spChg chg="del">
          <ac:chgData name="Jad Silbak" userId="6d7e641b-76fd-48dc-80cf-f777237fad7b" providerId="ADAL" clId="{0EC03822-43B4-C54A-9765-6AB000F31A92}" dt="2019-11-10T04:54:53.467" v="15844" actId="478"/>
          <ac:spMkLst>
            <pc:docMk/>
            <pc:sldMk cId="2252714348" sldId="396"/>
            <ac:spMk id="9" creationId="{5F0D514C-5510-B042-AED7-472B5D7CB3A0}"/>
          </ac:spMkLst>
        </pc:spChg>
        <pc:spChg chg="mod topLvl">
          <ac:chgData name="Jad Silbak" userId="6d7e641b-76fd-48dc-80cf-f777237fad7b" providerId="ADAL" clId="{0EC03822-43B4-C54A-9765-6AB000F31A92}" dt="2019-11-10T04:58:30.462" v="15869" actId="165"/>
          <ac:spMkLst>
            <pc:docMk/>
            <pc:sldMk cId="2252714348" sldId="396"/>
            <ac:spMk id="30" creationId="{F4A884B8-5757-3343-85E3-163306C8FFED}"/>
          </ac:spMkLst>
        </pc:spChg>
        <pc:spChg chg="mod topLvl">
          <ac:chgData name="Jad Silbak" userId="6d7e641b-76fd-48dc-80cf-f777237fad7b" providerId="ADAL" clId="{0EC03822-43B4-C54A-9765-6AB000F31A92}" dt="2019-11-10T04:58:30.462" v="15869" actId="165"/>
          <ac:spMkLst>
            <pc:docMk/>
            <pc:sldMk cId="2252714348" sldId="396"/>
            <ac:spMk id="31" creationId="{798EF0AE-2B66-D643-85AB-4EA5E859B6C5}"/>
          </ac:spMkLst>
        </pc:spChg>
        <pc:spChg chg="mod topLvl">
          <ac:chgData name="Jad Silbak" userId="6d7e641b-76fd-48dc-80cf-f777237fad7b" providerId="ADAL" clId="{0EC03822-43B4-C54A-9765-6AB000F31A92}" dt="2019-11-10T04:58:30.462" v="15869" actId="165"/>
          <ac:spMkLst>
            <pc:docMk/>
            <pc:sldMk cId="2252714348" sldId="396"/>
            <ac:spMk id="32" creationId="{644216B2-6736-1F4F-BD9F-937FE1557A36}"/>
          </ac:spMkLst>
        </pc:spChg>
        <pc:spChg chg="mod">
          <ac:chgData name="Jad Silbak" userId="6d7e641b-76fd-48dc-80cf-f777237fad7b" providerId="ADAL" clId="{0EC03822-43B4-C54A-9765-6AB000F31A92}" dt="2019-11-10T04:55:49.765" v="15848" actId="208"/>
          <ac:spMkLst>
            <pc:docMk/>
            <pc:sldMk cId="2252714348" sldId="396"/>
            <ac:spMk id="34" creationId="{6E0E21C4-6D93-2A4B-8F9D-1A972EE25C16}"/>
          </ac:spMkLst>
        </pc:spChg>
        <pc:spChg chg="mod">
          <ac:chgData name="Jad Silbak" userId="6d7e641b-76fd-48dc-80cf-f777237fad7b" providerId="ADAL" clId="{0EC03822-43B4-C54A-9765-6AB000F31A92}" dt="2019-11-10T04:55:49.765" v="15848" actId="208"/>
          <ac:spMkLst>
            <pc:docMk/>
            <pc:sldMk cId="2252714348" sldId="396"/>
            <ac:spMk id="35" creationId="{3C2ED6B6-5CE3-564F-9E9B-2DD28AA5C3C7}"/>
          </ac:spMkLst>
        </pc:spChg>
        <pc:spChg chg="mod">
          <ac:chgData name="Jad Silbak" userId="6d7e641b-76fd-48dc-80cf-f777237fad7b" providerId="ADAL" clId="{0EC03822-43B4-C54A-9765-6AB000F31A92}" dt="2019-11-10T04:55:49.765" v="15848" actId="208"/>
          <ac:spMkLst>
            <pc:docMk/>
            <pc:sldMk cId="2252714348" sldId="396"/>
            <ac:spMk id="36" creationId="{CBDA6F64-6ED1-DA42-A46C-4F7DCC94EF64}"/>
          </ac:spMkLst>
        </pc:spChg>
        <pc:spChg chg="mod">
          <ac:chgData name="Jad Silbak" userId="6d7e641b-76fd-48dc-80cf-f777237fad7b" providerId="ADAL" clId="{0EC03822-43B4-C54A-9765-6AB000F31A92}" dt="2019-11-10T04:55:49.765" v="15848" actId="208"/>
          <ac:spMkLst>
            <pc:docMk/>
            <pc:sldMk cId="2252714348" sldId="396"/>
            <ac:spMk id="37" creationId="{E2447370-4021-F541-8C10-BDE34FD33A7A}"/>
          </ac:spMkLst>
        </pc:spChg>
        <pc:spChg chg="mod topLvl">
          <ac:chgData name="Jad Silbak" userId="6d7e641b-76fd-48dc-80cf-f777237fad7b" providerId="ADAL" clId="{0EC03822-43B4-C54A-9765-6AB000F31A92}" dt="2019-11-10T04:58:30.462" v="15869" actId="165"/>
          <ac:spMkLst>
            <pc:docMk/>
            <pc:sldMk cId="2252714348" sldId="396"/>
            <ac:spMk id="38" creationId="{F7D7CF1B-5922-CF4E-8EB0-C31D7A718B30}"/>
          </ac:spMkLst>
        </pc:spChg>
        <pc:spChg chg="mod">
          <ac:chgData name="Jad Silbak" userId="6d7e641b-76fd-48dc-80cf-f777237fad7b" providerId="ADAL" clId="{0EC03822-43B4-C54A-9765-6AB000F31A92}" dt="2019-11-10T04:55:49.765" v="15848" actId="208"/>
          <ac:spMkLst>
            <pc:docMk/>
            <pc:sldMk cId="2252714348" sldId="396"/>
            <ac:spMk id="40" creationId="{23244F0E-8768-C04B-84EA-D1F060801518}"/>
          </ac:spMkLst>
        </pc:spChg>
        <pc:spChg chg="mod">
          <ac:chgData name="Jad Silbak" userId="6d7e641b-76fd-48dc-80cf-f777237fad7b" providerId="ADAL" clId="{0EC03822-43B4-C54A-9765-6AB000F31A92}" dt="2019-11-10T04:55:49.765" v="15848" actId="208"/>
          <ac:spMkLst>
            <pc:docMk/>
            <pc:sldMk cId="2252714348" sldId="396"/>
            <ac:spMk id="41" creationId="{4E8233B9-55A4-BE4D-B061-D8AEA9A0C9AD}"/>
          </ac:spMkLst>
        </pc:spChg>
        <pc:spChg chg="mod">
          <ac:chgData name="Jad Silbak" userId="6d7e641b-76fd-48dc-80cf-f777237fad7b" providerId="ADAL" clId="{0EC03822-43B4-C54A-9765-6AB000F31A92}" dt="2019-11-10T04:55:49.765" v="15848" actId="208"/>
          <ac:spMkLst>
            <pc:docMk/>
            <pc:sldMk cId="2252714348" sldId="396"/>
            <ac:spMk id="42" creationId="{12BD3935-C892-F442-AD8A-DFA82CDA3949}"/>
          </ac:spMkLst>
        </pc:spChg>
        <pc:spChg chg="mod">
          <ac:chgData name="Jad Silbak" userId="6d7e641b-76fd-48dc-80cf-f777237fad7b" providerId="ADAL" clId="{0EC03822-43B4-C54A-9765-6AB000F31A92}" dt="2019-11-10T04:55:49.765" v="15848" actId="208"/>
          <ac:spMkLst>
            <pc:docMk/>
            <pc:sldMk cId="2252714348" sldId="396"/>
            <ac:spMk id="43" creationId="{3B6827F4-00CB-8341-A066-3240F8303542}"/>
          </ac:spMkLst>
        </pc:spChg>
        <pc:spChg chg="mod topLvl">
          <ac:chgData name="Jad Silbak" userId="6d7e641b-76fd-48dc-80cf-f777237fad7b" providerId="ADAL" clId="{0EC03822-43B4-C54A-9765-6AB000F31A92}" dt="2019-11-10T04:58:30.462" v="15869" actId="165"/>
          <ac:spMkLst>
            <pc:docMk/>
            <pc:sldMk cId="2252714348" sldId="396"/>
            <ac:spMk id="44" creationId="{AF5431D4-08A2-674A-AF18-5B32C668F310}"/>
          </ac:spMkLst>
        </pc:spChg>
        <pc:spChg chg="mod">
          <ac:chgData name="Jad Silbak" userId="6d7e641b-76fd-48dc-80cf-f777237fad7b" providerId="ADAL" clId="{0EC03822-43B4-C54A-9765-6AB000F31A92}" dt="2019-11-10T04:55:49.765" v="15848" actId="208"/>
          <ac:spMkLst>
            <pc:docMk/>
            <pc:sldMk cId="2252714348" sldId="396"/>
            <ac:spMk id="46" creationId="{20B68DAD-3884-7241-91E4-C4817A1E1BFF}"/>
          </ac:spMkLst>
        </pc:spChg>
        <pc:spChg chg="mod">
          <ac:chgData name="Jad Silbak" userId="6d7e641b-76fd-48dc-80cf-f777237fad7b" providerId="ADAL" clId="{0EC03822-43B4-C54A-9765-6AB000F31A92}" dt="2019-11-10T04:55:49.765" v="15848" actId="208"/>
          <ac:spMkLst>
            <pc:docMk/>
            <pc:sldMk cId="2252714348" sldId="396"/>
            <ac:spMk id="47" creationId="{29BDF654-9928-544C-9834-1ACA6510E815}"/>
          </ac:spMkLst>
        </pc:spChg>
        <pc:spChg chg="mod">
          <ac:chgData name="Jad Silbak" userId="6d7e641b-76fd-48dc-80cf-f777237fad7b" providerId="ADAL" clId="{0EC03822-43B4-C54A-9765-6AB000F31A92}" dt="2019-11-10T04:55:49.765" v="15848" actId="208"/>
          <ac:spMkLst>
            <pc:docMk/>
            <pc:sldMk cId="2252714348" sldId="396"/>
            <ac:spMk id="48" creationId="{8A10BF68-3C8B-4A45-A491-C645E27778BF}"/>
          </ac:spMkLst>
        </pc:spChg>
        <pc:spChg chg="mod">
          <ac:chgData name="Jad Silbak" userId="6d7e641b-76fd-48dc-80cf-f777237fad7b" providerId="ADAL" clId="{0EC03822-43B4-C54A-9765-6AB000F31A92}" dt="2019-11-10T04:55:49.765" v="15848" actId="208"/>
          <ac:spMkLst>
            <pc:docMk/>
            <pc:sldMk cId="2252714348" sldId="396"/>
            <ac:spMk id="61" creationId="{9B520E63-D0D6-E946-80C4-D06C3252CA1D}"/>
          </ac:spMkLst>
        </pc:spChg>
        <pc:spChg chg="mod topLvl">
          <ac:chgData name="Jad Silbak" userId="6d7e641b-76fd-48dc-80cf-f777237fad7b" providerId="ADAL" clId="{0EC03822-43B4-C54A-9765-6AB000F31A92}" dt="2019-11-10T04:58:30.462" v="15869" actId="165"/>
          <ac:spMkLst>
            <pc:docMk/>
            <pc:sldMk cId="2252714348" sldId="396"/>
            <ac:spMk id="62" creationId="{D2C1F0DD-4DDC-DC44-8180-C8578E90559C}"/>
          </ac:spMkLst>
        </pc:spChg>
        <pc:spChg chg="mod">
          <ac:chgData name="Jad Silbak" userId="6d7e641b-76fd-48dc-80cf-f777237fad7b" providerId="ADAL" clId="{0EC03822-43B4-C54A-9765-6AB000F31A92}" dt="2019-11-10T04:55:49.765" v="15848" actId="208"/>
          <ac:spMkLst>
            <pc:docMk/>
            <pc:sldMk cId="2252714348" sldId="396"/>
            <ac:spMk id="64" creationId="{112BE6B8-53CF-714A-9C24-25D70EE7038A}"/>
          </ac:spMkLst>
        </pc:spChg>
        <pc:spChg chg="mod">
          <ac:chgData name="Jad Silbak" userId="6d7e641b-76fd-48dc-80cf-f777237fad7b" providerId="ADAL" clId="{0EC03822-43B4-C54A-9765-6AB000F31A92}" dt="2019-11-10T04:55:49.765" v="15848" actId="208"/>
          <ac:spMkLst>
            <pc:docMk/>
            <pc:sldMk cId="2252714348" sldId="396"/>
            <ac:spMk id="65" creationId="{C15103D9-C139-9948-96DC-0ECE15F062D3}"/>
          </ac:spMkLst>
        </pc:spChg>
        <pc:spChg chg="mod">
          <ac:chgData name="Jad Silbak" userId="6d7e641b-76fd-48dc-80cf-f777237fad7b" providerId="ADAL" clId="{0EC03822-43B4-C54A-9765-6AB000F31A92}" dt="2019-11-10T04:55:49.765" v="15848" actId="208"/>
          <ac:spMkLst>
            <pc:docMk/>
            <pc:sldMk cId="2252714348" sldId="396"/>
            <ac:spMk id="66" creationId="{475AC493-DB0B-CD40-81A7-5501D1345B04}"/>
          </ac:spMkLst>
        </pc:spChg>
        <pc:spChg chg="mod">
          <ac:chgData name="Jad Silbak" userId="6d7e641b-76fd-48dc-80cf-f777237fad7b" providerId="ADAL" clId="{0EC03822-43B4-C54A-9765-6AB000F31A92}" dt="2019-11-10T04:55:49.765" v="15848" actId="208"/>
          <ac:spMkLst>
            <pc:docMk/>
            <pc:sldMk cId="2252714348" sldId="396"/>
            <ac:spMk id="67" creationId="{EAF02B83-A98C-C14A-A086-B4787A668B39}"/>
          </ac:spMkLst>
        </pc:spChg>
        <pc:spChg chg="mod topLvl">
          <ac:chgData name="Jad Silbak" userId="6d7e641b-76fd-48dc-80cf-f777237fad7b" providerId="ADAL" clId="{0EC03822-43B4-C54A-9765-6AB000F31A92}" dt="2019-11-10T04:58:30.462" v="15869" actId="165"/>
          <ac:spMkLst>
            <pc:docMk/>
            <pc:sldMk cId="2252714348" sldId="396"/>
            <ac:spMk id="68" creationId="{EC804526-28FB-4A47-9063-6CC58531BDDF}"/>
          </ac:spMkLst>
        </pc:spChg>
        <pc:spChg chg="mod">
          <ac:chgData name="Jad Silbak" userId="6d7e641b-76fd-48dc-80cf-f777237fad7b" providerId="ADAL" clId="{0EC03822-43B4-C54A-9765-6AB000F31A92}" dt="2019-11-10T04:55:49.765" v="15848" actId="208"/>
          <ac:spMkLst>
            <pc:docMk/>
            <pc:sldMk cId="2252714348" sldId="396"/>
            <ac:spMk id="70" creationId="{9AC8A31B-EEA7-C04D-AB3B-7E63B378AF68}"/>
          </ac:spMkLst>
        </pc:spChg>
        <pc:spChg chg="mod">
          <ac:chgData name="Jad Silbak" userId="6d7e641b-76fd-48dc-80cf-f777237fad7b" providerId="ADAL" clId="{0EC03822-43B4-C54A-9765-6AB000F31A92}" dt="2019-11-10T04:55:49.765" v="15848" actId="208"/>
          <ac:spMkLst>
            <pc:docMk/>
            <pc:sldMk cId="2252714348" sldId="396"/>
            <ac:spMk id="71" creationId="{694C346D-431F-9147-AC1F-BDFCB5BD8059}"/>
          </ac:spMkLst>
        </pc:spChg>
        <pc:spChg chg="mod">
          <ac:chgData name="Jad Silbak" userId="6d7e641b-76fd-48dc-80cf-f777237fad7b" providerId="ADAL" clId="{0EC03822-43B4-C54A-9765-6AB000F31A92}" dt="2019-11-10T04:55:49.765" v="15848" actId="208"/>
          <ac:spMkLst>
            <pc:docMk/>
            <pc:sldMk cId="2252714348" sldId="396"/>
            <ac:spMk id="72" creationId="{3F339FD4-4A78-E04D-9592-A20D1B5E534B}"/>
          </ac:spMkLst>
        </pc:spChg>
        <pc:spChg chg="mod">
          <ac:chgData name="Jad Silbak" userId="6d7e641b-76fd-48dc-80cf-f777237fad7b" providerId="ADAL" clId="{0EC03822-43B4-C54A-9765-6AB000F31A92}" dt="2019-11-10T04:55:49.765" v="15848" actId="208"/>
          <ac:spMkLst>
            <pc:docMk/>
            <pc:sldMk cId="2252714348" sldId="396"/>
            <ac:spMk id="73" creationId="{0E301711-ECBB-E045-B00F-FAC9B3B9D473}"/>
          </ac:spMkLst>
        </pc:spChg>
        <pc:spChg chg="mod topLvl">
          <ac:chgData name="Jad Silbak" userId="6d7e641b-76fd-48dc-80cf-f777237fad7b" providerId="ADAL" clId="{0EC03822-43B4-C54A-9765-6AB000F31A92}" dt="2019-11-10T04:58:30.462" v="15869" actId="165"/>
          <ac:spMkLst>
            <pc:docMk/>
            <pc:sldMk cId="2252714348" sldId="396"/>
            <ac:spMk id="74" creationId="{73C310A2-63A0-8844-A197-188E6236FB5D}"/>
          </ac:spMkLst>
        </pc:spChg>
        <pc:spChg chg="mod">
          <ac:chgData name="Jad Silbak" userId="6d7e641b-76fd-48dc-80cf-f777237fad7b" providerId="ADAL" clId="{0EC03822-43B4-C54A-9765-6AB000F31A92}" dt="2019-11-10T04:55:49.765" v="15848" actId="208"/>
          <ac:spMkLst>
            <pc:docMk/>
            <pc:sldMk cId="2252714348" sldId="396"/>
            <ac:spMk id="76" creationId="{F609E336-D4CA-8646-BE63-23C751F04B3E}"/>
          </ac:spMkLst>
        </pc:spChg>
        <pc:spChg chg="mod">
          <ac:chgData name="Jad Silbak" userId="6d7e641b-76fd-48dc-80cf-f777237fad7b" providerId="ADAL" clId="{0EC03822-43B4-C54A-9765-6AB000F31A92}" dt="2019-11-10T04:55:49.765" v="15848" actId="208"/>
          <ac:spMkLst>
            <pc:docMk/>
            <pc:sldMk cId="2252714348" sldId="396"/>
            <ac:spMk id="77" creationId="{EC27A891-AFA8-B14E-A612-D78CAADE2FEC}"/>
          </ac:spMkLst>
        </pc:spChg>
        <pc:spChg chg="mod">
          <ac:chgData name="Jad Silbak" userId="6d7e641b-76fd-48dc-80cf-f777237fad7b" providerId="ADAL" clId="{0EC03822-43B4-C54A-9765-6AB000F31A92}" dt="2019-11-10T04:55:49.765" v="15848" actId="208"/>
          <ac:spMkLst>
            <pc:docMk/>
            <pc:sldMk cId="2252714348" sldId="396"/>
            <ac:spMk id="78" creationId="{FF678D11-7BB1-E24A-AB35-D849384A867B}"/>
          </ac:spMkLst>
        </pc:spChg>
        <pc:spChg chg="mod">
          <ac:chgData name="Jad Silbak" userId="6d7e641b-76fd-48dc-80cf-f777237fad7b" providerId="ADAL" clId="{0EC03822-43B4-C54A-9765-6AB000F31A92}" dt="2019-11-10T04:55:49.765" v="15848" actId="208"/>
          <ac:spMkLst>
            <pc:docMk/>
            <pc:sldMk cId="2252714348" sldId="396"/>
            <ac:spMk id="79" creationId="{9FB35F78-F41E-3949-AC77-246A61103EBF}"/>
          </ac:spMkLst>
        </pc:spChg>
        <pc:spChg chg="del">
          <ac:chgData name="Jad Silbak" userId="6d7e641b-76fd-48dc-80cf-f777237fad7b" providerId="ADAL" clId="{0EC03822-43B4-C54A-9765-6AB000F31A92}" dt="2019-11-10T04:57:31.164" v="15861" actId="478"/>
          <ac:spMkLst>
            <pc:docMk/>
            <pc:sldMk cId="2252714348" sldId="396"/>
            <ac:spMk id="113" creationId="{DEB9539B-8818-0645-B691-99616103C9E1}"/>
          </ac:spMkLst>
        </pc:spChg>
        <pc:grpChg chg="del mod">
          <ac:chgData name="Jad Silbak" userId="6d7e641b-76fd-48dc-80cf-f777237fad7b" providerId="ADAL" clId="{0EC03822-43B4-C54A-9765-6AB000F31A92}" dt="2019-11-10T04:58:30.462" v="15869" actId="165"/>
          <ac:grpSpMkLst>
            <pc:docMk/>
            <pc:sldMk cId="2252714348" sldId="396"/>
            <ac:grpSpMk id="8" creationId="{B6FD35CE-7881-874E-9D04-ECC385C6C92E}"/>
          </ac:grpSpMkLst>
        </pc:grpChg>
        <pc:grpChg chg="del">
          <ac:chgData name="Jad Silbak" userId="6d7e641b-76fd-48dc-80cf-f777237fad7b" providerId="ADAL" clId="{0EC03822-43B4-C54A-9765-6AB000F31A92}" dt="2019-11-10T04:54:53.467" v="15844" actId="478"/>
          <ac:grpSpMkLst>
            <pc:docMk/>
            <pc:sldMk cId="2252714348" sldId="396"/>
            <ac:grpSpMk id="12" creationId="{13DF01DF-4CDD-6740-8880-B8A56EC84347}"/>
          </ac:grpSpMkLst>
        </pc:grpChg>
        <pc:grpChg chg="mod topLvl">
          <ac:chgData name="Jad Silbak" userId="6d7e641b-76fd-48dc-80cf-f777237fad7b" providerId="ADAL" clId="{0EC03822-43B4-C54A-9765-6AB000F31A92}" dt="2019-11-10T04:58:30.462" v="15869" actId="165"/>
          <ac:grpSpMkLst>
            <pc:docMk/>
            <pc:sldMk cId="2252714348" sldId="396"/>
            <ac:grpSpMk id="33" creationId="{BC5E33E3-118E-7A4D-98B9-4B4934A412CD}"/>
          </ac:grpSpMkLst>
        </pc:grpChg>
        <pc:grpChg chg="mod topLvl">
          <ac:chgData name="Jad Silbak" userId="6d7e641b-76fd-48dc-80cf-f777237fad7b" providerId="ADAL" clId="{0EC03822-43B4-C54A-9765-6AB000F31A92}" dt="2019-11-10T04:58:30.462" v="15869" actId="165"/>
          <ac:grpSpMkLst>
            <pc:docMk/>
            <pc:sldMk cId="2252714348" sldId="396"/>
            <ac:grpSpMk id="39" creationId="{19E65526-C68E-AF48-80F8-0C0954649E40}"/>
          </ac:grpSpMkLst>
        </pc:grpChg>
        <pc:grpChg chg="mod topLvl">
          <ac:chgData name="Jad Silbak" userId="6d7e641b-76fd-48dc-80cf-f777237fad7b" providerId="ADAL" clId="{0EC03822-43B4-C54A-9765-6AB000F31A92}" dt="2019-11-10T04:58:30.462" v="15869" actId="165"/>
          <ac:grpSpMkLst>
            <pc:docMk/>
            <pc:sldMk cId="2252714348" sldId="396"/>
            <ac:grpSpMk id="45" creationId="{3B546EA3-47D9-D741-836F-736B7DBB07FD}"/>
          </ac:grpSpMkLst>
        </pc:grpChg>
        <pc:grpChg chg="mod topLvl">
          <ac:chgData name="Jad Silbak" userId="6d7e641b-76fd-48dc-80cf-f777237fad7b" providerId="ADAL" clId="{0EC03822-43B4-C54A-9765-6AB000F31A92}" dt="2019-11-10T04:58:30.462" v="15869" actId="165"/>
          <ac:grpSpMkLst>
            <pc:docMk/>
            <pc:sldMk cId="2252714348" sldId="396"/>
            <ac:grpSpMk id="63" creationId="{E8F6423C-9F29-3F40-AF73-40CE2C4BD662}"/>
          </ac:grpSpMkLst>
        </pc:grpChg>
        <pc:grpChg chg="mod topLvl">
          <ac:chgData name="Jad Silbak" userId="6d7e641b-76fd-48dc-80cf-f777237fad7b" providerId="ADAL" clId="{0EC03822-43B4-C54A-9765-6AB000F31A92}" dt="2019-11-10T04:58:30.462" v="15869" actId="165"/>
          <ac:grpSpMkLst>
            <pc:docMk/>
            <pc:sldMk cId="2252714348" sldId="396"/>
            <ac:grpSpMk id="69" creationId="{62665DCE-70AB-7A4D-B6F5-28F8C5A4692D}"/>
          </ac:grpSpMkLst>
        </pc:grpChg>
        <pc:grpChg chg="mod topLvl">
          <ac:chgData name="Jad Silbak" userId="6d7e641b-76fd-48dc-80cf-f777237fad7b" providerId="ADAL" clId="{0EC03822-43B4-C54A-9765-6AB000F31A92}" dt="2019-11-10T04:58:30.462" v="15869" actId="165"/>
          <ac:grpSpMkLst>
            <pc:docMk/>
            <pc:sldMk cId="2252714348" sldId="396"/>
            <ac:grpSpMk id="75" creationId="{FC573E8E-A492-E64A-90F3-13AD4BFA92FA}"/>
          </ac:grpSpMkLst>
        </pc:grpChg>
        <pc:cxnChg chg="del">
          <ac:chgData name="Jad Silbak" userId="6d7e641b-76fd-48dc-80cf-f777237fad7b" providerId="ADAL" clId="{0EC03822-43B4-C54A-9765-6AB000F31A92}" dt="2019-11-10T04:57:17.570" v="15860" actId="478"/>
          <ac:cxnSpMkLst>
            <pc:docMk/>
            <pc:sldMk cId="2252714348" sldId="396"/>
            <ac:cxnSpMk id="14" creationId="{E4EAAAD0-5B1B-B742-A33C-1FB569AF3965}"/>
          </ac:cxnSpMkLst>
        </pc:cxnChg>
        <pc:cxnChg chg="del">
          <ac:chgData name="Jad Silbak" userId="6d7e641b-76fd-48dc-80cf-f777237fad7b" providerId="ADAL" clId="{0EC03822-43B4-C54A-9765-6AB000F31A92}" dt="2019-11-10T04:57:16.621" v="15859" actId="478"/>
          <ac:cxnSpMkLst>
            <pc:docMk/>
            <pc:sldMk cId="2252714348" sldId="396"/>
            <ac:cxnSpMk id="156" creationId="{56FCD768-547F-3F45-AFF4-136B90A7F54B}"/>
          </ac:cxnSpMkLst>
        </pc:cxnChg>
        <pc:cxnChg chg="del">
          <ac:chgData name="Jad Silbak" userId="6d7e641b-76fd-48dc-80cf-f777237fad7b" providerId="ADAL" clId="{0EC03822-43B4-C54A-9765-6AB000F31A92}" dt="2019-11-10T04:57:15.755" v="15858" actId="478"/>
          <ac:cxnSpMkLst>
            <pc:docMk/>
            <pc:sldMk cId="2252714348" sldId="396"/>
            <ac:cxnSpMk id="157" creationId="{DBCE8542-CCB7-0140-AD5B-0C399CD306FB}"/>
          </ac:cxnSpMkLst>
        </pc:cxnChg>
        <pc:cxnChg chg="del">
          <ac:chgData name="Jad Silbak" userId="6d7e641b-76fd-48dc-80cf-f777237fad7b" providerId="ADAL" clId="{0EC03822-43B4-C54A-9765-6AB000F31A92}" dt="2019-11-10T04:57:14.734" v="15857" actId="478"/>
          <ac:cxnSpMkLst>
            <pc:docMk/>
            <pc:sldMk cId="2252714348" sldId="396"/>
            <ac:cxnSpMk id="158" creationId="{5D5309BB-F9AB-2947-897B-4E56B1DD1436}"/>
          </ac:cxnSpMkLst>
        </pc:cxnChg>
        <pc:cxnChg chg="del">
          <ac:chgData name="Jad Silbak" userId="6d7e641b-76fd-48dc-80cf-f777237fad7b" providerId="ADAL" clId="{0EC03822-43B4-C54A-9765-6AB000F31A92}" dt="2019-11-10T04:57:11.050" v="15856" actId="478"/>
          <ac:cxnSpMkLst>
            <pc:docMk/>
            <pc:sldMk cId="2252714348" sldId="396"/>
            <ac:cxnSpMk id="159" creationId="{697188A2-78A8-8348-9C02-D6DE6E233D91}"/>
          </ac:cxnSpMkLst>
        </pc:cxnChg>
        <pc:cxnChg chg="del">
          <ac:chgData name="Jad Silbak" userId="6d7e641b-76fd-48dc-80cf-f777237fad7b" providerId="ADAL" clId="{0EC03822-43B4-C54A-9765-6AB000F31A92}" dt="2019-11-10T04:57:08.456" v="15855" actId="478"/>
          <ac:cxnSpMkLst>
            <pc:docMk/>
            <pc:sldMk cId="2252714348" sldId="396"/>
            <ac:cxnSpMk id="160" creationId="{124F5313-C3F8-2647-B057-D5AB2D23C90B}"/>
          </ac:cxnSpMkLst>
        </pc:cxnChg>
        <pc:cxnChg chg="del">
          <ac:chgData name="Jad Silbak" userId="6d7e641b-76fd-48dc-80cf-f777237fad7b" providerId="ADAL" clId="{0EC03822-43B4-C54A-9765-6AB000F31A92}" dt="2019-11-10T04:54:53.467" v="15844" actId="478"/>
          <ac:cxnSpMkLst>
            <pc:docMk/>
            <pc:sldMk cId="2252714348" sldId="396"/>
            <ac:cxnSpMk id="161" creationId="{4F0CD929-A126-C549-A865-C46BE2C9C78C}"/>
          </ac:cxnSpMkLst>
        </pc:cxnChg>
        <pc:cxnChg chg="del">
          <ac:chgData name="Jad Silbak" userId="6d7e641b-76fd-48dc-80cf-f777237fad7b" providerId="ADAL" clId="{0EC03822-43B4-C54A-9765-6AB000F31A92}" dt="2019-11-10T04:54:53.467" v="15844" actId="478"/>
          <ac:cxnSpMkLst>
            <pc:docMk/>
            <pc:sldMk cId="2252714348" sldId="396"/>
            <ac:cxnSpMk id="162" creationId="{62961360-D965-B942-A515-CE283F48B3BD}"/>
          </ac:cxnSpMkLst>
        </pc:cxnChg>
        <pc:cxnChg chg="del">
          <ac:chgData name="Jad Silbak" userId="6d7e641b-76fd-48dc-80cf-f777237fad7b" providerId="ADAL" clId="{0EC03822-43B4-C54A-9765-6AB000F31A92}" dt="2019-11-10T04:54:53.467" v="15844" actId="478"/>
          <ac:cxnSpMkLst>
            <pc:docMk/>
            <pc:sldMk cId="2252714348" sldId="396"/>
            <ac:cxnSpMk id="163" creationId="{30546AB4-5E0D-854B-8CD7-BBD0ADADB769}"/>
          </ac:cxnSpMkLst>
        </pc:cxnChg>
        <pc:cxnChg chg="del">
          <ac:chgData name="Jad Silbak" userId="6d7e641b-76fd-48dc-80cf-f777237fad7b" providerId="ADAL" clId="{0EC03822-43B4-C54A-9765-6AB000F31A92}" dt="2019-11-10T04:54:53.467" v="15844" actId="478"/>
          <ac:cxnSpMkLst>
            <pc:docMk/>
            <pc:sldMk cId="2252714348" sldId="396"/>
            <ac:cxnSpMk id="164" creationId="{ED89893A-3696-E04D-B219-4A07FC52D023}"/>
          </ac:cxnSpMkLst>
        </pc:cxnChg>
        <pc:cxnChg chg="del">
          <ac:chgData name="Jad Silbak" userId="6d7e641b-76fd-48dc-80cf-f777237fad7b" providerId="ADAL" clId="{0EC03822-43B4-C54A-9765-6AB000F31A92}" dt="2019-11-10T04:54:53.467" v="15844" actId="478"/>
          <ac:cxnSpMkLst>
            <pc:docMk/>
            <pc:sldMk cId="2252714348" sldId="396"/>
            <ac:cxnSpMk id="165" creationId="{061CE56F-438C-9747-AF86-CBB8E2C6DE43}"/>
          </ac:cxnSpMkLst>
        </pc:cxnChg>
        <pc:cxnChg chg="del">
          <ac:chgData name="Jad Silbak" userId="6d7e641b-76fd-48dc-80cf-f777237fad7b" providerId="ADAL" clId="{0EC03822-43B4-C54A-9765-6AB000F31A92}" dt="2019-11-10T04:54:53.467" v="15844" actId="478"/>
          <ac:cxnSpMkLst>
            <pc:docMk/>
            <pc:sldMk cId="2252714348" sldId="396"/>
            <ac:cxnSpMk id="166" creationId="{5E14210C-C732-5246-AC9E-B2754A8CBE11}"/>
          </ac:cxnSpMkLst>
        </pc:cxnChg>
      </pc:sldChg>
      <pc:sldChg chg="addSp delSp modSp add del modAnim">
        <pc:chgData name="Jad Silbak" userId="6d7e641b-76fd-48dc-80cf-f777237fad7b" providerId="ADAL" clId="{0EC03822-43B4-C54A-9765-6AB000F31A92}" dt="2019-11-10T05:27:56.746" v="15939" actId="2696"/>
        <pc:sldMkLst>
          <pc:docMk/>
          <pc:sldMk cId="33403633" sldId="397"/>
        </pc:sldMkLst>
        <pc:spChg chg="del">
          <ac:chgData name="Jad Silbak" userId="6d7e641b-76fd-48dc-80cf-f777237fad7b" providerId="ADAL" clId="{0EC03822-43B4-C54A-9765-6AB000F31A92}" dt="2019-11-10T05:07:02.542" v="15896" actId="478"/>
          <ac:spMkLst>
            <pc:docMk/>
            <pc:sldMk cId="33403633" sldId="397"/>
            <ac:spMk id="9" creationId="{5F0D514C-5510-B042-AED7-472B5D7CB3A0}"/>
          </ac:spMkLst>
        </pc:spChg>
        <pc:spChg chg="del">
          <ac:chgData name="Jad Silbak" userId="6d7e641b-76fd-48dc-80cf-f777237fad7b" providerId="ADAL" clId="{0EC03822-43B4-C54A-9765-6AB000F31A92}" dt="2019-11-10T05:04:07.442" v="15888" actId="478"/>
          <ac:spMkLst>
            <pc:docMk/>
            <pc:sldMk cId="33403633" sldId="397"/>
            <ac:spMk id="10" creationId="{D24A66DF-710B-DB4E-9A8F-C57604713AD0}"/>
          </ac:spMkLst>
        </pc:spChg>
        <pc:spChg chg="del">
          <ac:chgData name="Jad Silbak" userId="6d7e641b-76fd-48dc-80cf-f777237fad7b" providerId="ADAL" clId="{0EC03822-43B4-C54A-9765-6AB000F31A92}" dt="2019-11-10T05:04:07.442" v="15888" actId="478"/>
          <ac:spMkLst>
            <pc:docMk/>
            <pc:sldMk cId="33403633" sldId="397"/>
            <ac:spMk id="11" creationId="{0DACE619-4C7F-FA44-BC12-4FA3CD5CA06E}"/>
          </ac:spMkLst>
        </pc:spChg>
        <pc:spChg chg="add del">
          <ac:chgData name="Jad Silbak" userId="6d7e641b-76fd-48dc-80cf-f777237fad7b" providerId="ADAL" clId="{0EC03822-43B4-C54A-9765-6AB000F31A92}" dt="2019-11-10T05:04:05.826" v="15887"/>
          <ac:spMkLst>
            <pc:docMk/>
            <pc:sldMk cId="33403633" sldId="397"/>
            <ac:spMk id="95" creationId="{1931F8EA-24DA-B443-825E-BBDFF9B32371}"/>
          </ac:spMkLst>
        </pc:spChg>
        <pc:spChg chg="add del">
          <ac:chgData name="Jad Silbak" userId="6d7e641b-76fd-48dc-80cf-f777237fad7b" providerId="ADAL" clId="{0EC03822-43B4-C54A-9765-6AB000F31A92}" dt="2019-11-10T05:04:05.826" v="15887"/>
          <ac:spMkLst>
            <pc:docMk/>
            <pc:sldMk cId="33403633" sldId="397"/>
            <ac:spMk id="96" creationId="{DB566406-44C4-6645-9BBB-BE464B1D15DF}"/>
          </ac:spMkLst>
        </pc:spChg>
        <pc:spChg chg="add del">
          <ac:chgData name="Jad Silbak" userId="6d7e641b-76fd-48dc-80cf-f777237fad7b" providerId="ADAL" clId="{0EC03822-43B4-C54A-9765-6AB000F31A92}" dt="2019-11-10T05:04:05.826" v="15887"/>
          <ac:spMkLst>
            <pc:docMk/>
            <pc:sldMk cId="33403633" sldId="397"/>
            <ac:spMk id="97" creationId="{D07FA841-7123-BC49-A103-E01CF2101708}"/>
          </ac:spMkLst>
        </pc:spChg>
        <pc:spChg chg="add del">
          <ac:chgData name="Jad Silbak" userId="6d7e641b-76fd-48dc-80cf-f777237fad7b" providerId="ADAL" clId="{0EC03822-43B4-C54A-9765-6AB000F31A92}" dt="2019-11-10T05:04:05.826" v="15887"/>
          <ac:spMkLst>
            <pc:docMk/>
            <pc:sldMk cId="33403633" sldId="397"/>
            <ac:spMk id="103" creationId="{56129307-D152-5349-9E63-C95A42E75A06}"/>
          </ac:spMkLst>
        </pc:spChg>
        <pc:spChg chg="add del">
          <ac:chgData name="Jad Silbak" userId="6d7e641b-76fd-48dc-80cf-f777237fad7b" providerId="ADAL" clId="{0EC03822-43B4-C54A-9765-6AB000F31A92}" dt="2019-11-10T05:04:05.826" v="15887"/>
          <ac:spMkLst>
            <pc:docMk/>
            <pc:sldMk cId="33403633" sldId="397"/>
            <ac:spMk id="109" creationId="{E7739408-0005-444F-98AA-F8EC5BA37D31}"/>
          </ac:spMkLst>
        </pc:spChg>
        <pc:spChg chg="mod">
          <ac:chgData name="Jad Silbak" userId="6d7e641b-76fd-48dc-80cf-f777237fad7b" providerId="ADAL" clId="{0EC03822-43B4-C54A-9765-6AB000F31A92}" dt="2019-11-10T05:22:19.265" v="15937" actId="20577"/>
          <ac:spMkLst>
            <pc:docMk/>
            <pc:sldMk cId="33403633" sldId="397"/>
            <ac:spMk id="113" creationId="{DEB9539B-8818-0645-B691-99616103C9E1}"/>
          </ac:spMkLst>
        </pc:spChg>
        <pc:spChg chg="add del">
          <ac:chgData name="Jad Silbak" userId="6d7e641b-76fd-48dc-80cf-f777237fad7b" providerId="ADAL" clId="{0EC03822-43B4-C54A-9765-6AB000F31A92}" dt="2019-11-10T05:04:05.826" v="15887"/>
          <ac:spMkLst>
            <pc:docMk/>
            <pc:sldMk cId="33403633" sldId="397"/>
            <ac:spMk id="116" creationId="{B1436F7A-C7CE-934B-A5B7-B8ECBF19ECE0}"/>
          </ac:spMkLst>
        </pc:spChg>
        <pc:spChg chg="add del">
          <ac:chgData name="Jad Silbak" userId="6d7e641b-76fd-48dc-80cf-f777237fad7b" providerId="ADAL" clId="{0EC03822-43B4-C54A-9765-6AB000F31A92}" dt="2019-11-10T05:04:05.826" v="15887"/>
          <ac:spMkLst>
            <pc:docMk/>
            <pc:sldMk cId="33403633" sldId="397"/>
            <ac:spMk id="168" creationId="{CD5B92D2-9FF1-244E-8157-85321795D5D8}"/>
          </ac:spMkLst>
        </pc:spChg>
        <pc:spChg chg="add del">
          <ac:chgData name="Jad Silbak" userId="6d7e641b-76fd-48dc-80cf-f777237fad7b" providerId="ADAL" clId="{0EC03822-43B4-C54A-9765-6AB000F31A92}" dt="2019-11-10T05:04:05.826" v="15887"/>
          <ac:spMkLst>
            <pc:docMk/>
            <pc:sldMk cId="33403633" sldId="397"/>
            <ac:spMk id="174" creationId="{EF2B4EA6-AF44-7845-806F-CF096FC559B6}"/>
          </ac:spMkLst>
        </pc:spChg>
        <pc:spChg chg="add del">
          <ac:chgData name="Jad Silbak" userId="6d7e641b-76fd-48dc-80cf-f777237fad7b" providerId="ADAL" clId="{0EC03822-43B4-C54A-9765-6AB000F31A92}" dt="2019-11-10T05:04:05.826" v="15887"/>
          <ac:spMkLst>
            <pc:docMk/>
            <pc:sldMk cId="33403633" sldId="397"/>
            <ac:spMk id="180" creationId="{FABE4D6C-8DCB-D744-A99F-4CF8D5BC657F}"/>
          </ac:spMkLst>
        </pc:spChg>
        <pc:spChg chg="add del">
          <ac:chgData name="Jad Silbak" userId="6d7e641b-76fd-48dc-80cf-f777237fad7b" providerId="ADAL" clId="{0EC03822-43B4-C54A-9765-6AB000F31A92}" dt="2019-11-10T05:04:05.826" v="15887"/>
          <ac:spMkLst>
            <pc:docMk/>
            <pc:sldMk cId="33403633" sldId="397"/>
            <ac:spMk id="181" creationId="{DAAB9EFA-2FF5-AB40-8644-F81293AF20E9}"/>
          </ac:spMkLst>
        </pc:spChg>
        <pc:spChg chg="add">
          <ac:chgData name="Jad Silbak" userId="6d7e641b-76fd-48dc-80cf-f777237fad7b" providerId="ADAL" clId="{0EC03822-43B4-C54A-9765-6AB000F31A92}" dt="2019-11-10T05:04:08.281" v="15889"/>
          <ac:spMkLst>
            <pc:docMk/>
            <pc:sldMk cId="33403633" sldId="397"/>
            <ac:spMk id="182" creationId="{54754A65-4D2C-3748-82FD-9819730C9540}"/>
          </ac:spMkLst>
        </pc:spChg>
        <pc:spChg chg="add">
          <ac:chgData name="Jad Silbak" userId="6d7e641b-76fd-48dc-80cf-f777237fad7b" providerId="ADAL" clId="{0EC03822-43B4-C54A-9765-6AB000F31A92}" dt="2019-11-10T05:04:08.281" v="15889"/>
          <ac:spMkLst>
            <pc:docMk/>
            <pc:sldMk cId="33403633" sldId="397"/>
            <ac:spMk id="183" creationId="{8F33E3CE-E63D-D84F-854F-21DF94F9C930}"/>
          </ac:spMkLst>
        </pc:spChg>
        <pc:spChg chg="add">
          <ac:chgData name="Jad Silbak" userId="6d7e641b-76fd-48dc-80cf-f777237fad7b" providerId="ADAL" clId="{0EC03822-43B4-C54A-9765-6AB000F31A92}" dt="2019-11-10T05:04:08.281" v="15889"/>
          <ac:spMkLst>
            <pc:docMk/>
            <pc:sldMk cId="33403633" sldId="397"/>
            <ac:spMk id="184" creationId="{99C77E38-F316-BE45-9341-FD6419566349}"/>
          </ac:spMkLst>
        </pc:spChg>
        <pc:spChg chg="add">
          <ac:chgData name="Jad Silbak" userId="6d7e641b-76fd-48dc-80cf-f777237fad7b" providerId="ADAL" clId="{0EC03822-43B4-C54A-9765-6AB000F31A92}" dt="2019-11-10T05:04:08.281" v="15889"/>
          <ac:spMkLst>
            <pc:docMk/>
            <pc:sldMk cId="33403633" sldId="397"/>
            <ac:spMk id="190" creationId="{0D58BFA7-B16E-DC46-88E5-F2EB854BEAFF}"/>
          </ac:spMkLst>
        </pc:spChg>
        <pc:spChg chg="add">
          <ac:chgData name="Jad Silbak" userId="6d7e641b-76fd-48dc-80cf-f777237fad7b" providerId="ADAL" clId="{0EC03822-43B4-C54A-9765-6AB000F31A92}" dt="2019-11-10T05:04:08.281" v="15889"/>
          <ac:spMkLst>
            <pc:docMk/>
            <pc:sldMk cId="33403633" sldId="397"/>
            <ac:spMk id="196" creationId="{F6DC6847-1C6F-8645-94F8-810F8A446B09}"/>
          </ac:spMkLst>
        </pc:spChg>
        <pc:spChg chg="add">
          <ac:chgData name="Jad Silbak" userId="6d7e641b-76fd-48dc-80cf-f777237fad7b" providerId="ADAL" clId="{0EC03822-43B4-C54A-9765-6AB000F31A92}" dt="2019-11-10T05:04:08.281" v="15889"/>
          <ac:spMkLst>
            <pc:docMk/>
            <pc:sldMk cId="33403633" sldId="397"/>
            <ac:spMk id="202" creationId="{B06772D0-F2A1-A443-A23F-92E428CF95B2}"/>
          </ac:spMkLst>
        </pc:spChg>
        <pc:spChg chg="add">
          <ac:chgData name="Jad Silbak" userId="6d7e641b-76fd-48dc-80cf-f777237fad7b" providerId="ADAL" clId="{0EC03822-43B4-C54A-9765-6AB000F31A92}" dt="2019-11-10T05:04:08.281" v="15889"/>
          <ac:spMkLst>
            <pc:docMk/>
            <pc:sldMk cId="33403633" sldId="397"/>
            <ac:spMk id="208" creationId="{35236A44-BFB2-3848-9067-667628BCF197}"/>
          </ac:spMkLst>
        </pc:spChg>
        <pc:spChg chg="add">
          <ac:chgData name="Jad Silbak" userId="6d7e641b-76fd-48dc-80cf-f777237fad7b" providerId="ADAL" clId="{0EC03822-43B4-C54A-9765-6AB000F31A92}" dt="2019-11-10T05:04:08.281" v="15889"/>
          <ac:spMkLst>
            <pc:docMk/>
            <pc:sldMk cId="33403633" sldId="397"/>
            <ac:spMk id="214" creationId="{C054165C-CFCD-194D-997F-50C56E987509}"/>
          </ac:spMkLst>
        </pc:spChg>
        <pc:spChg chg="add">
          <ac:chgData name="Jad Silbak" userId="6d7e641b-76fd-48dc-80cf-f777237fad7b" providerId="ADAL" clId="{0EC03822-43B4-C54A-9765-6AB000F31A92}" dt="2019-11-10T05:04:08.281" v="15889"/>
          <ac:spMkLst>
            <pc:docMk/>
            <pc:sldMk cId="33403633" sldId="397"/>
            <ac:spMk id="220" creationId="{392EBA44-9DB2-F54D-BB04-308A3F54E6CC}"/>
          </ac:spMkLst>
        </pc:spChg>
        <pc:spChg chg="add">
          <ac:chgData name="Jad Silbak" userId="6d7e641b-76fd-48dc-80cf-f777237fad7b" providerId="ADAL" clId="{0EC03822-43B4-C54A-9765-6AB000F31A92}" dt="2019-11-10T05:04:08.281" v="15889"/>
          <ac:spMkLst>
            <pc:docMk/>
            <pc:sldMk cId="33403633" sldId="397"/>
            <ac:spMk id="221" creationId="{C7DD1583-34E7-1643-A630-4E586E8320EE}"/>
          </ac:spMkLst>
        </pc:spChg>
        <pc:grpChg chg="del">
          <ac:chgData name="Jad Silbak" userId="6d7e641b-76fd-48dc-80cf-f777237fad7b" providerId="ADAL" clId="{0EC03822-43B4-C54A-9765-6AB000F31A92}" dt="2019-11-10T05:04:07.442" v="15888" actId="478"/>
          <ac:grpSpMkLst>
            <pc:docMk/>
            <pc:sldMk cId="33403633" sldId="397"/>
            <ac:grpSpMk id="8" creationId="{B6FD35CE-7881-874E-9D04-ECC385C6C92E}"/>
          </ac:grpSpMkLst>
        </pc:grpChg>
        <pc:grpChg chg="del">
          <ac:chgData name="Jad Silbak" userId="6d7e641b-76fd-48dc-80cf-f777237fad7b" providerId="ADAL" clId="{0EC03822-43B4-C54A-9765-6AB000F31A92}" dt="2019-11-10T05:07:02.542" v="15896" actId="478"/>
          <ac:grpSpMkLst>
            <pc:docMk/>
            <pc:sldMk cId="33403633" sldId="397"/>
            <ac:grpSpMk id="12" creationId="{13DF01DF-4CDD-6740-8880-B8A56EC84347}"/>
          </ac:grpSpMkLst>
        </pc:grpChg>
        <pc:grpChg chg="add del mod">
          <ac:chgData name="Jad Silbak" userId="6d7e641b-76fd-48dc-80cf-f777237fad7b" providerId="ADAL" clId="{0EC03822-43B4-C54A-9765-6AB000F31A92}" dt="2019-11-10T05:04:05.826" v="15887"/>
          <ac:grpSpMkLst>
            <pc:docMk/>
            <pc:sldMk cId="33403633" sldId="397"/>
            <ac:grpSpMk id="98" creationId="{6B48C097-9A49-6C49-957B-E1BF9BFD8491}"/>
          </ac:grpSpMkLst>
        </pc:grpChg>
        <pc:grpChg chg="add del mod">
          <ac:chgData name="Jad Silbak" userId="6d7e641b-76fd-48dc-80cf-f777237fad7b" providerId="ADAL" clId="{0EC03822-43B4-C54A-9765-6AB000F31A92}" dt="2019-11-10T05:04:05.826" v="15887"/>
          <ac:grpSpMkLst>
            <pc:docMk/>
            <pc:sldMk cId="33403633" sldId="397"/>
            <ac:grpSpMk id="104" creationId="{D6E0B714-F6CD-5B40-9079-27C8CBBF08F6}"/>
          </ac:grpSpMkLst>
        </pc:grpChg>
        <pc:grpChg chg="add del mod">
          <ac:chgData name="Jad Silbak" userId="6d7e641b-76fd-48dc-80cf-f777237fad7b" providerId="ADAL" clId="{0EC03822-43B4-C54A-9765-6AB000F31A92}" dt="2019-11-10T05:04:05.826" v="15887"/>
          <ac:grpSpMkLst>
            <pc:docMk/>
            <pc:sldMk cId="33403633" sldId="397"/>
            <ac:grpSpMk id="110" creationId="{5D6ADF04-A051-A54C-94B8-76695DBF8ADA}"/>
          </ac:grpSpMkLst>
        </pc:grpChg>
        <pc:grpChg chg="add del mod">
          <ac:chgData name="Jad Silbak" userId="6d7e641b-76fd-48dc-80cf-f777237fad7b" providerId="ADAL" clId="{0EC03822-43B4-C54A-9765-6AB000F31A92}" dt="2019-11-10T05:04:05.826" v="15887"/>
          <ac:grpSpMkLst>
            <pc:docMk/>
            <pc:sldMk cId="33403633" sldId="397"/>
            <ac:grpSpMk id="117" creationId="{8F763A29-912B-7D42-BA6A-3D5D475B3504}"/>
          </ac:grpSpMkLst>
        </pc:grpChg>
        <pc:grpChg chg="add del mod">
          <ac:chgData name="Jad Silbak" userId="6d7e641b-76fd-48dc-80cf-f777237fad7b" providerId="ADAL" clId="{0EC03822-43B4-C54A-9765-6AB000F31A92}" dt="2019-11-10T05:04:05.826" v="15887"/>
          <ac:grpSpMkLst>
            <pc:docMk/>
            <pc:sldMk cId="33403633" sldId="397"/>
            <ac:grpSpMk id="169" creationId="{5F7C9162-B65C-314E-99A6-AD96FDE8BB89}"/>
          </ac:grpSpMkLst>
        </pc:grpChg>
        <pc:grpChg chg="add del mod">
          <ac:chgData name="Jad Silbak" userId="6d7e641b-76fd-48dc-80cf-f777237fad7b" providerId="ADAL" clId="{0EC03822-43B4-C54A-9765-6AB000F31A92}" dt="2019-11-10T05:04:05.826" v="15887"/>
          <ac:grpSpMkLst>
            <pc:docMk/>
            <pc:sldMk cId="33403633" sldId="397"/>
            <ac:grpSpMk id="175" creationId="{E96DA7FC-8677-3B47-BEF9-FC4070E6A718}"/>
          </ac:grpSpMkLst>
        </pc:grpChg>
        <pc:grpChg chg="add">
          <ac:chgData name="Jad Silbak" userId="6d7e641b-76fd-48dc-80cf-f777237fad7b" providerId="ADAL" clId="{0EC03822-43B4-C54A-9765-6AB000F31A92}" dt="2019-11-10T05:04:08.281" v="15889"/>
          <ac:grpSpMkLst>
            <pc:docMk/>
            <pc:sldMk cId="33403633" sldId="397"/>
            <ac:grpSpMk id="185" creationId="{3DCBC4A3-DFC1-154B-A43B-B65E0CB3DD69}"/>
          </ac:grpSpMkLst>
        </pc:grpChg>
        <pc:grpChg chg="add">
          <ac:chgData name="Jad Silbak" userId="6d7e641b-76fd-48dc-80cf-f777237fad7b" providerId="ADAL" clId="{0EC03822-43B4-C54A-9765-6AB000F31A92}" dt="2019-11-10T05:04:08.281" v="15889"/>
          <ac:grpSpMkLst>
            <pc:docMk/>
            <pc:sldMk cId="33403633" sldId="397"/>
            <ac:grpSpMk id="191" creationId="{3DF44EC5-783F-0448-AAE1-FC3DC791236F}"/>
          </ac:grpSpMkLst>
        </pc:grpChg>
        <pc:grpChg chg="add">
          <ac:chgData name="Jad Silbak" userId="6d7e641b-76fd-48dc-80cf-f777237fad7b" providerId="ADAL" clId="{0EC03822-43B4-C54A-9765-6AB000F31A92}" dt="2019-11-10T05:04:08.281" v="15889"/>
          <ac:grpSpMkLst>
            <pc:docMk/>
            <pc:sldMk cId="33403633" sldId="397"/>
            <ac:grpSpMk id="197" creationId="{E9319E07-CC8A-EA4F-8FDA-D0A334CE5A22}"/>
          </ac:grpSpMkLst>
        </pc:grpChg>
        <pc:grpChg chg="add">
          <ac:chgData name="Jad Silbak" userId="6d7e641b-76fd-48dc-80cf-f777237fad7b" providerId="ADAL" clId="{0EC03822-43B4-C54A-9765-6AB000F31A92}" dt="2019-11-10T05:04:08.281" v="15889"/>
          <ac:grpSpMkLst>
            <pc:docMk/>
            <pc:sldMk cId="33403633" sldId="397"/>
            <ac:grpSpMk id="203" creationId="{47B221DA-56AD-6545-921C-58F534402B59}"/>
          </ac:grpSpMkLst>
        </pc:grpChg>
        <pc:grpChg chg="add">
          <ac:chgData name="Jad Silbak" userId="6d7e641b-76fd-48dc-80cf-f777237fad7b" providerId="ADAL" clId="{0EC03822-43B4-C54A-9765-6AB000F31A92}" dt="2019-11-10T05:04:08.281" v="15889"/>
          <ac:grpSpMkLst>
            <pc:docMk/>
            <pc:sldMk cId="33403633" sldId="397"/>
            <ac:grpSpMk id="209" creationId="{7838DA97-C4C8-2B44-BEE9-83F07195F462}"/>
          </ac:grpSpMkLst>
        </pc:grpChg>
        <pc:grpChg chg="add">
          <ac:chgData name="Jad Silbak" userId="6d7e641b-76fd-48dc-80cf-f777237fad7b" providerId="ADAL" clId="{0EC03822-43B4-C54A-9765-6AB000F31A92}" dt="2019-11-10T05:04:08.281" v="15889"/>
          <ac:grpSpMkLst>
            <pc:docMk/>
            <pc:sldMk cId="33403633" sldId="397"/>
            <ac:grpSpMk id="215" creationId="{47E3787B-3F2D-734B-8449-F7559EAC5FB9}"/>
          </ac:grpSpMkLst>
        </pc:grpChg>
        <pc:cxnChg chg="del">
          <ac:chgData name="Jad Silbak" userId="6d7e641b-76fd-48dc-80cf-f777237fad7b" providerId="ADAL" clId="{0EC03822-43B4-C54A-9765-6AB000F31A92}" dt="2019-11-10T05:04:07.442" v="15888" actId="478"/>
          <ac:cxnSpMkLst>
            <pc:docMk/>
            <pc:sldMk cId="33403633" sldId="397"/>
            <ac:cxnSpMk id="14" creationId="{E4EAAAD0-5B1B-B742-A33C-1FB569AF3965}"/>
          </ac:cxnSpMkLst>
        </pc:cxnChg>
        <pc:cxnChg chg="del">
          <ac:chgData name="Jad Silbak" userId="6d7e641b-76fd-48dc-80cf-f777237fad7b" providerId="ADAL" clId="{0EC03822-43B4-C54A-9765-6AB000F31A92}" dt="2019-11-10T05:04:07.442" v="15888" actId="478"/>
          <ac:cxnSpMkLst>
            <pc:docMk/>
            <pc:sldMk cId="33403633" sldId="397"/>
            <ac:cxnSpMk id="156" creationId="{56FCD768-547F-3F45-AFF4-136B90A7F54B}"/>
          </ac:cxnSpMkLst>
        </pc:cxnChg>
        <pc:cxnChg chg="del">
          <ac:chgData name="Jad Silbak" userId="6d7e641b-76fd-48dc-80cf-f777237fad7b" providerId="ADAL" clId="{0EC03822-43B4-C54A-9765-6AB000F31A92}" dt="2019-11-10T05:04:07.442" v="15888" actId="478"/>
          <ac:cxnSpMkLst>
            <pc:docMk/>
            <pc:sldMk cId="33403633" sldId="397"/>
            <ac:cxnSpMk id="157" creationId="{DBCE8542-CCB7-0140-AD5B-0C399CD306FB}"/>
          </ac:cxnSpMkLst>
        </pc:cxnChg>
        <pc:cxnChg chg="del">
          <ac:chgData name="Jad Silbak" userId="6d7e641b-76fd-48dc-80cf-f777237fad7b" providerId="ADAL" clId="{0EC03822-43B4-C54A-9765-6AB000F31A92}" dt="2019-11-10T05:04:07.442" v="15888" actId="478"/>
          <ac:cxnSpMkLst>
            <pc:docMk/>
            <pc:sldMk cId="33403633" sldId="397"/>
            <ac:cxnSpMk id="158" creationId="{5D5309BB-F9AB-2947-897B-4E56B1DD1436}"/>
          </ac:cxnSpMkLst>
        </pc:cxnChg>
        <pc:cxnChg chg="del">
          <ac:chgData name="Jad Silbak" userId="6d7e641b-76fd-48dc-80cf-f777237fad7b" providerId="ADAL" clId="{0EC03822-43B4-C54A-9765-6AB000F31A92}" dt="2019-11-10T05:04:07.442" v="15888" actId="478"/>
          <ac:cxnSpMkLst>
            <pc:docMk/>
            <pc:sldMk cId="33403633" sldId="397"/>
            <ac:cxnSpMk id="159" creationId="{697188A2-78A8-8348-9C02-D6DE6E233D91}"/>
          </ac:cxnSpMkLst>
        </pc:cxnChg>
        <pc:cxnChg chg="del">
          <ac:chgData name="Jad Silbak" userId="6d7e641b-76fd-48dc-80cf-f777237fad7b" providerId="ADAL" clId="{0EC03822-43B4-C54A-9765-6AB000F31A92}" dt="2019-11-10T05:04:07.442" v="15888" actId="478"/>
          <ac:cxnSpMkLst>
            <pc:docMk/>
            <pc:sldMk cId="33403633" sldId="397"/>
            <ac:cxnSpMk id="160" creationId="{124F5313-C3F8-2647-B057-D5AB2D23C90B}"/>
          </ac:cxnSpMkLst>
        </pc:cxnChg>
        <pc:cxnChg chg="del">
          <ac:chgData name="Jad Silbak" userId="6d7e641b-76fd-48dc-80cf-f777237fad7b" providerId="ADAL" clId="{0EC03822-43B4-C54A-9765-6AB000F31A92}" dt="2019-11-10T05:07:02.542" v="15896" actId="478"/>
          <ac:cxnSpMkLst>
            <pc:docMk/>
            <pc:sldMk cId="33403633" sldId="397"/>
            <ac:cxnSpMk id="161" creationId="{4F0CD929-A126-C549-A865-C46BE2C9C78C}"/>
          </ac:cxnSpMkLst>
        </pc:cxnChg>
        <pc:cxnChg chg="del">
          <ac:chgData name="Jad Silbak" userId="6d7e641b-76fd-48dc-80cf-f777237fad7b" providerId="ADAL" clId="{0EC03822-43B4-C54A-9765-6AB000F31A92}" dt="2019-11-10T05:07:02.542" v="15896" actId="478"/>
          <ac:cxnSpMkLst>
            <pc:docMk/>
            <pc:sldMk cId="33403633" sldId="397"/>
            <ac:cxnSpMk id="162" creationId="{62961360-D965-B942-A515-CE283F48B3BD}"/>
          </ac:cxnSpMkLst>
        </pc:cxnChg>
        <pc:cxnChg chg="del">
          <ac:chgData name="Jad Silbak" userId="6d7e641b-76fd-48dc-80cf-f777237fad7b" providerId="ADAL" clId="{0EC03822-43B4-C54A-9765-6AB000F31A92}" dt="2019-11-10T05:07:02.542" v="15896" actId="478"/>
          <ac:cxnSpMkLst>
            <pc:docMk/>
            <pc:sldMk cId="33403633" sldId="397"/>
            <ac:cxnSpMk id="163" creationId="{30546AB4-5E0D-854B-8CD7-BBD0ADADB769}"/>
          </ac:cxnSpMkLst>
        </pc:cxnChg>
        <pc:cxnChg chg="del">
          <ac:chgData name="Jad Silbak" userId="6d7e641b-76fd-48dc-80cf-f777237fad7b" providerId="ADAL" clId="{0EC03822-43B4-C54A-9765-6AB000F31A92}" dt="2019-11-10T05:07:02.542" v="15896" actId="478"/>
          <ac:cxnSpMkLst>
            <pc:docMk/>
            <pc:sldMk cId="33403633" sldId="397"/>
            <ac:cxnSpMk id="164" creationId="{ED89893A-3696-E04D-B219-4A07FC52D023}"/>
          </ac:cxnSpMkLst>
        </pc:cxnChg>
        <pc:cxnChg chg="del">
          <ac:chgData name="Jad Silbak" userId="6d7e641b-76fd-48dc-80cf-f777237fad7b" providerId="ADAL" clId="{0EC03822-43B4-C54A-9765-6AB000F31A92}" dt="2019-11-10T05:07:02.542" v="15896" actId="478"/>
          <ac:cxnSpMkLst>
            <pc:docMk/>
            <pc:sldMk cId="33403633" sldId="397"/>
            <ac:cxnSpMk id="165" creationId="{061CE56F-438C-9747-AF86-CBB8E2C6DE43}"/>
          </ac:cxnSpMkLst>
        </pc:cxnChg>
        <pc:cxnChg chg="del">
          <ac:chgData name="Jad Silbak" userId="6d7e641b-76fd-48dc-80cf-f777237fad7b" providerId="ADAL" clId="{0EC03822-43B4-C54A-9765-6AB000F31A92}" dt="2019-11-10T05:07:02.542" v="15896" actId="478"/>
          <ac:cxnSpMkLst>
            <pc:docMk/>
            <pc:sldMk cId="33403633" sldId="397"/>
            <ac:cxnSpMk id="166" creationId="{5E14210C-C732-5246-AC9E-B2754A8CBE11}"/>
          </ac:cxnSpMkLst>
        </pc:cxnChg>
        <pc:cxnChg chg="add">
          <ac:chgData name="Jad Silbak" userId="6d7e641b-76fd-48dc-80cf-f777237fad7b" providerId="ADAL" clId="{0EC03822-43B4-C54A-9765-6AB000F31A92}" dt="2019-11-10T05:06:06.349" v="15892"/>
          <ac:cxnSpMkLst>
            <pc:docMk/>
            <pc:sldMk cId="33403633" sldId="397"/>
            <ac:cxnSpMk id="222" creationId="{4AE69622-778B-544F-8CC4-03E891931768}"/>
          </ac:cxnSpMkLst>
        </pc:cxnChg>
        <pc:cxnChg chg="add">
          <ac:chgData name="Jad Silbak" userId="6d7e641b-76fd-48dc-80cf-f777237fad7b" providerId="ADAL" clId="{0EC03822-43B4-C54A-9765-6AB000F31A92}" dt="2019-11-10T05:06:06.349" v="15892"/>
          <ac:cxnSpMkLst>
            <pc:docMk/>
            <pc:sldMk cId="33403633" sldId="397"/>
            <ac:cxnSpMk id="223" creationId="{EAF5B4BE-2777-5A45-A08C-0A8E6A52D748}"/>
          </ac:cxnSpMkLst>
        </pc:cxnChg>
        <pc:cxnChg chg="add">
          <ac:chgData name="Jad Silbak" userId="6d7e641b-76fd-48dc-80cf-f777237fad7b" providerId="ADAL" clId="{0EC03822-43B4-C54A-9765-6AB000F31A92}" dt="2019-11-10T05:06:06.349" v="15892"/>
          <ac:cxnSpMkLst>
            <pc:docMk/>
            <pc:sldMk cId="33403633" sldId="397"/>
            <ac:cxnSpMk id="224" creationId="{6489ABE0-A6F7-4B4D-A102-519FB27CA264}"/>
          </ac:cxnSpMkLst>
        </pc:cxnChg>
        <pc:cxnChg chg="add">
          <ac:chgData name="Jad Silbak" userId="6d7e641b-76fd-48dc-80cf-f777237fad7b" providerId="ADAL" clId="{0EC03822-43B4-C54A-9765-6AB000F31A92}" dt="2019-11-10T05:06:06.349" v="15892"/>
          <ac:cxnSpMkLst>
            <pc:docMk/>
            <pc:sldMk cId="33403633" sldId="397"/>
            <ac:cxnSpMk id="225" creationId="{BDF6FA7E-B98C-2748-B1F2-64CD84DC910D}"/>
          </ac:cxnSpMkLst>
        </pc:cxnChg>
        <pc:cxnChg chg="add">
          <ac:chgData name="Jad Silbak" userId="6d7e641b-76fd-48dc-80cf-f777237fad7b" providerId="ADAL" clId="{0EC03822-43B4-C54A-9765-6AB000F31A92}" dt="2019-11-10T05:06:06.349" v="15892"/>
          <ac:cxnSpMkLst>
            <pc:docMk/>
            <pc:sldMk cId="33403633" sldId="397"/>
            <ac:cxnSpMk id="226" creationId="{EC9D7065-237F-8944-AC8A-163D1B35B277}"/>
          </ac:cxnSpMkLst>
        </pc:cxnChg>
        <pc:cxnChg chg="add">
          <ac:chgData name="Jad Silbak" userId="6d7e641b-76fd-48dc-80cf-f777237fad7b" providerId="ADAL" clId="{0EC03822-43B4-C54A-9765-6AB000F31A92}" dt="2019-11-10T05:06:06.349" v="15892"/>
          <ac:cxnSpMkLst>
            <pc:docMk/>
            <pc:sldMk cId="33403633" sldId="397"/>
            <ac:cxnSpMk id="227" creationId="{848AB82E-D94E-6B4A-90FE-0B88A66E728F}"/>
          </ac:cxnSpMkLst>
        </pc:cxnChg>
      </pc:sldChg>
      <pc:sldChg chg="add del">
        <pc:chgData name="Jad Silbak" userId="6d7e641b-76fd-48dc-80cf-f777237fad7b" providerId="ADAL" clId="{0EC03822-43B4-C54A-9765-6AB000F31A92}" dt="2019-11-10T03:00:11.291" v="15328" actId="2696"/>
        <pc:sldMkLst>
          <pc:docMk/>
          <pc:sldMk cId="707679533" sldId="397"/>
        </pc:sldMkLst>
      </pc:sldChg>
      <pc:sldChg chg="add del">
        <pc:chgData name="Jad Silbak" userId="6d7e641b-76fd-48dc-80cf-f777237fad7b" providerId="ADAL" clId="{0EC03822-43B4-C54A-9765-6AB000F31A92}" dt="2019-11-10T02:08:39.713" v="14693" actId="2696"/>
        <pc:sldMkLst>
          <pc:docMk/>
          <pc:sldMk cId="792557148" sldId="398"/>
        </pc:sldMkLst>
      </pc:sldChg>
      <pc:sldChg chg="add del">
        <pc:chgData name="Jad Silbak" userId="6d7e641b-76fd-48dc-80cf-f777237fad7b" providerId="ADAL" clId="{0EC03822-43B4-C54A-9765-6AB000F31A92}" dt="2019-11-10T02:05:24.828" v="14680"/>
        <pc:sldMkLst>
          <pc:docMk/>
          <pc:sldMk cId="3250581361" sldId="398"/>
        </pc:sldMkLst>
      </pc:sldChg>
      <pc:sldChg chg="addSp delSp modSp add del addAnim delAnim">
        <pc:chgData name="Jad Silbak" userId="6d7e641b-76fd-48dc-80cf-f777237fad7b" providerId="ADAL" clId="{0EC03822-43B4-C54A-9765-6AB000F31A92}" dt="2019-11-10T05:28:05.691" v="15940" actId="2696"/>
        <pc:sldMkLst>
          <pc:docMk/>
          <pc:sldMk cId="3280074658" sldId="398"/>
        </pc:sldMkLst>
        <pc:spChg chg="add del">
          <ac:chgData name="Jad Silbak" userId="6d7e641b-76fd-48dc-80cf-f777237fad7b" providerId="ADAL" clId="{0EC03822-43B4-C54A-9765-6AB000F31A92}" dt="2019-11-10T05:16:32.779" v="15919"/>
          <ac:spMkLst>
            <pc:docMk/>
            <pc:sldMk cId="3280074658" sldId="398"/>
            <ac:spMk id="90" creationId="{DB7E5B20-94A8-5A47-9965-56DE4E8C319E}"/>
          </ac:spMkLst>
        </pc:spChg>
        <pc:spChg chg="add del">
          <ac:chgData name="Jad Silbak" userId="6d7e641b-76fd-48dc-80cf-f777237fad7b" providerId="ADAL" clId="{0EC03822-43B4-C54A-9765-6AB000F31A92}" dt="2019-11-10T05:16:32.779" v="15919"/>
          <ac:spMkLst>
            <pc:docMk/>
            <pc:sldMk cId="3280074658" sldId="398"/>
            <ac:spMk id="91" creationId="{A99C007E-3F67-2745-8F3B-25ECBB774C2F}"/>
          </ac:spMkLst>
        </pc:spChg>
        <pc:spChg chg="add del">
          <ac:chgData name="Jad Silbak" userId="6d7e641b-76fd-48dc-80cf-f777237fad7b" providerId="ADAL" clId="{0EC03822-43B4-C54A-9765-6AB000F31A92}" dt="2019-11-10T05:18:12.219" v="15922"/>
          <ac:spMkLst>
            <pc:docMk/>
            <pc:sldMk cId="3280074658" sldId="398"/>
            <ac:spMk id="138" creationId="{B728B5A0-77D5-B145-A3BF-355A6C43F1BA}"/>
          </ac:spMkLst>
        </pc:spChg>
        <pc:spChg chg="add del">
          <ac:chgData name="Jad Silbak" userId="6d7e641b-76fd-48dc-80cf-f777237fad7b" providerId="ADAL" clId="{0EC03822-43B4-C54A-9765-6AB000F31A92}" dt="2019-11-10T05:18:12.219" v="15922"/>
          <ac:spMkLst>
            <pc:docMk/>
            <pc:sldMk cId="3280074658" sldId="398"/>
            <ac:spMk id="139" creationId="{299DBC93-3E9D-624C-98F1-3074C4BED790}"/>
          </ac:spMkLst>
        </pc:spChg>
        <pc:spChg chg="add">
          <ac:chgData name="Jad Silbak" userId="6d7e641b-76fd-48dc-80cf-f777237fad7b" providerId="ADAL" clId="{0EC03822-43B4-C54A-9765-6AB000F31A92}" dt="2019-11-10T05:18:14.719" v="15924"/>
          <ac:spMkLst>
            <pc:docMk/>
            <pc:sldMk cId="3280074658" sldId="398"/>
            <ac:spMk id="179" creationId="{BDED7B3D-B5FF-D542-8C18-DFBD8C3FC326}"/>
          </ac:spMkLst>
        </pc:spChg>
        <pc:spChg chg="add">
          <ac:chgData name="Jad Silbak" userId="6d7e641b-76fd-48dc-80cf-f777237fad7b" providerId="ADAL" clId="{0EC03822-43B4-C54A-9765-6AB000F31A92}" dt="2019-11-10T05:18:14.719" v="15924"/>
          <ac:spMkLst>
            <pc:docMk/>
            <pc:sldMk cId="3280074658" sldId="398"/>
            <ac:spMk id="180" creationId="{B83C3C7C-9691-A640-B5CC-100778801330}"/>
          </ac:spMkLst>
        </pc:spChg>
        <pc:spChg chg="add del">
          <ac:chgData name="Jad Silbak" userId="6d7e641b-76fd-48dc-80cf-f777237fad7b" providerId="ADAL" clId="{0EC03822-43B4-C54A-9765-6AB000F31A92}" dt="2019-11-10T05:18:13.855" v="15923" actId="478"/>
          <ac:spMkLst>
            <pc:docMk/>
            <pc:sldMk cId="3280074658" sldId="398"/>
            <ac:spMk id="182" creationId="{54754A65-4D2C-3748-82FD-9819730C9540}"/>
          </ac:spMkLst>
        </pc:spChg>
        <pc:spChg chg="add del">
          <ac:chgData name="Jad Silbak" userId="6d7e641b-76fd-48dc-80cf-f777237fad7b" providerId="ADAL" clId="{0EC03822-43B4-C54A-9765-6AB000F31A92}" dt="2019-11-10T05:18:13.855" v="15923" actId="478"/>
          <ac:spMkLst>
            <pc:docMk/>
            <pc:sldMk cId="3280074658" sldId="398"/>
            <ac:spMk id="183" creationId="{8F33E3CE-E63D-D84F-854F-21DF94F9C930}"/>
          </ac:spMkLst>
        </pc:spChg>
        <pc:spChg chg="add del">
          <ac:chgData name="Jad Silbak" userId="6d7e641b-76fd-48dc-80cf-f777237fad7b" providerId="ADAL" clId="{0EC03822-43B4-C54A-9765-6AB000F31A92}" dt="2019-11-10T05:18:13.855" v="15923" actId="478"/>
          <ac:spMkLst>
            <pc:docMk/>
            <pc:sldMk cId="3280074658" sldId="398"/>
            <ac:spMk id="184" creationId="{99C77E38-F316-BE45-9341-FD6419566349}"/>
          </ac:spMkLst>
        </pc:spChg>
        <pc:spChg chg="add del">
          <ac:chgData name="Jad Silbak" userId="6d7e641b-76fd-48dc-80cf-f777237fad7b" providerId="ADAL" clId="{0EC03822-43B4-C54A-9765-6AB000F31A92}" dt="2019-11-10T05:18:13.855" v="15923" actId="478"/>
          <ac:spMkLst>
            <pc:docMk/>
            <pc:sldMk cId="3280074658" sldId="398"/>
            <ac:spMk id="190" creationId="{0D58BFA7-B16E-DC46-88E5-F2EB854BEAFF}"/>
          </ac:spMkLst>
        </pc:spChg>
        <pc:spChg chg="add del">
          <ac:chgData name="Jad Silbak" userId="6d7e641b-76fd-48dc-80cf-f777237fad7b" providerId="ADAL" clId="{0EC03822-43B4-C54A-9765-6AB000F31A92}" dt="2019-11-10T05:18:13.855" v="15923" actId="478"/>
          <ac:spMkLst>
            <pc:docMk/>
            <pc:sldMk cId="3280074658" sldId="398"/>
            <ac:spMk id="196" creationId="{F6DC6847-1C6F-8645-94F8-810F8A446B09}"/>
          </ac:spMkLst>
        </pc:spChg>
        <pc:spChg chg="add del">
          <ac:chgData name="Jad Silbak" userId="6d7e641b-76fd-48dc-80cf-f777237fad7b" providerId="ADAL" clId="{0EC03822-43B4-C54A-9765-6AB000F31A92}" dt="2019-11-10T05:18:13.855" v="15923" actId="478"/>
          <ac:spMkLst>
            <pc:docMk/>
            <pc:sldMk cId="3280074658" sldId="398"/>
            <ac:spMk id="202" creationId="{B06772D0-F2A1-A443-A23F-92E428CF95B2}"/>
          </ac:spMkLst>
        </pc:spChg>
        <pc:spChg chg="add del">
          <ac:chgData name="Jad Silbak" userId="6d7e641b-76fd-48dc-80cf-f777237fad7b" providerId="ADAL" clId="{0EC03822-43B4-C54A-9765-6AB000F31A92}" dt="2019-11-10T05:18:13.855" v="15923" actId="478"/>
          <ac:spMkLst>
            <pc:docMk/>
            <pc:sldMk cId="3280074658" sldId="398"/>
            <ac:spMk id="208" creationId="{35236A44-BFB2-3848-9067-667628BCF197}"/>
          </ac:spMkLst>
        </pc:spChg>
        <pc:spChg chg="add del">
          <ac:chgData name="Jad Silbak" userId="6d7e641b-76fd-48dc-80cf-f777237fad7b" providerId="ADAL" clId="{0EC03822-43B4-C54A-9765-6AB000F31A92}" dt="2019-11-10T05:18:13.855" v="15923" actId="478"/>
          <ac:spMkLst>
            <pc:docMk/>
            <pc:sldMk cId="3280074658" sldId="398"/>
            <ac:spMk id="214" creationId="{C054165C-CFCD-194D-997F-50C56E987509}"/>
          </ac:spMkLst>
        </pc:spChg>
        <pc:spChg chg="add del">
          <ac:chgData name="Jad Silbak" userId="6d7e641b-76fd-48dc-80cf-f777237fad7b" providerId="ADAL" clId="{0EC03822-43B4-C54A-9765-6AB000F31A92}" dt="2019-11-10T05:18:13.855" v="15923" actId="478"/>
          <ac:spMkLst>
            <pc:docMk/>
            <pc:sldMk cId="3280074658" sldId="398"/>
            <ac:spMk id="220" creationId="{392EBA44-9DB2-F54D-BB04-308A3F54E6CC}"/>
          </ac:spMkLst>
        </pc:spChg>
        <pc:spChg chg="add del">
          <ac:chgData name="Jad Silbak" userId="6d7e641b-76fd-48dc-80cf-f777237fad7b" providerId="ADAL" clId="{0EC03822-43B4-C54A-9765-6AB000F31A92}" dt="2019-11-10T05:18:13.855" v="15923" actId="478"/>
          <ac:spMkLst>
            <pc:docMk/>
            <pc:sldMk cId="3280074658" sldId="398"/>
            <ac:spMk id="221" creationId="{C7DD1583-34E7-1643-A630-4E586E8320EE}"/>
          </ac:spMkLst>
        </pc:spChg>
        <pc:grpChg chg="add del">
          <ac:chgData name="Jad Silbak" userId="6d7e641b-76fd-48dc-80cf-f777237fad7b" providerId="ADAL" clId="{0EC03822-43B4-C54A-9765-6AB000F31A92}" dt="2019-11-10T05:16:32.779" v="15919"/>
          <ac:grpSpMkLst>
            <pc:docMk/>
            <pc:sldMk cId="3280074658" sldId="398"/>
            <ac:grpSpMk id="51" creationId="{59FA9918-8D8D-2448-8418-534E9A548AD0}"/>
          </ac:grpSpMkLst>
        </pc:grpChg>
        <pc:grpChg chg="add del mod">
          <ac:chgData name="Jad Silbak" userId="6d7e641b-76fd-48dc-80cf-f777237fad7b" providerId="ADAL" clId="{0EC03822-43B4-C54A-9765-6AB000F31A92}" dt="2019-11-10T05:18:12.219" v="15922"/>
          <ac:grpSpMkLst>
            <pc:docMk/>
            <pc:sldMk cId="3280074658" sldId="398"/>
            <ac:grpSpMk id="98" creationId="{6A6D312D-0CF2-CA4D-921C-8A9157E771D3}"/>
          </ac:grpSpMkLst>
        </pc:grpChg>
        <pc:grpChg chg="mod">
          <ac:chgData name="Jad Silbak" userId="6d7e641b-76fd-48dc-80cf-f777237fad7b" providerId="ADAL" clId="{0EC03822-43B4-C54A-9765-6AB000F31A92}" dt="2019-11-10T05:18:09.927" v="15921"/>
          <ac:grpSpMkLst>
            <pc:docMk/>
            <pc:sldMk cId="3280074658" sldId="398"/>
            <ac:grpSpMk id="102" creationId="{4F26C90D-257E-F441-BD4A-BFB0B5507A89}"/>
          </ac:grpSpMkLst>
        </pc:grpChg>
        <pc:grpChg chg="mod">
          <ac:chgData name="Jad Silbak" userId="6d7e641b-76fd-48dc-80cf-f777237fad7b" providerId="ADAL" clId="{0EC03822-43B4-C54A-9765-6AB000F31A92}" dt="2019-11-10T05:18:09.927" v="15921"/>
          <ac:grpSpMkLst>
            <pc:docMk/>
            <pc:sldMk cId="3280074658" sldId="398"/>
            <ac:grpSpMk id="104" creationId="{FC7531B7-7836-E14E-B2C4-B7D456CF428A}"/>
          </ac:grpSpMkLst>
        </pc:grpChg>
        <pc:grpChg chg="mod">
          <ac:chgData name="Jad Silbak" userId="6d7e641b-76fd-48dc-80cf-f777237fad7b" providerId="ADAL" clId="{0EC03822-43B4-C54A-9765-6AB000F31A92}" dt="2019-11-10T05:18:09.927" v="15921"/>
          <ac:grpSpMkLst>
            <pc:docMk/>
            <pc:sldMk cId="3280074658" sldId="398"/>
            <ac:grpSpMk id="106" creationId="{16259FDF-ADDC-5A49-A860-CFE1ED9DBF74}"/>
          </ac:grpSpMkLst>
        </pc:grpChg>
        <pc:grpChg chg="mod">
          <ac:chgData name="Jad Silbak" userId="6d7e641b-76fd-48dc-80cf-f777237fad7b" providerId="ADAL" clId="{0EC03822-43B4-C54A-9765-6AB000F31A92}" dt="2019-11-10T05:18:09.927" v="15921"/>
          <ac:grpSpMkLst>
            <pc:docMk/>
            <pc:sldMk cId="3280074658" sldId="398"/>
            <ac:grpSpMk id="108" creationId="{35A6E8A1-4F59-534C-AE52-B4575E28E96F}"/>
          </ac:grpSpMkLst>
        </pc:grpChg>
        <pc:grpChg chg="mod">
          <ac:chgData name="Jad Silbak" userId="6d7e641b-76fd-48dc-80cf-f777237fad7b" providerId="ADAL" clId="{0EC03822-43B4-C54A-9765-6AB000F31A92}" dt="2019-11-10T05:18:09.927" v="15921"/>
          <ac:grpSpMkLst>
            <pc:docMk/>
            <pc:sldMk cId="3280074658" sldId="398"/>
            <ac:grpSpMk id="110" creationId="{CF790995-5937-E744-AFF8-6776D4749D24}"/>
          </ac:grpSpMkLst>
        </pc:grpChg>
        <pc:grpChg chg="mod">
          <ac:chgData name="Jad Silbak" userId="6d7e641b-76fd-48dc-80cf-f777237fad7b" providerId="ADAL" clId="{0EC03822-43B4-C54A-9765-6AB000F31A92}" dt="2019-11-10T05:18:09.927" v="15921"/>
          <ac:grpSpMkLst>
            <pc:docMk/>
            <pc:sldMk cId="3280074658" sldId="398"/>
            <ac:grpSpMk id="112" creationId="{A1905F90-B0F2-AA47-8F86-9728C980B570}"/>
          </ac:grpSpMkLst>
        </pc:grpChg>
        <pc:grpChg chg="add">
          <ac:chgData name="Jad Silbak" userId="6d7e641b-76fd-48dc-80cf-f777237fad7b" providerId="ADAL" clId="{0EC03822-43B4-C54A-9765-6AB000F31A92}" dt="2019-11-10T05:18:14.719" v="15924"/>
          <ac:grpSpMkLst>
            <pc:docMk/>
            <pc:sldMk cId="3280074658" sldId="398"/>
            <ac:grpSpMk id="140" creationId="{78BCC16A-5BB8-A440-93F8-322E40E1FC49}"/>
          </ac:grpSpMkLst>
        </pc:grpChg>
        <pc:grpChg chg="add del">
          <ac:chgData name="Jad Silbak" userId="6d7e641b-76fd-48dc-80cf-f777237fad7b" providerId="ADAL" clId="{0EC03822-43B4-C54A-9765-6AB000F31A92}" dt="2019-11-10T05:18:13.855" v="15923" actId="478"/>
          <ac:grpSpMkLst>
            <pc:docMk/>
            <pc:sldMk cId="3280074658" sldId="398"/>
            <ac:grpSpMk id="185" creationId="{3DCBC4A3-DFC1-154B-A43B-B65E0CB3DD69}"/>
          </ac:grpSpMkLst>
        </pc:grpChg>
        <pc:grpChg chg="add del">
          <ac:chgData name="Jad Silbak" userId="6d7e641b-76fd-48dc-80cf-f777237fad7b" providerId="ADAL" clId="{0EC03822-43B4-C54A-9765-6AB000F31A92}" dt="2019-11-10T05:18:13.855" v="15923" actId="478"/>
          <ac:grpSpMkLst>
            <pc:docMk/>
            <pc:sldMk cId="3280074658" sldId="398"/>
            <ac:grpSpMk id="191" creationId="{3DF44EC5-783F-0448-AAE1-FC3DC791236F}"/>
          </ac:grpSpMkLst>
        </pc:grpChg>
        <pc:grpChg chg="add del">
          <ac:chgData name="Jad Silbak" userId="6d7e641b-76fd-48dc-80cf-f777237fad7b" providerId="ADAL" clId="{0EC03822-43B4-C54A-9765-6AB000F31A92}" dt="2019-11-10T05:18:13.855" v="15923" actId="478"/>
          <ac:grpSpMkLst>
            <pc:docMk/>
            <pc:sldMk cId="3280074658" sldId="398"/>
            <ac:grpSpMk id="197" creationId="{E9319E07-CC8A-EA4F-8FDA-D0A334CE5A22}"/>
          </ac:grpSpMkLst>
        </pc:grpChg>
        <pc:grpChg chg="add del">
          <ac:chgData name="Jad Silbak" userId="6d7e641b-76fd-48dc-80cf-f777237fad7b" providerId="ADAL" clId="{0EC03822-43B4-C54A-9765-6AB000F31A92}" dt="2019-11-10T05:18:13.855" v="15923" actId="478"/>
          <ac:grpSpMkLst>
            <pc:docMk/>
            <pc:sldMk cId="3280074658" sldId="398"/>
            <ac:grpSpMk id="203" creationId="{47B221DA-56AD-6545-921C-58F534402B59}"/>
          </ac:grpSpMkLst>
        </pc:grpChg>
        <pc:grpChg chg="add del">
          <ac:chgData name="Jad Silbak" userId="6d7e641b-76fd-48dc-80cf-f777237fad7b" providerId="ADAL" clId="{0EC03822-43B4-C54A-9765-6AB000F31A92}" dt="2019-11-10T05:18:13.855" v="15923" actId="478"/>
          <ac:grpSpMkLst>
            <pc:docMk/>
            <pc:sldMk cId="3280074658" sldId="398"/>
            <ac:grpSpMk id="209" creationId="{7838DA97-C4C8-2B44-BEE9-83F07195F462}"/>
          </ac:grpSpMkLst>
        </pc:grpChg>
        <pc:grpChg chg="add del">
          <ac:chgData name="Jad Silbak" userId="6d7e641b-76fd-48dc-80cf-f777237fad7b" providerId="ADAL" clId="{0EC03822-43B4-C54A-9765-6AB000F31A92}" dt="2019-11-10T05:18:13.855" v="15923" actId="478"/>
          <ac:grpSpMkLst>
            <pc:docMk/>
            <pc:sldMk cId="3280074658" sldId="398"/>
            <ac:grpSpMk id="215" creationId="{47E3787B-3F2D-734B-8449-F7559EAC5FB9}"/>
          </ac:grpSpMkLst>
        </pc:grpChg>
        <pc:cxnChg chg="add del">
          <ac:chgData name="Jad Silbak" userId="6d7e641b-76fd-48dc-80cf-f777237fad7b" providerId="ADAL" clId="{0EC03822-43B4-C54A-9765-6AB000F31A92}" dt="2019-11-10T05:16:32.779" v="15919"/>
          <ac:cxnSpMkLst>
            <pc:docMk/>
            <pc:sldMk cId="3280074658" sldId="398"/>
            <ac:cxnSpMk id="92" creationId="{15D6FD49-E700-C649-BC0A-57A82008F132}"/>
          </ac:cxnSpMkLst>
        </pc:cxnChg>
        <pc:cxnChg chg="add del">
          <ac:chgData name="Jad Silbak" userId="6d7e641b-76fd-48dc-80cf-f777237fad7b" providerId="ADAL" clId="{0EC03822-43B4-C54A-9765-6AB000F31A92}" dt="2019-11-10T05:16:32.779" v="15919"/>
          <ac:cxnSpMkLst>
            <pc:docMk/>
            <pc:sldMk cId="3280074658" sldId="398"/>
            <ac:cxnSpMk id="93" creationId="{C2BB4211-283A-2042-A624-BA6D48F0FB93}"/>
          </ac:cxnSpMkLst>
        </pc:cxnChg>
        <pc:cxnChg chg="add del">
          <ac:chgData name="Jad Silbak" userId="6d7e641b-76fd-48dc-80cf-f777237fad7b" providerId="ADAL" clId="{0EC03822-43B4-C54A-9765-6AB000F31A92}" dt="2019-11-10T05:16:32.779" v="15919"/>
          <ac:cxnSpMkLst>
            <pc:docMk/>
            <pc:sldMk cId="3280074658" sldId="398"/>
            <ac:cxnSpMk id="94" creationId="{F07C6D17-87C0-7147-ABDE-43462501F0CD}"/>
          </ac:cxnSpMkLst>
        </pc:cxnChg>
        <pc:cxnChg chg="add del">
          <ac:chgData name="Jad Silbak" userId="6d7e641b-76fd-48dc-80cf-f777237fad7b" providerId="ADAL" clId="{0EC03822-43B4-C54A-9765-6AB000F31A92}" dt="2019-11-10T05:16:32.779" v="15919"/>
          <ac:cxnSpMkLst>
            <pc:docMk/>
            <pc:sldMk cId="3280074658" sldId="398"/>
            <ac:cxnSpMk id="95" creationId="{E5E65CB6-17DA-0C48-996E-A663504D4DE8}"/>
          </ac:cxnSpMkLst>
        </pc:cxnChg>
        <pc:cxnChg chg="add del">
          <ac:chgData name="Jad Silbak" userId="6d7e641b-76fd-48dc-80cf-f777237fad7b" providerId="ADAL" clId="{0EC03822-43B4-C54A-9765-6AB000F31A92}" dt="2019-11-10T05:16:32.779" v="15919"/>
          <ac:cxnSpMkLst>
            <pc:docMk/>
            <pc:sldMk cId="3280074658" sldId="398"/>
            <ac:cxnSpMk id="96" creationId="{72C00FE4-3950-F249-8D38-89FCE82BCB0F}"/>
          </ac:cxnSpMkLst>
        </pc:cxnChg>
        <pc:cxnChg chg="add del">
          <ac:chgData name="Jad Silbak" userId="6d7e641b-76fd-48dc-80cf-f777237fad7b" providerId="ADAL" clId="{0EC03822-43B4-C54A-9765-6AB000F31A92}" dt="2019-11-10T05:16:32.779" v="15919"/>
          <ac:cxnSpMkLst>
            <pc:docMk/>
            <pc:sldMk cId="3280074658" sldId="398"/>
            <ac:cxnSpMk id="97" creationId="{0B228967-2412-2B4A-BF6B-4A0E0D1FA779}"/>
          </ac:cxnSpMkLst>
        </pc:cxnChg>
        <pc:cxnChg chg="add del">
          <ac:chgData name="Jad Silbak" userId="6d7e641b-76fd-48dc-80cf-f777237fad7b" providerId="ADAL" clId="{0EC03822-43B4-C54A-9765-6AB000F31A92}" dt="2019-11-10T05:18:13.855" v="15923" actId="478"/>
          <ac:cxnSpMkLst>
            <pc:docMk/>
            <pc:sldMk cId="3280074658" sldId="398"/>
            <ac:cxnSpMk id="222" creationId="{4AE69622-778B-544F-8CC4-03E891931768}"/>
          </ac:cxnSpMkLst>
        </pc:cxnChg>
        <pc:cxnChg chg="add del">
          <ac:chgData name="Jad Silbak" userId="6d7e641b-76fd-48dc-80cf-f777237fad7b" providerId="ADAL" clId="{0EC03822-43B4-C54A-9765-6AB000F31A92}" dt="2019-11-10T05:18:13.855" v="15923" actId="478"/>
          <ac:cxnSpMkLst>
            <pc:docMk/>
            <pc:sldMk cId="3280074658" sldId="398"/>
            <ac:cxnSpMk id="223" creationId="{EAF5B4BE-2777-5A45-A08C-0A8E6A52D748}"/>
          </ac:cxnSpMkLst>
        </pc:cxnChg>
        <pc:cxnChg chg="add del">
          <ac:chgData name="Jad Silbak" userId="6d7e641b-76fd-48dc-80cf-f777237fad7b" providerId="ADAL" clId="{0EC03822-43B4-C54A-9765-6AB000F31A92}" dt="2019-11-10T05:18:13.855" v="15923" actId="478"/>
          <ac:cxnSpMkLst>
            <pc:docMk/>
            <pc:sldMk cId="3280074658" sldId="398"/>
            <ac:cxnSpMk id="224" creationId="{6489ABE0-A6F7-4B4D-A102-519FB27CA264}"/>
          </ac:cxnSpMkLst>
        </pc:cxnChg>
        <pc:cxnChg chg="add del">
          <ac:chgData name="Jad Silbak" userId="6d7e641b-76fd-48dc-80cf-f777237fad7b" providerId="ADAL" clId="{0EC03822-43B4-C54A-9765-6AB000F31A92}" dt="2019-11-10T05:18:13.855" v="15923" actId="478"/>
          <ac:cxnSpMkLst>
            <pc:docMk/>
            <pc:sldMk cId="3280074658" sldId="398"/>
            <ac:cxnSpMk id="225" creationId="{BDF6FA7E-B98C-2748-B1F2-64CD84DC910D}"/>
          </ac:cxnSpMkLst>
        </pc:cxnChg>
        <pc:cxnChg chg="add del">
          <ac:chgData name="Jad Silbak" userId="6d7e641b-76fd-48dc-80cf-f777237fad7b" providerId="ADAL" clId="{0EC03822-43B4-C54A-9765-6AB000F31A92}" dt="2019-11-10T05:18:13.855" v="15923" actId="478"/>
          <ac:cxnSpMkLst>
            <pc:docMk/>
            <pc:sldMk cId="3280074658" sldId="398"/>
            <ac:cxnSpMk id="226" creationId="{EC9D7065-237F-8944-AC8A-163D1B35B277}"/>
          </ac:cxnSpMkLst>
        </pc:cxnChg>
        <pc:cxnChg chg="add del">
          <ac:chgData name="Jad Silbak" userId="6d7e641b-76fd-48dc-80cf-f777237fad7b" providerId="ADAL" clId="{0EC03822-43B4-C54A-9765-6AB000F31A92}" dt="2019-11-10T05:18:13.855" v="15923" actId="478"/>
          <ac:cxnSpMkLst>
            <pc:docMk/>
            <pc:sldMk cId="3280074658" sldId="398"/>
            <ac:cxnSpMk id="227" creationId="{848AB82E-D94E-6B4A-90FE-0B88A66E728F}"/>
          </ac:cxnSpMkLst>
        </pc:cxnChg>
      </pc:sldChg>
      <pc:sldChg chg="add del">
        <pc:chgData name="Jad Silbak" userId="6d7e641b-76fd-48dc-80cf-f777237fad7b" providerId="ADAL" clId="{0EC03822-43B4-C54A-9765-6AB000F31A92}" dt="2019-11-10T02:59:59.179" v="15262" actId="2696"/>
        <pc:sldMkLst>
          <pc:docMk/>
          <pc:sldMk cId="3146970825" sldId="399"/>
        </pc:sldMkLst>
      </pc:sldChg>
      <pc:sldChg chg="addSp delSp modSp add del delAnim modAnim">
        <pc:chgData name="Jad Silbak" userId="6d7e641b-76fd-48dc-80cf-f777237fad7b" providerId="ADAL" clId="{0EC03822-43B4-C54A-9765-6AB000F31A92}" dt="2019-11-10T02:24:33.489" v="15228" actId="2696"/>
        <pc:sldMkLst>
          <pc:docMk/>
          <pc:sldMk cId="3491019302" sldId="399"/>
        </pc:sldMkLst>
        <pc:spChg chg="add mod">
          <ac:chgData name="Jad Silbak" userId="6d7e641b-76fd-48dc-80cf-f777237fad7b" providerId="ADAL" clId="{0EC03822-43B4-C54A-9765-6AB000F31A92}" dt="2019-11-10T02:21:32.201" v="15201" actId="1076"/>
          <ac:spMkLst>
            <pc:docMk/>
            <pc:sldMk cId="3491019302" sldId="399"/>
            <ac:spMk id="4" creationId="{76C65C14-76A9-D541-99FF-333A8B33FBE1}"/>
          </ac:spMkLst>
        </pc:spChg>
        <pc:spChg chg="del">
          <ac:chgData name="Jad Silbak" userId="6d7e641b-76fd-48dc-80cf-f777237fad7b" providerId="ADAL" clId="{0EC03822-43B4-C54A-9765-6AB000F31A92}" dt="2019-11-10T02:19:18.799" v="15188" actId="478"/>
          <ac:spMkLst>
            <pc:docMk/>
            <pc:sldMk cId="3491019302" sldId="399"/>
            <ac:spMk id="7" creationId="{E41ACD09-D3AB-1440-9A62-5C1871AB2A28}"/>
          </ac:spMkLst>
        </pc:spChg>
        <pc:spChg chg="mod">
          <ac:chgData name="Jad Silbak" userId="6d7e641b-76fd-48dc-80cf-f777237fad7b" providerId="ADAL" clId="{0EC03822-43B4-C54A-9765-6AB000F31A92}" dt="2019-11-10T02:21:26.784" v="15199" actId="20577"/>
          <ac:spMkLst>
            <pc:docMk/>
            <pc:sldMk cId="3491019302" sldId="399"/>
            <ac:spMk id="10" creationId="{59FF1477-A6A0-294A-98E6-FA886575F881}"/>
          </ac:spMkLst>
        </pc:spChg>
      </pc:sldChg>
      <pc:sldChg chg="addSp delSp modSp add ord delAnim modAnim">
        <pc:chgData name="Jad Silbak" userId="6d7e641b-76fd-48dc-80cf-f777237fad7b" providerId="ADAL" clId="{0EC03822-43B4-C54A-9765-6AB000F31A92}" dt="2019-11-10T14:46:07.168" v="16882"/>
        <pc:sldMkLst>
          <pc:docMk/>
          <pc:sldMk cId="4004947884" sldId="399"/>
        </pc:sldMkLst>
        <pc:spChg chg="mod">
          <ac:chgData name="Jad Silbak" userId="6d7e641b-76fd-48dc-80cf-f777237fad7b" providerId="ADAL" clId="{0EC03822-43B4-C54A-9765-6AB000F31A92}" dt="2019-11-10T13:27:11.026" v="16845" actId="20577"/>
          <ac:spMkLst>
            <pc:docMk/>
            <pc:sldMk cId="4004947884" sldId="399"/>
            <ac:spMk id="2" creationId="{00000000-0000-0000-0000-000000000000}"/>
          </ac:spMkLst>
        </pc:spChg>
        <pc:spChg chg="add mod">
          <ac:chgData name="Jad Silbak" userId="6d7e641b-76fd-48dc-80cf-f777237fad7b" providerId="ADAL" clId="{0EC03822-43B4-C54A-9765-6AB000F31A92}" dt="2019-11-10T06:12:54.245" v="16816" actId="14100"/>
          <ac:spMkLst>
            <pc:docMk/>
            <pc:sldMk cId="4004947884" sldId="399"/>
            <ac:spMk id="46" creationId="{52D27C94-F6BE-2747-B285-6EB04422120E}"/>
          </ac:spMkLst>
        </pc:spChg>
        <pc:spChg chg="add">
          <ac:chgData name="Jad Silbak" userId="6d7e641b-76fd-48dc-80cf-f777237fad7b" providerId="ADAL" clId="{0EC03822-43B4-C54A-9765-6AB000F31A92}" dt="2019-11-10T05:38:15.140" v="16161"/>
          <ac:spMkLst>
            <pc:docMk/>
            <pc:sldMk cId="4004947884" sldId="399"/>
            <ac:spMk id="89" creationId="{568EAB10-BF94-5244-BE21-591720B51A39}"/>
          </ac:spMkLst>
        </pc:spChg>
        <pc:spChg chg="mod">
          <ac:chgData name="Jad Silbak" userId="6d7e641b-76fd-48dc-80cf-f777237fad7b" providerId="ADAL" clId="{0EC03822-43B4-C54A-9765-6AB000F31A92}" dt="2019-11-10T06:12:46.888" v="16814" actId="20577"/>
          <ac:spMkLst>
            <pc:docMk/>
            <pc:sldMk cId="4004947884" sldId="399"/>
            <ac:spMk id="113" creationId="{DEB9539B-8818-0645-B691-99616103C9E1}"/>
          </ac:spMkLst>
        </pc:spChg>
        <pc:grpChg chg="add">
          <ac:chgData name="Jad Silbak" userId="6d7e641b-76fd-48dc-80cf-f777237fad7b" providerId="ADAL" clId="{0EC03822-43B4-C54A-9765-6AB000F31A92}" dt="2019-11-10T05:38:15.140" v="16161"/>
          <ac:grpSpMkLst>
            <pc:docMk/>
            <pc:sldMk cId="4004947884" sldId="399"/>
            <ac:grpSpMk id="47" creationId="{17DBA674-099C-6441-9A91-4FC23B89C93E}"/>
          </ac:grpSpMkLst>
        </pc:grpChg>
        <pc:cxnChg chg="add del">
          <ac:chgData name="Jad Silbak" userId="6d7e641b-76fd-48dc-80cf-f777237fad7b" providerId="ADAL" clId="{0EC03822-43B4-C54A-9765-6AB000F31A92}" dt="2019-11-10T05:38:37.264" v="16162" actId="478"/>
          <ac:cxnSpMkLst>
            <pc:docMk/>
            <pc:sldMk cId="4004947884" sldId="399"/>
            <ac:cxnSpMk id="83" creationId="{B86CC962-2DD2-BD4F-942D-020AF6556535}"/>
          </ac:cxnSpMkLst>
        </pc:cxnChg>
        <pc:cxnChg chg="add del">
          <ac:chgData name="Jad Silbak" userId="6d7e641b-76fd-48dc-80cf-f777237fad7b" providerId="ADAL" clId="{0EC03822-43B4-C54A-9765-6AB000F31A92}" dt="2019-11-10T05:38:37.264" v="16162" actId="478"/>
          <ac:cxnSpMkLst>
            <pc:docMk/>
            <pc:sldMk cId="4004947884" sldId="399"/>
            <ac:cxnSpMk id="84" creationId="{5C068B32-BAAB-AE48-A668-DA1DAA4F4BFF}"/>
          </ac:cxnSpMkLst>
        </pc:cxnChg>
        <pc:cxnChg chg="add del">
          <ac:chgData name="Jad Silbak" userId="6d7e641b-76fd-48dc-80cf-f777237fad7b" providerId="ADAL" clId="{0EC03822-43B4-C54A-9765-6AB000F31A92}" dt="2019-11-10T05:38:37.264" v="16162" actId="478"/>
          <ac:cxnSpMkLst>
            <pc:docMk/>
            <pc:sldMk cId="4004947884" sldId="399"/>
            <ac:cxnSpMk id="85" creationId="{E05FEFED-9484-2B47-B74D-D5106783BA25}"/>
          </ac:cxnSpMkLst>
        </pc:cxnChg>
        <pc:cxnChg chg="add del">
          <ac:chgData name="Jad Silbak" userId="6d7e641b-76fd-48dc-80cf-f777237fad7b" providerId="ADAL" clId="{0EC03822-43B4-C54A-9765-6AB000F31A92}" dt="2019-11-10T05:38:37.264" v="16162" actId="478"/>
          <ac:cxnSpMkLst>
            <pc:docMk/>
            <pc:sldMk cId="4004947884" sldId="399"/>
            <ac:cxnSpMk id="86" creationId="{BD41A398-BE35-9B48-822A-D9994A427948}"/>
          </ac:cxnSpMkLst>
        </pc:cxnChg>
        <pc:cxnChg chg="add del">
          <ac:chgData name="Jad Silbak" userId="6d7e641b-76fd-48dc-80cf-f777237fad7b" providerId="ADAL" clId="{0EC03822-43B4-C54A-9765-6AB000F31A92}" dt="2019-11-10T05:38:37.264" v="16162" actId="478"/>
          <ac:cxnSpMkLst>
            <pc:docMk/>
            <pc:sldMk cId="4004947884" sldId="399"/>
            <ac:cxnSpMk id="87" creationId="{6CFF864E-8EF6-654F-9AB5-AB18B6C63DFC}"/>
          </ac:cxnSpMkLst>
        </pc:cxnChg>
        <pc:cxnChg chg="add del">
          <ac:chgData name="Jad Silbak" userId="6d7e641b-76fd-48dc-80cf-f777237fad7b" providerId="ADAL" clId="{0EC03822-43B4-C54A-9765-6AB000F31A92}" dt="2019-11-10T05:38:37.264" v="16162" actId="478"/>
          <ac:cxnSpMkLst>
            <pc:docMk/>
            <pc:sldMk cId="4004947884" sldId="399"/>
            <ac:cxnSpMk id="88" creationId="{F67A3144-EB6B-C049-9A57-57C328E3C156}"/>
          </ac:cxnSpMkLst>
        </pc:cxnChg>
        <pc:cxnChg chg="add">
          <ac:chgData name="Jad Silbak" userId="6d7e641b-76fd-48dc-80cf-f777237fad7b" providerId="ADAL" clId="{0EC03822-43B4-C54A-9765-6AB000F31A92}" dt="2019-11-10T05:38:37.912" v="16163"/>
          <ac:cxnSpMkLst>
            <pc:docMk/>
            <pc:sldMk cId="4004947884" sldId="399"/>
            <ac:cxnSpMk id="90" creationId="{B4E3C2C2-28CD-DA4B-A134-22121B11B8EF}"/>
          </ac:cxnSpMkLst>
        </pc:cxnChg>
        <pc:cxnChg chg="add">
          <ac:chgData name="Jad Silbak" userId="6d7e641b-76fd-48dc-80cf-f777237fad7b" providerId="ADAL" clId="{0EC03822-43B4-C54A-9765-6AB000F31A92}" dt="2019-11-10T05:38:37.912" v="16163"/>
          <ac:cxnSpMkLst>
            <pc:docMk/>
            <pc:sldMk cId="4004947884" sldId="399"/>
            <ac:cxnSpMk id="91" creationId="{F842F439-47B3-A545-A3B9-BD4469FB4954}"/>
          </ac:cxnSpMkLst>
        </pc:cxnChg>
        <pc:cxnChg chg="add">
          <ac:chgData name="Jad Silbak" userId="6d7e641b-76fd-48dc-80cf-f777237fad7b" providerId="ADAL" clId="{0EC03822-43B4-C54A-9765-6AB000F31A92}" dt="2019-11-10T05:38:37.912" v="16163"/>
          <ac:cxnSpMkLst>
            <pc:docMk/>
            <pc:sldMk cId="4004947884" sldId="399"/>
            <ac:cxnSpMk id="92" creationId="{81910985-5C8B-BC4F-B4DB-001A44862EF0}"/>
          </ac:cxnSpMkLst>
        </pc:cxnChg>
        <pc:cxnChg chg="add">
          <ac:chgData name="Jad Silbak" userId="6d7e641b-76fd-48dc-80cf-f777237fad7b" providerId="ADAL" clId="{0EC03822-43B4-C54A-9765-6AB000F31A92}" dt="2019-11-10T05:38:37.912" v="16163"/>
          <ac:cxnSpMkLst>
            <pc:docMk/>
            <pc:sldMk cId="4004947884" sldId="399"/>
            <ac:cxnSpMk id="93" creationId="{F637F8F9-8907-3C42-8CA8-B64B0B283B76}"/>
          </ac:cxnSpMkLst>
        </pc:cxnChg>
        <pc:cxnChg chg="add">
          <ac:chgData name="Jad Silbak" userId="6d7e641b-76fd-48dc-80cf-f777237fad7b" providerId="ADAL" clId="{0EC03822-43B4-C54A-9765-6AB000F31A92}" dt="2019-11-10T05:38:37.912" v="16163"/>
          <ac:cxnSpMkLst>
            <pc:docMk/>
            <pc:sldMk cId="4004947884" sldId="399"/>
            <ac:cxnSpMk id="94" creationId="{49342A00-BC37-2D45-8F83-3F64C4C6F9C0}"/>
          </ac:cxnSpMkLst>
        </pc:cxnChg>
        <pc:cxnChg chg="add">
          <ac:chgData name="Jad Silbak" userId="6d7e641b-76fd-48dc-80cf-f777237fad7b" providerId="ADAL" clId="{0EC03822-43B4-C54A-9765-6AB000F31A92}" dt="2019-11-10T05:38:37.912" v="16163"/>
          <ac:cxnSpMkLst>
            <pc:docMk/>
            <pc:sldMk cId="4004947884" sldId="399"/>
            <ac:cxnSpMk id="95" creationId="{D37799C3-4F82-A04E-AFFE-2A5ECB55E134}"/>
          </ac:cxnSpMkLst>
        </pc:cxnChg>
        <pc:cxnChg chg="add">
          <ac:chgData name="Jad Silbak" userId="6d7e641b-76fd-48dc-80cf-f777237fad7b" providerId="ADAL" clId="{0EC03822-43B4-C54A-9765-6AB000F31A92}" dt="2019-11-10T05:38:37.912" v="16163"/>
          <ac:cxnSpMkLst>
            <pc:docMk/>
            <pc:sldMk cId="4004947884" sldId="399"/>
            <ac:cxnSpMk id="96" creationId="{AD17A7A5-3B6A-4D47-8882-E76C7AC6FEF0}"/>
          </ac:cxnSpMkLst>
        </pc:cxnChg>
        <pc:cxnChg chg="add">
          <ac:chgData name="Jad Silbak" userId="6d7e641b-76fd-48dc-80cf-f777237fad7b" providerId="ADAL" clId="{0EC03822-43B4-C54A-9765-6AB000F31A92}" dt="2019-11-10T05:38:37.912" v="16163"/>
          <ac:cxnSpMkLst>
            <pc:docMk/>
            <pc:sldMk cId="4004947884" sldId="399"/>
            <ac:cxnSpMk id="97" creationId="{1C7CDD7F-C341-174C-8983-1451B8638A48}"/>
          </ac:cxnSpMkLst>
        </pc:cxnChg>
        <pc:cxnChg chg="add">
          <ac:chgData name="Jad Silbak" userId="6d7e641b-76fd-48dc-80cf-f777237fad7b" providerId="ADAL" clId="{0EC03822-43B4-C54A-9765-6AB000F31A92}" dt="2019-11-10T05:38:37.912" v="16163"/>
          <ac:cxnSpMkLst>
            <pc:docMk/>
            <pc:sldMk cId="4004947884" sldId="399"/>
            <ac:cxnSpMk id="98" creationId="{0C4CFE8A-CA98-1F48-AE0B-6F6FAD53B867}"/>
          </ac:cxnSpMkLst>
        </pc:cxnChg>
        <pc:cxnChg chg="add">
          <ac:chgData name="Jad Silbak" userId="6d7e641b-76fd-48dc-80cf-f777237fad7b" providerId="ADAL" clId="{0EC03822-43B4-C54A-9765-6AB000F31A92}" dt="2019-11-10T05:38:37.912" v="16163"/>
          <ac:cxnSpMkLst>
            <pc:docMk/>
            <pc:sldMk cId="4004947884" sldId="399"/>
            <ac:cxnSpMk id="99" creationId="{1D8254E7-880C-2E48-AE2A-EC66F2AF70C4}"/>
          </ac:cxnSpMkLst>
        </pc:cxnChg>
        <pc:cxnChg chg="add">
          <ac:chgData name="Jad Silbak" userId="6d7e641b-76fd-48dc-80cf-f777237fad7b" providerId="ADAL" clId="{0EC03822-43B4-C54A-9765-6AB000F31A92}" dt="2019-11-10T05:38:37.912" v="16163"/>
          <ac:cxnSpMkLst>
            <pc:docMk/>
            <pc:sldMk cId="4004947884" sldId="399"/>
            <ac:cxnSpMk id="100" creationId="{C31F9C7F-E9E0-584D-85C9-0D5227B111B7}"/>
          </ac:cxnSpMkLst>
        </pc:cxnChg>
        <pc:cxnChg chg="add">
          <ac:chgData name="Jad Silbak" userId="6d7e641b-76fd-48dc-80cf-f777237fad7b" providerId="ADAL" clId="{0EC03822-43B4-C54A-9765-6AB000F31A92}" dt="2019-11-10T05:38:37.912" v="16163"/>
          <ac:cxnSpMkLst>
            <pc:docMk/>
            <pc:sldMk cId="4004947884" sldId="399"/>
            <ac:cxnSpMk id="101" creationId="{876AD924-3ADA-9543-94C0-E592FDB705C7}"/>
          </ac:cxnSpMkLst>
        </pc:cxnChg>
      </pc:sldChg>
      <pc:sldChg chg="addSp delSp modSp add ord modAnim">
        <pc:chgData name="Jad Silbak" userId="6d7e641b-76fd-48dc-80cf-f777237fad7b" providerId="ADAL" clId="{0EC03822-43B4-C54A-9765-6AB000F31A92}" dt="2019-11-10T14:46:07.168" v="16882"/>
        <pc:sldMkLst>
          <pc:docMk/>
          <pc:sldMk cId="1479180299" sldId="400"/>
        </pc:sldMkLst>
        <pc:spChg chg="mod">
          <ac:chgData name="Jad Silbak" userId="6d7e641b-76fd-48dc-80cf-f777237fad7b" providerId="ADAL" clId="{0EC03822-43B4-C54A-9765-6AB000F31A92}" dt="2019-11-10T13:27:19.963" v="16847" actId="20577"/>
          <ac:spMkLst>
            <pc:docMk/>
            <pc:sldMk cId="1479180299" sldId="400"/>
            <ac:spMk id="2" creationId="{00000000-0000-0000-0000-000000000000}"/>
          </ac:spMkLst>
        </pc:spChg>
        <pc:spChg chg="del">
          <ac:chgData name="Jad Silbak" userId="6d7e641b-76fd-48dc-80cf-f777237fad7b" providerId="ADAL" clId="{0EC03822-43B4-C54A-9765-6AB000F31A92}" dt="2019-11-10T06:13:03.139" v="16817" actId="478"/>
          <ac:spMkLst>
            <pc:docMk/>
            <pc:sldMk cId="1479180299" sldId="400"/>
            <ac:spMk id="9" creationId="{5F0D514C-5510-B042-AED7-472B5D7CB3A0}"/>
          </ac:spMkLst>
        </pc:spChg>
        <pc:spChg chg="add mod">
          <ac:chgData name="Jad Silbak" userId="6d7e641b-76fd-48dc-80cf-f777237fad7b" providerId="ADAL" clId="{0EC03822-43B4-C54A-9765-6AB000F31A92}" dt="2019-11-10T06:13:18.032" v="16821" actId="14100"/>
          <ac:spMkLst>
            <pc:docMk/>
            <pc:sldMk cId="1479180299" sldId="400"/>
            <ac:spMk id="102" creationId="{0050783A-2B56-BB45-93E0-D3BA684CC658}"/>
          </ac:spMkLst>
        </pc:spChg>
        <pc:spChg chg="mod">
          <ac:chgData name="Jad Silbak" userId="6d7e641b-76fd-48dc-80cf-f777237fad7b" providerId="ADAL" clId="{0EC03822-43B4-C54A-9765-6AB000F31A92}" dt="2019-11-10T06:14:09.509" v="16823" actId="255"/>
          <ac:spMkLst>
            <pc:docMk/>
            <pc:sldMk cId="1479180299" sldId="400"/>
            <ac:spMk id="113" creationId="{DEB9539B-8818-0645-B691-99616103C9E1}"/>
          </ac:spMkLst>
        </pc:spChg>
      </pc:sldChg>
      <pc:sldChg chg="addSp delSp modSp add ord delAnim modAnim">
        <pc:chgData name="Jad Silbak" userId="6d7e641b-76fd-48dc-80cf-f777237fad7b" providerId="ADAL" clId="{0EC03822-43B4-C54A-9765-6AB000F31A92}" dt="2019-11-10T18:41:03.753" v="17185" actId="20577"/>
        <pc:sldMkLst>
          <pc:docMk/>
          <pc:sldMk cId="1725156128" sldId="401"/>
        </pc:sldMkLst>
        <pc:spChg chg="mod">
          <ac:chgData name="Jad Silbak" userId="6d7e641b-76fd-48dc-80cf-f777237fad7b" providerId="ADAL" clId="{0EC03822-43B4-C54A-9765-6AB000F31A92}" dt="2019-11-10T14:54:17.567" v="16951" actId="20577"/>
          <ac:spMkLst>
            <pc:docMk/>
            <pc:sldMk cId="1725156128" sldId="401"/>
            <ac:spMk id="2" creationId="{00000000-0000-0000-0000-000000000000}"/>
          </ac:spMkLst>
        </pc:spChg>
        <pc:spChg chg="mod">
          <ac:chgData name="Jad Silbak" userId="6d7e641b-76fd-48dc-80cf-f777237fad7b" providerId="ADAL" clId="{0EC03822-43B4-C54A-9765-6AB000F31A92}" dt="2019-11-10T18:41:03.753" v="17185" actId="20577"/>
          <ac:spMkLst>
            <pc:docMk/>
            <pc:sldMk cId="1725156128" sldId="401"/>
            <ac:spMk id="3" creationId="{DF99CE28-FBEA-E648-AD01-19C92B813733}"/>
          </ac:spMkLst>
        </pc:spChg>
        <pc:spChg chg="add mod">
          <ac:chgData name="Jad Silbak" userId="6d7e641b-76fd-48dc-80cf-f777237fad7b" providerId="ADAL" clId="{0EC03822-43B4-C54A-9765-6AB000F31A92}" dt="2019-11-10T17:53:42.216" v="17117" actId="313"/>
          <ac:spMkLst>
            <pc:docMk/>
            <pc:sldMk cId="1725156128" sldId="401"/>
            <ac:spMk id="4" creationId="{2607F8DA-3BEE-3C4B-B391-5429902AC6CA}"/>
          </ac:spMkLst>
        </pc:spChg>
        <pc:spChg chg="add del mod">
          <ac:chgData name="Jad Silbak" userId="6d7e641b-76fd-48dc-80cf-f777237fad7b" providerId="ADAL" clId="{0EC03822-43B4-C54A-9765-6AB000F31A92}" dt="2019-11-10T06:03:37.343" v="16711" actId="478"/>
          <ac:spMkLst>
            <pc:docMk/>
            <pc:sldMk cId="1725156128" sldId="401"/>
            <ac:spMk id="4" creationId="{3A0752EA-1BE8-2C42-8F0B-D1746AE94652}"/>
          </ac:spMkLst>
        </pc:spChg>
        <pc:spChg chg="add del mod">
          <ac:chgData name="Jad Silbak" userId="6d7e641b-76fd-48dc-80cf-f777237fad7b" providerId="ADAL" clId="{0EC03822-43B4-C54A-9765-6AB000F31A92}" dt="2019-11-10T05:53:19.450" v="16402" actId="478"/>
          <ac:spMkLst>
            <pc:docMk/>
            <pc:sldMk cId="1725156128" sldId="401"/>
            <ac:spMk id="6" creationId="{246F77D4-2233-4C42-A528-C24E01613C71}"/>
          </ac:spMkLst>
        </pc:spChg>
        <pc:spChg chg="mod">
          <ac:chgData name="Jad Silbak" userId="6d7e641b-76fd-48dc-80cf-f777237fad7b" providerId="ADAL" clId="{0EC03822-43B4-C54A-9765-6AB000F31A92}" dt="2019-11-10T13:26:29.372" v="16836" actId="20577"/>
          <ac:spMkLst>
            <pc:docMk/>
            <pc:sldMk cId="1725156128" sldId="401"/>
            <ac:spMk id="7" creationId="{E41ACD09-D3AB-1440-9A62-5C1871AB2A28}"/>
          </ac:spMkLst>
        </pc:spChg>
        <pc:spChg chg="add mod">
          <ac:chgData name="Jad Silbak" userId="6d7e641b-76fd-48dc-80cf-f777237fad7b" providerId="ADAL" clId="{0EC03822-43B4-C54A-9765-6AB000F31A92}" dt="2019-11-10T06:05:51.121" v="16721" actId="1076"/>
          <ac:spMkLst>
            <pc:docMk/>
            <pc:sldMk cId="1725156128" sldId="401"/>
            <ac:spMk id="8" creationId="{0D9C0A02-9FF8-C445-BE77-6F4F507BF347}"/>
          </ac:spMkLst>
        </pc:spChg>
        <pc:spChg chg="add mod">
          <ac:chgData name="Jad Silbak" userId="6d7e641b-76fd-48dc-80cf-f777237fad7b" providerId="ADAL" clId="{0EC03822-43B4-C54A-9765-6AB000F31A92}" dt="2019-11-10T06:05:53.730" v="16722" actId="1076"/>
          <ac:spMkLst>
            <pc:docMk/>
            <pc:sldMk cId="1725156128" sldId="401"/>
            <ac:spMk id="9" creationId="{10A79739-615B-164B-90A0-78E090984426}"/>
          </ac:spMkLst>
        </pc:spChg>
        <pc:spChg chg="del">
          <ac:chgData name="Jad Silbak" userId="6d7e641b-76fd-48dc-80cf-f777237fad7b" providerId="ADAL" clId="{0EC03822-43B4-C54A-9765-6AB000F31A92}" dt="2019-11-10T05:46:43.149" v="16205" actId="478"/>
          <ac:spMkLst>
            <pc:docMk/>
            <pc:sldMk cId="1725156128" sldId="401"/>
            <ac:spMk id="10" creationId="{59FF1477-A6A0-294A-98E6-FA886575F881}"/>
          </ac:spMkLst>
        </pc:spChg>
        <pc:spChg chg="add del mod">
          <ac:chgData name="Jad Silbak" userId="6d7e641b-76fd-48dc-80cf-f777237fad7b" providerId="ADAL" clId="{0EC03822-43B4-C54A-9765-6AB000F31A92}" dt="2019-11-10T18:40:17.996" v="17140" actId="478"/>
          <ac:spMkLst>
            <pc:docMk/>
            <pc:sldMk cId="1725156128" sldId="401"/>
            <ac:spMk id="10" creationId="{DDE18D7E-BEE7-434F-9D45-52CD5AA22448}"/>
          </ac:spMkLst>
        </pc:spChg>
      </pc:sldChg>
      <pc:sldChg chg="add del">
        <pc:chgData name="Jad Silbak" userId="6d7e641b-76fd-48dc-80cf-f777237fad7b" providerId="ADAL" clId="{0EC03822-43B4-C54A-9765-6AB000F31A92}" dt="2019-11-10T17:37:18.452" v="16982" actId="2696"/>
        <pc:sldMkLst>
          <pc:docMk/>
          <pc:sldMk cId="1759390714" sldId="40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565D9-D208-4009-B96E-B20EC1CCB820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81230-48C4-41F0-B29C-37526EBA8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128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81230-48C4-41F0-B29C-37526EBA874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043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81230-48C4-41F0-B29C-37526EBA874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936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81230-48C4-41F0-B29C-37526EBA8749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390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81230-48C4-41F0-B29C-37526EBA874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718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81230-48C4-41F0-B29C-37526EBA874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486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81230-48C4-41F0-B29C-37526EBA874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345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81230-48C4-41F0-B29C-37526EBA874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883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/>
                  <a:t>(we have space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1200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𝑙𝑜𝑔𝑛</m:t>
                    </m:r>
                    <m:r>
                      <a:rPr lang="en-US" sz="1200" i="1" dirty="0">
                        <a:solidFill>
                          <a:srgbClr val="FF000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1200" dirty="0"/>
                  <a:t>and are allowed to read the input in one pass).</a:t>
                </a:r>
                <a:endParaRPr lang="en-US" dirty="0"/>
              </a:p>
            </p:txBody>
          </p:sp>
        </mc:Choice>
        <mc:Fallback xmlns="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/>
                  <a:t>(we have space </a:t>
                </a:r>
                <a:r>
                  <a:rPr lang="en-US" sz="1200" i="0" dirty="0">
                    <a:solidFill>
                      <a:srgbClr val="FF0000"/>
                    </a:solidFill>
                    <a:latin typeface="Cambria Math"/>
                  </a:rPr>
                  <a:t>𝑂(</a:t>
                </a:r>
                <a:r>
                  <a:rPr lang="en-US" sz="1200" i="0" dirty="0" err="1">
                    <a:solidFill>
                      <a:srgbClr val="FF0000"/>
                    </a:solidFill>
                    <a:latin typeface="Cambria Math"/>
                  </a:rPr>
                  <a:t>𝑙𝑜𝑔𝑛</a:t>
                </a:r>
                <a:r>
                  <a:rPr lang="en-US" sz="1200" i="0" dirty="0">
                    <a:solidFill>
                      <a:srgbClr val="FF0000"/>
                    </a:solidFill>
                    <a:latin typeface="Cambria Math"/>
                  </a:rPr>
                  <a:t>) </a:t>
                </a:r>
                <a:r>
                  <a:rPr lang="en-US" sz="1200" dirty="0"/>
                  <a:t>and are allowed to read the input in one pass).</a:t>
                </a:r>
                <a:endParaRPr lang="en-US" dirty="0"/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81230-48C4-41F0-B29C-37526EBA874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099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81230-48C4-41F0-B29C-37526EBA874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645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81230-48C4-41F0-B29C-37526EBA874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442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81230-48C4-41F0-B29C-37526EBA874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579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18-Nov-19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03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18-Nov-19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18-Nov-19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8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18-Nov-19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92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18-Nov-19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8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18-Nov-19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41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18-Nov-19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8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18-Nov-19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4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18-Nov-19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82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18-Nov-19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84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18-Nov-19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44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80EBD-2CD5-4377-9BD4-8B5E1680C03B}" type="datetimeFigureOut">
              <a:rPr lang="en-US" smtClean="0"/>
              <a:t>18-Nov-19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9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1.png"/><Relationship Id="rId5" Type="http://schemas.openxmlformats.org/officeDocument/2006/relationships/image" Target="../media/image48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90.png"/><Relationship Id="rId4" Type="http://schemas.openxmlformats.org/officeDocument/2006/relationships/image" Target="../media/image40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5" Type="http://schemas.openxmlformats.org/officeDocument/2006/relationships/image" Target="../media/image482.png"/><Relationship Id="rId4" Type="http://schemas.openxmlformats.org/officeDocument/2006/relationships/image" Target="../media/image40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0.png"/><Relationship Id="rId4" Type="http://schemas.openxmlformats.org/officeDocument/2006/relationships/image" Target="../media/image4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71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10" Type="http://schemas.openxmlformats.org/officeDocument/2006/relationships/image" Target="../media/image311.png"/><Relationship Id="rId4" Type="http://schemas.openxmlformats.org/officeDocument/2006/relationships/image" Target="../media/image52.png"/><Relationship Id="rId9" Type="http://schemas.openxmlformats.org/officeDocument/2006/relationships/image" Target="../media/image301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png"/><Relationship Id="rId3" Type="http://schemas.openxmlformats.org/officeDocument/2006/relationships/image" Target="../media/image360.png"/><Relationship Id="rId12" Type="http://schemas.openxmlformats.org/officeDocument/2006/relationships/image" Target="../media/image362.png"/><Relationship Id="rId2" Type="http://schemas.openxmlformats.org/officeDocument/2006/relationships/image" Target="../media/image35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53.png"/><Relationship Id="rId5" Type="http://schemas.openxmlformats.org/officeDocument/2006/relationships/image" Target="../media/image200.png"/><Relationship Id="rId10" Type="http://schemas.openxmlformats.org/officeDocument/2006/relationships/image" Target="../media/image342.png"/><Relationship Id="rId4" Type="http://schemas.openxmlformats.org/officeDocument/2006/relationships/image" Target="../media/image190.png"/><Relationship Id="rId9" Type="http://schemas.openxmlformats.org/officeDocument/2006/relationships/image" Target="../media/image291.png"/><Relationship Id="rId1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1.png"/><Relationship Id="rId13" Type="http://schemas.microsoft.com/office/2007/relationships/hdphoto" Target="../media/hdphoto1.wdp"/><Relationship Id="rId3" Type="http://schemas.openxmlformats.org/officeDocument/2006/relationships/image" Target="../media/image190.png"/><Relationship Id="rId12" Type="http://schemas.openxmlformats.org/officeDocument/2006/relationships/image" Target="../media/image51.png"/><Relationship Id="rId2" Type="http://schemas.openxmlformats.org/officeDocument/2006/relationships/image" Target="../media/image352.png"/><Relationship Id="rId16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371.png"/><Relationship Id="rId5" Type="http://schemas.openxmlformats.org/officeDocument/2006/relationships/image" Target="../media/image341.png"/><Relationship Id="rId15" Type="http://schemas.openxmlformats.org/officeDocument/2006/relationships/image" Target="../media/image391.png"/><Relationship Id="rId10" Type="http://schemas.openxmlformats.org/officeDocument/2006/relationships/image" Target="../media/image361.png"/><Relationship Id="rId4" Type="http://schemas.openxmlformats.org/officeDocument/2006/relationships/image" Target="../media/image20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5.png"/><Relationship Id="rId5" Type="http://schemas.openxmlformats.org/officeDocument/2006/relationships/image" Target="../media/image172.png"/><Relationship Id="rId10" Type="http://schemas.openxmlformats.org/officeDocument/2006/relationships/image" Target="../media/image17.png"/><Relationship Id="rId9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20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Quasilinear Time </a:t>
            </a:r>
            <a:br>
              <a:rPr lang="en-US" sz="4800" dirty="0">
                <a:solidFill>
                  <a:srgbClr val="C00000"/>
                </a:solidFill>
              </a:rPr>
            </a:br>
            <a:r>
              <a:rPr lang="en-US" sz="4800" dirty="0">
                <a:solidFill>
                  <a:srgbClr val="C00000"/>
                </a:solidFill>
              </a:rPr>
              <a:t>List-Decodable Codes for Space Bounded Channels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899592" y="4797152"/>
            <a:ext cx="7416824" cy="1752600"/>
          </a:xfrm>
        </p:spPr>
        <p:txBody>
          <a:bodyPr>
            <a:normAutofit fontScale="92500"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Swastik </a:t>
            </a:r>
            <a:r>
              <a:rPr lang="en-US" dirty="0" err="1">
                <a:solidFill>
                  <a:schemeClr val="tx1"/>
                </a:solidFill>
              </a:rPr>
              <a:t>Kopparty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Rutgers University and IAS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Ronen </a:t>
            </a:r>
            <a:r>
              <a:rPr lang="en-US" dirty="0" err="1">
                <a:solidFill>
                  <a:schemeClr val="tx1"/>
                </a:solidFill>
              </a:rPr>
              <a:t>Shaltiel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University of Haifa</a:t>
            </a:r>
          </a:p>
          <a:p>
            <a:pPr algn="l"/>
            <a:r>
              <a:rPr lang="en-US" dirty="0" err="1">
                <a:solidFill>
                  <a:schemeClr val="tx1"/>
                </a:solidFill>
              </a:rPr>
              <a:t>Jad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Silbak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Tel-Aviv University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73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List-Decodable Codes for Larger Space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2816"/>
                <a:ext cx="8507288" cy="410445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700" dirty="0" smtClean="0">
                    <a:solidFill>
                      <a:srgbClr val="00B050"/>
                    </a:solidFill>
                  </a:rPr>
                  <a:t>This work (main results): </a:t>
                </a:r>
                <a:r>
                  <a:rPr lang="en-US" sz="2700" dirty="0">
                    <a:solidFill>
                      <a:srgbClr val="0070C0"/>
                    </a:solidFill>
                  </a:rPr>
                  <a:t>Explicit </a:t>
                </a:r>
                <a:r>
                  <a:rPr lang="en-US" sz="2700" dirty="0"/>
                  <a:t>list-decodable </a:t>
                </a:r>
                <a:r>
                  <a:rPr lang="en-US" sz="2800" u="sng" dirty="0"/>
                  <a:t>stochastic</a:t>
                </a:r>
                <a:r>
                  <a:rPr lang="en-US" sz="2800" dirty="0"/>
                  <a:t> codes</a:t>
                </a:r>
                <a:r>
                  <a:rPr lang="en-US" sz="2700" dirty="0"/>
                  <a:t> with rate </a:t>
                </a:r>
                <a14:m>
                  <m:oMath xmlns:m="http://schemas.openxmlformats.org/officeDocument/2006/math">
                    <m:r>
                      <a:rPr lang="en-US" sz="27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𝐻</m:t>
                    </m:r>
                    <m:d>
                      <m:dPr>
                        <m:ctrlP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700" dirty="0" smtClean="0"/>
                  <a:t>,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sz="27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7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7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7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sz="27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7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7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7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7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7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7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7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7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7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700" dirty="0" smtClean="0"/>
                  <a:t>.</a:t>
                </a:r>
                <a:endParaRPr lang="en-US" sz="2700" dirty="0"/>
              </a:p>
              <a:p>
                <a:r>
                  <a:rPr lang="en-US" sz="2700" dirty="0"/>
                  <a:t>For </a:t>
                </a:r>
                <a:r>
                  <a:rPr lang="en-US" sz="2700" u="sng" dirty="0"/>
                  <a:t>any-order</a:t>
                </a:r>
                <a:r>
                  <a:rPr lang="en-US" sz="2700" dirty="0"/>
                  <a:t> space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7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7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sz="27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7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≫</m:t>
                    </m:r>
                    <m:r>
                      <m:rPr>
                        <m:sty m:val="p"/>
                      </m:rPr>
                      <a:rPr lang="en-US" sz="27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700" dirty="0"/>
                  <a:t> channels, with encoding and decoding running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7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7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7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sz="2700" b="0" i="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700" b="0" i="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700" b="0" i="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700" dirty="0"/>
                  <a:t> time</a:t>
                </a:r>
                <a:r>
                  <a:rPr lang="en-US" sz="2700" dirty="0" smtClean="0"/>
                  <a:t>. </a:t>
                </a:r>
                <a:r>
                  <a:rPr lang="he-IL" sz="2700" dirty="0"/>
                  <a:t>)</a:t>
                </a:r>
                <a:r>
                  <a:rPr lang="en-US" sz="2700" dirty="0" smtClean="0"/>
                  <a:t>Holds </a:t>
                </a:r>
                <a:r>
                  <a:rPr lang="en-US" sz="2700" dirty="0" smtClean="0"/>
                  <a:t>for any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7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7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7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7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7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e-IL" sz="2700" dirty="0" smtClean="0"/>
                  <a:t>(</a:t>
                </a:r>
                <a:r>
                  <a:rPr lang="en-US" sz="2700" dirty="0" smtClean="0"/>
                  <a:t>.</a:t>
                </a:r>
                <a:endParaRPr lang="en-US" sz="2400" dirty="0"/>
              </a:p>
              <a:p>
                <a:r>
                  <a:rPr lang="en-US" sz="2700" dirty="0"/>
                  <a:t>For </a:t>
                </a:r>
                <a:r>
                  <a:rPr lang="en-US" sz="2700" u="sng" dirty="0"/>
                  <a:t>any-order</a:t>
                </a:r>
                <a:r>
                  <a:rPr lang="en-US" sz="2700" dirty="0"/>
                  <a:t> space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polylog</m:t>
                    </m:r>
                    <m:d>
                      <m:dPr>
                        <m:ctrlPr>
                          <a:rPr lang="en-US" sz="27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700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700" dirty="0"/>
                  <a:t>channels, with encoding and decoding running in a </a:t>
                </a:r>
                <a:r>
                  <a:rPr lang="en-US" sz="2700" u="sng" dirty="0"/>
                  <a:t>fixed polytime</a:t>
                </a:r>
                <a:r>
                  <a:rPr lang="en-US" sz="2700" dirty="0"/>
                  <a:t> independent of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700" dirty="0"/>
                  <a:t> (holds for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7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7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7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7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7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700" dirty="0">
                    <a:solidFill>
                      <a:srgbClr val="C00000"/>
                    </a:solidFill>
                  </a:rPr>
                  <a:t> </a:t>
                </a:r>
                <a:r>
                  <a:rPr lang="en-US" sz="2700" dirty="0"/>
                  <a:t>is say </a:t>
                </a:r>
                <a:r>
                  <a:rPr lang="en-US" sz="2700" dirty="0">
                    <a:solidFill>
                      <a:srgbClr val="C00000"/>
                    </a:solidFill>
                  </a:rPr>
                  <a:t>1/100</a:t>
                </a:r>
                <a:r>
                  <a:rPr lang="en-US" sz="2700" dirty="0"/>
                  <a:t>).</a:t>
                </a:r>
              </a:p>
              <a:p>
                <a:pPr marL="0" indent="0">
                  <a:buNone/>
                </a:pPr>
                <a:endParaRPr lang="en-US" sz="2700" dirty="0"/>
              </a:p>
              <a:p>
                <a:endParaRPr lang="en-US" sz="2700" dirty="0"/>
              </a:p>
              <a:p>
                <a:endParaRPr lang="en-US" sz="2700" dirty="0"/>
              </a:p>
              <a:p>
                <a:pPr marL="0" indent="0">
                  <a:buNone/>
                </a:pPr>
                <a:endParaRPr lang="en-US" sz="2700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700" dirty="0"/>
                  <a:t>	</a:t>
                </a:r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2816"/>
                <a:ext cx="8507288" cy="4104456"/>
              </a:xfrm>
              <a:blipFill>
                <a:blip r:embed="rId3"/>
                <a:stretch>
                  <a:fillRect l="-1433" t="-1486" r="-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DF9797D-021B-6A44-B53B-2012A5329EA8}"/>
              </a:ext>
            </a:extLst>
          </p:cNvPr>
          <p:cNvSpPr/>
          <p:nvPr/>
        </p:nvSpPr>
        <p:spPr>
          <a:xfrm>
            <a:off x="637220" y="5661248"/>
            <a:ext cx="8003232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“</a:t>
            </a:r>
            <a:r>
              <a:rPr lang="en-US" sz="2400" dirty="0">
                <a:solidFill>
                  <a:schemeClr val="tx1"/>
                </a:solidFill>
              </a:rPr>
              <a:t>Essentially” all </a:t>
            </a:r>
            <a:r>
              <a:rPr lang="en-US" sz="2400" dirty="0" smtClean="0">
                <a:solidFill>
                  <a:schemeClr val="tx1"/>
                </a:solidFill>
              </a:rPr>
              <a:t>randomized </a:t>
            </a:r>
            <a:r>
              <a:rPr lang="en-US" sz="2400" dirty="0">
                <a:solidFill>
                  <a:schemeClr val="tx1"/>
                </a:solidFill>
              </a:rPr>
              <a:t>channels studied in info-theory (e.g. BSC, Burst,…) are </a:t>
            </a:r>
            <a:r>
              <a:rPr lang="en-US" sz="2400" dirty="0">
                <a:solidFill>
                  <a:srgbClr val="0070C0"/>
                </a:solidFill>
              </a:rPr>
              <a:t>implementable</a:t>
            </a:r>
            <a:r>
              <a:rPr lang="en-US" sz="2400" dirty="0">
                <a:solidFill>
                  <a:schemeClr val="tx1"/>
                </a:solidFill>
              </a:rPr>
              <a:t> in small space channels</a:t>
            </a:r>
            <a:endParaRPr lang="he-I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31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853136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Component: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Raw Reed-Solomon codes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Explicit linear (</a:t>
            </a:r>
            <a:r>
              <a:rPr lang="en-US" dirty="0" smtClean="0">
                <a:solidFill>
                  <a:srgbClr val="0070C0"/>
                </a:solidFill>
              </a:rPr>
              <a:t>standard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0070C0"/>
                </a:solidFill>
              </a:rPr>
              <a:t>codes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rgbClr val="0070C0"/>
                </a:solidFill>
              </a:rPr>
              <a:t>large distance</a:t>
            </a:r>
            <a:r>
              <a:rPr lang="en-US" dirty="0" smtClean="0"/>
              <a:t>,    </a:t>
            </a:r>
            <a:r>
              <a:rPr lang="en-US" dirty="0" smtClean="0">
                <a:solidFill>
                  <a:srgbClr val="0070C0"/>
                </a:solidFill>
              </a:rPr>
              <a:t>dual distance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70C0"/>
                </a:solidFill>
              </a:rPr>
              <a:t>explicit list-decoding </a:t>
            </a:r>
            <a:r>
              <a:rPr lang="en-US" dirty="0" smtClean="0"/>
              <a:t>from </a:t>
            </a:r>
            <a:r>
              <a:rPr lang="en-US" dirty="0" smtClean="0">
                <a:solidFill>
                  <a:srgbClr val="C00000"/>
                </a:solidFill>
              </a:rPr>
              <a:t>½</a:t>
            </a:r>
            <a:r>
              <a:rPr lang="en-US" dirty="0" smtClean="0"/>
              <a:t> errors.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New point of view </a:t>
            </a:r>
            <a:r>
              <a:rPr lang="en-US" dirty="0" smtClean="0"/>
              <a:t>on good old </a:t>
            </a:r>
            <a:r>
              <a:rPr lang="en-US" dirty="0" smtClean="0">
                <a:solidFill>
                  <a:srgbClr val="0070C0"/>
                </a:solidFill>
              </a:rPr>
              <a:t>Reed-Solomon</a:t>
            </a:r>
            <a:r>
              <a:rPr lang="en-US" dirty="0" smtClean="0"/>
              <a:t> codes.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Gives: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Pseudorandom</a:t>
            </a:r>
            <a:r>
              <a:rPr lang="en-US" dirty="0" smtClean="0"/>
              <a:t> “control” </a:t>
            </a:r>
            <a:r>
              <a:rPr lang="en-US" dirty="0" smtClean="0">
                <a:solidFill>
                  <a:srgbClr val="0070C0"/>
                </a:solidFill>
              </a:rPr>
              <a:t>codes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Stochastoc</a:t>
            </a:r>
            <a:r>
              <a:rPr lang="en-US" dirty="0" smtClean="0"/>
              <a:t> codes (against </a:t>
            </a:r>
            <a:r>
              <a:rPr lang="en-US" dirty="0" smtClean="0">
                <a:solidFill>
                  <a:srgbClr val="0070C0"/>
                </a:solidFill>
              </a:rPr>
              <a:t>Hamming channels</a:t>
            </a:r>
            <a:r>
              <a:rPr lang="en-US" dirty="0" smtClean="0"/>
              <a:t>) with </a:t>
            </a:r>
            <a:r>
              <a:rPr lang="en-US" dirty="0" smtClean="0">
                <a:solidFill>
                  <a:srgbClr val="0070C0"/>
                </a:solidFill>
              </a:rPr>
              <a:t>pseudorandom properties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Stochastic codes</a:t>
            </a:r>
            <a:r>
              <a:rPr lang="en-US" dirty="0" smtClean="0"/>
              <a:t> for </a:t>
            </a:r>
            <a:r>
              <a:rPr lang="en-US" dirty="0" smtClean="0">
                <a:solidFill>
                  <a:srgbClr val="0070C0"/>
                </a:solidFill>
              </a:rPr>
              <a:t>space bounded channels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Use new </a:t>
            </a:r>
            <a:r>
              <a:rPr lang="en-US" dirty="0" smtClean="0">
                <a:solidFill>
                  <a:srgbClr val="0070C0"/>
                </a:solidFill>
              </a:rPr>
              <a:t>pseudorandom codes </a:t>
            </a:r>
            <a:r>
              <a:rPr lang="en-US" dirty="0" smtClean="0"/>
              <a:t>in framework of [GS16,SS16] (with some additional ideas).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74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3511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Component: Raw </a:t>
            </a:r>
            <a:r>
              <a:rPr lang="en-US" dirty="0">
                <a:solidFill>
                  <a:srgbClr val="002060"/>
                </a:solidFill>
              </a:rPr>
              <a:t>Reed-Solomon Codes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F99CE28-FBEA-E648-AD01-19C92B813733}"/>
                  </a:ext>
                </a:extLst>
              </p:cNvPr>
              <p:cNvSpPr/>
              <p:nvPr/>
            </p:nvSpPr>
            <p:spPr>
              <a:xfrm>
                <a:off x="299209" y="1259632"/>
                <a:ext cx="8538576" cy="14237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 smtClean="0">
                    <a:solidFill>
                      <a:schemeClr val="tx1"/>
                    </a:solidFill>
                  </a:rPr>
                  <a:t>We will need </a:t>
                </a:r>
                <a:r>
                  <a:rPr lang="en-US" sz="2700" dirty="0">
                    <a:solidFill>
                      <a:schemeClr val="tx1"/>
                    </a:solidFill>
                  </a:rPr>
                  <a:t>a </a:t>
                </a:r>
                <a:r>
                  <a:rPr lang="en-US" sz="2700" dirty="0" smtClean="0">
                    <a:solidFill>
                      <a:schemeClr val="tx1"/>
                    </a:solidFill>
                  </a:rPr>
                  <a:t>(</a:t>
                </a:r>
                <a:r>
                  <a:rPr lang="en-US" sz="2700" dirty="0" smtClean="0">
                    <a:solidFill>
                      <a:srgbClr val="0070C0"/>
                    </a:solidFill>
                  </a:rPr>
                  <a:t>standard</a:t>
                </a:r>
                <a:r>
                  <a:rPr lang="en-US" sz="2700" dirty="0" smtClean="0">
                    <a:solidFill>
                      <a:schemeClr val="tx1"/>
                    </a:solidFill>
                  </a:rPr>
                  <a:t>) </a:t>
                </a:r>
                <a:r>
                  <a:rPr lang="en-US" sz="2700" dirty="0" smtClean="0">
                    <a:solidFill>
                      <a:srgbClr val="0070C0"/>
                    </a:solidFill>
                  </a:rPr>
                  <a:t>linear code </a:t>
                </a:r>
                <a:r>
                  <a:rPr lang="en-US" sz="2700" dirty="0" smtClean="0"/>
                  <a:t>which:</a:t>
                </a:r>
                <a:endParaRPr lang="en-US" sz="27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Has </a:t>
                </a:r>
                <a:r>
                  <a:rPr lang="en-US" sz="2400" u="sng" dirty="0">
                    <a:solidFill>
                      <a:srgbClr val="0070C0"/>
                    </a:solidFill>
                  </a:rPr>
                  <a:t>explicit</a:t>
                </a:r>
                <a:r>
                  <a:rPr lang="en-US" sz="2400" dirty="0">
                    <a:solidFill>
                      <a:schemeClr val="tx1"/>
                    </a:solidFill>
                  </a:rPr>
                  <a:t> list-decoding from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errors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Has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Dual </a:t>
                </a:r>
                <a:r>
                  <a:rPr lang="en-US" sz="2400" dirty="0">
                    <a:solidFill>
                      <a:srgbClr val="0070C0"/>
                    </a:solidFill>
                  </a:rPr>
                  <a:t>distance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. (implies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F99CE28-FBEA-E648-AD01-19C92B8137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09" y="1259632"/>
                <a:ext cx="8538576" cy="1423723"/>
              </a:xfrm>
              <a:prstGeom prst="rect">
                <a:avLst/>
              </a:prstGeom>
              <a:blipFill rotWithShape="0">
                <a:blip r:embed="rId2"/>
                <a:stretch>
                  <a:fillRect l="-1356" t="-3863" b="-94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41ACD09-D3AB-1440-9A62-5C1871AB2A28}"/>
                  </a:ext>
                </a:extLst>
              </p:cNvPr>
              <p:cNvSpPr/>
              <p:nvPr/>
            </p:nvSpPr>
            <p:spPr>
              <a:xfrm>
                <a:off x="306215" y="2852936"/>
                <a:ext cx="8302094" cy="3732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700" dirty="0" smtClean="0"/>
                  <a:t>Usual suspects:</a:t>
                </a:r>
                <a:endParaRPr lang="en-US" sz="2700" dirty="0"/>
              </a:p>
              <a:p>
                <a:pPr>
                  <a:buClr>
                    <a:schemeClr val="tx1"/>
                  </a:buClr>
                </a:pPr>
                <a:r>
                  <a:rPr lang="en-US" sz="2700" dirty="0">
                    <a:solidFill>
                      <a:srgbClr val="0070C0"/>
                    </a:solidFill>
                  </a:rPr>
                  <a:t>Dual-BCH Codes</a:t>
                </a:r>
              </a:p>
              <a:p>
                <a:pPr marL="342900" indent="-3429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Have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distance.</a:t>
                </a:r>
              </a:p>
              <a:p>
                <a:pPr marL="342900" indent="-3429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Are linear with with dual distance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:pPr marL="342900" indent="-3429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Unfortunately, </a:t>
                </a:r>
                <a:r>
                  <a:rPr lang="en-US" sz="2400" u="sng" dirty="0"/>
                  <a:t>we don’t have explicit</a:t>
                </a:r>
                <a:r>
                  <a:rPr lang="en-US" sz="2400" dirty="0"/>
                  <a:t> list-decoding algorithm.</a:t>
                </a:r>
              </a:p>
              <a:p>
                <a:pPr marL="342900" indent="-3429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>
                  <a:buClr>
                    <a:schemeClr val="tx1"/>
                  </a:buClr>
                </a:pPr>
                <a:r>
                  <a:rPr lang="en-US" sz="2700" dirty="0">
                    <a:solidFill>
                      <a:srgbClr val="0070C0"/>
                    </a:solidFill>
                  </a:rPr>
                  <a:t>Reed-Solomon </a:t>
                </a:r>
                <a:r>
                  <a:rPr lang="en-US" sz="2700" dirty="0"/>
                  <a:t>concatenated with an inner code</a:t>
                </a:r>
              </a:p>
              <a:p>
                <a:pPr marL="342900" indent="-3429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Has </a:t>
                </a:r>
                <a:r>
                  <a:rPr lang="en-US" sz="2400" u="sng" dirty="0">
                    <a:solidFill>
                      <a:srgbClr val="0070C0"/>
                    </a:solidFill>
                  </a:rPr>
                  <a:t>explicit</a:t>
                </a:r>
                <a:r>
                  <a:rPr lang="en-US" sz="2400" dirty="0"/>
                  <a:t> list-decoding</a:t>
                </a:r>
              </a:p>
              <a:p>
                <a:pPr marL="342900" indent="-3429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Concatenation with nontrivial code </a:t>
                </a:r>
                <a:r>
                  <a:rPr lang="en-US" sz="2400" u="sng" dirty="0"/>
                  <a:t>destroys the dual distance</a:t>
                </a:r>
                <a:r>
                  <a:rPr lang="en-US" sz="2400" dirty="0"/>
                  <a:t>.</a:t>
                </a:r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41ACD09-D3AB-1440-9A62-5C1871AB2A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15" y="2852936"/>
                <a:ext cx="8302094" cy="3732047"/>
              </a:xfrm>
              <a:prstGeom prst="rect">
                <a:avLst/>
              </a:prstGeom>
              <a:blipFill>
                <a:blip r:embed="rId3"/>
                <a:stretch>
                  <a:fillRect l="-1395" t="-1471" r="-294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3">
            <a:extLst>
              <a:ext uri="{FF2B5EF4-FFF2-40B4-BE49-F238E27FC236}">
                <a16:creationId xmlns:a16="http://schemas.microsoft.com/office/drawing/2014/main" id="{0D9C0A02-9FF8-C445-BE77-6F4F507BF347}"/>
              </a:ext>
            </a:extLst>
          </p:cNvPr>
          <p:cNvSpPr/>
          <p:nvPr/>
        </p:nvSpPr>
        <p:spPr bwMode="auto">
          <a:xfrm>
            <a:off x="306215" y="3501008"/>
            <a:ext cx="2393577" cy="45719"/>
          </a:xfrm>
          <a:custGeom>
            <a:avLst/>
            <a:gdLst>
              <a:gd name="connsiteX0" fmla="*/ 0 w 6014720"/>
              <a:gd name="connsiteY0" fmla="*/ 32748 h 53068"/>
              <a:gd name="connsiteX1" fmla="*/ 111760 w 6014720"/>
              <a:gd name="connsiteY1" fmla="*/ 12428 h 53068"/>
              <a:gd name="connsiteX2" fmla="*/ 162560 w 6014720"/>
              <a:gd name="connsiteY2" fmla="*/ 22588 h 53068"/>
              <a:gd name="connsiteX3" fmla="*/ 223520 w 6014720"/>
              <a:gd name="connsiteY3" fmla="*/ 53068 h 53068"/>
              <a:gd name="connsiteX4" fmla="*/ 335280 w 6014720"/>
              <a:gd name="connsiteY4" fmla="*/ 42908 h 53068"/>
              <a:gd name="connsiteX5" fmla="*/ 365760 w 6014720"/>
              <a:gd name="connsiteY5" fmla="*/ 32748 h 53068"/>
              <a:gd name="connsiteX6" fmla="*/ 436880 w 6014720"/>
              <a:gd name="connsiteY6" fmla="*/ 12428 h 53068"/>
              <a:gd name="connsiteX7" fmla="*/ 599440 w 6014720"/>
              <a:gd name="connsiteY7" fmla="*/ 22588 h 53068"/>
              <a:gd name="connsiteX8" fmla="*/ 711200 w 6014720"/>
              <a:gd name="connsiteY8" fmla="*/ 42908 h 53068"/>
              <a:gd name="connsiteX9" fmla="*/ 792480 w 6014720"/>
              <a:gd name="connsiteY9" fmla="*/ 53068 h 53068"/>
              <a:gd name="connsiteX10" fmla="*/ 995680 w 6014720"/>
              <a:gd name="connsiteY10" fmla="*/ 42908 h 53068"/>
              <a:gd name="connsiteX11" fmla="*/ 1026160 w 6014720"/>
              <a:gd name="connsiteY11" fmla="*/ 32748 h 53068"/>
              <a:gd name="connsiteX12" fmla="*/ 1158240 w 6014720"/>
              <a:gd name="connsiteY12" fmla="*/ 22588 h 53068"/>
              <a:gd name="connsiteX13" fmla="*/ 1615440 w 6014720"/>
              <a:gd name="connsiteY13" fmla="*/ 12428 h 53068"/>
              <a:gd name="connsiteX14" fmla="*/ 1686560 w 6014720"/>
              <a:gd name="connsiteY14" fmla="*/ 2268 h 53068"/>
              <a:gd name="connsiteX15" fmla="*/ 2184400 w 6014720"/>
              <a:gd name="connsiteY15" fmla="*/ 22588 h 53068"/>
              <a:gd name="connsiteX16" fmla="*/ 3139440 w 6014720"/>
              <a:gd name="connsiteY16" fmla="*/ 22588 h 53068"/>
              <a:gd name="connsiteX17" fmla="*/ 3383280 w 6014720"/>
              <a:gd name="connsiteY17" fmla="*/ 42908 h 53068"/>
              <a:gd name="connsiteX18" fmla="*/ 3515360 w 6014720"/>
              <a:gd name="connsiteY18" fmla="*/ 32748 h 53068"/>
              <a:gd name="connsiteX19" fmla="*/ 3566160 w 6014720"/>
              <a:gd name="connsiteY19" fmla="*/ 22588 h 53068"/>
              <a:gd name="connsiteX20" fmla="*/ 3647440 w 6014720"/>
              <a:gd name="connsiteY20" fmla="*/ 12428 h 53068"/>
              <a:gd name="connsiteX21" fmla="*/ 3799840 w 6014720"/>
              <a:gd name="connsiteY21" fmla="*/ 2268 h 53068"/>
              <a:gd name="connsiteX22" fmla="*/ 4765040 w 6014720"/>
              <a:gd name="connsiteY22" fmla="*/ 12428 h 53068"/>
              <a:gd name="connsiteX23" fmla="*/ 4826000 w 6014720"/>
              <a:gd name="connsiteY23" fmla="*/ 32748 h 53068"/>
              <a:gd name="connsiteX24" fmla="*/ 4927600 w 6014720"/>
              <a:gd name="connsiteY24" fmla="*/ 42908 h 53068"/>
              <a:gd name="connsiteX25" fmla="*/ 5151120 w 6014720"/>
              <a:gd name="connsiteY25" fmla="*/ 32748 h 53068"/>
              <a:gd name="connsiteX26" fmla="*/ 5181600 w 6014720"/>
              <a:gd name="connsiteY26" fmla="*/ 22588 h 53068"/>
              <a:gd name="connsiteX27" fmla="*/ 5232400 w 6014720"/>
              <a:gd name="connsiteY27" fmla="*/ 12428 h 53068"/>
              <a:gd name="connsiteX28" fmla="*/ 5425440 w 6014720"/>
              <a:gd name="connsiteY28" fmla="*/ 2268 h 53068"/>
              <a:gd name="connsiteX29" fmla="*/ 6014720 w 6014720"/>
              <a:gd name="connsiteY29" fmla="*/ 12428 h 5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14720" h="53068">
                <a:moveTo>
                  <a:pt x="0" y="32748"/>
                </a:moveTo>
                <a:cubicBezTo>
                  <a:pt x="37253" y="25975"/>
                  <a:pt x="73970" y="14790"/>
                  <a:pt x="111760" y="12428"/>
                </a:cubicBezTo>
                <a:cubicBezTo>
                  <a:pt x="128995" y="11351"/>
                  <a:pt x="145807" y="18400"/>
                  <a:pt x="162560" y="22588"/>
                </a:cubicBezTo>
                <a:cubicBezTo>
                  <a:pt x="196211" y="31001"/>
                  <a:pt x="193721" y="33202"/>
                  <a:pt x="223520" y="53068"/>
                </a:cubicBezTo>
                <a:cubicBezTo>
                  <a:pt x="260773" y="49681"/>
                  <a:pt x="298249" y="48198"/>
                  <a:pt x="335280" y="42908"/>
                </a:cubicBezTo>
                <a:cubicBezTo>
                  <a:pt x="345882" y="41393"/>
                  <a:pt x="355462" y="35690"/>
                  <a:pt x="365760" y="32748"/>
                </a:cubicBezTo>
                <a:cubicBezTo>
                  <a:pt x="455062" y="7233"/>
                  <a:pt x="363799" y="36788"/>
                  <a:pt x="436880" y="12428"/>
                </a:cubicBezTo>
                <a:cubicBezTo>
                  <a:pt x="491067" y="15815"/>
                  <a:pt x="545352" y="17885"/>
                  <a:pt x="599440" y="22588"/>
                </a:cubicBezTo>
                <a:cubicBezTo>
                  <a:pt x="739332" y="34753"/>
                  <a:pt x="615287" y="26923"/>
                  <a:pt x="711200" y="42908"/>
                </a:cubicBezTo>
                <a:cubicBezTo>
                  <a:pt x="738133" y="47397"/>
                  <a:pt x="765387" y="49681"/>
                  <a:pt x="792480" y="53068"/>
                </a:cubicBezTo>
                <a:cubicBezTo>
                  <a:pt x="860213" y="49681"/>
                  <a:pt x="928117" y="48783"/>
                  <a:pt x="995680" y="42908"/>
                </a:cubicBezTo>
                <a:cubicBezTo>
                  <a:pt x="1006349" y="41980"/>
                  <a:pt x="1015533" y="34076"/>
                  <a:pt x="1026160" y="32748"/>
                </a:cubicBezTo>
                <a:cubicBezTo>
                  <a:pt x="1069976" y="27271"/>
                  <a:pt x="1114109" y="24110"/>
                  <a:pt x="1158240" y="22588"/>
                </a:cubicBezTo>
                <a:cubicBezTo>
                  <a:pt x="1310587" y="17335"/>
                  <a:pt x="1463040" y="15815"/>
                  <a:pt x="1615440" y="12428"/>
                </a:cubicBezTo>
                <a:cubicBezTo>
                  <a:pt x="1639147" y="9041"/>
                  <a:pt x="1662613" y="2268"/>
                  <a:pt x="1686560" y="2268"/>
                </a:cubicBezTo>
                <a:cubicBezTo>
                  <a:pt x="2080201" y="2268"/>
                  <a:pt x="1988783" y="-10015"/>
                  <a:pt x="2184400" y="22588"/>
                </a:cubicBezTo>
                <a:cubicBezTo>
                  <a:pt x="2677647" y="11627"/>
                  <a:pt x="2630628" y="6175"/>
                  <a:pt x="3139440" y="22588"/>
                </a:cubicBezTo>
                <a:cubicBezTo>
                  <a:pt x="3179830" y="23891"/>
                  <a:pt x="3336815" y="38684"/>
                  <a:pt x="3383280" y="42908"/>
                </a:cubicBezTo>
                <a:cubicBezTo>
                  <a:pt x="3427307" y="39521"/>
                  <a:pt x="3471473" y="37624"/>
                  <a:pt x="3515360" y="32748"/>
                </a:cubicBezTo>
                <a:cubicBezTo>
                  <a:pt x="3532523" y="30841"/>
                  <a:pt x="3549092" y="25214"/>
                  <a:pt x="3566160" y="22588"/>
                </a:cubicBezTo>
                <a:cubicBezTo>
                  <a:pt x="3593147" y="18436"/>
                  <a:pt x="3620238" y="14793"/>
                  <a:pt x="3647440" y="12428"/>
                </a:cubicBezTo>
                <a:cubicBezTo>
                  <a:pt x="3698161" y="8017"/>
                  <a:pt x="3749040" y="5655"/>
                  <a:pt x="3799840" y="2268"/>
                </a:cubicBezTo>
                <a:lnTo>
                  <a:pt x="4765040" y="12428"/>
                </a:lnTo>
                <a:cubicBezTo>
                  <a:pt x="4786450" y="13064"/>
                  <a:pt x="4804687" y="30617"/>
                  <a:pt x="4826000" y="32748"/>
                </a:cubicBezTo>
                <a:lnTo>
                  <a:pt x="4927600" y="42908"/>
                </a:lnTo>
                <a:cubicBezTo>
                  <a:pt x="5002107" y="39521"/>
                  <a:pt x="5076774" y="38696"/>
                  <a:pt x="5151120" y="32748"/>
                </a:cubicBezTo>
                <a:cubicBezTo>
                  <a:pt x="5161795" y="31894"/>
                  <a:pt x="5171210" y="25185"/>
                  <a:pt x="5181600" y="22588"/>
                </a:cubicBezTo>
                <a:cubicBezTo>
                  <a:pt x="5198353" y="18400"/>
                  <a:pt x="5215191" y="13862"/>
                  <a:pt x="5232400" y="12428"/>
                </a:cubicBezTo>
                <a:cubicBezTo>
                  <a:pt x="5296613" y="7077"/>
                  <a:pt x="5361093" y="5655"/>
                  <a:pt x="5425440" y="2268"/>
                </a:cubicBezTo>
                <a:cubicBezTo>
                  <a:pt x="5933430" y="13311"/>
                  <a:pt x="5736977" y="12428"/>
                  <a:pt x="6014720" y="12428"/>
                </a:cubicBezTo>
              </a:path>
            </a:pathLst>
          </a:cu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10A79739-615B-164B-90A0-78E090984426}"/>
              </a:ext>
            </a:extLst>
          </p:cNvPr>
          <p:cNvSpPr/>
          <p:nvPr/>
        </p:nvSpPr>
        <p:spPr bwMode="auto">
          <a:xfrm>
            <a:off x="299209" y="5552649"/>
            <a:ext cx="6714057" cy="45719"/>
          </a:xfrm>
          <a:custGeom>
            <a:avLst/>
            <a:gdLst>
              <a:gd name="connsiteX0" fmla="*/ 0 w 6014720"/>
              <a:gd name="connsiteY0" fmla="*/ 32748 h 53068"/>
              <a:gd name="connsiteX1" fmla="*/ 111760 w 6014720"/>
              <a:gd name="connsiteY1" fmla="*/ 12428 h 53068"/>
              <a:gd name="connsiteX2" fmla="*/ 162560 w 6014720"/>
              <a:gd name="connsiteY2" fmla="*/ 22588 h 53068"/>
              <a:gd name="connsiteX3" fmla="*/ 223520 w 6014720"/>
              <a:gd name="connsiteY3" fmla="*/ 53068 h 53068"/>
              <a:gd name="connsiteX4" fmla="*/ 335280 w 6014720"/>
              <a:gd name="connsiteY4" fmla="*/ 42908 h 53068"/>
              <a:gd name="connsiteX5" fmla="*/ 365760 w 6014720"/>
              <a:gd name="connsiteY5" fmla="*/ 32748 h 53068"/>
              <a:gd name="connsiteX6" fmla="*/ 436880 w 6014720"/>
              <a:gd name="connsiteY6" fmla="*/ 12428 h 53068"/>
              <a:gd name="connsiteX7" fmla="*/ 599440 w 6014720"/>
              <a:gd name="connsiteY7" fmla="*/ 22588 h 53068"/>
              <a:gd name="connsiteX8" fmla="*/ 711200 w 6014720"/>
              <a:gd name="connsiteY8" fmla="*/ 42908 h 53068"/>
              <a:gd name="connsiteX9" fmla="*/ 792480 w 6014720"/>
              <a:gd name="connsiteY9" fmla="*/ 53068 h 53068"/>
              <a:gd name="connsiteX10" fmla="*/ 995680 w 6014720"/>
              <a:gd name="connsiteY10" fmla="*/ 42908 h 53068"/>
              <a:gd name="connsiteX11" fmla="*/ 1026160 w 6014720"/>
              <a:gd name="connsiteY11" fmla="*/ 32748 h 53068"/>
              <a:gd name="connsiteX12" fmla="*/ 1158240 w 6014720"/>
              <a:gd name="connsiteY12" fmla="*/ 22588 h 53068"/>
              <a:gd name="connsiteX13" fmla="*/ 1615440 w 6014720"/>
              <a:gd name="connsiteY13" fmla="*/ 12428 h 53068"/>
              <a:gd name="connsiteX14" fmla="*/ 1686560 w 6014720"/>
              <a:gd name="connsiteY14" fmla="*/ 2268 h 53068"/>
              <a:gd name="connsiteX15" fmla="*/ 2184400 w 6014720"/>
              <a:gd name="connsiteY15" fmla="*/ 22588 h 53068"/>
              <a:gd name="connsiteX16" fmla="*/ 3139440 w 6014720"/>
              <a:gd name="connsiteY16" fmla="*/ 22588 h 53068"/>
              <a:gd name="connsiteX17" fmla="*/ 3383280 w 6014720"/>
              <a:gd name="connsiteY17" fmla="*/ 42908 h 53068"/>
              <a:gd name="connsiteX18" fmla="*/ 3515360 w 6014720"/>
              <a:gd name="connsiteY18" fmla="*/ 32748 h 53068"/>
              <a:gd name="connsiteX19" fmla="*/ 3566160 w 6014720"/>
              <a:gd name="connsiteY19" fmla="*/ 22588 h 53068"/>
              <a:gd name="connsiteX20" fmla="*/ 3647440 w 6014720"/>
              <a:gd name="connsiteY20" fmla="*/ 12428 h 53068"/>
              <a:gd name="connsiteX21" fmla="*/ 3799840 w 6014720"/>
              <a:gd name="connsiteY21" fmla="*/ 2268 h 53068"/>
              <a:gd name="connsiteX22" fmla="*/ 4765040 w 6014720"/>
              <a:gd name="connsiteY22" fmla="*/ 12428 h 53068"/>
              <a:gd name="connsiteX23" fmla="*/ 4826000 w 6014720"/>
              <a:gd name="connsiteY23" fmla="*/ 32748 h 53068"/>
              <a:gd name="connsiteX24" fmla="*/ 4927600 w 6014720"/>
              <a:gd name="connsiteY24" fmla="*/ 42908 h 53068"/>
              <a:gd name="connsiteX25" fmla="*/ 5151120 w 6014720"/>
              <a:gd name="connsiteY25" fmla="*/ 32748 h 53068"/>
              <a:gd name="connsiteX26" fmla="*/ 5181600 w 6014720"/>
              <a:gd name="connsiteY26" fmla="*/ 22588 h 53068"/>
              <a:gd name="connsiteX27" fmla="*/ 5232400 w 6014720"/>
              <a:gd name="connsiteY27" fmla="*/ 12428 h 53068"/>
              <a:gd name="connsiteX28" fmla="*/ 5425440 w 6014720"/>
              <a:gd name="connsiteY28" fmla="*/ 2268 h 53068"/>
              <a:gd name="connsiteX29" fmla="*/ 6014720 w 6014720"/>
              <a:gd name="connsiteY29" fmla="*/ 12428 h 5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14720" h="53068">
                <a:moveTo>
                  <a:pt x="0" y="32748"/>
                </a:moveTo>
                <a:cubicBezTo>
                  <a:pt x="37253" y="25975"/>
                  <a:pt x="73970" y="14790"/>
                  <a:pt x="111760" y="12428"/>
                </a:cubicBezTo>
                <a:cubicBezTo>
                  <a:pt x="128995" y="11351"/>
                  <a:pt x="145807" y="18400"/>
                  <a:pt x="162560" y="22588"/>
                </a:cubicBezTo>
                <a:cubicBezTo>
                  <a:pt x="196211" y="31001"/>
                  <a:pt x="193721" y="33202"/>
                  <a:pt x="223520" y="53068"/>
                </a:cubicBezTo>
                <a:cubicBezTo>
                  <a:pt x="260773" y="49681"/>
                  <a:pt x="298249" y="48198"/>
                  <a:pt x="335280" y="42908"/>
                </a:cubicBezTo>
                <a:cubicBezTo>
                  <a:pt x="345882" y="41393"/>
                  <a:pt x="355462" y="35690"/>
                  <a:pt x="365760" y="32748"/>
                </a:cubicBezTo>
                <a:cubicBezTo>
                  <a:pt x="455062" y="7233"/>
                  <a:pt x="363799" y="36788"/>
                  <a:pt x="436880" y="12428"/>
                </a:cubicBezTo>
                <a:cubicBezTo>
                  <a:pt x="491067" y="15815"/>
                  <a:pt x="545352" y="17885"/>
                  <a:pt x="599440" y="22588"/>
                </a:cubicBezTo>
                <a:cubicBezTo>
                  <a:pt x="739332" y="34753"/>
                  <a:pt x="615287" y="26923"/>
                  <a:pt x="711200" y="42908"/>
                </a:cubicBezTo>
                <a:cubicBezTo>
                  <a:pt x="738133" y="47397"/>
                  <a:pt x="765387" y="49681"/>
                  <a:pt x="792480" y="53068"/>
                </a:cubicBezTo>
                <a:cubicBezTo>
                  <a:pt x="860213" y="49681"/>
                  <a:pt x="928117" y="48783"/>
                  <a:pt x="995680" y="42908"/>
                </a:cubicBezTo>
                <a:cubicBezTo>
                  <a:pt x="1006349" y="41980"/>
                  <a:pt x="1015533" y="34076"/>
                  <a:pt x="1026160" y="32748"/>
                </a:cubicBezTo>
                <a:cubicBezTo>
                  <a:pt x="1069976" y="27271"/>
                  <a:pt x="1114109" y="24110"/>
                  <a:pt x="1158240" y="22588"/>
                </a:cubicBezTo>
                <a:cubicBezTo>
                  <a:pt x="1310587" y="17335"/>
                  <a:pt x="1463040" y="15815"/>
                  <a:pt x="1615440" y="12428"/>
                </a:cubicBezTo>
                <a:cubicBezTo>
                  <a:pt x="1639147" y="9041"/>
                  <a:pt x="1662613" y="2268"/>
                  <a:pt x="1686560" y="2268"/>
                </a:cubicBezTo>
                <a:cubicBezTo>
                  <a:pt x="2080201" y="2268"/>
                  <a:pt x="1988783" y="-10015"/>
                  <a:pt x="2184400" y="22588"/>
                </a:cubicBezTo>
                <a:cubicBezTo>
                  <a:pt x="2677647" y="11627"/>
                  <a:pt x="2630628" y="6175"/>
                  <a:pt x="3139440" y="22588"/>
                </a:cubicBezTo>
                <a:cubicBezTo>
                  <a:pt x="3179830" y="23891"/>
                  <a:pt x="3336815" y="38684"/>
                  <a:pt x="3383280" y="42908"/>
                </a:cubicBezTo>
                <a:cubicBezTo>
                  <a:pt x="3427307" y="39521"/>
                  <a:pt x="3471473" y="37624"/>
                  <a:pt x="3515360" y="32748"/>
                </a:cubicBezTo>
                <a:cubicBezTo>
                  <a:pt x="3532523" y="30841"/>
                  <a:pt x="3549092" y="25214"/>
                  <a:pt x="3566160" y="22588"/>
                </a:cubicBezTo>
                <a:cubicBezTo>
                  <a:pt x="3593147" y="18436"/>
                  <a:pt x="3620238" y="14793"/>
                  <a:pt x="3647440" y="12428"/>
                </a:cubicBezTo>
                <a:cubicBezTo>
                  <a:pt x="3698161" y="8017"/>
                  <a:pt x="3749040" y="5655"/>
                  <a:pt x="3799840" y="2268"/>
                </a:cubicBezTo>
                <a:lnTo>
                  <a:pt x="4765040" y="12428"/>
                </a:lnTo>
                <a:cubicBezTo>
                  <a:pt x="4786450" y="13064"/>
                  <a:pt x="4804687" y="30617"/>
                  <a:pt x="4826000" y="32748"/>
                </a:cubicBezTo>
                <a:lnTo>
                  <a:pt x="4927600" y="42908"/>
                </a:lnTo>
                <a:cubicBezTo>
                  <a:pt x="5002107" y="39521"/>
                  <a:pt x="5076774" y="38696"/>
                  <a:pt x="5151120" y="32748"/>
                </a:cubicBezTo>
                <a:cubicBezTo>
                  <a:pt x="5161795" y="31894"/>
                  <a:pt x="5171210" y="25185"/>
                  <a:pt x="5181600" y="22588"/>
                </a:cubicBezTo>
                <a:cubicBezTo>
                  <a:pt x="5198353" y="18400"/>
                  <a:pt x="5215191" y="13862"/>
                  <a:pt x="5232400" y="12428"/>
                </a:cubicBezTo>
                <a:cubicBezTo>
                  <a:pt x="5296613" y="7077"/>
                  <a:pt x="5361093" y="5655"/>
                  <a:pt x="5425440" y="2268"/>
                </a:cubicBezTo>
                <a:cubicBezTo>
                  <a:pt x="5933430" y="13311"/>
                  <a:pt x="5736977" y="12428"/>
                  <a:pt x="6014720" y="12428"/>
                </a:cubicBezTo>
              </a:path>
            </a:pathLst>
          </a:cu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Cloud Callout 3">
            <a:extLst>
              <a:ext uri="{FF2B5EF4-FFF2-40B4-BE49-F238E27FC236}">
                <a16:creationId xmlns:a16="http://schemas.microsoft.com/office/drawing/2014/main" id="{2607F8DA-3BEE-3C4B-B391-5429902AC6CA}"/>
              </a:ext>
            </a:extLst>
          </p:cNvPr>
          <p:cNvSpPr/>
          <p:nvPr/>
        </p:nvSpPr>
        <p:spPr>
          <a:xfrm>
            <a:off x="3563888" y="3546727"/>
            <a:ext cx="5273897" cy="2186529"/>
          </a:xfrm>
          <a:prstGeom prst="cloudCallout">
            <a:avLst>
              <a:gd name="adj1" fmla="val -21074"/>
              <a:gd name="adj2" fmla="val -8328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dirty="0"/>
              <a:t>An inner component in our construction. We will see later why it’s useful </a:t>
            </a:r>
          </a:p>
        </p:txBody>
      </p:sp>
    </p:spTree>
    <p:extLst>
      <p:ext uri="{BB962C8B-B14F-4D97-AF65-F5344CB8AC3E}">
        <p14:creationId xmlns:p14="http://schemas.microsoft.com/office/powerpoint/2010/main" val="172515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3511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Raw Reed-Solomon Codes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9FF1477-A6A0-294A-98E6-FA886575F881}"/>
                  </a:ext>
                </a:extLst>
              </p:cNvPr>
              <p:cNvSpPr/>
              <p:nvPr/>
            </p:nvSpPr>
            <p:spPr>
              <a:xfrm>
                <a:off x="299209" y="2788763"/>
                <a:ext cx="8820472" cy="2075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 smtClean="0">
                    <a:solidFill>
                      <a:srgbClr val="00B050"/>
                    </a:solidFill>
                  </a:rPr>
                  <a:t>We show: </a:t>
                </a:r>
                <a:r>
                  <a:rPr lang="en-US" sz="2700" dirty="0"/>
                  <a:t>Good old Reed-Solomon(</a:t>
                </a:r>
                <a:r>
                  <a:rPr lang="en-US" sz="2700" dirty="0">
                    <a:solidFill>
                      <a:srgbClr val="C00000"/>
                    </a:solidFill>
                  </a:rPr>
                  <a:t>RS</a:t>
                </a:r>
                <a:r>
                  <a:rPr lang="en-US" sz="2700" dirty="0"/>
                  <a:t>),</a:t>
                </a:r>
                <a:r>
                  <a:rPr lang="en-US" sz="2700" dirty="0">
                    <a:solidFill>
                      <a:srgbClr val="C00000"/>
                    </a:solidFill>
                  </a:rPr>
                  <a:t> </a:t>
                </a:r>
                <a:r>
                  <a:rPr lang="en-US" sz="2700" dirty="0"/>
                  <a:t>seen as binary works!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Let </a:t>
                </a:r>
                <a:r>
                  <a:rPr lang="en-US" sz="2400" dirty="0">
                    <a:solidFill>
                      <a:srgbClr val="C00000"/>
                    </a:solidFill>
                  </a:rPr>
                  <a:t>n</a:t>
                </a:r>
                <a:r>
                  <a:rPr lang="en-US" sz="2400" dirty="0"/>
                  <a:t> be a power of </a:t>
                </a:r>
                <a:r>
                  <a:rPr lang="en-US" sz="2400" dirty="0">
                    <a:solidFill>
                      <a:srgbClr val="C00000"/>
                    </a:solidFill>
                  </a:rPr>
                  <a:t>2</a:t>
                </a:r>
                <a:r>
                  <a:rPr lang="en-US" sz="2400" dirty="0"/>
                  <a:t>.</a:t>
                </a:r>
              </a:p>
              <a:p>
                <a:pPr marL="457200" indent="-4572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RS</m:t>
                    </m:r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sup>
                    </m:sSubSup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, </a:t>
                </a:r>
                <a:r>
                  <a:rPr lang="en-US" sz="2400" dirty="0"/>
                  <a:t>seen as a binary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RS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Raw</m:t>
                        </m:r>
                      </m:sub>
                    </m:sSub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d>
                      </m:sup>
                    </m:sSubSup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sup>
                    </m:sSubSup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 marL="457200" indent="-4572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 </a:t>
                </a:r>
                <a:r>
                  <a:rPr lang="en-US" sz="2400" dirty="0"/>
                  <a:t>(say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49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RS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Raw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has both properties.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</a:p>
              <a:p>
                <a:pPr marL="457200" indent="-4572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We call such codes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Raw Reed-Solomon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RS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Raw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codes.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9FF1477-A6A0-294A-98E6-FA886575F8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09" y="2788763"/>
                <a:ext cx="8820472" cy="2075183"/>
              </a:xfrm>
              <a:prstGeom prst="rect">
                <a:avLst/>
              </a:prstGeom>
              <a:blipFill rotWithShape="0">
                <a:blip r:embed="rId2"/>
                <a:stretch>
                  <a:fillRect l="-1313" t="-2346" r="-207" b="-645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F99CE28-FBEA-E648-AD01-19C92B813733}"/>
                  </a:ext>
                </a:extLst>
              </p:cNvPr>
              <p:cNvSpPr/>
              <p:nvPr/>
            </p:nvSpPr>
            <p:spPr>
              <a:xfrm>
                <a:off x="299209" y="1259632"/>
                <a:ext cx="8510977" cy="14237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700" dirty="0">
                    <a:solidFill>
                      <a:prstClr val="black"/>
                    </a:solidFill>
                  </a:rPr>
                  <a:t>We will need a (</a:t>
                </a:r>
                <a:r>
                  <a:rPr lang="en-US" sz="2700" dirty="0">
                    <a:solidFill>
                      <a:srgbClr val="0070C0"/>
                    </a:solidFill>
                  </a:rPr>
                  <a:t>standard</a:t>
                </a:r>
                <a:r>
                  <a:rPr lang="en-US" sz="2700" dirty="0">
                    <a:solidFill>
                      <a:prstClr val="black"/>
                    </a:solidFill>
                  </a:rPr>
                  <a:t>) </a:t>
                </a:r>
                <a:r>
                  <a:rPr lang="en-US" sz="2700" dirty="0">
                    <a:solidFill>
                      <a:srgbClr val="0070C0"/>
                    </a:solidFill>
                  </a:rPr>
                  <a:t>linear code </a:t>
                </a:r>
                <a:r>
                  <a:rPr lang="en-US" sz="2700" dirty="0">
                    <a:solidFill>
                      <a:prstClr val="black"/>
                    </a:solidFill>
                  </a:rPr>
                  <a:t>which:</a:t>
                </a:r>
              </a:p>
              <a:p>
                <a:pPr marL="457200" lvl="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prstClr val="black"/>
                    </a:solidFill>
                  </a:rPr>
                  <a:t>Has </a:t>
                </a:r>
                <a:r>
                  <a:rPr lang="en-US" sz="2400" u="sng" dirty="0">
                    <a:solidFill>
                      <a:srgbClr val="0070C0"/>
                    </a:solidFill>
                  </a:rPr>
                  <a:t>explicit</a:t>
                </a:r>
                <a:r>
                  <a:rPr lang="en-US" sz="2400" dirty="0">
                    <a:solidFill>
                      <a:prstClr val="black"/>
                    </a:solidFill>
                  </a:rPr>
                  <a:t> list-decoding from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</a:rPr>
                  <a:t>errors</a:t>
                </a:r>
              </a:p>
              <a:p>
                <a:pPr marL="457200" lvl="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prstClr val="black"/>
                    </a:solidFill>
                  </a:rPr>
                  <a:t>Has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Dual distance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. (implies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F99CE28-FBEA-E648-AD01-19C92B8137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09" y="1259632"/>
                <a:ext cx="8510977" cy="1423723"/>
              </a:xfrm>
              <a:prstGeom prst="rect">
                <a:avLst/>
              </a:prstGeom>
              <a:blipFill rotWithShape="0">
                <a:blip r:embed="rId3"/>
                <a:stretch>
                  <a:fillRect l="-1361" t="-3863" b="-94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41ACD09-D3AB-1440-9A62-5C1871AB2A28}"/>
                  </a:ext>
                </a:extLst>
              </p:cNvPr>
              <p:cNvSpPr/>
              <p:nvPr/>
            </p:nvSpPr>
            <p:spPr>
              <a:xfrm>
                <a:off x="299209" y="4863946"/>
                <a:ext cx="8302094" cy="1816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700" dirty="0">
                    <a:solidFill>
                      <a:srgbClr val="00B050"/>
                    </a:solidFill>
                  </a:rPr>
                  <a:t>Note:</a:t>
                </a:r>
                <a:r>
                  <a:rPr lang="en-US" sz="2700" dirty="0"/>
                  <a:t> </a:t>
                </a:r>
              </a:p>
              <a:p>
                <a:pPr marL="342900" indent="-3429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“normal” argument gives distance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24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den>
                    </m:f>
                  </m:oMath>
                </a14:m>
                <a:r>
                  <a:rPr lang="en-US" sz="2700" b="0" dirty="0"/>
                  <a:t>.</a:t>
                </a:r>
              </a:p>
              <a:p>
                <a:pPr marL="342900" indent="-3429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This gives rate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/>
                  <a:t>.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We can tolerate the rate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RS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Raw</m:t>
                        </m:r>
                      </m:sub>
                    </m:sSub>
                  </m:oMath>
                </a14:m>
                <a:r>
                  <a:rPr lang="en-US" sz="2400" dirty="0"/>
                  <a:t> is an </a:t>
                </a:r>
                <a:r>
                  <a:rPr lang="en-US" sz="2400" dirty="0">
                    <a:solidFill>
                      <a:srgbClr val="0070C0"/>
                    </a:solidFill>
                  </a:rPr>
                  <a:t>inner component</a:t>
                </a:r>
                <a:r>
                  <a:rPr lang="en-US" sz="2400" dirty="0"/>
                  <a:t> that encodes little information. 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41ACD09-D3AB-1440-9A62-5C1871AB2A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09" y="4863946"/>
                <a:ext cx="8302094" cy="1816972"/>
              </a:xfrm>
              <a:prstGeom prst="rect">
                <a:avLst/>
              </a:prstGeom>
              <a:blipFill>
                <a:blip r:embed="rId4"/>
                <a:stretch>
                  <a:fillRect l="-1531" t="-2778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062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3511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Raw Reed-Solomon Codes: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Correlated Dual-BCH Codes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F99CE28-FBEA-E648-AD01-19C92B813733}"/>
                  </a:ext>
                </a:extLst>
              </p:cNvPr>
              <p:cNvSpPr/>
              <p:nvPr/>
            </p:nvSpPr>
            <p:spPr>
              <a:xfrm>
                <a:off x="349463" y="1622163"/>
                <a:ext cx="3888432" cy="8463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Standard interpretation:</a:t>
                </a:r>
                <a:r>
                  <a:rPr lang="en-US" sz="270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27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RS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Raw</m:t>
                          </m:r>
                        </m:sub>
                      </m:sSub>
                      <m:r>
                        <a:rPr lang="en-US" sz="22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RS</m:t>
                      </m:r>
                      <m:r>
                        <a:rPr lang="en-US" sz="22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 sz="22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Id</m:t>
                      </m:r>
                      <m:r>
                        <m:rPr>
                          <m:sty m:val="p"/>
                        </m:rP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entity</m:t>
                      </m:r>
                    </m:oMath>
                  </m:oMathPara>
                </a14:m>
                <a:endParaRPr lang="en-US" sz="22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F99CE28-FBEA-E648-AD01-19C92B8137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63" y="1622163"/>
                <a:ext cx="3888432" cy="846386"/>
              </a:xfrm>
              <a:prstGeom prst="rect">
                <a:avLst/>
              </a:prstGeom>
              <a:blipFill>
                <a:blip r:embed="rId2"/>
                <a:stretch>
                  <a:fillRect l="-2932" t="-7463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rapezoid 29">
            <a:extLst>
              <a:ext uri="{FF2B5EF4-FFF2-40B4-BE49-F238E27FC236}">
                <a16:creationId xmlns:a16="http://schemas.microsoft.com/office/drawing/2014/main" id="{F4A884B8-5757-3343-85E3-163306C8FFED}"/>
              </a:ext>
            </a:extLst>
          </p:cNvPr>
          <p:cNvSpPr/>
          <p:nvPr/>
        </p:nvSpPr>
        <p:spPr>
          <a:xfrm>
            <a:off x="346906" y="3076889"/>
            <a:ext cx="3274067" cy="437908"/>
          </a:xfrm>
          <a:prstGeom prst="trapezoid">
            <a:avLst>
              <a:gd name="adj" fmla="val 14401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RS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98EF0AE-2B66-D643-85AB-4EA5E859B6C5}"/>
              </a:ext>
            </a:extLst>
          </p:cNvPr>
          <p:cNvSpPr/>
          <p:nvPr/>
        </p:nvSpPr>
        <p:spPr>
          <a:xfrm>
            <a:off x="1470223" y="2800302"/>
            <a:ext cx="1023165" cy="1290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44216B2-6736-1F4F-BD9F-937FE1557A36}"/>
              </a:ext>
            </a:extLst>
          </p:cNvPr>
          <p:cNvSpPr/>
          <p:nvPr/>
        </p:nvSpPr>
        <p:spPr>
          <a:xfrm>
            <a:off x="346906" y="3726284"/>
            <a:ext cx="545627" cy="19744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C5E33E3-118E-7A4D-98B9-4B4934A412CD}"/>
              </a:ext>
            </a:extLst>
          </p:cNvPr>
          <p:cNvGrpSpPr/>
          <p:nvPr/>
        </p:nvGrpSpPr>
        <p:grpSpPr>
          <a:xfrm>
            <a:off x="349071" y="4095654"/>
            <a:ext cx="545627" cy="197442"/>
            <a:chOff x="1259632" y="3717032"/>
            <a:chExt cx="576000" cy="315425"/>
          </a:xfrm>
          <a:solidFill>
            <a:schemeClr val="accent1"/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E0E21C4-6D93-2A4B-8F9D-1A972EE25C16}"/>
                </a:ext>
              </a:extLst>
            </p:cNvPr>
            <p:cNvSpPr/>
            <p:nvPr/>
          </p:nvSpPr>
          <p:spPr>
            <a:xfrm>
              <a:off x="1259632" y="3717032"/>
              <a:ext cx="144000" cy="3154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2ED6B6-5CE3-564F-9E9B-2DD28AA5C3C7}"/>
                </a:ext>
              </a:extLst>
            </p:cNvPr>
            <p:cNvSpPr/>
            <p:nvPr/>
          </p:nvSpPr>
          <p:spPr>
            <a:xfrm>
              <a:off x="1403632" y="3717032"/>
              <a:ext cx="144000" cy="3154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BDA6F64-6ED1-DA42-A46C-4F7DCC94EF64}"/>
                </a:ext>
              </a:extLst>
            </p:cNvPr>
            <p:cNvSpPr/>
            <p:nvPr/>
          </p:nvSpPr>
          <p:spPr>
            <a:xfrm>
              <a:off x="1547632" y="3717032"/>
              <a:ext cx="144000" cy="3154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2447370-4021-F541-8C10-BDE34FD33A7A}"/>
                </a:ext>
              </a:extLst>
            </p:cNvPr>
            <p:cNvSpPr/>
            <p:nvPr/>
          </p:nvSpPr>
          <p:spPr>
            <a:xfrm>
              <a:off x="1691632" y="3717032"/>
              <a:ext cx="144000" cy="3154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F7D7CF1B-5922-CF4E-8EB0-C31D7A718B30}"/>
              </a:ext>
            </a:extLst>
          </p:cNvPr>
          <p:cNvSpPr/>
          <p:nvPr/>
        </p:nvSpPr>
        <p:spPr>
          <a:xfrm>
            <a:off x="894698" y="3726284"/>
            <a:ext cx="545627" cy="19744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9E65526-C68E-AF48-80F8-0C0954649E40}"/>
              </a:ext>
            </a:extLst>
          </p:cNvPr>
          <p:cNvGrpSpPr/>
          <p:nvPr/>
        </p:nvGrpSpPr>
        <p:grpSpPr>
          <a:xfrm>
            <a:off x="894698" y="4095654"/>
            <a:ext cx="545627" cy="197442"/>
            <a:chOff x="1259632" y="3717032"/>
            <a:chExt cx="576000" cy="315425"/>
          </a:xfrm>
          <a:solidFill>
            <a:schemeClr val="accent1"/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3244F0E-8768-C04B-84EA-D1F060801518}"/>
                </a:ext>
              </a:extLst>
            </p:cNvPr>
            <p:cNvSpPr/>
            <p:nvPr/>
          </p:nvSpPr>
          <p:spPr>
            <a:xfrm>
              <a:off x="1259632" y="3717032"/>
              <a:ext cx="144000" cy="3154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E8233B9-55A4-BE4D-B061-D8AEA9A0C9AD}"/>
                </a:ext>
              </a:extLst>
            </p:cNvPr>
            <p:cNvSpPr/>
            <p:nvPr/>
          </p:nvSpPr>
          <p:spPr>
            <a:xfrm>
              <a:off x="1403632" y="3717032"/>
              <a:ext cx="144000" cy="3154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2BD3935-C892-F442-AD8A-DFA82CDA3949}"/>
                </a:ext>
              </a:extLst>
            </p:cNvPr>
            <p:cNvSpPr/>
            <p:nvPr/>
          </p:nvSpPr>
          <p:spPr>
            <a:xfrm>
              <a:off x="1547632" y="3717032"/>
              <a:ext cx="144000" cy="3154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B6827F4-00CB-8341-A066-3240F8303542}"/>
                </a:ext>
              </a:extLst>
            </p:cNvPr>
            <p:cNvSpPr/>
            <p:nvPr/>
          </p:nvSpPr>
          <p:spPr>
            <a:xfrm>
              <a:off x="1691632" y="3717032"/>
              <a:ext cx="144000" cy="3154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AF5431D4-08A2-674A-AF18-5B32C668F310}"/>
              </a:ext>
            </a:extLst>
          </p:cNvPr>
          <p:cNvSpPr/>
          <p:nvPr/>
        </p:nvSpPr>
        <p:spPr>
          <a:xfrm>
            <a:off x="1436178" y="3726284"/>
            <a:ext cx="545627" cy="19744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B546EA3-47D9-D741-836F-736B7DBB07FD}"/>
              </a:ext>
            </a:extLst>
          </p:cNvPr>
          <p:cNvGrpSpPr/>
          <p:nvPr/>
        </p:nvGrpSpPr>
        <p:grpSpPr>
          <a:xfrm>
            <a:off x="1438343" y="4095654"/>
            <a:ext cx="545627" cy="197442"/>
            <a:chOff x="1259632" y="3717032"/>
            <a:chExt cx="576000" cy="315425"/>
          </a:xfrm>
          <a:solidFill>
            <a:schemeClr val="accent1"/>
          </a:solidFill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0B68DAD-3884-7241-91E4-C4817A1E1BFF}"/>
                </a:ext>
              </a:extLst>
            </p:cNvPr>
            <p:cNvSpPr/>
            <p:nvPr/>
          </p:nvSpPr>
          <p:spPr>
            <a:xfrm>
              <a:off x="1259632" y="3717032"/>
              <a:ext cx="144000" cy="3154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9BDF654-9928-544C-9834-1ACA6510E815}"/>
                </a:ext>
              </a:extLst>
            </p:cNvPr>
            <p:cNvSpPr/>
            <p:nvPr/>
          </p:nvSpPr>
          <p:spPr>
            <a:xfrm>
              <a:off x="1403632" y="3717032"/>
              <a:ext cx="144000" cy="3154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A10BF68-3C8B-4A45-A491-C645E27778BF}"/>
                </a:ext>
              </a:extLst>
            </p:cNvPr>
            <p:cNvSpPr/>
            <p:nvPr/>
          </p:nvSpPr>
          <p:spPr>
            <a:xfrm>
              <a:off x="1547632" y="3717032"/>
              <a:ext cx="144000" cy="3154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B520E63-D0D6-E946-80C4-D06C3252CA1D}"/>
                </a:ext>
              </a:extLst>
            </p:cNvPr>
            <p:cNvSpPr/>
            <p:nvPr/>
          </p:nvSpPr>
          <p:spPr>
            <a:xfrm>
              <a:off x="1691632" y="3717032"/>
              <a:ext cx="144000" cy="3154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D2C1F0DD-4DDC-DC44-8180-C8578E90559C}"/>
              </a:ext>
            </a:extLst>
          </p:cNvPr>
          <p:cNvSpPr/>
          <p:nvPr/>
        </p:nvSpPr>
        <p:spPr>
          <a:xfrm>
            <a:off x="1983970" y="3726284"/>
            <a:ext cx="545627" cy="19744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8F6423C-9F29-3F40-AF73-40CE2C4BD662}"/>
              </a:ext>
            </a:extLst>
          </p:cNvPr>
          <p:cNvGrpSpPr/>
          <p:nvPr/>
        </p:nvGrpSpPr>
        <p:grpSpPr>
          <a:xfrm>
            <a:off x="1983970" y="4095654"/>
            <a:ext cx="545627" cy="197442"/>
            <a:chOff x="1259632" y="3717032"/>
            <a:chExt cx="576000" cy="315425"/>
          </a:xfrm>
          <a:solidFill>
            <a:schemeClr val="accent1"/>
          </a:solidFill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12BE6B8-53CF-714A-9C24-25D70EE7038A}"/>
                </a:ext>
              </a:extLst>
            </p:cNvPr>
            <p:cNvSpPr/>
            <p:nvPr/>
          </p:nvSpPr>
          <p:spPr>
            <a:xfrm>
              <a:off x="1259632" y="3717032"/>
              <a:ext cx="144000" cy="3154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15103D9-C139-9948-96DC-0ECE15F062D3}"/>
                </a:ext>
              </a:extLst>
            </p:cNvPr>
            <p:cNvSpPr/>
            <p:nvPr/>
          </p:nvSpPr>
          <p:spPr>
            <a:xfrm>
              <a:off x="1403632" y="3717032"/>
              <a:ext cx="144000" cy="3154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75AC493-DB0B-CD40-81A7-5501D1345B04}"/>
                </a:ext>
              </a:extLst>
            </p:cNvPr>
            <p:cNvSpPr/>
            <p:nvPr/>
          </p:nvSpPr>
          <p:spPr>
            <a:xfrm>
              <a:off x="1547632" y="3717032"/>
              <a:ext cx="144000" cy="3154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AF02B83-A98C-C14A-A086-B4787A668B39}"/>
                </a:ext>
              </a:extLst>
            </p:cNvPr>
            <p:cNvSpPr/>
            <p:nvPr/>
          </p:nvSpPr>
          <p:spPr>
            <a:xfrm>
              <a:off x="1691632" y="3717032"/>
              <a:ext cx="144000" cy="3154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EC804526-28FB-4A47-9063-6CC58531BDDF}"/>
              </a:ext>
            </a:extLst>
          </p:cNvPr>
          <p:cNvSpPr/>
          <p:nvPr/>
        </p:nvSpPr>
        <p:spPr>
          <a:xfrm>
            <a:off x="2527554" y="3726284"/>
            <a:ext cx="545627" cy="19744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2665DCE-70AB-7A4D-B6F5-28F8C5A4692D}"/>
              </a:ext>
            </a:extLst>
          </p:cNvPr>
          <p:cNvGrpSpPr/>
          <p:nvPr/>
        </p:nvGrpSpPr>
        <p:grpSpPr>
          <a:xfrm>
            <a:off x="2529718" y="4095654"/>
            <a:ext cx="545627" cy="197442"/>
            <a:chOff x="1259632" y="3717032"/>
            <a:chExt cx="576000" cy="315425"/>
          </a:xfrm>
          <a:solidFill>
            <a:schemeClr val="accent1"/>
          </a:solidFill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9AC8A31B-EEA7-C04D-AB3B-7E63B378AF68}"/>
                </a:ext>
              </a:extLst>
            </p:cNvPr>
            <p:cNvSpPr/>
            <p:nvPr/>
          </p:nvSpPr>
          <p:spPr>
            <a:xfrm>
              <a:off x="1259632" y="3717032"/>
              <a:ext cx="144000" cy="3154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94C346D-431F-9147-AC1F-BDFCB5BD8059}"/>
                </a:ext>
              </a:extLst>
            </p:cNvPr>
            <p:cNvSpPr/>
            <p:nvPr/>
          </p:nvSpPr>
          <p:spPr>
            <a:xfrm>
              <a:off x="1403632" y="3717032"/>
              <a:ext cx="144000" cy="3154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F339FD4-4A78-E04D-9592-A20D1B5E534B}"/>
                </a:ext>
              </a:extLst>
            </p:cNvPr>
            <p:cNvSpPr/>
            <p:nvPr/>
          </p:nvSpPr>
          <p:spPr>
            <a:xfrm>
              <a:off x="1547632" y="3717032"/>
              <a:ext cx="144000" cy="3154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E301711-ECBB-E045-B00F-FAC9B3B9D473}"/>
                </a:ext>
              </a:extLst>
            </p:cNvPr>
            <p:cNvSpPr/>
            <p:nvPr/>
          </p:nvSpPr>
          <p:spPr>
            <a:xfrm>
              <a:off x="1691632" y="3717032"/>
              <a:ext cx="144000" cy="3154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73C310A2-63A0-8844-A197-188E6236FB5D}"/>
              </a:ext>
            </a:extLst>
          </p:cNvPr>
          <p:cNvSpPr/>
          <p:nvPr/>
        </p:nvSpPr>
        <p:spPr>
          <a:xfrm>
            <a:off x="3075346" y="3726284"/>
            <a:ext cx="545627" cy="19744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C573E8E-A492-E64A-90F3-13AD4BFA92FA}"/>
              </a:ext>
            </a:extLst>
          </p:cNvPr>
          <p:cNvGrpSpPr/>
          <p:nvPr/>
        </p:nvGrpSpPr>
        <p:grpSpPr>
          <a:xfrm>
            <a:off x="3075346" y="4095654"/>
            <a:ext cx="545627" cy="197442"/>
            <a:chOff x="1259632" y="3717032"/>
            <a:chExt cx="576000" cy="315425"/>
          </a:xfrm>
          <a:solidFill>
            <a:schemeClr val="accent1"/>
          </a:solidFill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609E336-D4CA-8646-BE63-23C751F04B3E}"/>
                </a:ext>
              </a:extLst>
            </p:cNvPr>
            <p:cNvSpPr/>
            <p:nvPr/>
          </p:nvSpPr>
          <p:spPr>
            <a:xfrm>
              <a:off x="1259632" y="3717032"/>
              <a:ext cx="144000" cy="3154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C27A891-AFA8-B14E-A612-D78CAADE2FEC}"/>
                </a:ext>
              </a:extLst>
            </p:cNvPr>
            <p:cNvSpPr/>
            <p:nvPr/>
          </p:nvSpPr>
          <p:spPr>
            <a:xfrm>
              <a:off x="1403632" y="3717032"/>
              <a:ext cx="144000" cy="3154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F678D11-7BB1-E24A-AB35-D849384A867B}"/>
                </a:ext>
              </a:extLst>
            </p:cNvPr>
            <p:cNvSpPr/>
            <p:nvPr/>
          </p:nvSpPr>
          <p:spPr>
            <a:xfrm>
              <a:off x="1547632" y="3717032"/>
              <a:ext cx="144000" cy="3154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FB35F78-F41E-3949-AC77-246A61103EBF}"/>
                </a:ext>
              </a:extLst>
            </p:cNvPr>
            <p:cNvSpPr/>
            <p:nvPr/>
          </p:nvSpPr>
          <p:spPr>
            <a:xfrm>
              <a:off x="1691632" y="3717032"/>
              <a:ext cx="144000" cy="3154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24A66DF-710B-DB4E-9A8F-C57604713AD0}"/>
                  </a:ext>
                </a:extLst>
              </p:cNvPr>
              <p:cNvSpPr/>
              <p:nvPr/>
            </p:nvSpPr>
            <p:spPr>
              <a:xfrm>
                <a:off x="3783430" y="3850144"/>
                <a:ext cx="49725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Id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24A66DF-710B-DB4E-9A8F-C57604713A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430" y="3850144"/>
                <a:ext cx="49725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rved Left Arrow 10">
            <a:extLst>
              <a:ext uri="{FF2B5EF4-FFF2-40B4-BE49-F238E27FC236}">
                <a16:creationId xmlns:a16="http://schemas.microsoft.com/office/drawing/2014/main" id="{0DACE619-4C7F-FA44-BC12-4FA3CD5CA06E}"/>
              </a:ext>
            </a:extLst>
          </p:cNvPr>
          <p:cNvSpPr/>
          <p:nvPr/>
        </p:nvSpPr>
        <p:spPr>
          <a:xfrm>
            <a:off x="3689176" y="3854878"/>
            <a:ext cx="136407" cy="33949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71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 animBg="1"/>
      <p:bldP spid="31" grpId="0" animBg="1"/>
      <p:bldP spid="32" grpId="0" animBg="1"/>
      <p:bldP spid="38" grpId="0" animBg="1"/>
      <p:bldP spid="44" grpId="0" animBg="1"/>
      <p:bldP spid="62" grpId="0" animBg="1"/>
      <p:bldP spid="68" grpId="0" animBg="1"/>
      <p:bldP spid="74" grpId="0" animBg="1"/>
      <p:bldP spid="10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3511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Raw Reed-Solomon Codes: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Correlated Dual-BCH Codes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F99CE28-FBEA-E648-AD01-19C92B813733}"/>
                  </a:ext>
                </a:extLst>
              </p:cNvPr>
              <p:cNvSpPr/>
              <p:nvPr/>
            </p:nvSpPr>
            <p:spPr>
              <a:xfrm>
                <a:off x="349463" y="1622163"/>
                <a:ext cx="3888432" cy="8463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Standard interpretation:</a:t>
                </a:r>
                <a:r>
                  <a:rPr lang="en-US" sz="270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27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RS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Raw</m:t>
                          </m:r>
                        </m:sub>
                      </m:sSub>
                      <m:r>
                        <a:rPr lang="en-US" sz="22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RS</m:t>
                      </m:r>
                      <m:r>
                        <a:rPr lang="en-US" sz="22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 sz="22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Id</m:t>
                      </m:r>
                      <m:r>
                        <m:rPr>
                          <m:sty m:val="p"/>
                        </m:rP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entity</m:t>
                      </m:r>
                    </m:oMath>
                  </m:oMathPara>
                </a14:m>
                <a:endParaRPr lang="en-US" sz="22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F99CE28-FBEA-E648-AD01-19C92B8137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63" y="1622163"/>
                <a:ext cx="3888432" cy="846386"/>
              </a:xfrm>
              <a:prstGeom prst="rect">
                <a:avLst/>
              </a:prstGeom>
              <a:blipFill>
                <a:blip r:embed="rId2"/>
                <a:stretch>
                  <a:fillRect l="-2932" t="-7463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DEB9539B-8818-0645-B691-99616103C9E1}"/>
                  </a:ext>
                </a:extLst>
              </p:cNvPr>
              <p:cNvSpPr/>
              <p:nvPr/>
            </p:nvSpPr>
            <p:spPr>
              <a:xfrm>
                <a:off x="346907" y="4919560"/>
                <a:ext cx="8683443" cy="1361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If we rearrange the bits such that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7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i</m:t>
                        </m:r>
                      </m:e>
                      <m:sup>
                        <m:r>
                          <a:rPr lang="en-US" sz="27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sz="27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sz="27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bit in every symbol are put together. </a:t>
                </a:r>
              </a:p>
              <a:p>
                <a:r>
                  <a:rPr lang="en-US" sz="2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It turns out that every such part is a </a:t>
                </a:r>
                <a:r>
                  <a:rPr lang="en-US" sz="2800" u="sng" dirty="0">
                    <a:solidFill>
                      <a:srgbClr val="0070C0"/>
                    </a:solidFill>
                    <a:cs typeface="Calibri" panose="020F0502020204030204" pitchFamily="34" charset="0"/>
                  </a:rPr>
                  <a:t>dual-BCH</a:t>
                </a:r>
                <a:r>
                  <a:rPr lang="en-US" sz="2800" dirty="0">
                    <a:cs typeface="Calibri" panose="020F0502020204030204" pitchFamily="34" charset="0"/>
                  </a:rPr>
                  <a:t> codeword!</a:t>
                </a:r>
                <a:r>
                  <a:rPr lang="en-US" sz="2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DEB9539B-8818-0645-B691-99616103C9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07" y="4919560"/>
                <a:ext cx="8683443" cy="1361655"/>
              </a:xfrm>
              <a:prstGeom prst="rect">
                <a:avLst/>
              </a:prstGeom>
              <a:blipFill>
                <a:blip r:embed="rId3"/>
                <a:stretch>
                  <a:fillRect l="-1168" t="-2752" b="-1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78BCC16A-5BB8-A440-93F8-322E40E1FC49}"/>
              </a:ext>
            </a:extLst>
          </p:cNvPr>
          <p:cNvGrpSpPr/>
          <p:nvPr/>
        </p:nvGrpSpPr>
        <p:grpSpPr>
          <a:xfrm>
            <a:off x="346906" y="2800302"/>
            <a:ext cx="3274067" cy="1492794"/>
            <a:chOff x="407951" y="2529261"/>
            <a:chExt cx="3456320" cy="2384821"/>
          </a:xfrm>
        </p:grpSpPr>
        <p:sp>
          <p:nvSpPr>
            <p:cNvPr id="141" name="Trapezoid 140">
              <a:extLst>
                <a:ext uri="{FF2B5EF4-FFF2-40B4-BE49-F238E27FC236}">
                  <a16:creationId xmlns:a16="http://schemas.microsoft.com/office/drawing/2014/main" id="{E42EFF30-473C-0740-B1DB-5BF0793ABB2F}"/>
                </a:ext>
              </a:extLst>
            </p:cNvPr>
            <p:cNvSpPr/>
            <p:nvPr/>
          </p:nvSpPr>
          <p:spPr>
            <a:xfrm>
              <a:off x="407951" y="2971124"/>
              <a:ext cx="3456320" cy="699582"/>
            </a:xfrm>
            <a:prstGeom prst="trapezoid">
              <a:avLst>
                <a:gd name="adj" fmla="val 14401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</a:rPr>
                <a:t>RS</a:t>
              </a: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B33D6961-F218-0A41-B8E1-CDB2622DD843}"/>
                </a:ext>
              </a:extLst>
            </p:cNvPr>
            <p:cNvSpPr/>
            <p:nvPr/>
          </p:nvSpPr>
          <p:spPr>
            <a:xfrm>
              <a:off x="1593798" y="2529261"/>
              <a:ext cx="1080120" cy="2061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m</a:t>
              </a: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C48B0D0B-AC1A-4E4B-9A52-76C3A506E9A3}"/>
                </a:ext>
              </a:extLst>
            </p:cNvPr>
            <p:cNvSpPr/>
            <p:nvPr/>
          </p:nvSpPr>
          <p:spPr>
            <a:xfrm>
              <a:off x="407951" y="4008569"/>
              <a:ext cx="576000" cy="31542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5B688C08-06C8-D243-B4BB-50DC4BFC18CB}"/>
                </a:ext>
              </a:extLst>
            </p:cNvPr>
            <p:cNvGrpSpPr/>
            <p:nvPr/>
          </p:nvGrpSpPr>
          <p:grpSpPr>
            <a:xfrm>
              <a:off x="410236" y="4598657"/>
              <a:ext cx="576000" cy="315425"/>
              <a:chOff x="1259632" y="3717032"/>
              <a:chExt cx="576000" cy="315425"/>
            </a:xfrm>
            <a:solidFill>
              <a:schemeClr val="accent1"/>
            </a:solidFill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96691D09-0EAC-EC46-AA95-8F8F9DFE94B6}"/>
                  </a:ext>
                </a:extLst>
              </p:cNvPr>
              <p:cNvSpPr/>
              <p:nvPr/>
            </p:nvSpPr>
            <p:spPr>
              <a:xfrm>
                <a:off x="1259632" y="3717032"/>
                <a:ext cx="144000" cy="315425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CB01E2DF-F189-764F-A3DB-C599F80BC53D}"/>
                  </a:ext>
                </a:extLst>
              </p:cNvPr>
              <p:cNvSpPr/>
              <p:nvPr/>
            </p:nvSpPr>
            <p:spPr>
              <a:xfrm>
                <a:off x="1403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E0AAA7B6-9957-B645-833F-3EF5D736F243}"/>
                  </a:ext>
                </a:extLst>
              </p:cNvPr>
              <p:cNvSpPr/>
              <p:nvPr/>
            </p:nvSpPr>
            <p:spPr>
              <a:xfrm>
                <a:off x="1547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B2893B2C-EF2D-994B-9599-D34209EE74CC}"/>
                  </a:ext>
                </a:extLst>
              </p:cNvPr>
              <p:cNvSpPr/>
              <p:nvPr/>
            </p:nvSpPr>
            <p:spPr>
              <a:xfrm>
                <a:off x="1691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DBB1EABA-98EF-1B4F-969F-6866C3FB67BD}"/>
                </a:ext>
              </a:extLst>
            </p:cNvPr>
            <p:cNvSpPr/>
            <p:nvPr/>
          </p:nvSpPr>
          <p:spPr>
            <a:xfrm>
              <a:off x="986236" y="4008569"/>
              <a:ext cx="576000" cy="31542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330DD274-3205-D448-A628-67B5D0030EFE}"/>
                </a:ext>
              </a:extLst>
            </p:cNvPr>
            <p:cNvGrpSpPr/>
            <p:nvPr/>
          </p:nvGrpSpPr>
          <p:grpSpPr>
            <a:xfrm>
              <a:off x="986236" y="4598657"/>
              <a:ext cx="576000" cy="315425"/>
              <a:chOff x="1259632" y="3717032"/>
              <a:chExt cx="576000" cy="315425"/>
            </a:xfrm>
            <a:solidFill>
              <a:schemeClr val="accent1"/>
            </a:solidFill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C1417D23-E084-1F41-9F58-1B121A6656BC}"/>
                  </a:ext>
                </a:extLst>
              </p:cNvPr>
              <p:cNvSpPr/>
              <p:nvPr/>
            </p:nvSpPr>
            <p:spPr>
              <a:xfrm>
                <a:off x="1259632" y="3717032"/>
                <a:ext cx="144000" cy="315425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2924A39F-1693-4841-B3C2-DBA3560BA4AA}"/>
                  </a:ext>
                </a:extLst>
              </p:cNvPr>
              <p:cNvSpPr/>
              <p:nvPr/>
            </p:nvSpPr>
            <p:spPr>
              <a:xfrm>
                <a:off x="1403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3C8FFDC1-722E-744C-9B4A-63E685A16A7F}"/>
                  </a:ext>
                </a:extLst>
              </p:cNvPr>
              <p:cNvSpPr/>
              <p:nvPr/>
            </p:nvSpPr>
            <p:spPr>
              <a:xfrm>
                <a:off x="1547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9DE70743-53FA-1B4C-8F4B-88ACD45FFBB6}"/>
                  </a:ext>
                </a:extLst>
              </p:cNvPr>
              <p:cNvSpPr/>
              <p:nvPr/>
            </p:nvSpPr>
            <p:spPr>
              <a:xfrm>
                <a:off x="1691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B5CC5CF5-2E88-B642-8819-18BFFFED6B92}"/>
                </a:ext>
              </a:extLst>
            </p:cNvPr>
            <p:cNvSpPr/>
            <p:nvPr/>
          </p:nvSpPr>
          <p:spPr>
            <a:xfrm>
              <a:off x="1557858" y="4008569"/>
              <a:ext cx="576000" cy="31542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DE05CE83-268E-C242-B62F-0B2057F17F5F}"/>
                </a:ext>
              </a:extLst>
            </p:cNvPr>
            <p:cNvGrpSpPr/>
            <p:nvPr/>
          </p:nvGrpSpPr>
          <p:grpSpPr>
            <a:xfrm>
              <a:off x="1560143" y="4598657"/>
              <a:ext cx="576000" cy="315425"/>
              <a:chOff x="1259632" y="3717032"/>
              <a:chExt cx="576000" cy="315425"/>
            </a:xfrm>
            <a:solidFill>
              <a:schemeClr val="accent1"/>
            </a:solidFill>
          </p:grpSpPr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BD559A4E-4A95-9548-B6DC-0D07994B1388}"/>
                  </a:ext>
                </a:extLst>
              </p:cNvPr>
              <p:cNvSpPr/>
              <p:nvPr/>
            </p:nvSpPr>
            <p:spPr>
              <a:xfrm>
                <a:off x="1259632" y="3717032"/>
                <a:ext cx="144000" cy="315425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602EFD9A-2821-9447-BC8F-91C361DE72C4}"/>
                  </a:ext>
                </a:extLst>
              </p:cNvPr>
              <p:cNvSpPr/>
              <p:nvPr/>
            </p:nvSpPr>
            <p:spPr>
              <a:xfrm>
                <a:off x="1403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D930E2D2-6E32-6E4E-B34C-3D4EA2B96DFF}"/>
                  </a:ext>
                </a:extLst>
              </p:cNvPr>
              <p:cNvSpPr/>
              <p:nvPr/>
            </p:nvSpPr>
            <p:spPr>
              <a:xfrm>
                <a:off x="1547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BC915C8D-7F38-E442-9A10-59237773F41F}"/>
                  </a:ext>
                </a:extLst>
              </p:cNvPr>
              <p:cNvSpPr/>
              <p:nvPr/>
            </p:nvSpPr>
            <p:spPr>
              <a:xfrm>
                <a:off x="1691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8FF7C515-7911-B34E-B3D0-F76A2E49BD01}"/>
                </a:ext>
              </a:extLst>
            </p:cNvPr>
            <p:cNvSpPr/>
            <p:nvPr/>
          </p:nvSpPr>
          <p:spPr>
            <a:xfrm>
              <a:off x="2136143" y="4008569"/>
              <a:ext cx="576000" cy="31542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46CB73E6-678D-5C4B-BC48-BB3D0557E4DF}"/>
                </a:ext>
              </a:extLst>
            </p:cNvPr>
            <p:cNvGrpSpPr/>
            <p:nvPr/>
          </p:nvGrpSpPr>
          <p:grpSpPr>
            <a:xfrm>
              <a:off x="2136143" y="4598657"/>
              <a:ext cx="576000" cy="315425"/>
              <a:chOff x="1259632" y="3717032"/>
              <a:chExt cx="576000" cy="315425"/>
            </a:xfrm>
            <a:solidFill>
              <a:schemeClr val="accent1"/>
            </a:solidFill>
          </p:grpSpPr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93571760-E108-5142-909D-B7EE2C0D1287}"/>
                  </a:ext>
                </a:extLst>
              </p:cNvPr>
              <p:cNvSpPr/>
              <p:nvPr/>
            </p:nvSpPr>
            <p:spPr>
              <a:xfrm>
                <a:off x="1259632" y="3717032"/>
                <a:ext cx="144000" cy="315425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F919A0D0-A32C-214D-9631-AFD02A272FC9}"/>
                  </a:ext>
                </a:extLst>
              </p:cNvPr>
              <p:cNvSpPr/>
              <p:nvPr/>
            </p:nvSpPr>
            <p:spPr>
              <a:xfrm>
                <a:off x="1403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B1D026A0-CC8A-E14C-81DD-F105913D15A4}"/>
                  </a:ext>
                </a:extLst>
              </p:cNvPr>
              <p:cNvSpPr/>
              <p:nvPr/>
            </p:nvSpPr>
            <p:spPr>
              <a:xfrm>
                <a:off x="1547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9EB6F611-00DA-5A46-8AD4-E85297E00C74}"/>
                  </a:ext>
                </a:extLst>
              </p:cNvPr>
              <p:cNvSpPr/>
              <p:nvPr/>
            </p:nvSpPr>
            <p:spPr>
              <a:xfrm>
                <a:off x="1691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93D117E7-3D2D-7B4D-982E-89978C4E8ADC}"/>
                </a:ext>
              </a:extLst>
            </p:cNvPr>
            <p:cNvSpPr/>
            <p:nvPr/>
          </p:nvSpPr>
          <p:spPr>
            <a:xfrm>
              <a:off x="2709986" y="4008569"/>
              <a:ext cx="576000" cy="31542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14ACFE77-B1A4-DB46-A42F-04E418F637BE}"/>
                </a:ext>
              </a:extLst>
            </p:cNvPr>
            <p:cNvGrpSpPr/>
            <p:nvPr/>
          </p:nvGrpSpPr>
          <p:grpSpPr>
            <a:xfrm>
              <a:off x="2712271" y="4598657"/>
              <a:ext cx="576000" cy="315425"/>
              <a:chOff x="1259632" y="3717032"/>
              <a:chExt cx="576000" cy="315425"/>
            </a:xfrm>
            <a:solidFill>
              <a:schemeClr val="accent1"/>
            </a:solidFill>
          </p:grpSpPr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63D21352-B88B-7241-89C1-CE1453541E5C}"/>
                  </a:ext>
                </a:extLst>
              </p:cNvPr>
              <p:cNvSpPr/>
              <p:nvPr/>
            </p:nvSpPr>
            <p:spPr>
              <a:xfrm>
                <a:off x="1259632" y="3717032"/>
                <a:ext cx="144000" cy="315425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E38CA9D1-47D6-AD40-AC2D-34CF141623D8}"/>
                  </a:ext>
                </a:extLst>
              </p:cNvPr>
              <p:cNvSpPr/>
              <p:nvPr/>
            </p:nvSpPr>
            <p:spPr>
              <a:xfrm>
                <a:off x="1403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FFE72A4C-C6A2-0C44-BF02-10FE57001F72}"/>
                  </a:ext>
                </a:extLst>
              </p:cNvPr>
              <p:cNvSpPr/>
              <p:nvPr/>
            </p:nvSpPr>
            <p:spPr>
              <a:xfrm>
                <a:off x="1547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43568C21-B1AF-3F45-BD76-491407C1B22E}"/>
                  </a:ext>
                </a:extLst>
              </p:cNvPr>
              <p:cNvSpPr/>
              <p:nvPr/>
            </p:nvSpPr>
            <p:spPr>
              <a:xfrm>
                <a:off x="1691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B3E73D62-AA3A-E547-A03A-FAB25C9134D0}"/>
                </a:ext>
              </a:extLst>
            </p:cNvPr>
            <p:cNvSpPr/>
            <p:nvPr/>
          </p:nvSpPr>
          <p:spPr>
            <a:xfrm>
              <a:off x="3288271" y="4008569"/>
              <a:ext cx="576000" cy="31542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DAF86F78-DAD3-6446-B11E-41944820191D}"/>
                </a:ext>
              </a:extLst>
            </p:cNvPr>
            <p:cNvGrpSpPr/>
            <p:nvPr/>
          </p:nvGrpSpPr>
          <p:grpSpPr>
            <a:xfrm>
              <a:off x="3288271" y="4598657"/>
              <a:ext cx="576000" cy="315425"/>
              <a:chOff x="1259632" y="3717032"/>
              <a:chExt cx="576000" cy="315425"/>
            </a:xfrm>
            <a:solidFill>
              <a:schemeClr val="accent1"/>
            </a:solidFill>
          </p:grpSpPr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55BD0D15-99D8-3F4D-8FF7-AD4AB02071CC}"/>
                  </a:ext>
                </a:extLst>
              </p:cNvPr>
              <p:cNvSpPr/>
              <p:nvPr/>
            </p:nvSpPr>
            <p:spPr>
              <a:xfrm>
                <a:off x="1259632" y="3717032"/>
                <a:ext cx="144000" cy="315425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C6E636BF-BC07-A349-B140-5712CF53AF4A}"/>
                  </a:ext>
                </a:extLst>
              </p:cNvPr>
              <p:cNvSpPr/>
              <p:nvPr/>
            </p:nvSpPr>
            <p:spPr>
              <a:xfrm>
                <a:off x="1403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176690B7-E26E-424D-93C5-ACF3B1D64C6A}"/>
                  </a:ext>
                </a:extLst>
              </p:cNvPr>
              <p:cNvSpPr/>
              <p:nvPr/>
            </p:nvSpPr>
            <p:spPr>
              <a:xfrm>
                <a:off x="1547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A4D9792B-C58E-F94F-A7D4-B1EA72C184DD}"/>
                  </a:ext>
                </a:extLst>
              </p:cNvPr>
              <p:cNvSpPr/>
              <p:nvPr/>
            </p:nvSpPr>
            <p:spPr>
              <a:xfrm>
                <a:off x="1691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BDED7B3D-B5FF-D542-8C18-DFBD8C3FC326}"/>
                  </a:ext>
                </a:extLst>
              </p:cNvPr>
              <p:cNvSpPr/>
              <p:nvPr/>
            </p:nvSpPr>
            <p:spPr>
              <a:xfrm>
                <a:off x="3783430" y="3850144"/>
                <a:ext cx="49725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Id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BDED7B3D-B5FF-D542-8C18-DFBD8C3FC3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430" y="3850144"/>
                <a:ext cx="49725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0" name="Curved Left Arrow 179">
            <a:extLst>
              <a:ext uri="{FF2B5EF4-FFF2-40B4-BE49-F238E27FC236}">
                <a16:creationId xmlns:a16="http://schemas.microsoft.com/office/drawing/2014/main" id="{B83C3C7C-9691-A640-B5CC-100778801330}"/>
              </a:ext>
            </a:extLst>
          </p:cNvPr>
          <p:cNvSpPr/>
          <p:nvPr/>
        </p:nvSpPr>
        <p:spPr>
          <a:xfrm>
            <a:off x="3689176" y="3854878"/>
            <a:ext cx="136407" cy="33949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2D27C94-F6BE-2747-B285-6EB04422120E}"/>
                  </a:ext>
                </a:extLst>
              </p:cNvPr>
              <p:cNvSpPr/>
              <p:nvPr/>
            </p:nvSpPr>
            <p:spPr>
              <a:xfrm>
                <a:off x="4713161" y="1622163"/>
                <a:ext cx="4430839" cy="21835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700" dirty="0">
                    <a:solidFill>
                      <a:srgbClr val="0070C0"/>
                    </a:solidFill>
                  </a:rPr>
                  <a:t>Bundles of Dual-BCH Codes: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Each part </a:t>
                </a:r>
                <a:r>
                  <a:rPr lang="en-US" sz="2400" dirty="0"/>
                  <a:t>is a</a:t>
                </a:r>
                <a:r>
                  <a:rPr lang="en-US" sz="2400" dirty="0">
                    <a:cs typeface="Calibri" panose="020F0502020204030204" pitchFamily="34" charset="0"/>
                  </a:rPr>
                  <a:t> </a:t>
                </a:r>
                <a:r>
                  <a:rPr lang="en-US" sz="2400" u="sng" dirty="0">
                    <a:solidFill>
                      <a:srgbClr val="0070C0"/>
                    </a:solidFill>
                    <a:cs typeface="Calibri" panose="020F0502020204030204" pitchFamily="34" charset="0"/>
                  </a:rPr>
                  <a:t>dual-BCH</a:t>
                </a:r>
                <a:r>
                  <a:rPr lang="en-US" sz="2400" dirty="0">
                    <a:cs typeface="Calibri" panose="020F0502020204030204" pitchFamily="34" charset="0"/>
                  </a:rPr>
                  <a:t> codeword (that is non-zero) with relative </a:t>
                </a:r>
                <a:r>
                  <a:rPr lang="en-US" sz="2400" dirty="0" smtClean="0">
                    <a:cs typeface="Calibri" panose="020F0502020204030204" pitchFamily="34" charset="0"/>
                  </a:rPr>
                  <a:t>weight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𝑜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cs typeface="Calibri" panose="020F0502020204030204" pitchFamily="34" charset="0"/>
                  </a:rPr>
                  <a:t> </a:t>
                </a:r>
                <a:endParaRPr lang="en-US" sz="2400" dirty="0"/>
              </a:p>
              <a:p>
                <a:endParaRPr lang="en-US" sz="2700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2D27C94-F6BE-2747-B285-6EB0442212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161" y="1622163"/>
                <a:ext cx="4430839" cy="2183546"/>
              </a:xfrm>
              <a:prstGeom prst="rect">
                <a:avLst/>
              </a:prstGeom>
              <a:blipFill>
                <a:blip r:embed="rId5"/>
                <a:stretch>
                  <a:fillRect l="-2613" t="-2514" r="-1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17DBA674-099C-6441-9A91-4FC23B89C93E}"/>
              </a:ext>
            </a:extLst>
          </p:cNvPr>
          <p:cNvGrpSpPr/>
          <p:nvPr/>
        </p:nvGrpSpPr>
        <p:grpSpPr>
          <a:xfrm>
            <a:off x="4983027" y="3726284"/>
            <a:ext cx="3274067" cy="554747"/>
            <a:chOff x="5185777" y="2538654"/>
            <a:chExt cx="3456000" cy="888746"/>
          </a:xfrm>
          <a:solidFill>
            <a:schemeClr val="accent1"/>
          </a:solidFill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7822B93-44E5-C74B-AC17-5115EF979C35}"/>
                </a:ext>
              </a:extLst>
            </p:cNvPr>
            <p:cNvGrpSpPr/>
            <p:nvPr/>
          </p:nvGrpSpPr>
          <p:grpSpPr>
            <a:xfrm>
              <a:off x="5185777" y="3111975"/>
              <a:ext cx="576000" cy="315425"/>
              <a:chOff x="1259632" y="3717032"/>
              <a:chExt cx="576000" cy="315425"/>
            </a:xfrm>
            <a:grpFill/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0E802AAC-A337-9145-A1C0-077729B0D30A}"/>
                  </a:ext>
                </a:extLst>
              </p:cNvPr>
              <p:cNvSpPr/>
              <p:nvPr/>
            </p:nvSpPr>
            <p:spPr>
              <a:xfrm>
                <a:off x="1259632" y="3717032"/>
                <a:ext cx="144001" cy="315425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F9234AA-6B87-154D-909D-2EC192A899E2}"/>
                  </a:ext>
                </a:extLst>
              </p:cNvPr>
              <p:cNvSpPr/>
              <p:nvPr/>
            </p:nvSpPr>
            <p:spPr>
              <a:xfrm>
                <a:off x="1403632" y="3717032"/>
                <a:ext cx="144000" cy="315425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661506D3-929F-2A46-AAA0-1F7983FE54F5}"/>
                  </a:ext>
                </a:extLst>
              </p:cNvPr>
              <p:cNvSpPr/>
              <p:nvPr/>
            </p:nvSpPr>
            <p:spPr>
              <a:xfrm>
                <a:off x="1547632" y="3717032"/>
                <a:ext cx="144000" cy="315425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F175827-C438-6147-A006-23411F57E011}"/>
                  </a:ext>
                </a:extLst>
              </p:cNvPr>
              <p:cNvSpPr/>
              <p:nvPr/>
            </p:nvSpPr>
            <p:spPr>
              <a:xfrm>
                <a:off x="1691632" y="3717032"/>
                <a:ext cx="144000" cy="315425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60EA7C7-E7FE-7F4F-8894-910A91FE8DAC}"/>
                </a:ext>
              </a:extLst>
            </p:cNvPr>
            <p:cNvGrpSpPr/>
            <p:nvPr/>
          </p:nvGrpSpPr>
          <p:grpSpPr>
            <a:xfrm>
              <a:off x="5761777" y="3111975"/>
              <a:ext cx="576000" cy="315425"/>
              <a:chOff x="1259632" y="3717032"/>
              <a:chExt cx="576000" cy="315425"/>
            </a:xfrm>
            <a:grpFill/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C96E0E9-8606-D148-B636-BB63C55AEB21}"/>
                  </a:ext>
                </a:extLst>
              </p:cNvPr>
              <p:cNvSpPr/>
              <p:nvPr/>
            </p:nvSpPr>
            <p:spPr>
              <a:xfrm>
                <a:off x="1259632" y="3717032"/>
                <a:ext cx="144000" cy="315425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D61FAEE-5AE6-2143-B411-A66C9EB5F92D}"/>
                  </a:ext>
                </a:extLst>
              </p:cNvPr>
              <p:cNvSpPr/>
              <p:nvPr/>
            </p:nvSpPr>
            <p:spPr>
              <a:xfrm>
                <a:off x="1403632" y="3717032"/>
                <a:ext cx="144000" cy="315425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CFCDADFB-5525-C24C-9631-AEB86014B25E}"/>
                  </a:ext>
                </a:extLst>
              </p:cNvPr>
              <p:cNvSpPr/>
              <p:nvPr/>
            </p:nvSpPr>
            <p:spPr>
              <a:xfrm>
                <a:off x="1547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F753D17-12FA-C74F-AEBD-88BF1EDA8C4D}"/>
                  </a:ext>
                </a:extLst>
              </p:cNvPr>
              <p:cNvSpPr/>
              <p:nvPr/>
            </p:nvSpPr>
            <p:spPr>
              <a:xfrm>
                <a:off x="1691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5EB63FF-A333-2544-9F08-F4A8CED6FA59}"/>
                </a:ext>
              </a:extLst>
            </p:cNvPr>
            <p:cNvGrpSpPr/>
            <p:nvPr/>
          </p:nvGrpSpPr>
          <p:grpSpPr>
            <a:xfrm>
              <a:off x="6335684" y="3111975"/>
              <a:ext cx="576000" cy="315425"/>
              <a:chOff x="1259632" y="3717032"/>
              <a:chExt cx="576000" cy="315425"/>
            </a:xfrm>
            <a:grpFill/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A8DAC5EC-D622-8843-ACD4-597A956FB541}"/>
                  </a:ext>
                </a:extLst>
              </p:cNvPr>
              <p:cNvSpPr/>
              <p:nvPr/>
            </p:nvSpPr>
            <p:spPr>
              <a:xfrm>
                <a:off x="1259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9E73715A-A4F7-414A-96B7-526CC8D5AC72}"/>
                  </a:ext>
                </a:extLst>
              </p:cNvPr>
              <p:cNvSpPr/>
              <p:nvPr/>
            </p:nvSpPr>
            <p:spPr>
              <a:xfrm>
                <a:off x="1403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56DDF5FA-8350-7649-B57A-B6AFE52733A6}"/>
                  </a:ext>
                </a:extLst>
              </p:cNvPr>
              <p:cNvSpPr/>
              <p:nvPr/>
            </p:nvSpPr>
            <p:spPr>
              <a:xfrm>
                <a:off x="1547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778C5CD5-C9D0-9B40-ACD3-252090E58C58}"/>
                  </a:ext>
                </a:extLst>
              </p:cNvPr>
              <p:cNvSpPr/>
              <p:nvPr/>
            </p:nvSpPr>
            <p:spPr>
              <a:xfrm>
                <a:off x="1691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B70D289A-F0EF-BB41-B846-F307B860A5C1}"/>
                </a:ext>
              </a:extLst>
            </p:cNvPr>
            <p:cNvGrpSpPr/>
            <p:nvPr/>
          </p:nvGrpSpPr>
          <p:grpSpPr>
            <a:xfrm>
              <a:off x="6911684" y="3111975"/>
              <a:ext cx="576000" cy="315425"/>
              <a:chOff x="1259632" y="3717032"/>
              <a:chExt cx="576000" cy="315425"/>
            </a:xfrm>
            <a:grpFill/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BBCA23F5-4E0F-9F4E-8DF8-684B79E2805D}"/>
                  </a:ext>
                </a:extLst>
              </p:cNvPr>
              <p:cNvSpPr/>
              <p:nvPr/>
            </p:nvSpPr>
            <p:spPr>
              <a:xfrm>
                <a:off x="1259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048A400-CF95-7740-A185-C08555FB1291}"/>
                  </a:ext>
                </a:extLst>
              </p:cNvPr>
              <p:cNvSpPr/>
              <p:nvPr/>
            </p:nvSpPr>
            <p:spPr>
              <a:xfrm>
                <a:off x="1403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BE71F3C-1CE6-674B-B99F-101B9FF4F20D}"/>
                  </a:ext>
                </a:extLst>
              </p:cNvPr>
              <p:cNvSpPr/>
              <p:nvPr/>
            </p:nvSpPr>
            <p:spPr>
              <a:xfrm>
                <a:off x="1547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DC4290F-D615-4B42-8CA6-CA3B9D048554}"/>
                  </a:ext>
                </a:extLst>
              </p:cNvPr>
              <p:cNvSpPr/>
              <p:nvPr/>
            </p:nvSpPr>
            <p:spPr>
              <a:xfrm>
                <a:off x="1691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396634D6-E7EE-C145-A2E3-F8C67A5A2EF9}"/>
                </a:ext>
              </a:extLst>
            </p:cNvPr>
            <p:cNvGrpSpPr/>
            <p:nvPr/>
          </p:nvGrpSpPr>
          <p:grpSpPr>
            <a:xfrm>
              <a:off x="7487812" y="3111975"/>
              <a:ext cx="576000" cy="315425"/>
              <a:chOff x="1259632" y="3717032"/>
              <a:chExt cx="576000" cy="315425"/>
            </a:xfrm>
            <a:grpFill/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53D1F4D1-4C2D-D249-A21A-04255CC1BEE7}"/>
                  </a:ext>
                </a:extLst>
              </p:cNvPr>
              <p:cNvSpPr/>
              <p:nvPr/>
            </p:nvSpPr>
            <p:spPr>
              <a:xfrm>
                <a:off x="1259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8A553DC-6330-2446-965E-5BFCFE9D2A7B}"/>
                  </a:ext>
                </a:extLst>
              </p:cNvPr>
              <p:cNvSpPr/>
              <p:nvPr/>
            </p:nvSpPr>
            <p:spPr>
              <a:xfrm>
                <a:off x="1403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9C873EDB-0A0E-DE46-8B35-E56E3AE6320E}"/>
                  </a:ext>
                </a:extLst>
              </p:cNvPr>
              <p:cNvSpPr/>
              <p:nvPr/>
            </p:nvSpPr>
            <p:spPr>
              <a:xfrm>
                <a:off x="1547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0048DA8-41F2-BC46-A5D0-ABE8BBC64AAC}"/>
                  </a:ext>
                </a:extLst>
              </p:cNvPr>
              <p:cNvSpPr/>
              <p:nvPr/>
            </p:nvSpPr>
            <p:spPr>
              <a:xfrm>
                <a:off x="1691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5E6C60A8-6A75-2142-9ED6-C492C43E95DE}"/>
                </a:ext>
              </a:extLst>
            </p:cNvPr>
            <p:cNvGrpSpPr/>
            <p:nvPr/>
          </p:nvGrpSpPr>
          <p:grpSpPr>
            <a:xfrm>
              <a:off x="8063812" y="3111975"/>
              <a:ext cx="576000" cy="315425"/>
              <a:chOff x="1259632" y="3717032"/>
              <a:chExt cx="576000" cy="315425"/>
            </a:xfrm>
            <a:grpFill/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90A5091-379A-6B47-9834-694FE4964833}"/>
                  </a:ext>
                </a:extLst>
              </p:cNvPr>
              <p:cNvSpPr/>
              <p:nvPr/>
            </p:nvSpPr>
            <p:spPr>
              <a:xfrm>
                <a:off x="1259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9CBDC171-2952-9B45-878F-C02DAF90A9BA}"/>
                  </a:ext>
                </a:extLst>
              </p:cNvPr>
              <p:cNvSpPr/>
              <p:nvPr/>
            </p:nvSpPr>
            <p:spPr>
              <a:xfrm>
                <a:off x="1403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5F8C6BF-9E49-AE4A-9A6D-15CB86CE5B50}"/>
                  </a:ext>
                </a:extLst>
              </p:cNvPr>
              <p:cNvSpPr/>
              <p:nvPr/>
            </p:nvSpPr>
            <p:spPr>
              <a:xfrm>
                <a:off x="1547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D0E7415-AF7A-1242-BF78-FF2948078053}"/>
                  </a:ext>
                </a:extLst>
              </p:cNvPr>
              <p:cNvSpPr/>
              <p:nvPr/>
            </p:nvSpPr>
            <p:spPr>
              <a:xfrm>
                <a:off x="1691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F965E8C-6658-F34D-82D4-D165ADBE19EA}"/>
                </a:ext>
              </a:extLst>
            </p:cNvPr>
            <p:cNvGrpSpPr/>
            <p:nvPr/>
          </p:nvGrpSpPr>
          <p:grpSpPr>
            <a:xfrm>
              <a:off x="5185777" y="2538654"/>
              <a:ext cx="3456000" cy="315425"/>
              <a:chOff x="4932122" y="4130521"/>
              <a:chExt cx="2306413" cy="315425"/>
            </a:xfrm>
            <a:grpFill/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493BADE3-F396-1C49-9348-787160777483}"/>
                  </a:ext>
                </a:extLst>
              </p:cNvPr>
              <p:cNvSpPr/>
              <p:nvPr/>
            </p:nvSpPr>
            <p:spPr>
              <a:xfrm>
                <a:off x="4932122" y="4130521"/>
                <a:ext cx="576000" cy="315425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DC25D180-64BE-0149-BA71-7D74ECD9BDE1}"/>
                  </a:ext>
                </a:extLst>
              </p:cNvPr>
              <p:cNvSpPr/>
              <p:nvPr/>
            </p:nvSpPr>
            <p:spPr>
              <a:xfrm>
                <a:off x="5510407" y="4130521"/>
                <a:ext cx="576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EA1C6BC-5C1B-5144-AF4F-B7568127BD57}"/>
                  </a:ext>
                </a:extLst>
              </p:cNvPr>
              <p:cNvSpPr/>
              <p:nvPr/>
            </p:nvSpPr>
            <p:spPr>
              <a:xfrm>
                <a:off x="6084250" y="4130521"/>
                <a:ext cx="576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33CA6E3-A904-0A4C-9547-B656B6AD8F76}"/>
                  </a:ext>
                </a:extLst>
              </p:cNvPr>
              <p:cNvSpPr/>
              <p:nvPr/>
            </p:nvSpPr>
            <p:spPr>
              <a:xfrm>
                <a:off x="6662535" y="4130521"/>
                <a:ext cx="576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568EAB10-BF94-5244-BE21-591720B51A39}"/>
              </a:ext>
            </a:extLst>
          </p:cNvPr>
          <p:cNvSpPr/>
          <p:nvPr/>
        </p:nvSpPr>
        <p:spPr>
          <a:xfrm>
            <a:off x="4810497" y="3379493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  <a:cs typeface="Calibri" panose="020F0502020204030204" pitchFamily="34" charset="0"/>
              </a:rPr>
              <a:t>Dual-BCH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B4E3C2C2-28CD-DA4B-A134-22121B11B8EF}"/>
              </a:ext>
            </a:extLst>
          </p:cNvPr>
          <p:cNvCxnSpPr>
            <a:cxnSpLocks/>
          </p:cNvCxnSpPr>
          <p:nvPr/>
        </p:nvCxnSpPr>
        <p:spPr>
          <a:xfrm flipV="1">
            <a:off x="5015076" y="4323172"/>
            <a:ext cx="1" cy="434263"/>
          </a:xfrm>
          <a:prstGeom prst="straightConnector1">
            <a:avLst/>
          </a:prstGeom>
          <a:ln w="222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F842F439-47B3-A545-A3B9-BD4469FB4954}"/>
              </a:ext>
            </a:extLst>
          </p:cNvPr>
          <p:cNvCxnSpPr>
            <a:cxnSpLocks/>
          </p:cNvCxnSpPr>
          <p:nvPr/>
        </p:nvCxnSpPr>
        <p:spPr>
          <a:xfrm flipV="1">
            <a:off x="5187656" y="4323172"/>
            <a:ext cx="1" cy="434263"/>
          </a:xfrm>
          <a:prstGeom prst="straightConnector1">
            <a:avLst/>
          </a:prstGeom>
          <a:ln w="222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1910985-5C8B-BC4F-B4DB-001A44862EF0}"/>
              </a:ext>
            </a:extLst>
          </p:cNvPr>
          <p:cNvCxnSpPr>
            <a:cxnSpLocks/>
          </p:cNvCxnSpPr>
          <p:nvPr/>
        </p:nvCxnSpPr>
        <p:spPr>
          <a:xfrm flipV="1">
            <a:off x="5324076" y="4323172"/>
            <a:ext cx="1" cy="434263"/>
          </a:xfrm>
          <a:prstGeom prst="straightConnector1">
            <a:avLst/>
          </a:prstGeom>
          <a:ln w="222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F637F8F9-8907-3C42-8CA8-B64B0B283B76}"/>
              </a:ext>
            </a:extLst>
          </p:cNvPr>
          <p:cNvCxnSpPr>
            <a:cxnSpLocks/>
          </p:cNvCxnSpPr>
          <p:nvPr/>
        </p:nvCxnSpPr>
        <p:spPr>
          <a:xfrm flipV="1">
            <a:off x="5461332" y="4323172"/>
            <a:ext cx="1" cy="434263"/>
          </a:xfrm>
          <a:prstGeom prst="straightConnector1">
            <a:avLst/>
          </a:prstGeom>
          <a:ln w="222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49342A00-BC37-2D45-8F83-3F64C4C6F9C0}"/>
              </a:ext>
            </a:extLst>
          </p:cNvPr>
          <p:cNvCxnSpPr>
            <a:cxnSpLocks/>
          </p:cNvCxnSpPr>
          <p:nvPr/>
        </p:nvCxnSpPr>
        <p:spPr>
          <a:xfrm flipV="1">
            <a:off x="5596915" y="4323172"/>
            <a:ext cx="1" cy="434263"/>
          </a:xfrm>
          <a:prstGeom prst="straightConnector1">
            <a:avLst/>
          </a:prstGeom>
          <a:ln w="222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D37799C3-4F82-A04E-AFFE-2A5ECB55E134}"/>
              </a:ext>
            </a:extLst>
          </p:cNvPr>
          <p:cNvCxnSpPr>
            <a:cxnSpLocks/>
          </p:cNvCxnSpPr>
          <p:nvPr/>
        </p:nvCxnSpPr>
        <p:spPr>
          <a:xfrm flipV="1">
            <a:off x="5733335" y="4323172"/>
            <a:ext cx="1" cy="434263"/>
          </a:xfrm>
          <a:prstGeom prst="straightConnector1">
            <a:avLst/>
          </a:prstGeom>
          <a:ln w="222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D17A7A5-3B6A-4D47-8882-E76C7AC6FEF0}"/>
              </a:ext>
            </a:extLst>
          </p:cNvPr>
          <p:cNvCxnSpPr>
            <a:cxnSpLocks/>
          </p:cNvCxnSpPr>
          <p:nvPr/>
        </p:nvCxnSpPr>
        <p:spPr>
          <a:xfrm flipV="1">
            <a:off x="402747" y="4323172"/>
            <a:ext cx="1" cy="434263"/>
          </a:xfrm>
          <a:prstGeom prst="straightConnector1">
            <a:avLst/>
          </a:prstGeom>
          <a:ln w="222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C7CDD7F-C341-174C-8983-1451B8638A48}"/>
              </a:ext>
            </a:extLst>
          </p:cNvPr>
          <p:cNvCxnSpPr>
            <a:cxnSpLocks/>
          </p:cNvCxnSpPr>
          <p:nvPr/>
        </p:nvCxnSpPr>
        <p:spPr>
          <a:xfrm flipV="1">
            <a:off x="962900" y="4323172"/>
            <a:ext cx="1" cy="434263"/>
          </a:xfrm>
          <a:prstGeom prst="straightConnector1">
            <a:avLst/>
          </a:prstGeom>
          <a:ln w="222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0C4CFE8A-CA98-1F48-AE0B-6F6FAD53B867}"/>
              </a:ext>
            </a:extLst>
          </p:cNvPr>
          <p:cNvCxnSpPr>
            <a:cxnSpLocks/>
          </p:cNvCxnSpPr>
          <p:nvPr/>
        </p:nvCxnSpPr>
        <p:spPr>
          <a:xfrm flipV="1">
            <a:off x="1506546" y="4323172"/>
            <a:ext cx="1" cy="434263"/>
          </a:xfrm>
          <a:prstGeom prst="straightConnector1">
            <a:avLst/>
          </a:prstGeom>
          <a:ln w="222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1D8254E7-880C-2E48-AE2A-EC66F2AF70C4}"/>
              </a:ext>
            </a:extLst>
          </p:cNvPr>
          <p:cNvCxnSpPr>
            <a:cxnSpLocks/>
          </p:cNvCxnSpPr>
          <p:nvPr/>
        </p:nvCxnSpPr>
        <p:spPr>
          <a:xfrm flipV="1">
            <a:off x="2052173" y="4323172"/>
            <a:ext cx="1" cy="434263"/>
          </a:xfrm>
          <a:prstGeom prst="straightConnector1">
            <a:avLst/>
          </a:prstGeom>
          <a:ln w="222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C31F9C7F-E9E0-584D-85C9-0D5227B111B7}"/>
              </a:ext>
            </a:extLst>
          </p:cNvPr>
          <p:cNvCxnSpPr>
            <a:cxnSpLocks/>
          </p:cNvCxnSpPr>
          <p:nvPr/>
        </p:nvCxnSpPr>
        <p:spPr>
          <a:xfrm flipV="1">
            <a:off x="2597921" y="4323172"/>
            <a:ext cx="1" cy="434263"/>
          </a:xfrm>
          <a:prstGeom prst="straightConnector1">
            <a:avLst/>
          </a:prstGeom>
          <a:ln w="222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76AD924-3ADA-9543-94C0-E592FDB705C7}"/>
              </a:ext>
            </a:extLst>
          </p:cNvPr>
          <p:cNvCxnSpPr>
            <a:cxnSpLocks/>
          </p:cNvCxnSpPr>
          <p:nvPr/>
        </p:nvCxnSpPr>
        <p:spPr>
          <a:xfrm flipV="1">
            <a:off x="3143549" y="4323172"/>
            <a:ext cx="1" cy="434263"/>
          </a:xfrm>
          <a:prstGeom prst="straightConnector1">
            <a:avLst/>
          </a:prstGeom>
          <a:ln w="222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94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46" grpId="0"/>
      <p:bldP spid="8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3511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Raw Reed-Solomon Codes: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Correlated Dual-BCH Codes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F99CE28-FBEA-E648-AD01-19C92B813733}"/>
                  </a:ext>
                </a:extLst>
              </p:cNvPr>
              <p:cNvSpPr/>
              <p:nvPr/>
            </p:nvSpPr>
            <p:spPr>
              <a:xfrm>
                <a:off x="349463" y="1622163"/>
                <a:ext cx="3888432" cy="8463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Standard interpretation:</a:t>
                </a:r>
                <a:r>
                  <a:rPr lang="en-US" sz="270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27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RS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Raw</m:t>
                          </m:r>
                        </m:sub>
                      </m:sSub>
                      <m:r>
                        <a:rPr lang="en-US" sz="22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RS</m:t>
                      </m:r>
                      <m:r>
                        <a:rPr lang="en-US" sz="22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 sz="22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Id</m:t>
                      </m:r>
                      <m:r>
                        <m:rPr>
                          <m:sty m:val="p"/>
                        </m:rP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entity</m:t>
                      </m:r>
                    </m:oMath>
                  </m:oMathPara>
                </a14:m>
                <a:endParaRPr lang="en-US" sz="22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F99CE28-FBEA-E648-AD01-19C92B8137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63" y="1622163"/>
                <a:ext cx="3888432" cy="846386"/>
              </a:xfrm>
              <a:prstGeom prst="rect">
                <a:avLst/>
              </a:prstGeom>
              <a:blipFill>
                <a:blip r:embed="rId2"/>
                <a:stretch>
                  <a:fillRect l="-2932" t="-7463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DEB9539B-8818-0645-B691-99616103C9E1}"/>
                  </a:ext>
                </a:extLst>
              </p:cNvPr>
              <p:cNvSpPr/>
              <p:nvPr/>
            </p:nvSpPr>
            <p:spPr>
              <a:xfrm>
                <a:off x="346906" y="4919560"/>
                <a:ext cx="8721667" cy="1768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Distance: </a:t>
                </a:r>
              </a:p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If all (most) parts are a Dual-BCH codewords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≠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0, then </a:t>
                </a:r>
                <a:r>
                  <a:rPr 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the </a:t>
                </a:r>
                <a:r>
                  <a:rPr lang="en-US" sz="2400" u="sng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overall </a:t>
                </a:r>
                <a:r>
                  <a:rPr lang="en-US" sz="2400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distance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𝑜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sz="24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Johnson bound =&gt; </a:t>
                </a:r>
                <a:r>
                  <a:rPr lang="en-US" sz="2400" dirty="0" err="1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Nonexplicit</a:t>
                </a:r>
                <a:r>
                  <a:rPr 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list-decoding.</a:t>
                </a: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EB9539B-8818-0645-B691-99616103C9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06" y="4919560"/>
                <a:ext cx="8721667" cy="1768048"/>
              </a:xfrm>
              <a:prstGeom prst="rect">
                <a:avLst/>
              </a:prstGeom>
              <a:blipFill rotWithShape="0">
                <a:blip r:embed="rId3"/>
                <a:stretch>
                  <a:fillRect l="-1328" t="-3103" b="-689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B6FD35CE-7881-874E-9D04-ECC385C6C92E}"/>
              </a:ext>
            </a:extLst>
          </p:cNvPr>
          <p:cNvGrpSpPr/>
          <p:nvPr/>
        </p:nvGrpSpPr>
        <p:grpSpPr>
          <a:xfrm>
            <a:off x="346906" y="2800302"/>
            <a:ext cx="3274067" cy="1492794"/>
            <a:chOff x="407951" y="2529261"/>
            <a:chExt cx="3456320" cy="2384821"/>
          </a:xfrm>
        </p:grpSpPr>
        <p:sp>
          <p:nvSpPr>
            <p:cNvPr id="30" name="Trapezoid 29">
              <a:extLst>
                <a:ext uri="{FF2B5EF4-FFF2-40B4-BE49-F238E27FC236}">
                  <a16:creationId xmlns:a16="http://schemas.microsoft.com/office/drawing/2014/main" id="{F4A884B8-5757-3343-85E3-163306C8FFED}"/>
                </a:ext>
              </a:extLst>
            </p:cNvPr>
            <p:cNvSpPr/>
            <p:nvPr/>
          </p:nvSpPr>
          <p:spPr>
            <a:xfrm>
              <a:off x="407951" y="2971124"/>
              <a:ext cx="3456320" cy="699582"/>
            </a:xfrm>
            <a:prstGeom prst="trapezoid">
              <a:avLst>
                <a:gd name="adj" fmla="val 14401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</a:rPr>
                <a:t>RS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98EF0AE-2B66-D643-85AB-4EA5E859B6C5}"/>
                </a:ext>
              </a:extLst>
            </p:cNvPr>
            <p:cNvSpPr/>
            <p:nvPr/>
          </p:nvSpPr>
          <p:spPr>
            <a:xfrm>
              <a:off x="1593798" y="2529261"/>
              <a:ext cx="1080120" cy="2061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m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44216B2-6736-1F4F-BD9F-937FE1557A36}"/>
                </a:ext>
              </a:extLst>
            </p:cNvPr>
            <p:cNvSpPr/>
            <p:nvPr/>
          </p:nvSpPr>
          <p:spPr>
            <a:xfrm>
              <a:off x="407951" y="4008569"/>
              <a:ext cx="576000" cy="31542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C5E33E3-118E-7A4D-98B9-4B4934A412CD}"/>
                </a:ext>
              </a:extLst>
            </p:cNvPr>
            <p:cNvGrpSpPr/>
            <p:nvPr/>
          </p:nvGrpSpPr>
          <p:grpSpPr>
            <a:xfrm>
              <a:off x="410236" y="4598657"/>
              <a:ext cx="576000" cy="315425"/>
              <a:chOff x="1259632" y="3717032"/>
              <a:chExt cx="576000" cy="315425"/>
            </a:xfrm>
            <a:solidFill>
              <a:schemeClr val="accent1"/>
            </a:solidFill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E0E21C4-6D93-2A4B-8F9D-1A972EE25C16}"/>
                  </a:ext>
                </a:extLst>
              </p:cNvPr>
              <p:cNvSpPr/>
              <p:nvPr/>
            </p:nvSpPr>
            <p:spPr>
              <a:xfrm>
                <a:off x="1259632" y="3717032"/>
                <a:ext cx="144000" cy="315425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C2ED6B6-5CE3-564F-9E9B-2DD28AA5C3C7}"/>
                  </a:ext>
                </a:extLst>
              </p:cNvPr>
              <p:cNvSpPr/>
              <p:nvPr/>
            </p:nvSpPr>
            <p:spPr>
              <a:xfrm>
                <a:off x="1403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BDA6F64-6ED1-DA42-A46C-4F7DCC94EF64}"/>
                  </a:ext>
                </a:extLst>
              </p:cNvPr>
              <p:cNvSpPr/>
              <p:nvPr/>
            </p:nvSpPr>
            <p:spPr>
              <a:xfrm>
                <a:off x="1547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2447370-4021-F541-8C10-BDE34FD33A7A}"/>
                  </a:ext>
                </a:extLst>
              </p:cNvPr>
              <p:cNvSpPr/>
              <p:nvPr/>
            </p:nvSpPr>
            <p:spPr>
              <a:xfrm>
                <a:off x="1691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7D7CF1B-5922-CF4E-8EB0-C31D7A718B30}"/>
                </a:ext>
              </a:extLst>
            </p:cNvPr>
            <p:cNvSpPr/>
            <p:nvPr/>
          </p:nvSpPr>
          <p:spPr>
            <a:xfrm>
              <a:off x="986236" y="4008569"/>
              <a:ext cx="576000" cy="31542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9E65526-C68E-AF48-80F8-0C0954649E40}"/>
                </a:ext>
              </a:extLst>
            </p:cNvPr>
            <p:cNvGrpSpPr/>
            <p:nvPr/>
          </p:nvGrpSpPr>
          <p:grpSpPr>
            <a:xfrm>
              <a:off x="986236" y="4598657"/>
              <a:ext cx="576000" cy="315425"/>
              <a:chOff x="1259632" y="3717032"/>
              <a:chExt cx="576000" cy="315425"/>
            </a:xfrm>
            <a:solidFill>
              <a:schemeClr val="accent1"/>
            </a:solidFill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3244F0E-8768-C04B-84EA-D1F060801518}"/>
                  </a:ext>
                </a:extLst>
              </p:cNvPr>
              <p:cNvSpPr/>
              <p:nvPr/>
            </p:nvSpPr>
            <p:spPr>
              <a:xfrm>
                <a:off x="1259632" y="3717032"/>
                <a:ext cx="144000" cy="315425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E8233B9-55A4-BE4D-B061-D8AEA9A0C9AD}"/>
                  </a:ext>
                </a:extLst>
              </p:cNvPr>
              <p:cNvSpPr/>
              <p:nvPr/>
            </p:nvSpPr>
            <p:spPr>
              <a:xfrm>
                <a:off x="1403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2BD3935-C892-F442-AD8A-DFA82CDA3949}"/>
                  </a:ext>
                </a:extLst>
              </p:cNvPr>
              <p:cNvSpPr/>
              <p:nvPr/>
            </p:nvSpPr>
            <p:spPr>
              <a:xfrm>
                <a:off x="1547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B6827F4-00CB-8341-A066-3240F8303542}"/>
                  </a:ext>
                </a:extLst>
              </p:cNvPr>
              <p:cNvSpPr/>
              <p:nvPr/>
            </p:nvSpPr>
            <p:spPr>
              <a:xfrm>
                <a:off x="1691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F5431D4-08A2-674A-AF18-5B32C668F310}"/>
                </a:ext>
              </a:extLst>
            </p:cNvPr>
            <p:cNvSpPr/>
            <p:nvPr/>
          </p:nvSpPr>
          <p:spPr>
            <a:xfrm>
              <a:off x="1557858" y="4008569"/>
              <a:ext cx="576000" cy="31542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B546EA3-47D9-D741-836F-736B7DBB07FD}"/>
                </a:ext>
              </a:extLst>
            </p:cNvPr>
            <p:cNvGrpSpPr/>
            <p:nvPr/>
          </p:nvGrpSpPr>
          <p:grpSpPr>
            <a:xfrm>
              <a:off x="1560143" y="4598657"/>
              <a:ext cx="576000" cy="315425"/>
              <a:chOff x="1259632" y="3717032"/>
              <a:chExt cx="576000" cy="315425"/>
            </a:xfrm>
            <a:solidFill>
              <a:schemeClr val="accent1"/>
            </a:solidFill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0B68DAD-3884-7241-91E4-C4817A1E1BFF}"/>
                  </a:ext>
                </a:extLst>
              </p:cNvPr>
              <p:cNvSpPr/>
              <p:nvPr/>
            </p:nvSpPr>
            <p:spPr>
              <a:xfrm>
                <a:off x="1259632" y="3717032"/>
                <a:ext cx="144000" cy="315425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9BDF654-9928-544C-9834-1ACA6510E815}"/>
                  </a:ext>
                </a:extLst>
              </p:cNvPr>
              <p:cNvSpPr/>
              <p:nvPr/>
            </p:nvSpPr>
            <p:spPr>
              <a:xfrm>
                <a:off x="1403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A10BF68-3C8B-4A45-A491-C645E27778BF}"/>
                  </a:ext>
                </a:extLst>
              </p:cNvPr>
              <p:cNvSpPr/>
              <p:nvPr/>
            </p:nvSpPr>
            <p:spPr>
              <a:xfrm>
                <a:off x="1547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B520E63-D0D6-E946-80C4-D06C3252CA1D}"/>
                  </a:ext>
                </a:extLst>
              </p:cNvPr>
              <p:cNvSpPr/>
              <p:nvPr/>
            </p:nvSpPr>
            <p:spPr>
              <a:xfrm>
                <a:off x="1691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2C1F0DD-4DDC-DC44-8180-C8578E90559C}"/>
                </a:ext>
              </a:extLst>
            </p:cNvPr>
            <p:cNvSpPr/>
            <p:nvPr/>
          </p:nvSpPr>
          <p:spPr>
            <a:xfrm>
              <a:off x="2136143" y="4008569"/>
              <a:ext cx="576000" cy="31542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8F6423C-9F29-3F40-AF73-40CE2C4BD662}"/>
                </a:ext>
              </a:extLst>
            </p:cNvPr>
            <p:cNvGrpSpPr/>
            <p:nvPr/>
          </p:nvGrpSpPr>
          <p:grpSpPr>
            <a:xfrm>
              <a:off x="2136143" y="4598657"/>
              <a:ext cx="576000" cy="315425"/>
              <a:chOff x="1259632" y="3717032"/>
              <a:chExt cx="576000" cy="315425"/>
            </a:xfrm>
            <a:solidFill>
              <a:schemeClr val="accent1"/>
            </a:solidFill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112BE6B8-53CF-714A-9C24-25D70EE7038A}"/>
                  </a:ext>
                </a:extLst>
              </p:cNvPr>
              <p:cNvSpPr/>
              <p:nvPr/>
            </p:nvSpPr>
            <p:spPr>
              <a:xfrm>
                <a:off x="1259632" y="3717032"/>
                <a:ext cx="144000" cy="315425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C15103D9-C139-9948-96DC-0ECE15F062D3}"/>
                  </a:ext>
                </a:extLst>
              </p:cNvPr>
              <p:cNvSpPr/>
              <p:nvPr/>
            </p:nvSpPr>
            <p:spPr>
              <a:xfrm>
                <a:off x="1403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75AC493-DB0B-CD40-81A7-5501D1345B04}"/>
                  </a:ext>
                </a:extLst>
              </p:cNvPr>
              <p:cNvSpPr/>
              <p:nvPr/>
            </p:nvSpPr>
            <p:spPr>
              <a:xfrm>
                <a:off x="1547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AF02B83-A98C-C14A-A086-B4787A668B39}"/>
                  </a:ext>
                </a:extLst>
              </p:cNvPr>
              <p:cNvSpPr/>
              <p:nvPr/>
            </p:nvSpPr>
            <p:spPr>
              <a:xfrm>
                <a:off x="1691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C804526-28FB-4A47-9063-6CC58531BDDF}"/>
                </a:ext>
              </a:extLst>
            </p:cNvPr>
            <p:cNvSpPr/>
            <p:nvPr/>
          </p:nvSpPr>
          <p:spPr>
            <a:xfrm>
              <a:off x="2709986" y="4008569"/>
              <a:ext cx="576000" cy="31542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62665DCE-70AB-7A4D-B6F5-28F8C5A4692D}"/>
                </a:ext>
              </a:extLst>
            </p:cNvPr>
            <p:cNvGrpSpPr/>
            <p:nvPr/>
          </p:nvGrpSpPr>
          <p:grpSpPr>
            <a:xfrm>
              <a:off x="2712271" y="4598657"/>
              <a:ext cx="576000" cy="315425"/>
              <a:chOff x="1259632" y="3717032"/>
              <a:chExt cx="576000" cy="315425"/>
            </a:xfrm>
            <a:solidFill>
              <a:schemeClr val="accent1"/>
            </a:solidFill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9AC8A31B-EEA7-C04D-AB3B-7E63B378AF68}"/>
                  </a:ext>
                </a:extLst>
              </p:cNvPr>
              <p:cNvSpPr/>
              <p:nvPr/>
            </p:nvSpPr>
            <p:spPr>
              <a:xfrm>
                <a:off x="1259632" y="3717032"/>
                <a:ext cx="144000" cy="315425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694C346D-431F-9147-AC1F-BDFCB5BD8059}"/>
                  </a:ext>
                </a:extLst>
              </p:cNvPr>
              <p:cNvSpPr/>
              <p:nvPr/>
            </p:nvSpPr>
            <p:spPr>
              <a:xfrm>
                <a:off x="1403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F339FD4-4A78-E04D-9592-A20D1B5E534B}"/>
                  </a:ext>
                </a:extLst>
              </p:cNvPr>
              <p:cNvSpPr/>
              <p:nvPr/>
            </p:nvSpPr>
            <p:spPr>
              <a:xfrm>
                <a:off x="1547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E301711-ECBB-E045-B00F-FAC9B3B9D473}"/>
                  </a:ext>
                </a:extLst>
              </p:cNvPr>
              <p:cNvSpPr/>
              <p:nvPr/>
            </p:nvSpPr>
            <p:spPr>
              <a:xfrm>
                <a:off x="1691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73C310A2-63A0-8844-A197-188E6236FB5D}"/>
                </a:ext>
              </a:extLst>
            </p:cNvPr>
            <p:cNvSpPr/>
            <p:nvPr/>
          </p:nvSpPr>
          <p:spPr>
            <a:xfrm>
              <a:off x="3288271" y="4008569"/>
              <a:ext cx="576000" cy="31542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FC573E8E-A492-E64A-90F3-13AD4BFA92FA}"/>
                </a:ext>
              </a:extLst>
            </p:cNvPr>
            <p:cNvGrpSpPr/>
            <p:nvPr/>
          </p:nvGrpSpPr>
          <p:grpSpPr>
            <a:xfrm>
              <a:off x="3288271" y="4598657"/>
              <a:ext cx="576000" cy="315425"/>
              <a:chOff x="1259632" y="3717032"/>
              <a:chExt cx="576000" cy="315425"/>
            </a:xfrm>
            <a:solidFill>
              <a:schemeClr val="accent1"/>
            </a:solidFill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609E336-D4CA-8646-BE63-23C751F04B3E}"/>
                  </a:ext>
                </a:extLst>
              </p:cNvPr>
              <p:cNvSpPr/>
              <p:nvPr/>
            </p:nvSpPr>
            <p:spPr>
              <a:xfrm>
                <a:off x="1259632" y="3717032"/>
                <a:ext cx="144000" cy="315425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EC27A891-AFA8-B14E-A612-D78CAADE2FEC}"/>
                  </a:ext>
                </a:extLst>
              </p:cNvPr>
              <p:cNvSpPr/>
              <p:nvPr/>
            </p:nvSpPr>
            <p:spPr>
              <a:xfrm>
                <a:off x="1403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F678D11-7BB1-E24A-AB35-D849384A867B}"/>
                  </a:ext>
                </a:extLst>
              </p:cNvPr>
              <p:cNvSpPr/>
              <p:nvPr/>
            </p:nvSpPr>
            <p:spPr>
              <a:xfrm>
                <a:off x="1547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FB35F78-F41E-3949-AC77-246A61103EBF}"/>
                  </a:ext>
                </a:extLst>
              </p:cNvPr>
              <p:cNvSpPr/>
              <p:nvPr/>
            </p:nvSpPr>
            <p:spPr>
              <a:xfrm>
                <a:off x="1691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24A66DF-710B-DB4E-9A8F-C57604713AD0}"/>
                  </a:ext>
                </a:extLst>
              </p:cNvPr>
              <p:cNvSpPr/>
              <p:nvPr/>
            </p:nvSpPr>
            <p:spPr>
              <a:xfrm>
                <a:off x="3783430" y="3850144"/>
                <a:ext cx="49725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Id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24A66DF-710B-DB4E-9A8F-C57604713A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430" y="3850144"/>
                <a:ext cx="49725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rved Left Arrow 10">
            <a:extLst>
              <a:ext uri="{FF2B5EF4-FFF2-40B4-BE49-F238E27FC236}">
                <a16:creationId xmlns:a16="http://schemas.microsoft.com/office/drawing/2014/main" id="{0DACE619-4C7F-FA44-BC12-4FA3CD5CA06E}"/>
              </a:ext>
            </a:extLst>
          </p:cNvPr>
          <p:cNvSpPr/>
          <p:nvPr/>
        </p:nvSpPr>
        <p:spPr>
          <a:xfrm>
            <a:off x="3689176" y="3854878"/>
            <a:ext cx="136407" cy="33949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3DF01DF-4CDD-6740-8880-B8A56EC84347}"/>
              </a:ext>
            </a:extLst>
          </p:cNvPr>
          <p:cNvGrpSpPr/>
          <p:nvPr/>
        </p:nvGrpSpPr>
        <p:grpSpPr>
          <a:xfrm>
            <a:off x="4983027" y="3726284"/>
            <a:ext cx="3274067" cy="554747"/>
            <a:chOff x="5185777" y="2538654"/>
            <a:chExt cx="3456000" cy="888746"/>
          </a:xfrm>
          <a:solidFill>
            <a:schemeClr val="accent1"/>
          </a:solidFill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9D01E289-63E5-374F-9B68-FFFC3E6BD29D}"/>
                </a:ext>
              </a:extLst>
            </p:cNvPr>
            <p:cNvGrpSpPr/>
            <p:nvPr/>
          </p:nvGrpSpPr>
          <p:grpSpPr>
            <a:xfrm>
              <a:off x="5185777" y="3111975"/>
              <a:ext cx="576000" cy="315425"/>
              <a:chOff x="1259632" y="3717032"/>
              <a:chExt cx="576000" cy="315425"/>
            </a:xfrm>
            <a:grpFill/>
          </p:grpSpPr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93D26FD5-16DF-B744-85A0-4476E02863AC}"/>
                  </a:ext>
                </a:extLst>
              </p:cNvPr>
              <p:cNvSpPr/>
              <p:nvPr/>
            </p:nvSpPr>
            <p:spPr>
              <a:xfrm>
                <a:off x="1259632" y="3717032"/>
                <a:ext cx="144001" cy="315425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2A595BC6-0B03-034C-BCA8-C1BB399EB4E9}"/>
                  </a:ext>
                </a:extLst>
              </p:cNvPr>
              <p:cNvSpPr/>
              <p:nvPr/>
            </p:nvSpPr>
            <p:spPr>
              <a:xfrm>
                <a:off x="1403632" y="3717032"/>
                <a:ext cx="144000" cy="315425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E7B27CDB-FD9E-4D4C-A38D-5CE1244AEE2C}"/>
                  </a:ext>
                </a:extLst>
              </p:cNvPr>
              <p:cNvSpPr/>
              <p:nvPr/>
            </p:nvSpPr>
            <p:spPr>
              <a:xfrm>
                <a:off x="1547632" y="3717032"/>
                <a:ext cx="144000" cy="315425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9E98B899-A875-9E4B-963B-A5BBF6975277}"/>
                  </a:ext>
                </a:extLst>
              </p:cNvPr>
              <p:cNvSpPr/>
              <p:nvPr/>
            </p:nvSpPr>
            <p:spPr>
              <a:xfrm>
                <a:off x="1691632" y="3717032"/>
                <a:ext cx="144000" cy="315425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B7D08E00-8C69-AC4C-A89E-C3D818E8E186}"/>
                </a:ext>
              </a:extLst>
            </p:cNvPr>
            <p:cNvGrpSpPr/>
            <p:nvPr/>
          </p:nvGrpSpPr>
          <p:grpSpPr>
            <a:xfrm>
              <a:off x="5761777" y="3111975"/>
              <a:ext cx="576000" cy="315425"/>
              <a:chOff x="1259632" y="3717032"/>
              <a:chExt cx="576000" cy="315425"/>
            </a:xfrm>
            <a:grpFill/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EB4A42DB-1937-834A-A36A-7FCBDB6F960E}"/>
                  </a:ext>
                </a:extLst>
              </p:cNvPr>
              <p:cNvSpPr/>
              <p:nvPr/>
            </p:nvSpPr>
            <p:spPr>
              <a:xfrm>
                <a:off x="1259632" y="3717032"/>
                <a:ext cx="144000" cy="315425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4B0F7649-7F98-C943-A0D2-9DB17B8805AC}"/>
                  </a:ext>
                </a:extLst>
              </p:cNvPr>
              <p:cNvSpPr/>
              <p:nvPr/>
            </p:nvSpPr>
            <p:spPr>
              <a:xfrm>
                <a:off x="1403632" y="3717032"/>
                <a:ext cx="144000" cy="315425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4F00C2C8-520D-994A-A7FA-BCC01604C9A2}"/>
                  </a:ext>
                </a:extLst>
              </p:cNvPr>
              <p:cNvSpPr/>
              <p:nvPr/>
            </p:nvSpPr>
            <p:spPr>
              <a:xfrm>
                <a:off x="1547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4B8096F1-C753-B249-AD1A-C82EAE1AA3A0}"/>
                  </a:ext>
                </a:extLst>
              </p:cNvPr>
              <p:cNvSpPr/>
              <p:nvPr/>
            </p:nvSpPr>
            <p:spPr>
              <a:xfrm>
                <a:off x="1691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869E6EB5-D0C9-F341-BE70-B85BA61FA953}"/>
                </a:ext>
              </a:extLst>
            </p:cNvPr>
            <p:cNvGrpSpPr/>
            <p:nvPr/>
          </p:nvGrpSpPr>
          <p:grpSpPr>
            <a:xfrm>
              <a:off x="6335684" y="3111975"/>
              <a:ext cx="576000" cy="315425"/>
              <a:chOff x="1259632" y="3717032"/>
              <a:chExt cx="576000" cy="315425"/>
            </a:xfrm>
            <a:grpFill/>
          </p:grpSpPr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76A870AC-145C-8D4E-8215-DD598A14C694}"/>
                  </a:ext>
                </a:extLst>
              </p:cNvPr>
              <p:cNvSpPr/>
              <p:nvPr/>
            </p:nvSpPr>
            <p:spPr>
              <a:xfrm>
                <a:off x="1259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02C3F92B-4DBE-F14A-AE6A-D7806DE3D9D4}"/>
                  </a:ext>
                </a:extLst>
              </p:cNvPr>
              <p:cNvSpPr/>
              <p:nvPr/>
            </p:nvSpPr>
            <p:spPr>
              <a:xfrm>
                <a:off x="1403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D2B48857-2D97-CB49-8D7E-D58CF403E176}"/>
                  </a:ext>
                </a:extLst>
              </p:cNvPr>
              <p:cNvSpPr/>
              <p:nvPr/>
            </p:nvSpPr>
            <p:spPr>
              <a:xfrm>
                <a:off x="1547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869155CA-3245-4A4C-8A85-29736520376F}"/>
                  </a:ext>
                </a:extLst>
              </p:cNvPr>
              <p:cNvSpPr/>
              <p:nvPr/>
            </p:nvSpPr>
            <p:spPr>
              <a:xfrm>
                <a:off x="1691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66BFD5A1-4B5B-DE43-8E82-FB490FFD1B6A}"/>
                </a:ext>
              </a:extLst>
            </p:cNvPr>
            <p:cNvGrpSpPr/>
            <p:nvPr/>
          </p:nvGrpSpPr>
          <p:grpSpPr>
            <a:xfrm>
              <a:off x="6911684" y="3111975"/>
              <a:ext cx="576000" cy="315425"/>
              <a:chOff x="1259632" y="3717032"/>
              <a:chExt cx="576000" cy="315425"/>
            </a:xfrm>
            <a:grpFill/>
          </p:grpSpPr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D74ED729-D3B3-4746-A5B7-B872B11AB0DD}"/>
                  </a:ext>
                </a:extLst>
              </p:cNvPr>
              <p:cNvSpPr/>
              <p:nvPr/>
            </p:nvSpPr>
            <p:spPr>
              <a:xfrm>
                <a:off x="1259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B2D87E43-13C7-7848-9108-2BC62CC7870E}"/>
                  </a:ext>
                </a:extLst>
              </p:cNvPr>
              <p:cNvSpPr/>
              <p:nvPr/>
            </p:nvSpPr>
            <p:spPr>
              <a:xfrm>
                <a:off x="1403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3AB19D08-6E13-6946-B0F1-AD9BC9B9E42B}"/>
                  </a:ext>
                </a:extLst>
              </p:cNvPr>
              <p:cNvSpPr/>
              <p:nvPr/>
            </p:nvSpPr>
            <p:spPr>
              <a:xfrm>
                <a:off x="1547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7F2952C5-2DB8-8A43-925A-097D18E4CBB6}"/>
                  </a:ext>
                </a:extLst>
              </p:cNvPr>
              <p:cNvSpPr/>
              <p:nvPr/>
            </p:nvSpPr>
            <p:spPr>
              <a:xfrm>
                <a:off x="1691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8DE11FDA-833F-D841-B27E-42C53074E136}"/>
                </a:ext>
              </a:extLst>
            </p:cNvPr>
            <p:cNvGrpSpPr/>
            <p:nvPr/>
          </p:nvGrpSpPr>
          <p:grpSpPr>
            <a:xfrm>
              <a:off x="7487812" y="3111975"/>
              <a:ext cx="576000" cy="315425"/>
              <a:chOff x="1259632" y="3717032"/>
              <a:chExt cx="576000" cy="315425"/>
            </a:xfrm>
            <a:grpFill/>
          </p:grpSpPr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8B5738B5-BF0E-DA42-A77D-016DD116D291}"/>
                  </a:ext>
                </a:extLst>
              </p:cNvPr>
              <p:cNvSpPr/>
              <p:nvPr/>
            </p:nvSpPr>
            <p:spPr>
              <a:xfrm>
                <a:off x="1259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4FB95713-14A0-6B4A-8351-8F80FD04EC8E}"/>
                  </a:ext>
                </a:extLst>
              </p:cNvPr>
              <p:cNvSpPr/>
              <p:nvPr/>
            </p:nvSpPr>
            <p:spPr>
              <a:xfrm>
                <a:off x="1403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53DFBEEE-4EF6-DE47-9573-E09922D5AD83}"/>
                  </a:ext>
                </a:extLst>
              </p:cNvPr>
              <p:cNvSpPr/>
              <p:nvPr/>
            </p:nvSpPr>
            <p:spPr>
              <a:xfrm>
                <a:off x="1547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2CD852F8-A395-4D4C-BC53-A017CFF05506}"/>
                  </a:ext>
                </a:extLst>
              </p:cNvPr>
              <p:cNvSpPr/>
              <p:nvPr/>
            </p:nvSpPr>
            <p:spPr>
              <a:xfrm>
                <a:off x="1691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511C5250-0BFA-FF4E-BA62-29EA34ACE535}"/>
                </a:ext>
              </a:extLst>
            </p:cNvPr>
            <p:cNvGrpSpPr/>
            <p:nvPr/>
          </p:nvGrpSpPr>
          <p:grpSpPr>
            <a:xfrm>
              <a:off x="8063812" y="3111975"/>
              <a:ext cx="576000" cy="315425"/>
              <a:chOff x="1259632" y="3717032"/>
              <a:chExt cx="576000" cy="315425"/>
            </a:xfrm>
            <a:grpFill/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F9135B1B-F4FD-7844-B937-341597C661B4}"/>
                  </a:ext>
                </a:extLst>
              </p:cNvPr>
              <p:cNvSpPr/>
              <p:nvPr/>
            </p:nvSpPr>
            <p:spPr>
              <a:xfrm>
                <a:off x="1259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57EBCB05-C1DB-8846-BBD9-9BB1645EC296}"/>
                  </a:ext>
                </a:extLst>
              </p:cNvPr>
              <p:cNvSpPr/>
              <p:nvPr/>
            </p:nvSpPr>
            <p:spPr>
              <a:xfrm>
                <a:off x="1403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B62F5636-AA38-B841-B0F0-3FA04ABCFE4A}"/>
                  </a:ext>
                </a:extLst>
              </p:cNvPr>
              <p:cNvSpPr/>
              <p:nvPr/>
            </p:nvSpPr>
            <p:spPr>
              <a:xfrm>
                <a:off x="1547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87FAAF84-366F-8540-8C34-DA9D552BC3A9}"/>
                  </a:ext>
                </a:extLst>
              </p:cNvPr>
              <p:cNvSpPr/>
              <p:nvPr/>
            </p:nvSpPr>
            <p:spPr>
              <a:xfrm>
                <a:off x="1691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912A5F00-867B-434B-B8B7-8AB06A8A2D69}"/>
                </a:ext>
              </a:extLst>
            </p:cNvPr>
            <p:cNvGrpSpPr/>
            <p:nvPr/>
          </p:nvGrpSpPr>
          <p:grpSpPr>
            <a:xfrm>
              <a:off x="5185777" y="2538654"/>
              <a:ext cx="3456000" cy="315425"/>
              <a:chOff x="4932122" y="4130521"/>
              <a:chExt cx="2306413" cy="315425"/>
            </a:xfrm>
            <a:grpFill/>
          </p:grpSpPr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F2E4943D-E3BA-534C-938C-07B643360D83}"/>
                  </a:ext>
                </a:extLst>
              </p:cNvPr>
              <p:cNvSpPr/>
              <p:nvPr/>
            </p:nvSpPr>
            <p:spPr>
              <a:xfrm>
                <a:off x="4932122" y="4130521"/>
                <a:ext cx="576000" cy="315425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DAAE6282-68F4-7248-9B7B-C5DCDDCE5E87}"/>
                  </a:ext>
                </a:extLst>
              </p:cNvPr>
              <p:cNvSpPr/>
              <p:nvPr/>
            </p:nvSpPr>
            <p:spPr>
              <a:xfrm>
                <a:off x="5510407" y="4130521"/>
                <a:ext cx="576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7F5CB2F9-BDAD-1E4E-861B-B664F2AD7E06}"/>
                  </a:ext>
                </a:extLst>
              </p:cNvPr>
              <p:cNvSpPr/>
              <p:nvPr/>
            </p:nvSpPr>
            <p:spPr>
              <a:xfrm>
                <a:off x="6084250" y="4130521"/>
                <a:ext cx="576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67D3FFDD-B0C1-EF4D-A0F1-D31C503E34C0}"/>
                  </a:ext>
                </a:extLst>
              </p:cNvPr>
              <p:cNvSpPr/>
              <p:nvPr/>
            </p:nvSpPr>
            <p:spPr>
              <a:xfrm>
                <a:off x="6662535" y="4130521"/>
                <a:ext cx="576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</p:grp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4F0CD929-A126-C549-A865-C46BE2C9C78C}"/>
              </a:ext>
            </a:extLst>
          </p:cNvPr>
          <p:cNvCxnSpPr>
            <a:cxnSpLocks/>
          </p:cNvCxnSpPr>
          <p:nvPr/>
        </p:nvCxnSpPr>
        <p:spPr>
          <a:xfrm flipV="1">
            <a:off x="5015076" y="4323172"/>
            <a:ext cx="1" cy="434263"/>
          </a:xfrm>
          <a:prstGeom prst="straightConnector1">
            <a:avLst/>
          </a:prstGeom>
          <a:ln w="222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62961360-D965-B942-A515-CE283F48B3BD}"/>
              </a:ext>
            </a:extLst>
          </p:cNvPr>
          <p:cNvCxnSpPr>
            <a:cxnSpLocks/>
          </p:cNvCxnSpPr>
          <p:nvPr/>
        </p:nvCxnSpPr>
        <p:spPr>
          <a:xfrm flipV="1">
            <a:off x="5187656" y="4323172"/>
            <a:ext cx="1" cy="434263"/>
          </a:xfrm>
          <a:prstGeom prst="straightConnector1">
            <a:avLst/>
          </a:prstGeom>
          <a:ln w="222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30546AB4-5E0D-854B-8CD7-BBD0ADADB769}"/>
              </a:ext>
            </a:extLst>
          </p:cNvPr>
          <p:cNvCxnSpPr>
            <a:cxnSpLocks/>
          </p:cNvCxnSpPr>
          <p:nvPr/>
        </p:nvCxnSpPr>
        <p:spPr>
          <a:xfrm flipV="1">
            <a:off x="5324076" y="4323172"/>
            <a:ext cx="1" cy="434263"/>
          </a:xfrm>
          <a:prstGeom prst="straightConnector1">
            <a:avLst/>
          </a:prstGeom>
          <a:ln w="222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ED89893A-3696-E04D-B219-4A07FC52D023}"/>
              </a:ext>
            </a:extLst>
          </p:cNvPr>
          <p:cNvCxnSpPr>
            <a:cxnSpLocks/>
          </p:cNvCxnSpPr>
          <p:nvPr/>
        </p:nvCxnSpPr>
        <p:spPr>
          <a:xfrm flipV="1">
            <a:off x="5461332" y="4323172"/>
            <a:ext cx="1" cy="434263"/>
          </a:xfrm>
          <a:prstGeom prst="straightConnector1">
            <a:avLst/>
          </a:prstGeom>
          <a:ln w="222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061CE56F-438C-9747-AF86-CBB8E2C6DE43}"/>
              </a:ext>
            </a:extLst>
          </p:cNvPr>
          <p:cNvCxnSpPr>
            <a:cxnSpLocks/>
          </p:cNvCxnSpPr>
          <p:nvPr/>
        </p:nvCxnSpPr>
        <p:spPr>
          <a:xfrm flipV="1">
            <a:off x="5596915" y="4323172"/>
            <a:ext cx="1" cy="434263"/>
          </a:xfrm>
          <a:prstGeom prst="straightConnector1">
            <a:avLst/>
          </a:prstGeom>
          <a:ln w="222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5E14210C-C732-5246-AC9E-B2754A8CBE11}"/>
              </a:ext>
            </a:extLst>
          </p:cNvPr>
          <p:cNvCxnSpPr>
            <a:cxnSpLocks/>
          </p:cNvCxnSpPr>
          <p:nvPr/>
        </p:nvCxnSpPr>
        <p:spPr>
          <a:xfrm flipV="1">
            <a:off x="5733335" y="4323172"/>
            <a:ext cx="1" cy="434263"/>
          </a:xfrm>
          <a:prstGeom prst="straightConnector1">
            <a:avLst/>
          </a:prstGeom>
          <a:ln w="222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20A212FA-65ED-864F-B668-2B0C3E45BC0D}"/>
              </a:ext>
            </a:extLst>
          </p:cNvPr>
          <p:cNvSpPr/>
          <p:nvPr/>
        </p:nvSpPr>
        <p:spPr>
          <a:xfrm>
            <a:off x="4810497" y="3379493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  <a:cs typeface="Calibri" panose="020F0502020204030204" pitchFamily="34" charset="0"/>
              </a:rPr>
              <a:t>Dual-BCH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2244C9C-E5B1-FC4F-8FF2-C1DA665A70A8}"/>
              </a:ext>
            </a:extLst>
          </p:cNvPr>
          <p:cNvCxnSpPr>
            <a:cxnSpLocks/>
          </p:cNvCxnSpPr>
          <p:nvPr/>
        </p:nvCxnSpPr>
        <p:spPr>
          <a:xfrm flipV="1">
            <a:off x="402747" y="4323172"/>
            <a:ext cx="1" cy="434263"/>
          </a:xfrm>
          <a:prstGeom prst="straightConnector1">
            <a:avLst/>
          </a:prstGeom>
          <a:ln w="222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6BA186DB-0717-D148-8684-5EE1E4EBDC73}"/>
              </a:ext>
            </a:extLst>
          </p:cNvPr>
          <p:cNvCxnSpPr>
            <a:cxnSpLocks/>
          </p:cNvCxnSpPr>
          <p:nvPr/>
        </p:nvCxnSpPr>
        <p:spPr>
          <a:xfrm flipV="1">
            <a:off x="962900" y="4323172"/>
            <a:ext cx="1" cy="434263"/>
          </a:xfrm>
          <a:prstGeom prst="straightConnector1">
            <a:avLst/>
          </a:prstGeom>
          <a:ln w="222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32122AA-B8AD-A841-BB2A-BF9A1B8465E4}"/>
              </a:ext>
            </a:extLst>
          </p:cNvPr>
          <p:cNvCxnSpPr>
            <a:cxnSpLocks/>
          </p:cNvCxnSpPr>
          <p:nvPr/>
        </p:nvCxnSpPr>
        <p:spPr>
          <a:xfrm flipV="1">
            <a:off x="1506546" y="4323172"/>
            <a:ext cx="1" cy="434263"/>
          </a:xfrm>
          <a:prstGeom prst="straightConnector1">
            <a:avLst/>
          </a:prstGeom>
          <a:ln w="222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F1AAA1B7-494B-8541-B370-619C59AB75F7}"/>
              </a:ext>
            </a:extLst>
          </p:cNvPr>
          <p:cNvCxnSpPr>
            <a:cxnSpLocks/>
          </p:cNvCxnSpPr>
          <p:nvPr/>
        </p:nvCxnSpPr>
        <p:spPr>
          <a:xfrm flipV="1">
            <a:off x="2052173" y="4323172"/>
            <a:ext cx="1" cy="434263"/>
          </a:xfrm>
          <a:prstGeom prst="straightConnector1">
            <a:avLst/>
          </a:prstGeom>
          <a:ln w="222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1FBB4AA4-80F6-AE45-B44F-B3EBC2E186E5}"/>
              </a:ext>
            </a:extLst>
          </p:cNvPr>
          <p:cNvCxnSpPr>
            <a:cxnSpLocks/>
          </p:cNvCxnSpPr>
          <p:nvPr/>
        </p:nvCxnSpPr>
        <p:spPr>
          <a:xfrm flipV="1">
            <a:off x="2597921" y="4323172"/>
            <a:ext cx="1" cy="434263"/>
          </a:xfrm>
          <a:prstGeom prst="straightConnector1">
            <a:avLst/>
          </a:prstGeom>
          <a:ln w="222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F07AFA33-895C-3E45-999E-9C7D30F72993}"/>
              </a:ext>
            </a:extLst>
          </p:cNvPr>
          <p:cNvCxnSpPr>
            <a:cxnSpLocks/>
          </p:cNvCxnSpPr>
          <p:nvPr/>
        </p:nvCxnSpPr>
        <p:spPr>
          <a:xfrm flipV="1">
            <a:off x="3143549" y="4323172"/>
            <a:ext cx="1" cy="434263"/>
          </a:xfrm>
          <a:prstGeom prst="straightConnector1">
            <a:avLst/>
          </a:prstGeom>
          <a:ln w="222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0050783A-2B56-BB45-93E0-D3BA684CC658}"/>
                  </a:ext>
                </a:extLst>
              </p:cNvPr>
              <p:cNvSpPr/>
              <p:nvPr/>
            </p:nvSpPr>
            <p:spPr>
              <a:xfrm>
                <a:off x="4713162" y="1622163"/>
                <a:ext cx="4355412" cy="21835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700" dirty="0">
                    <a:solidFill>
                      <a:srgbClr val="0070C0"/>
                    </a:solidFill>
                  </a:rPr>
                  <a:t>Bundles of Dual-BCH Codes: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Each part </a:t>
                </a:r>
                <a:r>
                  <a:rPr lang="en-US" sz="2400" dirty="0"/>
                  <a:t>is a</a:t>
                </a:r>
                <a:r>
                  <a:rPr lang="en-US" sz="2400" dirty="0">
                    <a:cs typeface="Calibri" panose="020F0502020204030204" pitchFamily="34" charset="0"/>
                  </a:rPr>
                  <a:t> </a:t>
                </a:r>
                <a:r>
                  <a:rPr lang="en-US" sz="2400" u="sng" dirty="0">
                    <a:solidFill>
                      <a:srgbClr val="0070C0"/>
                    </a:solidFill>
                    <a:cs typeface="Calibri" panose="020F0502020204030204" pitchFamily="34" charset="0"/>
                  </a:rPr>
                  <a:t>dual-BCH</a:t>
                </a:r>
                <a:r>
                  <a:rPr lang="en-US" sz="2400" dirty="0">
                    <a:cs typeface="Calibri" panose="020F0502020204030204" pitchFamily="34" charset="0"/>
                  </a:rPr>
                  <a:t> codeword (that is non-zero) with relative </a:t>
                </a:r>
                <a:r>
                  <a:rPr lang="en-US" sz="2400" dirty="0" smtClean="0">
                    <a:cs typeface="Calibri" panose="020F0502020204030204" pitchFamily="34" charset="0"/>
                  </a:rPr>
                  <a:t>weight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𝑜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cs typeface="Calibri" panose="020F0502020204030204" pitchFamily="34" charset="0"/>
                  </a:rPr>
                  <a:t> </a:t>
                </a:r>
                <a:endParaRPr lang="en-US" sz="2400" dirty="0"/>
              </a:p>
              <a:p>
                <a:endParaRPr lang="en-US" sz="2700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0050783A-2B56-BB45-93E0-D3BA684CC6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162" y="1622163"/>
                <a:ext cx="4355412" cy="2183546"/>
              </a:xfrm>
              <a:prstGeom prst="rect">
                <a:avLst/>
              </a:prstGeom>
              <a:blipFill>
                <a:blip r:embed="rId6"/>
                <a:stretch>
                  <a:fillRect l="-2657" t="-2514" r="-3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918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3511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Raw Reed-Solomon Codes: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Correlated Dual-BCH Codes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F99CE28-FBEA-E648-AD01-19C92B813733}"/>
                  </a:ext>
                </a:extLst>
              </p:cNvPr>
              <p:cNvSpPr/>
              <p:nvPr/>
            </p:nvSpPr>
            <p:spPr>
              <a:xfrm>
                <a:off x="349463" y="1622163"/>
                <a:ext cx="3888432" cy="8463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Standard interpretation:</a:t>
                </a:r>
                <a:r>
                  <a:rPr lang="en-US" sz="270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27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RS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Raw</m:t>
                          </m:r>
                        </m:sub>
                      </m:sSub>
                      <m:r>
                        <a:rPr lang="en-US" sz="2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RS</m:t>
                      </m:r>
                      <m:r>
                        <a:rPr lang="en-US" sz="22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m:rPr>
                          <m:sty m:val="p"/>
                        </m:rPr>
                        <a:rPr lang="en-US" sz="2200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sty m:val="p"/>
                        </m:rP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entity</m:t>
                      </m:r>
                    </m:oMath>
                  </m:oMathPara>
                </a14:m>
                <a:endParaRPr lang="en-US" sz="22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F99CE28-FBEA-E648-AD01-19C92B8137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63" y="1622163"/>
                <a:ext cx="3888432" cy="846386"/>
              </a:xfrm>
              <a:prstGeom prst="rect">
                <a:avLst/>
              </a:prstGeom>
              <a:blipFill>
                <a:blip r:embed="rId3"/>
                <a:stretch>
                  <a:fillRect l="-2932" t="-7463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F0D514C-5510-B042-AED7-472B5D7CB3A0}"/>
                  </a:ext>
                </a:extLst>
              </p:cNvPr>
              <p:cNvSpPr/>
              <p:nvPr/>
            </p:nvSpPr>
            <p:spPr>
              <a:xfrm>
                <a:off x="4713161" y="1622163"/>
                <a:ext cx="4430839" cy="21835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700" dirty="0">
                    <a:solidFill>
                      <a:srgbClr val="0070C0"/>
                    </a:solidFill>
                  </a:rPr>
                  <a:t>Bundles of Dual-BCH Codes: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Each part </a:t>
                </a:r>
                <a:r>
                  <a:rPr lang="en-US" sz="2400" dirty="0"/>
                  <a:t>is a</a:t>
                </a:r>
                <a:r>
                  <a:rPr lang="en-US" sz="2400" dirty="0">
                    <a:cs typeface="Calibri" panose="020F0502020204030204" pitchFamily="34" charset="0"/>
                  </a:rPr>
                  <a:t> </a:t>
                </a:r>
                <a:r>
                  <a:rPr lang="en-US" sz="2400" u="sng" dirty="0">
                    <a:solidFill>
                      <a:srgbClr val="0070C0"/>
                    </a:solidFill>
                    <a:cs typeface="Calibri" panose="020F0502020204030204" pitchFamily="34" charset="0"/>
                  </a:rPr>
                  <a:t>dual-BCH</a:t>
                </a:r>
                <a:r>
                  <a:rPr lang="en-US" sz="2400" dirty="0">
                    <a:cs typeface="Calibri" panose="020F0502020204030204" pitchFamily="34" charset="0"/>
                  </a:rPr>
                  <a:t> codeword (that is non-zero) with relative </a:t>
                </a:r>
                <a:r>
                  <a:rPr lang="en-US" sz="2400" dirty="0" smtClean="0">
                    <a:cs typeface="Calibri" panose="020F0502020204030204" pitchFamily="34" charset="0"/>
                  </a:rPr>
                  <a:t>weight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𝑜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cs typeface="Calibri" panose="020F0502020204030204" pitchFamily="34" charset="0"/>
                  </a:rPr>
                  <a:t> </a:t>
                </a:r>
                <a:endParaRPr lang="en-US" sz="2400" dirty="0"/>
              </a:p>
              <a:p>
                <a:endParaRPr lang="en-US" sz="2700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F0D514C-5510-B042-AED7-472B5D7CB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161" y="1622163"/>
                <a:ext cx="4430839" cy="2183546"/>
              </a:xfrm>
              <a:prstGeom prst="rect">
                <a:avLst/>
              </a:prstGeom>
              <a:blipFill>
                <a:blip r:embed="rId4"/>
                <a:stretch>
                  <a:fillRect l="-2613" t="-2514" r="-1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B6FD35CE-7881-874E-9D04-ECC385C6C92E}"/>
              </a:ext>
            </a:extLst>
          </p:cNvPr>
          <p:cNvGrpSpPr/>
          <p:nvPr/>
        </p:nvGrpSpPr>
        <p:grpSpPr>
          <a:xfrm>
            <a:off x="346906" y="2800302"/>
            <a:ext cx="3274067" cy="1492794"/>
            <a:chOff x="407951" y="2529261"/>
            <a:chExt cx="3456320" cy="2384821"/>
          </a:xfrm>
        </p:grpSpPr>
        <p:sp>
          <p:nvSpPr>
            <p:cNvPr id="30" name="Trapezoid 29">
              <a:extLst>
                <a:ext uri="{FF2B5EF4-FFF2-40B4-BE49-F238E27FC236}">
                  <a16:creationId xmlns:a16="http://schemas.microsoft.com/office/drawing/2014/main" id="{F4A884B8-5757-3343-85E3-163306C8FFED}"/>
                </a:ext>
              </a:extLst>
            </p:cNvPr>
            <p:cNvSpPr/>
            <p:nvPr/>
          </p:nvSpPr>
          <p:spPr>
            <a:xfrm>
              <a:off x="407951" y="2971124"/>
              <a:ext cx="3456320" cy="699582"/>
            </a:xfrm>
            <a:prstGeom prst="trapezoid">
              <a:avLst>
                <a:gd name="adj" fmla="val 14401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</a:rPr>
                <a:t>RS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98EF0AE-2B66-D643-85AB-4EA5E859B6C5}"/>
                </a:ext>
              </a:extLst>
            </p:cNvPr>
            <p:cNvSpPr/>
            <p:nvPr/>
          </p:nvSpPr>
          <p:spPr>
            <a:xfrm>
              <a:off x="1593798" y="2529261"/>
              <a:ext cx="1080120" cy="2061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m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44216B2-6736-1F4F-BD9F-937FE1557A36}"/>
                </a:ext>
              </a:extLst>
            </p:cNvPr>
            <p:cNvSpPr/>
            <p:nvPr/>
          </p:nvSpPr>
          <p:spPr>
            <a:xfrm>
              <a:off x="407951" y="4008569"/>
              <a:ext cx="576000" cy="31542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C5E33E3-118E-7A4D-98B9-4B4934A412CD}"/>
                </a:ext>
              </a:extLst>
            </p:cNvPr>
            <p:cNvGrpSpPr/>
            <p:nvPr/>
          </p:nvGrpSpPr>
          <p:grpSpPr>
            <a:xfrm>
              <a:off x="410236" y="4598657"/>
              <a:ext cx="576000" cy="315425"/>
              <a:chOff x="1259632" y="3717032"/>
              <a:chExt cx="576000" cy="315425"/>
            </a:xfrm>
            <a:solidFill>
              <a:schemeClr val="accent1"/>
            </a:solidFill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E0E21C4-6D93-2A4B-8F9D-1A972EE25C16}"/>
                  </a:ext>
                </a:extLst>
              </p:cNvPr>
              <p:cNvSpPr/>
              <p:nvPr/>
            </p:nvSpPr>
            <p:spPr>
              <a:xfrm>
                <a:off x="1259632" y="3717032"/>
                <a:ext cx="144000" cy="315425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C2ED6B6-5CE3-564F-9E9B-2DD28AA5C3C7}"/>
                  </a:ext>
                </a:extLst>
              </p:cNvPr>
              <p:cNvSpPr/>
              <p:nvPr/>
            </p:nvSpPr>
            <p:spPr>
              <a:xfrm>
                <a:off x="1403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BDA6F64-6ED1-DA42-A46C-4F7DCC94EF64}"/>
                  </a:ext>
                </a:extLst>
              </p:cNvPr>
              <p:cNvSpPr/>
              <p:nvPr/>
            </p:nvSpPr>
            <p:spPr>
              <a:xfrm>
                <a:off x="1547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2447370-4021-F541-8C10-BDE34FD33A7A}"/>
                  </a:ext>
                </a:extLst>
              </p:cNvPr>
              <p:cNvSpPr/>
              <p:nvPr/>
            </p:nvSpPr>
            <p:spPr>
              <a:xfrm>
                <a:off x="1691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7D7CF1B-5922-CF4E-8EB0-C31D7A718B30}"/>
                </a:ext>
              </a:extLst>
            </p:cNvPr>
            <p:cNvSpPr/>
            <p:nvPr/>
          </p:nvSpPr>
          <p:spPr>
            <a:xfrm>
              <a:off x="986236" y="4008569"/>
              <a:ext cx="576000" cy="31542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9E65526-C68E-AF48-80F8-0C0954649E40}"/>
                </a:ext>
              </a:extLst>
            </p:cNvPr>
            <p:cNvGrpSpPr/>
            <p:nvPr/>
          </p:nvGrpSpPr>
          <p:grpSpPr>
            <a:xfrm>
              <a:off x="986236" y="4598657"/>
              <a:ext cx="576000" cy="315425"/>
              <a:chOff x="1259632" y="3717032"/>
              <a:chExt cx="576000" cy="315425"/>
            </a:xfrm>
            <a:solidFill>
              <a:schemeClr val="accent1"/>
            </a:solidFill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3244F0E-8768-C04B-84EA-D1F060801518}"/>
                  </a:ext>
                </a:extLst>
              </p:cNvPr>
              <p:cNvSpPr/>
              <p:nvPr/>
            </p:nvSpPr>
            <p:spPr>
              <a:xfrm>
                <a:off x="1259632" y="3717032"/>
                <a:ext cx="144000" cy="315425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E8233B9-55A4-BE4D-B061-D8AEA9A0C9AD}"/>
                  </a:ext>
                </a:extLst>
              </p:cNvPr>
              <p:cNvSpPr/>
              <p:nvPr/>
            </p:nvSpPr>
            <p:spPr>
              <a:xfrm>
                <a:off x="1403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2BD3935-C892-F442-AD8A-DFA82CDA3949}"/>
                  </a:ext>
                </a:extLst>
              </p:cNvPr>
              <p:cNvSpPr/>
              <p:nvPr/>
            </p:nvSpPr>
            <p:spPr>
              <a:xfrm>
                <a:off x="1547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B6827F4-00CB-8341-A066-3240F8303542}"/>
                  </a:ext>
                </a:extLst>
              </p:cNvPr>
              <p:cNvSpPr/>
              <p:nvPr/>
            </p:nvSpPr>
            <p:spPr>
              <a:xfrm>
                <a:off x="1691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F5431D4-08A2-674A-AF18-5B32C668F310}"/>
                </a:ext>
              </a:extLst>
            </p:cNvPr>
            <p:cNvSpPr/>
            <p:nvPr/>
          </p:nvSpPr>
          <p:spPr>
            <a:xfrm>
              <a:off x="1557858" y="4008569"/>
              <a:ext cx="576000" cy="31542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B546EA3-47D9-D741-836F-736B7DBB07FD}"/>
                </a:ext>
              </a:extLst>
            </p:cNvPr>
            <p:cNvGrpSpPr/>
            <p:nvPr/>
          </p:nvGrpSpPr>
          <p:grpSpPr>
            <a:xfrm>
              <a:off x="1560143" y="4598657"/>
              <a:ext cx="576000" cy="315425"/>
              <a:chOff x="1259632" y="3717032"/>
              <a:chExt cx="576000" cy="315425"/>
            </a:xfrm>
            <a:solidFill>
              <a:schemeClr val="accent1"/>
            </a:solidFill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0B68DAD-3884-7241-91E4-C4817A1E1BFF}"/>
                  </a:ext>
                </a:extLst>
              </p:cNvPr>
              <p:cNvSpPr/>
              <p:nvPr/>
            </p:nvSpPr>
            <p:spPr>
              <a:xfrm>
                <a:off x="1259632" y="3717032"/>
                <a:ext cx="144000" cy="315425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9BDF654-9928-544C-9834-1ACA6510E815}"/>
                  </a:ext>
                </a:extLst>
              </p:cNvPr>
              <p:cNvSpPr/>
              <p:nvPr/>
            </p:nvSpPr>
            <p:spPr>
              <a:xfrm>
                <a:off x="1403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A10BF68-3C8B-4A45-A491-C645E27778BF}"/>
                  </a:ext>
                </a:extLst>
              </p:cNvPr>
              <p:cNvSpPr/>
              <p:nvPr/>
            </p:nvSpPr>
            <p:spPr>
              <a:xfrm>
                <a:off x="1547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B520E63-D0D6-E946-80C4-D06C3252CA1D}"/>
                  </a:ext>
                </a:extLst>
              </p:cNvPr>
              <p:cNvSpPr/>
              <p:nvPr/>
            </p:nvSpPr>
            <p:spPr>
              <a:xfrm>
                <a:off x="1691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2C1F0DD-4DDC-DC44-8180-C8578E90559C}"/>
                </a:ext>
              </a:extLst>
            </p:cNvPr>
            <p:cNvSpPr/>
            <p:nvPr/>
          </p:nvSpPr>
          <p:spPr>
            <a:xfrm>
              <a:off x="2136143" y="4008569"/>
              <a:ext cx="576000" cy="31542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8F6423C-9F29-3F40-AF73-40CE2C4BD662}"/>
                </a:ext>
              </a:extLst>
            </p:cNvPr>
            <p:cNvGrpSpPr/>
            <p:nvPr/>
          </p:nvGrpSpPr>
          <p:grpSpPr>
            <a:xfrm>
              <a:off x="2136143" y="4598657"/>
              <a:ext cx="576000" cy="315425"/>
              <a:chOff x="1259632" y="3717032"/>
              <a:chExt cx="576000" cy="315425"/>
            </a:xfrm>
            <a:solidFill>
              <a:schemeClr val="accent1"/>
            </a:solidFill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112BE6B8-53CF-714A-9C24-25D70EE7038A}"/>
                  </a:ext>
                </a:extLst>
              </p:cNvPr>
              <p:cNvSpPr/>
              <p:nvPr/>
            </p:nvSpPr>
            <p:spPr>
              <a:xfrm>
                <a:off x="1259632" y="3717032"/>
                <a:ext cx="144000" cy="315425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C15103D9-C139-9948-96DC-0ECE15F062D3}"/>
                  </a:ext>
                </a:extLst>
              </p:cNvPr>
              <p:cNvSpPr/>
              <p:nvPr/>
            </p:nvSpPr>
            <p:spPr>
              <a:xfrm>
                <a:off x="1403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75AC493-DB0B-CD40-81A7-5501D1345B04}"/>
                  </a:ext>
                </a:extLst>
              </p:cNvPr>
              <p:cNvSpPr/>
              <p:nvPr/>
            </p:nvSpPr>
            <p:spPr>
              <a:xfrm>
                <a:off x="1547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AF02B83-A98C-C14A-A086-B4787A668B39}"/>
                  </a:ext>
                </a:extLst>
              </p:cNvPr>
              <p:cNvSpPr/>
              <p:nvPr/>
            </p:nvSpPr>
            <p:spPr>
              <a:xfrm>
                <a:off x="1691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C804526-28FB-4A47-9063-6CC58531BDDF}"/>
                </a:ext>
              </a:extLst>
            </p:cNvPr>
            <p:cNvSpPr/>
            <p:nvPr/>
          </p:nvSpPr>
          <p:spPr>
            <a:xfrm>
              <a:off x="2709986" y="4008569"/>
              <a:ext cx="576000" cy="31542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62665DCE-70AB-7A4D-B6F5-28F8C5A4692D}"/>
                </a:ext>
              </a:extLst>
            </p:cNvPr>
            <p:cNvGrpSpPr/>
            <p:nvPr/>
          </p:nvGrpSpPr>
          <p:grpSpPr>
            <a:xfrm>
              <a:off x="2712271" y="4598657"/>
              <a:ext cx="576000" cy="315425"/>
              <a:chOff x="1259632" y="3717032"/>
              <a:chExt cx="576000" cy="315425"/>
            </a:xfrm>
            <a:solidFill>
              <a:schemeClr val="accent1"/>
            </a:solidFill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9AC8A31B-EEA7-C04D-AB3B-7E63B378AF68}"/>
                  </a:ext>
                </a:extLst>
              </p:cNvPr>
              <p:cNvSpPr/>
              <p:nvPr/>
            </p:nvSpPr>
            <p:spPr>
              <a:xfrm>
                <a:off x="1259632" y="3717032"/>
                <a:ext cx="144000" cy="315425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694C346D-431F-9147-AC1F-BDFCB5BD8059}"/>
                  </a:ext>
                </a:extLst>
              </p:cNvPr>
              <p:cNvSpPr/>
              <p:nvPr/>
            </p:nvSpPr>
            <p:spPr>
              <a:xfrm>
                <a:off x="1403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F339FD4-4A78-E04D-9592-A20D1B5E534B}"/>
                  </a:ext>
                </a:extLst>
              </p:cNvPr>
              <p:cNvSpPr/>
              <p:nvPr/>
            </p:nvSpPr>
            <p:spPr>
              <a:xfrm>
                <a:off x="1547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E301711-ECBB-E045-B00F-FAC9B3B9D473}"/>
                  </a:ext>
                </a:extLst>
              </p:cNvPr>
              <p:cNvSpPr/>
              <p:nvPr/>
            </p:nvSpPr>
            <p:spPr>
              <a:xfrm>
                <a:off x="1691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73C310A2-63A0-8844-A197-188E6236FB5D}"/>
                </a:ext>
              </a:extLst>
            </p:cNvPr>
            <p:cNvSpPr/>
            <p:nvPr/>
          </p:nvSpPr>
          <p:spPr>
            <a:xfrm>
              <a:off x="3288271" y="4008569"/>
              <a:ext cx="576000" cy="31542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FC573E8E-A492-E64A-90F3-13AD4BFA92FA}"/>
                </a:ext>
              </a:extLst>
            </p:cNvPr>
            <p:cNvGrpSpPr/>
            <p:nvPr/>
          </p:nvGrpSpPr>
          <p:grpSpPr>
            <a:xfrm>
              <a:off x="3288271" y="4598657"/>
              <a:ext cx="576000" cy="315425"/>
              <a:chOff x="1259632" y="3717032"/>
              <a:chExt cx="576000" cy="315425"/>
            </a:xfrm>
            <a:solidFill>
              <a:schemeClr val="accent1"/>
            </a:solidFill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609E336-D4CA-8646-BE63-23C751F04B3E}"/>
                  </a:ext>
                </a:extLst>
              </p:cNvPr>
              <p:cNvSpPr/>
              <p:nvPr/>
            </p:nvSpPr>
            <p:spPr>
              <a:xfrm>
                <a:off x="1259632" y="3717032"/>
                <a:ext cx="144000" cy="315425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EC27A891-AFA8-B14E-A612-D78CAADE2FEC}"/>
                  </a:ext>
                </a:extLst>
              </p:cNvPr>
              <p:cNvSpPr/>
              <p:nvPr/>
            </p:nvSpPr>
            <p:spPr>
              <a:xfrm>
                <a:off x="1403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F678D11-7BB1-E24A-AB35-D849384A867B}"/>
                  </a:ext>
                </a:extLst>
              </p:cNvPr>
              <p:cNvSpPr/>
              <p:nvPr/>
            </p:nvSpPr>
            <p:spPr>
              <a:xfrm>
                <a:off x="1547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FB35F78-F41E-3949-AC77-246A61103EBF}"/>
                  </a:ext>
                </a:extLst>
              </p:cNvPr>
              <p:cNvSpPr/>
              <p:nvPr/>
            </p:nvSpPr>
            <p:spPr>
              <a:xfrm>
                <a:off x="1691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24A66DF-710B-DB4E-9A8F-C57604713AD0}"/>
                  </a:ext>
                </a:extLst>
              </p:cNvPr>
              <p:cNvSpPr/>
              <p:nvPr/>
            </p:nvSpPr>
            <p:spPr>
              <a:xfrm>
                <a:off x="3783430" y="3850144"/>
                <a:ext cx="49725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Id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24A66DF-710B-DB4E-9A8F-C57604713A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430" y="3850144"/>
                <a:ext cx="49725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rved Left Arrow 10">
            <a:extLst>
              <a:ext uri="{FF2B5EF4-FFF2-40B4-BE49-F238E27FC236}">
                <a16:creationId xmlns:a16="http://schemas.microsoft.com/office/drawing/2014/main" id="{0DACE619-4C7F-FA44-BC12-4FA3CD5CA06E}"/>
              </a:ext>
            </a:extLst>
          </p:cNvPr>
          <p:cNvSpPr/>
          <p:nvPr/>
        </p:nvSpPr>
        <p:spPr>
          <a:xfrm>
            <a:off x="3689176" y="3854878"/>
            <a:ext cx="136407" cy="33949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3DF01DF-4CDD-6740-8880-B8A56EC84347}"/>
              </a:ext>
            </a:extLst>
          </p:cNvPr>
          <p:cNvGrpSpPr/>
          <p:nvPr/>
        </p:nvGrpSpPr>
        <p:grpSpPr>
          <a:xfrm>
            <a:off x="4983027" y="3726284"/>
            <a:ext cx="3274067" cy="554747"/>
            <a:chOff x="5185777" y="2538654"/>
            <a:chExt cx="3456000" cy="888746"/>
          </a:xfrm>
          <a:solidFill>
            <a:schemeClr val="accent1"/>
          </a:solidFill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9D01E289-63E5-374F-9B68-FFFC3E6BD29D}"/>
                </a:ext>
              </a:extLst>
            </p:cNvPr>
            <p:cNvGrpSpPr/>
            <p:nvPr/>
          </p:nvGrpSpPr>
          <p:grpSpPr>
            <a:xfrm>
              <a:off x="5185777" y="3111975"/>
              <a:ext cx="576000" cy="315425"/>
              <a:chOff x="1259632" y="3717032"/>
              <a:chExt cx="576000" cy="315425"/>
            </a:xfrm>
            <a:grpFill/>
          </p:grpSpPr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93D26FD5-16DF-B744-85A0-4476E02863AC}"/>
                  </a:ext>
                </a:extLst>
              </p:cNvPr>
              <p:cNvSpPr/>
              <p:nvPr/>
            </p:nvSpPr>
            <p:spPr>
              <a:xfrm>
                <a:off x="1259632" y="3717032"/>
                <a:ext cx="144001" cy="315425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2A595BC6-0B03-034C-BCA8-C1BB399EB4E9}"/>
                  </a:ext>
                </a:extLst>
              </p:cNvPr>
              <p:cNvSpPr/>
              <p:nvPr/>
            </p:nvSpPr>
            <p:spPr>
              <a:xfrm>
                <a:off x="1403632" y="3717032"/>
                <a:ext cx="144000" cy="315425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E7B27CDB-FD9E-4D4C-A38D-5CE1244AEE2C}"/>
                  </a:ext>
                </a:extLst>
              </p:cNvPr>
              <p:cNvSpPr/>
              <p:nvPr/>
            </p:nvSpPr>
            <p:spPr>
              <a:xfrm>
                <a:off x="1547632" y="3717032"/>
                <a:ext cx="144000" cy="315425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9E98B899-A875-9E4B-963B-A5BBF6975277}"/>
                  </a:ext>
                </a:extLst>
              </p:cNvPr>
              <p:cNvSpPr/>
              <p:nvPr/>
            </p:nvSpPr>
            <p:spPr>
              <a:xfrm>
                <a:off x="1691632" y="3717032"/>
                <a:ext cx="144000" cy="315425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B7D08E00-8C69-AC4C-A89E-C3D818E8E186}"/>
                </a:ext>
              </a:extLst>
            </p:cNvPr>
            <p:cNvGrpSpPr/>
            <p:nvPr/>
          </p:nvGrpSpPr>
          <p:grpSpPr>
            <a:xfrm>
              <a:off x="5761777" y="3111975"/>
              <a:ext cx="576000" cy="315425"/>
              <a:chOff x="1259632" y="3717032"/>
              <a:chExt cx="576000" cy="315425"/>
            </a:xfrm>
            <a:grpFill/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EB4A42DB-1937-834A-A36A-7FCBDB6F960E}"/>
                  </a:ext>
                </a:extLst>
              </p:cNvPr>
              <p:cNvSpPr/>
              <p:nvPr/>
            </p:nvSpPr>
            <p:spPr>
              <a:xfrm>
                <a:off x="1259632" y="3717032"/>
                <a:ext cx="144000" cy="315425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4B0F7649-7F98-C943-A0D2-9DB17B8805AC}"/>
                  </a:ext>
                </a:extLst>
              </p:cNvPr>
              <p:cNvSpPr/>
              <p:nvPr/>
            </p:nvSpPr>
            <p:spPr>
              <a:xfrm>
                <a:off x="1403632" y="3717032"/>
                <a:ext cx="144000" cy="315425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4F00C2C8-520D-994A-A7FA-BCC01604C9A2}"/>
                  </a:ext>
                </a:extLst>
              </p:cNvPr>
              <p:cNvSpPr/>
              <p:nvPr/>
            </p:nvSpPr>
            <p:spPr>
              <a:xfrm>
                <a:off x="1547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4B8096F1-C753-B249-AD1A-C82EAE1AA3A0}"/>
                  </a:ext>
                </a:extLst>
              </p:cNvPr>
              <p:cNvSpPr/>
              <p:nvPr/>
            </p:nvSpPr>
            <p:spPr>
              <a:xfrm>
                <a:off x="1691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869E6EB5-D0C9-F341-BE70-B85BA61FA953}"/>
                </a:ext>
              </a:extLst>
            </p:cNvPr>
            <p:cNvGrpSpPr/>
            <p:nvPr/>
          </p:nvGrpSpPr>
          <p:grpSpPr>
            <a:xfrm>
              <a:off x="6335684" y="3111975"/>
              <a:ext cx="576000" cy="315425"/>
              <a:chOff x="1259632" y="3717032"/>
              <a:chExt cx="576000" cy="315425"/>
            </a:xfrm>
            <a:grpFill/>
          </p:grpSpPr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76A870AC-145C-8D4E-8215-DD598A14C694}"/>
                  </a:ext>
                </a:extLst>
              </p:cNvPr>
              <p:cNvSpPr/>
              <p:nvPr/>
            </p:nvSpPr>
            <p:spPr>
              <a:xfrm>
                <a:off x="1259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02C3F92B-4DBE-F14A-AE6A-D7806DE3D9D4}"/>
                  </a:ext>
                </a:extLst>
              </p:cNvPr>
              <p:cNvSpPr/>
              <p:nvPr/>
            </p:nvSpPr>
            <p:spPr>
              <a:xfrm>
                <a:off x="1403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D2B48857-2D97-CB49-8D7E-D58CF403E176}"/>
                  </a:ext>
                </a:extLst>
              </p:cNvPr>
              <p:cNvSpPr/>
              <p:nvPr/>
            </p:nvSpPr>
            <p:spPr>
              <a:xfrm>
                <a:off x="1547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869155CA-3245-4A4C-8A85-29736520376F}"/>
                  </a:ext>
                </a:extLst>
              </p:cNvPr>
              <p:cNvSpPr/>
              <p:nvPr/>
            </p:nvSpPr>
            <p:spPr>
              <a:xfrm>
                <a:off x="1691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66BFD5A1-4B5B-DE43-8E82-FB490FFD1B6A}"/>
                </a:ext>
              </a:extLst>
            </p:cNvPr>
            <p:cNvGrpSpPr/>
            <p:nvPr/>
          </p:nvGrpSpPr>
          <p:grpSpPr>
            <a:xfrm>
              <a:off x="6911684" y="3111975"/>
              <a:ext cx="576000" cy="315425"/>
              <a:chOff x="1259632" y="3717032"/>
              <a:chExt cx="576000" cy="315425"/>
            </a:xfrm>
            <a:grpFill/>
          </p:grpSpPr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D74ED729-D3B3-4746-A5B7-B872B11AB0DD}"/>
                  </a:ext>
                </a:extLst>
              </p:cNvPr>
              <p:cNvSpPr/>
              <p:nvPr/>
            </p:nvSpPr>
            <p:spPr>
              <a:xfrm>
                <a:off x="1259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B2D87E43-13C7-7848-9108-2BC62CC7870E}"/>
                  </a:ext>
                </a:extLst>
              </p:cNvPr>
              <p:cNvSpPr/>
              <p:nvPr/>
            </p:nvSpPr>
            <p:spPr>
              <a:xfrm>
                <a:off x="1403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3AB19D08-6E13-6946-B0F1-AD9BC9B9E42B}"/>
                  </a:ext>
                </a:extLst>
              </p:cNvPr>
              <p:cNvSpPr/>
              <p:nvPr/>
            </p:nvSpPr>
            <p:spPr>
              <a:xfrm>
                <a:off x="1547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7F2952C5-2DB8-8A43-925A-097D18E4CBB6}"/>
                  </a:ext>
                </a:extLst>
              </p:cNvPr>
              <p:cNvSpPr/>
              <p:nvPr/>
            </p:nvSpPr>
            <p:spPr>
              <a:xfrm>
                <a:off x="1691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8DE11FDA-833F-D841-B27E-42C53074E136}"/>
                </a:ext>
              </a:extLst>
            </p:cNvPr>
            <p:cNvGrpSpPr/>
            <p:nvPr/>
          </p:nvGrpSpPr>
          <p:grpSpPr>
            <a:xfrm>
              <a:off x="7487812" y="3111975"/>
              <a:ext cx="576000" cy="315425"/>
              <a:chOff x="1259632" y="3717032"/>
              <a:chExt cx="576000" cy="315425"/>
            </a:xfrm>
            <a:grpFill/>
          </p:grpSpPr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8B5738B5-BF0E-DA42-A77D-016DD116D291}"/>
                  </a:ext>
                </a:extLst>
              </p:cNvPr>
              <p:cNvSpPr/>
              <p:nvPr/>
            </p:nvSpPr>
            <p:spPr>
              <a:xfrm>
                <a:off x="1259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4FB95713-14A0-6B4A-8351-8F80FD04EC8E}"/>
                  </a:ext>
                </a:extLst>
              </p:cNvPr>
              <p:cNvSpPr/>
              <p:nvPr/>
            </p:nvSpPr>
            <p:spPr>
              <a:xfrm>
                <a:off x="1403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53DFBEEE-4EF6-DE47-9573-E09922D5AD83}"/>
                  </a:ext>
                </a:extLst>
              </p:cNvPr>
              <p:cNvSpPr/>
              <p:nvPr/>
            </p:nvSpPr>
            <p:spPr>
              <a:xfrm>
                <a:off x="1547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2CD852F8-A395-4D4C-BC53-A017CFF05506}"/>
                  </a:ext>
                </a:extLst>
              </p:cNvPr>
              <p:cNvSpPr/>
              <p:nvPr/>
            </p:nvSpPr>
            <p:spPr>
              <a:xfrm>
                <a:off x="1691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511C5250-0BFA-FF4E-BA62-29EA34ACE535}"/>
                </a:ext>
              </a:extLst>
            </p:cNvPr>
            <p:cNvGrpSpPr/>
            <p:nvPr/>
          </p:nvGrpSpPr>
          <p:grpSpPr>
            <a:xfrm>
              <a:off x="8063812" y="3111975"/>
              <a:ext cx="576000" cy="315425"/>
              <a:chOff x="1259632" y="3717032"/>
              <a:chExt cx="576000" cy="315425"/>
            </a:xfrm>
            <a:grpFill/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F9135B1B-F4FD-7844-B937-341597C661B4}"/>
                  </a:ext>
                </a:extLst>
              </p:cNvPr>
              <p:cNvSpPr/>
              <p:nvPr/>
            </p:nvSpPr>
            <p:spPr>
              <a:xfrm>
                <a:off x="1259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57EBCB05-C1DB-8846-BBD9-9BB1645EC296}"/>
                  </a:ext>
                </a:extLst>
              </p:cNvPr>
              <p:cNvSpPr/>
              <p:nvPr/>
            </p:nvSpPr>
            <p:spPr>
              <a:xfrm>
                <a:off x="1403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B62F5636-AA38-B841-B0F0-3FA04ABCFE4A}"/>
                  </a:ext>
                </a:extLst>
              </p:cNvPr>
              <p:cNvSpPr/>
              <p:nvPr/>
            </p:nvSpPr>
            <p:spPr>
              <a:xfrm>
                <a:off x="1547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87FAAF84-366F-8540-8C34-DA9D552BC3A9}"/>
                  </a:ext>
                </a:extLst>
              </p:cNvPr>
              <p:cNvSpPr/>
              <p:nvPr/>
            </p:nvSpPr>
            <p:spPr>
              <a:xfrm>
                <a:off x="1691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912A5F00-867B-434B-B8B7-8AB06A8A2D69}"/>
                </a:ext>
              </a:extLst>
            </p:cNvPr>
            <p:cNvGrpSpPr/>
            <p:nvPr/>
          </p:nvGrpSpPr>
          <p:grpSpPr>
            <a:xfrm>
              <a:off x="5185777" y="2538654"/>
              <a:ext cx="3456000" cy="315425"/>
              <a:chOff x="4932122" y="4130521"/>
              <a:chExt cx="2306413" cy="315425"/>
            </a:xfrm>
            <a:grpFill/>
          </p:grpSpPr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F2E4943D-E3BA-534C-938C-07B643360D83}"/>
                  </a:ext>
                </a:extLst>
              </p:cNvPr>
              <p:cNvSpPr/>
              <p:nvPr/>
            </p:nvSpPr>
            <p:spPr>
              <a:xfrm>
                <a:off x="4932122" y="4130521"/>
                <a:ext cx="576000" cy="315425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DAAE6282-68F4-7248-9B7B-C5DCDDCE5E87}"/>
                  </a:ext>
                </a:extLst>
              </p:cNvPr>
              <p:cNvSpPr/>
              <p:nvPr/>
            </p:nvSpPr>
            <p:spPr>
              <a:xfrm>
                <a:off x="5510407" y="4130521"/>
                <a:ext cx="576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7F5CB2F9-BDAD-1E4E-861B-B664F2AD7E06}"/>
                  </a:ext>
                </a:extLst>
              </p:cNvPr>
              <p:cNvSpPr/>
              <p:nvPr/>
            </p:nvSpPr>
            <p:spPr>
              <a:xfrm>
                <a:off x="6084250" y="4130521"/>
                <a:ext cx="576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67D3FFDD-B0C1-EF4D-A0F1-D31C503E34C0}"/>
                  </a:ext>
                </a:extLst>
              </p:cNvPr>
              <p:cNvSpPr/>
              <p:nvPr/>
            </p:nvSpPr>
            <p:spPr>
              <a:xfrm>
                <a:off x="6662535" y="4130521"/>
                <a:ext cx="576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4EAAAD0-5B1B-B742-A33C-1FB569AF3965}"/>
              </a:ext>
            </a:extLst>
          </p:cNvPr>
          <p:cNvCxnSpPr>
            <a:cxnSpLocks/>
          </p:cNvCxnSpPr>
          <p:nvPr/>
        </p:nvCxnSpPr>
        <p:spPr>
          <a:xfrm flipV="1">
            <a:off x="402747" y="4323172"/>
            <a:ext cx="1" cy="434263"/>
          </a:xfrm>
          <a:prstGeom prst="straightConnector1">
            <a:avLst/>
          </a:prstGeom>
          <a:ln w="222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56FCD768-547F-3F45-AFF4-136B90A7F54B}"/>
              </a:ext>
            </a:extLst>
          </p:cNvPr>
          <p:cNvCxnSpPr>
            <a:cxnSpLocks/>
          </p:cNvCxnSpPr>
          <p:nvPr/>
        </p:nvCxnSpPr>
        <p:spPr>
          <a:xfrm flipV="1">
            <a:off x="962900" y="4323172"/>
            <a:ext cx="1" cy="434263"/>
          </a:xfrm>
          <a:prstGeom prst="straightConnector1">
            <a:avLst/>
          </a:prstGeom>
          <a:ln w="222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DBCE8542-CCB7-0140-AD5B-0C399CD306FB}"/>
              </a:ext>
            </a:extLst>
          </p:cNvPr>
          <p:cNvCxnSpPr>
            <a:cxnSpLocks/>
          </p:cNvCxnSpPr>
          <p:nvPr/>
        </p:nvCxnSpPr>
        <p:spPr>
          <a:xfrm flipV="1">
            <a:off x="1506546" y="4323172"/>
            <a:ext cx="1" cy="434263"/>
          </a:xfrm>
          <a:prstGeom prst="straightConnector1">
            <a:avLst/>
          </a:prstGeom>
          <a:ln w="222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5D5309BB-F9AB-2947-897B-4E56B1DD1436}"/>
              </a:ext>
            </a:extLst>
          </p:cNvPr>
          <p:cNvCxnSpPr>
            <a:cxnSpLocks/>
          </p:cNvCxnSpPr>
          <p:nvPr/>
        </p:nvCxnSpPr>
        <p:spPr>
          <a:xfrm flipV="1">
            <a:off x="2052173" y="4323172"/>
            <a:ext cx="1" cy="434263"/>
          </a:xfrm>
          <a:prstGeom prst="straightConnector1">
            <a:avLst/>
          </a:prstGeom>
          <a:ln w="222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697188A2-78A8-8348-9C02-D6DE6E233D91}"/>
              </a:ext>
            </a:extLst>
          </p:cNvPr>
          <p:cNvCxnSpPr>
            <a:cxnSpLocks/>
          </p:cNvCxnSpPr>
          <p:nvPr/>
        </p:nvCxnSpPr>
        <p:spPr>
          <a:xfrm flipV="1">
            <a:off x="2597921" y="4323172"/>
            <a:ext cx="1" cy="434263"/>
          </a:xfrm>
          <a:prstGeom prst="straightConnector1">
            <a:avLst/>
          </a:prstGeom>
          <a:ln w="222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124F5313-C3F8-2647-B057-D5AB2D23C90B}"/>
              </a:ext>
            </a:extLst>
          </p:cNvPr>
          <p:cNvCxnSpPr>
            <a:cxnSpLocks/>
          </p:cNvCxnSpPr>
          <p:nvPr/>
        </p:nvCxnSpPr>
        <p:spPr>
          <a:xfrm flipV="1">
            <a:off x="3143549" y="4323172"/>
            <a:ext cx="1" cy="434263"/>
          </a:xfrm>
          <a:prstGeom prst="straightConnector1">
            <a:avLst/>
          </a:prstGeom>
          <a:ln w="222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4F0CD929-A126-C549-A865-C46BE2C9C78C}"/>
              </a:ext>
            </a:extLst>
          </p:cNvPr>
          <p:cNvCxnSpPr>
            <a:cxnSpLocks/>
          </p:cNvCxnSpPr>
          <p:nvPr/>
        </p:nvCxnSpPr>
        <p:spPr>
          <a:xfrm flipV="1">
            <a:off x="5015076" y="4323172"/>
            <a:ext cx="1" cy="434263"/>
          </a:xfrm>
          <a:prstGeom prst="straightConnector1">
            <a:avLst/>
          </a:prstGeom>
          <a:ln w="222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62961360-D965-B942-A515-CE283F48B3BD}"/>
              </a:ext>
            </a:extLst>
          </p:cNvPr>
          <p:cNvCxnSpPr>
            <a:cxnSpLocks/>
          </p:cNvCxnSpPr>
          <p:nvPr/>
        </p:nvCxnSpPr>
        <p:spPr>
          <a:xfrm flipV="1">
            <a:off x="5187656" y="4323172"/>
            <a:ext cx="1" cy="434263"/>
          </a:xfrm>
          <a:prstGeom prst="straightConnector1">
            <a:avLst/>
          </a:prstGeom>
          <a:ln w="222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30546AB4-5E0D-854B-8CD7-BBD0ADADB769}"/>
              </a:ext>
            </a:extLst>
          </p:cNvPr>
          <p:cNvCxnSpPr>
            <a:cxnSpLocks/>
          </p:cNvCxnSpPr>
          <p:nvPr/>
        </p:nvCxnSpPr>
        <p:spPr>
          <a:xfrm flipV="1">
            <a:off x="5324076" y="4323172"/>
            <a:ext cx="1" cy="434263"/>
          </a:xfrm>
          <a:prstGeom prst="straightConnector1">
            <a:avLst/>
          </a:prstGeom>
          <a:ln w="222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ED89893A-3696-E04D-B219-4A07FC52D023}"/>
              </a:ext>
            </a:extLst>
          </p:cNvPr>
          <p:cNvCxnSpPr>
            <a:cxnSpLocks/>
          </p:cNvCxnSpPr>
          <p:nvPr/>
        </p:nvCxnSpPr>
        <p:spPr>
          <a:xfrm flipV="1">
            <a:off x="5461332" y="4323172"/>
            <a:ext cx="1" cy="434263"/>
          </a:xfrm>
          <a:prstGeom prst="straightConnector1">
            <a:avLst/>
          </a:prstGeom>
          <a:ln w="222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061CE56F-438C-9747-AF86-CBB8E2C6DE43}"/>
              </a:ext>
            </a:extLst>
          </p:cNvPr>
          <p:cNvCxnSpPr>
            <a:cxnSpLocks/>
          </p:cNvCxnSpPr>
          <p:nvPr/>
        </p:nvCxnSpPr>
        <p:spPr>
          <a:xfrm flipV="1">
            <a:off x="5596915" y="4323172"/>
            <a:ext cx="1" cy="434263"/>
          </a:xfrm>
          <a:prstGeom prst="straightConnector1">
            <a:avLst/>
          </a:prstGeom>
          <a:ln w="222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5E14210C-C732-5246-AC9E-B2754A8CBE11}"/>
              </a:ext>
            </a:extLst>
          </p:cNvPr>
          <p:cNvCxnSpPr>
            <a:cxnSpLocks/>
          </p:cNvCxnSpPr>
          <p:nvPr/>
        </p:nvCxnSpPr>
        <p:spPr>
          <a:xfrm flipV="1">
            <a:off x="5733335" y="4323172"/>
            <a:ext cx="1" cy="434263"/>
          </a:xfrm>
          <a:prstGeom prst="straightConnector1">
            <a:avLst/>
          </a:prstGeom>
          <a:ln w="222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4A7A2BA-2DFF-CE45-AA93-F484C76887DE}"/>
                  </a:ext>
                </a:extLst>
              </p:cNvPr>
              <p:cNvSpPr/>
              <p:nvPr/>
            </p:nvSpPr>
            <p:spPr>
              <a:xfrm>
                <a:off x="346906" y="4914276"/>
                <a:ext cx="8582988" cy="17071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Explicit list-decoding</a:t>
                </a:r>
                <a:r>
                  <a:rPr lang="en-US" sz="27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Inner code (identity): “List decoding” by brute force.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Outer code: </a:t>
                </a:r>
                <a:r>
                  <a:rPr lang="en-US" sz="2400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Explicit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list-recovery 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RS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by [</a:t>
                </a:r>
                <a:r>
                  <a:rPr lang="en-US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Sudan,GS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].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By </a:t>
                </a:r>
                <a:r>
                  <a:rPr lang="en-US" sz="2400" dirty="0">
                    <a:solidFill>
                      <a:srgbClr val="0070C0"/>
                    </a:solidFill>
                  </a:rPr>
                  <a:t>Johnson bound</a:t>
                </a:r>
                <a:r>
                  <a:rPr lang="en-US" sz="2400" dirty="0"/>
                  <a:t>:  Distance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400" dirty="0">
                    <a:sym typeface="Wingdings" pitchFamily="2" charset="2"/>
                  </a:rPr>
                  <a:t> small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poly</m:t>
                    </m:r>
                    <m:r>
                      <a:rPr lang="en-US" sz="240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40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1</m:t>
                    </m:r>
                    <m:r>
                      <a:rPr lang="en-US" sz="240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/</m:t>
                    </m:r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ϵ</m:t>
                    </m:r>
                    <m:r>
                      <a:rPr lang="en-US" sz="240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2400" dirty="0">
                    <a:sym typeface="Wingdings" pitchFamily="2" charset="2"/>
                  </a:rPr>
                  <a:t> size list </a:t>
                </a:r>
                <a:endParaRPr lang="en-US" sz="2400" dirty="0"/>
              </a:p>
            </p:txBody>
          </p:sp>
        </mc:Choice>
        <mc:Fallback xmlns="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4A7A2BA-2DFF-CE45-AA93-F484C76887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06" y="4914276"/>
                <a:ext cx="8582988" cy="1707134"/>
              </a:xfrm>
              <a:prstGeom prst="rect">
                <a:avLst/>
              </a:prstGeom>
              <a:blipFill rotWithShape="0">
                <a:blip r:embed="rId6"/>
                <a:stretch>
                  <a:fillRect l="-1349" t="-3214" b="-428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725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3511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Raw Reed-Solomon Codes: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Correlated Dual-BCH Codes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F99CE28-FBEA-E648-AD01-19C92B813733}"/>
                  </a:ext>
                </a:extLst>
              </p:cNvPr>
              <p:cNvSpPr/>
              <p:nvPr/>
            </p:nvSpPr>
            <p:spPr>
              <a:xfrm>
                <a:off x="349463" y="1622163"/>
                <a:ext cx="3888432" cy="8463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Standard interpretation:</a:t>
                </a:r>
                <a:r>
                  <a:rPr lang="en-US" sz="270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27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RS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Raw</m:t>
                          </m:r>
                        </m:sub>
                      </m:sSub>
                      <m:r>
                        <a:rPr lang="en-US" sz="2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RS</m:t>
                      </m:r>
                      <m:r>
                        <a:rPr lang="en-US" sz="22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m:rPr>
                          <m:sty m:val="p"/>
                        </m:rPr>
                        <a:rPr lang="en-US" sz="2200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sty m:val="p"/>
                        </m:rP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entity</m:t>
                      </m:r>
                    </m:oMath>
                  </m:oMathPara>
                </a14:m>
                <a:endParaRPr lang="en-US" sz="22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F99CE28-FBEA-E648-AD01-19C92B8137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63" y="1622163"/>
                <a:ext cx="3888432" cy="846386"/>
              </a:xfrm>
              <a:prstGeom prst="rect">
                <a:avLst/>
              </a:prstGeom>
              <a:blipFill>
                <a:blip r:embed="rId3"/>
                <a:stretch>
                  <a:fillRect l="-2932" t="-7463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F0D514C-5510-B042-AED7-472B5D7CB3A0}"/>
                  </a:ext>
                </a:extLst>
              </p:cNvPr>
              <p:cNvSpPr/>
              <p:nvPr/>
            </p:nvSpPr>
            <p:spPr>
              <a:xfrm>
                <a:off x="4713161" y="1622163"/>
                <a:ext cx="4430839" cy="21835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700" dirty="0">
                    <a:solidFill>
                      <a:srgbClr val="0070C0"/>
                    </a:solidFill>
                  </a:rPr>
                  <a:t>Bundles of Dual-BCH Codes: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Each part </a:t>
                </a:r>
                <a:r>
                  <a:rPr lang="en-US" sz="2400" dirty="0"/>
                  <a:t>is a</a:t>
                </a:r>
                <a:r>
                  <a:rPr lang="en-US" sz="2400" dirty="0">
                    <a:cs typeface="Calibri" panose="020F0502020204030204" pitchFamily="34" charset="0"/>
                  </a:rPr>
                  <a:t> </a:t>
                </a:r>
                <a:r>
                  <a:rPr lang="en-US" sz="2400" u="sng" dirty="0">
                    <a:solidFill>
                      <a:srgbClr val="0070C0"/>
                    </a:solidFill>
                    <a:cs typeface="Calibri" panose="020F0502020204030204" pitchFamily="34" charset="0"/>
                  </a:rPr>
                  <a:t>dual-BCH</a:t>
                </a:r>
                <a:r>
                  <a:rPr lang="en-US" sz="2400" dirty="0">
                    <a:cs typeface="Calibri" panose="020F0502020204030204" pitchFamily="34" charset="0"/>
                  </a:rPr>
                  <a:t> codeword (that is non-zero) with relative </a:t>
                </a:r>
                <a:r>
                  <a:rPr lang="en-US" sz="2400" dirty="0" smtClean="0">
                    <a:cs typeface="Calibri" panose="020F0502020204030204" pitchFamily="34" charset="0"/>
                  </a:rPr>
                  <a:t>weight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𝑜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cs typeface="Calibri" panose="020F0502020204030204" pitchFamily="34" charset="0"/>
                  </a:rPr>
                  <a:t> </a:t>
                </a:r>
                <a:endParaRPr lang="en-US" sz="2400" dirty="0"/>
              </a:p>
              <a:p>
                <a:endParaRPr lang="en-US" sz="2700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F0D514C-5510-B042-AED7-472B5D7CB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161" y="1622163"/>
                <a:ext cx="4430839" cy="2183546"/>
              </a:xfrm>
              <a:prstGeom prst="rect">
                <a:avLst/>
              </a:prstGeom>
              <a:blipFill>
                <a:blip r:embed="rId4"/>
                <a:stretch>
                  <a:fillRect l="-2613" t="-2514" r="-1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B6FD35CE-7881-874E-9D04-ECC385C6C92E}"/>
              </a:ext>
            </a:extLst>
          </p:cNvPr>
          <p:cNvGrpSpPr/>
          <p:nvPr/>
        </p:nvGrpSpPr>
        <p:grpSpPr>
          <a:xfrm>
            <a:off x="346906" y="2800302"/>
            <a:ext cx="3274067" cy="1492794"/>
            <a:chOff x="407951" y="2529261"/>
            <a:chExt cx="3456320" cy="2384821"/>
          </a:xfrm>
        </p:grpSpPr>
        <p:sp>
          <p:nvSpPr>
            <p:cNvPr id="30" name="Trapezoid 29">
              <a:extLst>
                <a:ext uri="{FF2B5EF4-FFF2-40B4-BE49-F238E27FC236}">
                  <a16:creationId xmlns:a16="http://schemas.microsoft.com/office/drawing/2014/main" id="{F4A884B8-5757-3343-85E3-163306C8FFED}"/>
                </a:ext>
              </a:extLst>
            </p:cNvPr>
            <p:cNvSpPr/>
            <p:nvPr/>
          </p:nvSpPr>
          <p:spPr>
            <a:xfrm>
              <a:off x="407951" y="2971124"/>
              <a:ext cx="3456320" cy="699582"/>
            </a:xfrm>
            <a:prstGeom prst="trapezoid">
              <a:avLst>
                <a:gd name="adj" fmla="val 14401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</a:rPr>
                <a:t>RS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98EF0AE-2B66-D643-85AB-4EA5E859B6C5}"/>
                </a:ext>
              </a:extLst>
            </p:cNvPr>
            <p:cNvSpPr/>
            <p:nvPr/>
          </p:nvSpPr>
          <p:spPr>
            <a:xfrm>
              <a:off x="1593798" y="2529261"/>
              <a:ext cx="1080120" cy="2061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m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44216B2-6736-1F4F-BD9F-937FE1557A36}"/>
                </a:ext>
              </a:extLst>
            </p:cNvPr>
            <p:cNvSpPr/>
            <p:nvPr/>
          </p:nvSpPr>
          <p:spPr>
            <a:xfrm>
              <a:off x="407951" y="4008569"/>
              <a:ext cx="576000" cy="31542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C5E33E3-118E-7A4D-98B9-4B4934A412CD}"/>
                </a:ext>
              </a:extLst>
            </p:cNvPr>
            <p:cNvGrpSpPr/>
            <p:nvPr/>
          </p:nvGrpSpPr>
          <p:grpSpPr>
            <a:xfrm>
              <a:off x="410236" y="4598657"/>
              <a:ext cx="576000" cy="315425"/>
              <a:chOff x="1259632" y="3717032"/>
              <a:chExt cx="576000" cy="315425"/>
            </a:xfrm>
            <a:solidFill>
              <a:schemeClr val="accent1"/>
            </a:solidFill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E0E21C4-6D93-2A4B-8F9D-1A972EE25C16}"/>
                  </a:ext>
                </a:extLst>
              </p:cNvPr>
              <p:cNvSpPr/>
              <p:nvPr/>
            </p:nvSpPr>
            <p:spPr>
              <a:xfrm>
                <a:off x="1259632" y="3717032"/>
                <a:ext cx="144000" cy="315425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C2ED6B6-5CE3-564F-9E9B-2DD28AA5C3C7}"/>
                  </a:ext>
                </a:extLst>
              </p:cNvPr>
              <p:cNvSpPr/>
              <p:nvPr/>
            </p:nvSpPr>
            <p:spPr>
              <a:xfrm>
                <a:off x="1403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BDA6F64-6ED1-DA42-A46C-4F7DCC94EF64}"/>
                  </a:ext>
                </a:extLst>
              </p:cNvPr>
              <p:cNvSpPr/>
              <p:nvPr/>
            </p:nvSpPr>
            <p:spPr>
              <a:xfrm>
                <a:off x="1547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2447370-4021-F541-8C10-BDE34FD33A7A}"/>
                  </a:ext>
                </a:extLst>
              </p:cNvPr>
              <p:cNvSpPr/>
              <p:nvPr/>
            </p:nvSpPr>
            <p:spPr>
              <a:xfrm>
                <a:off x="1691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7D7CF1B-5922-CF4E-8EB0-C31D7A718B30}"/>
                </a:ext>
              </a:extLst>
            </p:cNvPr>
            <p:cNvSpPr/>
            <p:nvPr/>
          </p:nvSpPr>
          <p:spPr>
            <a:xfrm>
              <a:off x="986236" y="4008569"/>
              <a:ext cx="576000" cy="31542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9E65526-C68E-AF48-80F8-0C0954649E40}"/>
                </a:ext>
              </a:extLst>
            </p:cNvPr>
            <p:cNvGrpSpPr/>
            <p:nvPr/>
          </p:nvGrpSpPr>
          <p:grpSpPr>
            <a:xfrm>
              <a:off x="986236" y="4598657"/>
              <a:ext cx="576000" cy="315425"/>
              <a:chOff x="1259632" y="3717032"/>
              <a:chExt cx="576000" cy="315425"/>
            </a:xfrm>
            <a:solidFill>
              <a:schemeClr val="accent1"/>
            </a:solidFill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3244F0E-8768-C04B-84EA-D1F060801518}"/>
                  </a:ext>
                </a:extLst>
              </p:cNvPr>
              <p:cNvSpPr/>
              <p:nvPr/>
            </p:nvSpPr>
            <p:spPr>
              <a:xfrm>
                <a:off x="1259632" y="3717032"/>
                <a:ext cx="144000" cy="315425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E8233B9-55A4-BE4D-B061-D8AEA9A0C9AD}"/>
                  </a:ext>
                </a:extLst>
              </p:cNvPr>
              <p:cNvSpPr/>
              <p:nvPr/>
            </p:nvSpPr>
            <p:spPr>
              <a:xfrm>
                <a:off x="1403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2BD3935-C892-F442-AD8A-DFA82CDA3949}"/>
                  </a:ext>
                </a:extLst>
              </p:cNvPr>
              <p:cNvSpPr/>
              <p:nvPr/>
            </p:nvSpPr>
            <p:spPr>
              <a:xfrm>
                <a:off x="1547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B6827F4-00CB-8341-A066-3240F8303542}"/>
                  </a:ext>
                </a:extLst>
              </p:cNvPr>
              <p:cNvSpPr/>
              <p:nvPr/>
            </p:nvSpPr>
            <p:spPr>
              <a:xfrm>
                <a:off x="1691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F5431D4-08A2-674A-AF18-5B32C668F310}"/>
                </a:ext>
              </a:extLst>
            </p:cNvPr>
            <p:cNvSpPr/>
            <p:nvPr/>
          </p:nvSpPr>
          <p:spPr>
            <a:xfrm>
              <a:off x="1557858" y="4008569"/>
              <a:ext cx="576000" cy="31542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B546EA3-47D9-D741-836F-736B7DBB07FD}"/>
                </a:ext>
              </a:extLst>
            </p:cNvPr>
            <p:cNvGrpSpPr/>
            <p:nvPr/>
          </p:nvGrpSpPr>
          <p:grpSpPr>
            <a:xfrm>
              <a:off x="1560143" y="4598657"/>
              <a:ext cx="576000" cy="315425"/>
              <a:chOff x="1259632" y="3717032"/>
              <a:chExt cx="576000" cy="315425"/>
            </a:xfrm>
            <a:solidFill>
              <a:schemeClr val="accent1"/>
            </a:solidFill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0B68DAD-3884-7241-91E4-C4817A1E1BFF}"/>
                  </a:ext>
                </a:extLst>
              </p:cNvPr>
              <p:cNvSpPr/>
              <p:nvPr/>
            </p:nvSpPr>
            <p:spPr>
              <a:xfrm>
                <a:off x="1259632" y="3717032"/>
                <a:ext cx="144000" cy="315425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9BDF654-9928-544C-9834-1ACA6510E815}"/>
                  </a:ext>
                </a:extLst>
              </p:cNvPr>
              <p:cNvSpPr/>
              <p:nvPr/>
            </p:nvSpPr>
            <p:spPr>
              <a:xfrm>
                <a:off x="1403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A10BF68-3C8B-4A45-A491-C645E27778BF}"/>
                  </a:ext>
                </a:extLst>
              </p:cNvPr>
              <p:cNvSpPr/>
              <p:nvPr/>
            </p:nvSpPr>
            <p:spPr>
              <a:xfrm>
                <a:off x="1547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B520E63-D0D6-E946-80C4-D06C3252CA1D}"/>
                  </a:ext>
                </a:extLst>
              </p:cNvPr>
              <p:cNvSpPr/>
              <p:nvPr/>
            </p:nvSpPr>
            <p:spPr>
              <a:xfrm>
                <a:off x="1691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2C1F0DD-4DDC-DC44-8180-C8578E90559C}"/>
                </a:ext>
              </a:extLst>
            </p:cNvPr>
            <p:cNvSpPr/>
            <p:nvPr/>
          </p:nvSpPr>
          <p:spPr>
            <a:xfrm>
              <a:off x="2136143" y="4008569"/>
              <a:ext cx="576000" cy="31542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8F6423C-9F29-3F40-AF73-40CE2C4BD662}"/>
                </a:ext>
              </a:extLst>
            </p:cNvPr>
            <p:cNvGrpSpPr/>
            <p:nvPr/>
          </p:nvGrpSpPr>
          <p:grpSpPr>
            <a:xfrm>
              <a:off x="2136143" y="4598657"/>
              <a:ext cx="576000" cy="315425"/>
              <a:chOff x="1259632" y="3717032"/>
              <a:chExt cx="576000" cy="315425"/>
            </a:xfrm>
            <a:solidFill>
              <a:schemeClr val="accent1"/>
            </a:solidFill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112BE6B8-53CF-714A-9C24-25D70EE7038A}"/>
                  </a:ext>
                </a:extLst>
              </p:cNvPr>
              <p:cNvSpPr/>
              <p:nvPr/>
            </p:nvSpPr>
            <p:spPr>
              <a:xfrm>
                <a:off x="1259632" y="3717032"/>
                <a:ext cx="144000" cy="315425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C15103D9-C139-9948-96DC-0ECE15F062D3}"/>
                  </a:ext>
                </a:extLst>
              </p:cNvPr>
              <p:cNvSpPr/>
              <p:nvPr/>
            </p:nvSpPr>
            <p:spPr>
              <a:xfrm>
                <a:off x="1403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75AC493-DB0B-CD40-81A7-5501D1345B04}"/>
                  </a:ext>
                </a:extLst>
              </p:cNvPr>
              <p:cNvSpPr/>
              <p:nvPr/>
            </p:nvSpPr>
            <p:spPr>
              <a:xfrm>
                <a:off x="1547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AF02B83-A98C-C14A-A086-B4787A668B39}"/>
                  </a:ext>
                </a:extLst>
              </p:cNvPr>
              <p:cNvSpPr/>
              <p:nvPr/>
            </p:nvSpPr>
            <p:spPr>
              <a:xfrm>
                <a:off x="1691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C804526-28FB-4A47-9063-6CC58531BDDF}"/>
                </a:ext>
              </a:extLst>
            </p:cNvPr>
            <p:cNvSpPr/>
            <p:nvPr/>
          </p:nvSpPr>
          <p:spPr>
            <a:xfrm>
              <a:off x="2709986" y="4008569"/>
              <a:ext cx="576000" cy="31542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62665DCE-70AB-7A4D-B6F5-28F8C5A4692D}"/>
                </a:ext>
              </a:extLst>
            </p:cNvPr>
            <p:cNvGrpSpPr/>
            <p:nvPr/>
          </p:nvGrpSpPr>
          <p:grpSpPr>
            <a:xfrm>
              <a:off x="2712271" y="4598657"/>
              <a:ext cx="576000" cy="315425"/>
              <a:chOff x="1259632" y="3717032"/>
              <a:chExt cx="576000" cy="315425"/>
            </a:xfrm>
            <a:solidFill>
              <a:schemeClr val="accent1"/>
            </a:solidFill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9AC8A31B-EEA7-C04D-AB3B-7E63B378AF68}"/>
                  </a:ext>
                </a:extLst>
              </p:cNvPr>
              <p:cNvSpPr/>
              <p:nvPr/>
            </p:nvSpPr>
            <p:spPr>
              <a:xfrm>
                <a:off x="1259632" y="3717032"/>
                <a:ext cx="144000" cy="315425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694C346D-431F-9147-AC1F-BDFCB5BD8059}"/>
                  </a:ext>
                </a:extLst>
              </p:cNvPr>
              <p:cNvSpPr/>
              <p:nvPr/>
            </p:nvSpPr>
            <p:spPr>
              <a:xfrm>
                <a:off x="1403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F339FD4-4A78-E04D-9592-A20D1B5E534B}"/>
                  </a:ext>
                </a:extLst>
              </p:cNvPr>
              <p:cNvSpPr/>
              <p:nvPr/>
            </p:nvSpPr>
            <p:spPr>
              <a:xfrm>
                <a:off x="1547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E301711-ECBB-E045-B00F-FAC9B3B9D473}"/>
                  </a:ext>
                </a:extLst>
              </p:cNvPr>
              <p:cNvSpPr/>
              <p:nvPr/>
            </p:nvSpPr>
            <p:spPr>
              <a:xfrm>
                <a:off x="1691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73C310A2-63A0-8844-A197-188E6236FB5D}"/>
                </a:ext>
              </a:extLst>
            </p:cNvPr>
            <p:cNvSpPr/>
            <p:nvPr/>
          </p:nvSpPr>
          <p:spPr>
            <a:xfrm>
              <a:off x="3288271" y="4008569"/>
              <a:ext cx="576000" cy="31542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FC573E8E-A492-E64A-90F3-13AD4BFA92FA}"/>
                </a:ext>
              </a:extLst>
            </p:cNvPr>
            <p:cNvGrpSpPr/>
            <p:nvPr/>
          </p:nvGrpSpPr>
          <p:grpSpPr>
            <a:xfrm>
              <a:off x="3288271" y="4598657"/>
              <a:ext cx="576000" cy="315425"/>
              <a:chOff x="1259632" y="3717032"/>
              <a:chExt cx="576000" cy="315425"/>
            </a:xfrm>
            <a:solidFill>
              <a:schemeClr val="accent1"/>
            </a:solidFill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609E336-D4CA-8646-BE63-23C751F04B3E}"/>
                  </a:ext>
                </a:extLst>
              </p:cNvPr>
              <p:cNvSpPr/>
              <p:nvPr/>
            </p:nvSpPr>
            <p:spPr>
              <a:xfrm>
                <a:off x="1259632" y="3717032"/>
                <a:ext cx="144000" cy="315425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EC27A891-AFA8-B14E-A612-D78CAADE2FEC}"/>
                  </a:ext>
                </a:extLst>
              </p:cNvPr>
              <p:cNvSpPr/>
              <p:nvPr/>
            </p:nvSpPr>
            <p:spPr>
              <a:xfrm>
                <a:off x="1403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F678D11-7BB1-E24A-AB35-D849384A867B}"/>
                  </a:ext>
                </a:extLst>
              </p:cNvPr>
              <p:cNvSpPr/>
              <p:nvPr/>
            </p:nvSpPr>
            <p:spPr>
              <a:xfrm>
                <a:off x="1547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FB35F78-F41E-3949-AC77-246A61103EBF}"/>
                  </a:ext>
                </a:extLst>
              </p:cNvPr>
              <p:cNvSpPr/>
              <p:nvPr/>
            </p:nvSpPr>
            <p:spPr>
              <a:xfrm>
                <a:off x="1691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24A66DF-710B-DB4E-9A8F-C57604713AD0}"/>
                  </a:ext>
                </a:extLst>
              </p:cNvPr>
              <p:cNvSpPr/>
              <p:nvPr/>
            </p:nvSpPr>
            <p:spPr>
              <a:xfrm>
                <a:off x="3783430" y="3850144"/>
                <a:ext cx="49725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Id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24A66DF-710B-DB4E-9A8F-C57604713A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430" y="3850144"/>
                <a:ext cx="49725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rved Left Arrow 10">
            <a:extLst>
              <a:ext uri="{FF2B5EF4-FFF2-40B4-BE49-F238E27FC236}">
                <a16:creationId xmlns:a16="http://schemas.microsoft.com/office/drawing/2014/main" id="{0DACE619-4C7F-FA44-BC12-4FA3CD5CA06E}"/>
              </a:ext>
            </a:extLst>
          </p:cNvPr>
          <p:cNvSpPr/>
          <p:nvPr/>
        </p:nvSpPr>
        <p:spPr>
          <a:xfrm>
            <a:off x="3689176" y="3854878"/>
            <a:ext cx="136407" cy="33949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3DF01DF-4CDD-6740-8880-B8A56EC84347}"/>
              </a:ext>
            </a:extLst>
          </p:cNvPr>
          <p:cNvGrpSpPr/>
          <p:nvPr/>
        </p:nvGrpSpPr>
        <p:grpSpPr>
          <a:xfrm>
            <a:off x="4983027" y="3726284"/>
            <a:ext cx="3274067" cy="554747"/>
            <a:chOff x="5185777" y="2538654"/>
            <a:chExt cx="3456000" cy="888746"/>
          </a:xfrm>
          <a:solidFill>
            <a:schemeClr val="accent1"/>
          </a:solidFill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9D01E289-63E5-374F-9B68-FFFC3E6BD29D}"/>
                </a:ext>
              </a:extLst>
            </p:cNvPr>
            <p:cNvGrpSpPr/>
            <p:nvPr/>
          </p:nvGrpSpPr>
          <p:grpSpPr>
            <a:xfrm>
              <a:off x="5185777" y="3111975"/>
              <a:ext cx="576000" cy="315425"/>
              <a:chOff x="1259632" y="3717032"/>
              <a:chExt cx="576000" cy="315425"/>
            </a:xfrm>
            <a:grpFill/>
          </p:grpSpPr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93D26FD5-16DF-B744-85A0-4476E02863AC}"/>
                  </a:ext>
                </a:extLst>
              </p:cNvPr>
              <p:cNvSpPr/>
              <p:nvPr/>
            </p:nvSpPr>
            <p:spPr>
              <a:xfrm>
                <a:off x="1259632" y="3717032"/>
                <a:ext cx="144001" cy="315425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2A595BC6-0B03-034C-BCA8-C1BB399EB4E9}"/>
                  </a:ext>
                </a:extLst>
              </p:cNvPr>
              <p:cNvSpPr/>
              <p:nvPr/>
            </p:nvSpPr>
            <p:spPr>
              <a:xfrm>
                <a:off x="1403632" y="3717032"/>
                <a:ext cx="144000" cy="315425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E7B27CDB-FD9E-4D4C-A38D-5CE1244AEE2C}"/>
                  </a:ext>
                </a:extLst>
              </p:cNvPr>
              <p:cNvSpPr/>
              <p:nvPr/>
            </p:nvSpPr>
            <p:spPr>
              <a:xfrm>
                <a:off x="1547632" y="3717032"/>
                <a:ext cx="144000" cy="315425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9E98B899-A875-9E4B-963B-A5BBF6975277}"/>
                  </a:ext>
                </a:extLst>
              </p:cNvPr>
              <p:cNvSpPr/>
              <p:nvPr/>
            </p:nvSpPr>
            <p:spPr>
              <a:xfrm>
                <a:off x="1691632" y="3717032"/>
                <a:ext cx="144000" cy="315425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B7D08E00-8C69-AC4C-A89E-C3D818E8E186}"/>
                </a:ext>
              </a:extLst>
            </p:cNvPr>
            <p:cNvGrpSpPr/>
            <p:nvPr/>
          </p:nvGrpSpPr>
          <p:grpSpPr>
            <a:xfrm>
              <a:off x="5761777" y="3111975"/>
              <a:ext cx="576000" cy="315425"/>
              <a:chOff x="1259632" y="3717032"/>
              <a:chExt cx="576000" cy="315425"/>
            </a:xfrm>
            <a:grpFill/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EB4A42DB-1937-834A-A36A-7FCBDB6F960E}"/>
                  </a:ext>
                </a:extLst>
              </p:cNvPr>
              <p:cNvSpPr/>
              <p:nvPr/>
            </p:nvSpPr>
            <p:spPr>
              <a:xfrm>
                <a:off x="1259632" y="3717032"/>
                <a:ext cx="144000" cy="315425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4B0F7649-7F98-C943-A0D2-9DB17B8805AC}"/>
                  </a:ext>
                </a:extLst>
              </p:cNvPr>
              <p:cNvSpPr/>
              <p:nvPr/>
            </p:nvSpPr>
            <p:spPr>
              <a:xfrm>
                <a:off x="1403632" y="3717032"/>
                <a:ext cx="144000" cy="315425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4F00C2C8-520D-994A-A7FA-BCC01604C9A2}"/>
                  </a:ext>
                </a:extLst>
              </p:cNvPr>
              <p:cNvSpPr/>
              <p:nvPr/>
            </p:nvSpPr>
            <p:spPr>
              <a:xfrm>
                <a:off x="1547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4B8096F1-C753-B249-AD1A-C82EAE1AA3A0}"/>
                  </a:ext>
                </a:extLst>
              </p:cNvPr>
              <p:cNvSpPr/>
              <p:nvPr/>
            </p:nvSpPr>
            <p:spPr>
              <a:xfrm>
                <a:off x="1691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869E6EB5-D0C9-F341-BE70-B85BA61FA953}"/>
                </a:ext>
              </a:extLst>
            </p:cNvPr>
            <p:cNvGrpSpPr/>
            <p:nvPr/>
          </p:nvGrpSpPr>
          <p:grpSpPr>
            <a:xfrm>
              <a:off x="6335684" y="3111975"/>
              <a:ext cx="576000" cy="315425"/>
              <a:chOff x="1259632" y="3717032"/>
              <a:chExt cx="576000" cy="315425"/>
            </a:xfrm>
            <a:grpFill/>
          </p:grpSpPr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76A870AC-145C-8D4E-8215-DD598A14C694}"/>
                  </a:ext>
                </a:extLst>
              </p:cNvPr>
              <p:cNvSpPr/>
              <p:nvPr/>
            </p:nvSpPr>
            <p:spPr>
              <a:xfrm>
                <a:off x="1259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02C3F92B-4DBE-F14A-AE6A-D7806DE3D9D4}"/>
                  </a:ext>
                </a:extLst>
              </p:cNvPr>
              <p:cNvSpPr/>
              <p:nvPr/>
            </p:nvSpPr>
            <p:spPr>
              <a:xfrm>
                <a:off x="1403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D2B48857-2D97-CB49-8D7E-D58CF403E176}"/>
                  </a:ext>
                </a:extLst>
              </p:cNvPr>
              <p:cNvSpPr/>
              <p:nvPr/>
            </p:nvSpPr>
            <p:spPr>
              <a:xfrm>
                <a:off x="1547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869155CA-3245-4A4C-8A85-29736520376F}"/>
                  </a:ext>
                </a:extLst>
              </p:cNvPr>
              <p:cNvSpPr/>
              <p:nvPr/>
            </p:nvSpPr>
            <p:spPr>
              <a:xfrm>
                <a:off x="1691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66BFD5A1-4B5B-DE43-8E82-FB490FFD1B6A}"/>
                </a:ext>
              </a:extLst>
            </p:cNvPr>
            <p:cNvGrpSpPr/>
            <p:nvPr/>
          </p:nvGrpSpPr>
          <p:grpSpPr>
            <a:xfrm>
              <a:off x="6911684" y="3111975"/>
              <a:ext cx="576000" cy="315425"/>
              <a:chOff x="1259632" y="3717032"/>
              <a:chExt cx="576000" cy="315425"/>
            </a:xfrm>
            <a:grpFill/>
          </p:grpSpPr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D74ED729-D3B3-4746-A5B7-B872B11AB0DD}"/>
                  </a:ext>
                </a:extLst>
              </p:cNvPr>
              <p:cNvSpPr/>
              <p:nvPr/>
            </p:nvSpPr>
            <p:spPr>
              <a:xfrm>
                <a:off x="1259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B2D87E43-13C7-7848-9108-2BC62CC7870E}"/>
                  </a:ext>
                </a:extLst>
              </p:cNvPr>
              <p:cNvSpPr/>
              <p:nvPr/>
            </p:nvSpPr>
            <p:spPr>
              <a:xfrm>
                <a:off x="1403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3AB19D08-6E13-6946-B0F1-AD9BC9B9E42B}"/>
                  </a:ext>
                </a:extLst>
              </p:cNvPr>
              <p:cNvSpPr/>
              <p:nvPr/>
            </p:nvSpPr>
            <p:spPr>
              <a:xfrm>
                <a:off x="1547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7F2952C5-2DB8-8A43-925A-097D18E4CBB6}"/>
                  </a:ext>
                </a:extLst>
              </p:cNvPr>
              <p:cNvSpPr/>
              <p:nvPr/>
            </p:nvSpPr>
            <p:spPr>
              <a:xfrm>
                <a:off x="1691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8DE11FDA-833F-D841-B27E-42C53074E136}"/>
                </a:ext>
              </a:extLst>
            </p:cNvPr>
            <p:cNvGrpSpPr/>
            <p:nvPr/>
          </p:nvGrpSpPr>
          <p:grpSpPr>
            <a:xfrm>
              <a:off x="7487812" y="3111975"/>
              <a:ext cx="576000" cy="315425"/>
              <a:chOff x="1259632" y="3717032"/>
              <a:chExt cx="576000" cy="315425"/>
            </a:xfrm>
            <a:grpFill/>
          </p:grpSpPr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8B5738B5-BF0E-DA42-A77D-016DD116D291}"/>
                  </a:ext>
                </a:extLst>
              </p:cNvPr>
              <p:cNvSpPr/>
              <p:nvPr/>
            </p:nvSpPr>
            <p:spPr>
              <a:xfrm>
                <a:off x="1259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4FB95713-14A0-6B4A-8351-8F80FD04EC8E}"/>
                  </a:ext>
                </a:extLst>
              </p:cNvPr>
              <p:cNvSpPr/>
              <p:nvPr/>
            </p:nvSpPr>
            <p:spPr>
              <a:xfrm>
                <a:off x="1403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53DFBEEE-4EF6-DE47-9573-E09922D5AD83}"/>
                  </a:ext>
                </a:extLst>
              </p:cNvPr>
              <p:cNvSpPr/>
              <p:nvPr/>
            </p:nvSpPr>
            <p:spPr>
              <a:xfrm>
                <a:off x="1547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2CD852F8-A395-4D4C-BC53-A017CFF05506}"/>
                  </a:ext>
                </a:extLst>
              </p:cNvPr>
              <p:cNvSpPr/>
              <p:nvPr/>
            </p:nvSpPr>
            <p:spPr>
              <a:xfrm>
                <a:off x="1691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511C5250-0BFA-FF4E-BA62-29EA34ACE535}"/>
                </a:ext>
              </a:extLst>
            </p:cNvPr>
            <p:cNvGrpSpPr/>
            <p:nvPr/>
          </p:nvGrpSpPr>
          <p:grpSpPr>
            <a:xfrm>
              <a:off x="8063812" y="3111975"/>
              <a:ext cx="576000" cy="315425"/>
              <a:chOff x="1259632" y="3717032"/>
              <a:chExt cx="576000" cy="315425"/>
            </a:xfrm>
            <a:grpFill/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F9135B1B-F4FD-7844-B937-341597C661B4}"/>
                  </a:ext>
                </a:extLst>
              </p:cNvPr>
              <p:cNvSpPr/>
              <p:nvPr/>
            </p:nvSpPr>
            <p:spPr>
              <a:xfrm>
                <a:off x="1259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57EBCB05-C1DB-8846-BBD9-9BB1645EC296}"/>
                  </a:ext>
                </a:extLst>
              </p:cNvPr>
              <p:cNvSpPr/>
              <p:nvPr/>
            </p:nvSpPr>
            <p:spPr>
              <a:xfrm>
                <a:off x="1403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B62F5636-AA38-B841-B0F0-3FA04ABCFE4A}"/>
                  </a:ext>
                </a:extLst>
              </p:cNvPr>
              <p:cNvSpPr/>
              <p:nvPr/>
            </p:nvSpPr>
            <p:spPr>
              <a:xfrm>
                <a:off x="1547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87FAAF84-366F-8540-8C34-DA9D552BC3A9}"/>
                  </a:ext>
                </a:extLst>
              </p:cNvPr>
              <p:cNvSpPr/>
              <p:nvPr/>
            </p:nvSpPr>
            <p:spPr>
              <a:xfrm>
                <a:off x="1691632" y="3717032"/>
                <a:ext cx="144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912A5F00-867B-434B-B8B7-8AB06A8A2D69}"/>
                </a:ext>
              </a:extLst>
            </p:cNvPr>
            <p:cNvGrpSpPr/>
            <p:nvPr/>
          </p:nvGrpSpPr>
          <p:grpSpPr>
            <a:xfrm>
              <a:off x="5185777" y="2538654"/>
              <a:ext cx="3456000" cy="315425"/>
              <a:chOff x="4932122" y="4130521"/>
              <a:chExt cx="2306413" cy="315425"/>
            </a:xfrm>
            <a:grpFill/>
          </p:grpSpPr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F2E4943D-E3BA-534C-938C-07B643360D83}"/>
                  </a:ext>
                </a:extLst>
              </p:cNvPr>
              <p:cNvSpPr/>
              <p:nvPr/>
            </p:nvSpPr>
            <p:spPr>
              <a:xfrm>
                <a:off x="4932122" y="4130521"/>
                <a:ext cx="576000" cy="315425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DAAE6282-68F4-7248-9B7B-C5DCDDCE5E87}"/>
                  </a:ext>
                </a:extLst>
              </p:cNvPr>
              <p:cNvSpPr/>
              <p:nvPr/>
            </p:nvSpPr>
            <p:spPr>
              <a:xfrm>
                <a:off x="5510407" y="4130521"/>
                <a:ext cx="576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7F5CB2F9-BDAD-1E4E-861B-B664F2AD7E06}"/>
                  </a:ext>
                </a:extLst>
              </p:cNvPr>
              <p:cNvSpPr/>
              <p:nvPr/>
            </p:nvSpPr>
            <p:spPr>
              <a:xfrm>
                <a:off x="6084250" y="4130521"/>
                <a:ext cx="576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67D3FFDD-B0C1-EF4D-A0F1-D31C503E34C0}"/>
                  </a:ext>
                </a:extLst>
              </p:cNvPr>
              <p:cNvSpPr/>
              <p:nvPr/>
            </p:nvSpPr>
            <p:spPr>
              <a:xfrm>
                <a:off x="6662535" y="4130521"/>
                <a:ext cx="576000" cy="3154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4EAAAD0-5B1B-B742-A33C-1FB569AF3965}"/>
              </a:ext>
            </a:extLst>
          </p:cNvPr>
          <p:cNvCxnSpPr>
            <a:cxnSpLocks/>
          </p:cNvCxnSpPr>
          <p:nvPr/>
        </p:nvCxnSpPr>
        <p:spPr>
          <a:xfrm flipV="1">
            <a:off x="402747" y="4323172"/>
            <a:ext cx="1" cy="434263"/>
          </a:xfrm>
          <a:prstGeom prst="straightConnector1">
            <a:avLst/>
          </a:prstGeom>
          <a:ln w="222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56FCD768-547F-3F45-AFF4-136B90A7F54B}"/>
              </a:ext>
            </a:extLst>
          </p:cNvPr>
          <p:cNvCxnSpPr>
            <a:cxnSpLocks/>
          </p:cNvCxnSpPr>
          <p:nvPr/>
        </p:nvCxnSpPr>
        <p:spPr>
          <a:xfrm flipV="1">
            <a:off x="962900" y="4323172"/>
            <a:ext cx="1" cy="434263"/>
          </a:xfrm>
          <a:prstGeom prst="straightConnector1">
            <a:avLst/>
          </a:prstGeom>
          <a:ln w="222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DBCE8542-CCB7-0140-AD5B-0C399CD306FB}"/>
              </a:ext>
            </a:extLst>
          </p:cNvPr>
          <p:cNvCxnSpPr>
            <a:cxnSpLocks/>
          </p:cNvCxnSpPr>
          <p:nvPr/>
        </p:nvCxnSpPr>
        <p:spPr>
          <a:xfrm flipV="1">
            <a:off x="1506546" y="4323172"/>
            <a:ext cx="1" cy="434263"/>
          </a:xfrm>
          <a:prstGeom prst="straightConnector1">
            <a:avLst/>
          </a:prstGeom>
          <a:ln w="222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5D5309BB-F9AB-2947-897B-4E56B1DD1436}"/>
              </a:ext>
            </a:extLst>
          </p:cNvPr>
          <p:cNvCxnSpPr>
            <a:cxnSpLocks/>
          </p:cNvCxnSpPr>
          <p:nvPr/>
        </p:nvCxnSpPr>
        <p:spPr>
          <a:xfrm flipV="1">
            <a:off x="2052173" y="4323172"/>
            <a:ext cx="1" cy="434263"/>
          </a:xfrm>
          <a:prstGeom prst="straightConnector1">
            <a:avLst/>
          </a:prstGeom>
          <a:ln w="222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697188A2-78A8-8348-9C02-D6DE6E233D91}"/>
              </a:ext>
            </a:extLst>
          </p:cNvPr>
          <p:cNvCxnSpPr>
            <a:cxnSpLocks/>
          </p:cNvCxnSpPr>
          <p:nvPr/>
        </p:nvCxnSpPr>
        <p:spPr>
          <a:xfrm flipV="1">
            <a:off x="2597921" y="4323172"/>
            <a:ext cx="1" cy="434263"/>
          </a:xfrm>
          <a:prstGeom prst="straightConnector1">
            <a:avLst/>
          </a:prstGeom>
          <a:ln w="222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124F5313-C3F8-2647-B057-D5AB2D23C90B}"/>
              </a:ext>
            </a:extLst>
          </p:cNvPr>
          <p:cNvCxnSpPr>
            <a:cxnSpLocks/>
          </p:cNvCxnSpPr>
          <p:nvPr/>
        </p:nvCxnSpPr>
        <p:spPr>
          <a:xfrm flipV="1">
            <a:off x="3143549" y="4323172"/>
            <a:ext cx="1" cy="434263"/>
          </a:xfrm>
          <a:prstGeom prst="straightConnector1">
            <a:avLst/>
          </a:prstGeom>
          <a:ln w="222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4F0CD929-A126-C549-A865-C46BE2C9C78C}"/>
              </a:ext>
            </a:extLst>
          </p:cNvPr>
          <p:cNvCxnSpPr>
            <a:cxnSpLocks/>
          </p:cNvCxnSpPr>
          <p:nvPr/>
        </p:nvCxnSpPr>
        <p:spPr>
          <a:xfrm flipV="1">
            <a:off x="5015076" y="4323172"/>
            <a:ext cx="1" cy="434263"/>
          </a:xfrm>
          <a:prstGeom prst="straightConnector1">
            <a:avLst/>
          </a:prstGeom>
          <a:ln w="222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62961360-D965-B942-A515-CE283F48B3BD}"/>
              </a:ext>
            </a:extLst>
          </p:cNvPr>
          <p:cNvCxnSpPr>
            <a:cxnSpLocks/>
          </p:cNvCxnSpPr>
          <p:nvPr/>
        </p:nvCxnSpPr>
        <p:spPr>
          <a:xfrm flipV="1">
            <a:off x="5187656" y="4323172"/>
            <a:ext cx="1" cy="434263"/>
          </a:xfrm>
          <a:prstGeom prst="straightConnector1">
            <a:avLst/>
          </a:prstGeom>
          <a:ln w="222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30546AB4-5E0D-854B-8CD7-BBD0ADADB769}"/>
              </a:ext>
            </a:extLst>
          </p:cNvPr>
          <p:cNvCxnSpPr>
            <a:cxnSpLocks/>
          </p:cNvCxnSpPr>
          <p:nvPr/>
        </p:nvCxnSpPr>
        <p:spPr>
          <a:xfrm flipV="1">
            <a:off x="5324076" y="4323172"/>
            <a:ext cx="1" cy="434263"/>
          </a:xfrm>
          <a:prstGeom prst="straightConnector1">
            <a:avLst/>
          </a:prstGeom>
          <a:ln w="222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ED89893A-3696-E04D-B219-4A07FC52D023}"/>
              </a:ext>
            </a:extLst>
          </p:cNvPr>
          <p:cNvCxnSpPr>
            <a:cxnSpLocks/>
          </p:cNvCxnSpPr>
          <p:nvPr/>
        </p:nvCxnSpPr>
        <p:spPr>
          <a:xfrm flipV="1">
            <a:off x="5461332" y="4323172"/>
            <a:ext cx="1" cy="434263"/>
          </a:xfrm>
          <a:prstGeom prst="straightConnector1">
            <a:avLst/>
          </a:prstGeom>
          <a:ln w="222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061CE56F-438C-9747-AF86-CBB8E2C6DE43}"/>
              </a:ext>
            </a:extLst>
          </p:cNvPr>
          <p:cNvCxnSpPr>
            <a:cxnSpLocks/>
          </p:cNvCxnSpPr>
          <p:nvPr/>
        </p:nvCxnSpPr>
        <p:spPr>
          <a:xfrm flipV="1">
            <a:off x="5596915" y="4323172"/>
            <a:ext cx="1" cy="434263"/>
          </a:xfrm>
          <a:prstGeom prst="straightConnector1">
            <a:avLst/>
          </a:prstGeom>
          <a:ln w="222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5E14210C-C732-5246-AC9E-B2754A8CBE11}"/>
              </a:ext>
            </a:extLst>
          </p:cNvPr>
          <p:cNvCxnSpPr>
            <a:cxnSpLocks/>
          </p:cNvCxnSpPr>
          <p:nvPr/>
        </p:nvCxnSpPr>
        <p:spPr>
          <a:xfrm flipV="1">
            <a:off x="5733335" y="4323172"/>
            <a:ext cx="1" cy="434263"/>
          </a:xfrm>
          <a:prstGeom prst="straightConnector1">
            <a:avLst/>
          </a:prstGeom>
          <a:ln w="222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4A7A2BA-2DFF-CE45-AA93-F484C76887DE}"/>
                  </a:ext>
                </a:extLst>
              </p:cNvPr>
              <p:cNvSpPr/>
              <p:nvPr/>
            </p:nvSpPr>
            <p:spPr>
              <a:xfrm>
                <a:off x="346906" y="4914276"/>
                <a:ext cx="8683446" cy="16408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We get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7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RS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7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Raw</m:t>
                        </m:r>
                      </m:sub>
                    </m:sSub>
                  </m:oMath>
                </a14:m>
                <a:r>
                  <a:rPr lang="en-US" sz="2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a </a:t>
                </a:r>
                <a:r>
                  <a:rPr lang="en-US" sz="2700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linear</a:t>
                </a:r>
                <a:r>
                  <a:rPr lang="en-US" sz="2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code that has:</a:t>
                </a:r>
              </a:p>
              <a:p>
                <a:pPr marL="514350" indent="-514350"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0070C0"/>
                    </a:solidFill>
                  </a:rPr>
                  <a:t>Dual distance </a:t>
                </a:r>
                <a:r>
                  <a:rPr lang="en-US" sz="2400" dirty="0"/>
                  <a:t>of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/>
                  <a:t>(inherited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RS</m:t>
                    </m:r>
                  </m:oMath>
                </a14:m>
                <a:r>
                  <a:rPr lang="en-US" sz="2400" dirty="0"/>
                  <a:t>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Polynomial time encoding.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Polynomial time list-decoding with a </a:t>
                </a:r>
                <a:r>
                  <a:rPr lang="en-US" sz="2400" dirty="0">
                    <a:solidFill>
                      <a:srgbClr val="0070C0"/>
                    </a:solidFill>
                  </a:rPr>
                  <a:t>small list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4A7A2BA-2DFF-CE45-AA93-F484C76887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06" y="4914276"/>
                <a:ext cx="8683446" cy="1640834"/>
              </a:xfrm>
              <a:prstGeom prst="rect">
                <a:avLst/>
              </a:prstGeom>
              <a:blipFill>
                <a:blip r:embed="rId6"/>
                <a:stretch>
                  <a:fillRect l="-1168" t="-3077" b="-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17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3511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Stochastic Pseudorandom codes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(inner component in [GS16,SS16])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98605" y="4153313"/>
                <a:ext cx="8945395" cy="2400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>
                    <a:solidFill>
                      <a:srgbClr val="00B050"/>
                    </a:solidFill>
                  </a:rPr>
                  <a:t>Previous work [GS16,SS16]: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Showed </a:t>
                </a:r>
                <a:r>
                  <a:rPr lang="en-US" sz="2400" dirty="0">
                    <a:solidFill>
                      <a:srgbClr val="0070C0"/>
                    </a:solidFill>
                  </a:rPr>
                  <a:t>existence</a:t>
                </a:r>
                <a:r>
                  <a:rPr lang="en-US" sz="2400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En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Find by </a:t>
                </a:r>
                <a:r>
                  <a:rPr lang="en-US" sz="2400" dirty="0">
                    <a:solidFill>
                      <a:srgbClr val="0070C0"/>
                    </a:solidFill>
                  </a:rPr>
                  <a:t>brute force</a:t>
                </a:r>
                <a:r>
                  <a:rPr lang="en-US" sz="2400" dirty="0">
                    <a:solidFill>
                      <a:schemeClr val="tx1"/>
                    </a:solidFill>
                  </a:rPr>
                  <a:t>. 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This leads to small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and large runtime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sz="2700" dirty="0">
                    <a:solidFill>
                      <a:srgbClr val="00B050"/>
                    </a:solidFill>
                  </a:rPr>
                  <a:t>[This work</a:t>
                </a:r>
                <a:r>
                  <a:rPr lang="en-US" sz="2700" dirty="0" smtClean="0">
                    <a:solidFill>
                      <a:srgbClr val="00B050"/>
                    </a:solidFill>
                  </a:rPr>
                  <a:t>]:</a:t>
                </a:r>
                <a:endParaRPr lang="en-US" sz="2400" dirty="0"/>
              </a:p>
              <a:p>
                <a:r>
                  <a:rPr lang="en-US" sz="2400" dirty="0" smtClean="0">
                    <a:solidFill>
                      <a:srgbClr val="0070C0"/>
                    </a:solidFill>
                  </a:rPr>
                  <a:t>explicit </a:t>
                </a:r>
                <a:r>
                  <a:rPr lang="en-US" sz="2400" dirty="0">
                    <a:solidFill>
                      <a:srgbClr val="0070C0"/>
                    </a:solidFill>
                  </a:rPr>
                  <a:t>construction </a:t>
                </a:r>
                <a:r>
                  <a:rPr lang="en-US" sz="2400" dirty="0"/>
                  <a:t>+ (more ideas)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Better </a:t>
                </a:r>
                <a:r>
                  <a:rPr lang="en-US" sz="2400" u="sng" dirty="0"/>
                  <a:t>space</a:t>
                </a:r>
                <a:r>
                  <a:rPr lang="en-US" sz="2400" dirty="0"/>
                  <a:t> and </a:t>
                </a:r>
                <a:r>
                  <a:rPr lang="en-US" sz="2400" u="sng" dirty="0"/>
                  <a:t>time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05" y="4153313"/>
                <a:ext cx="8945395" cy="2400657"/>
              </a:xfrm>
              <a:prstGeom prst="rect">
                <a:avLst/>
              </a:prstGeom>
              <a:blipFill rotWithShape="0">
                <a:blip r:embed="rId2"/>
                <a:stretch>
                  <a:fillRect l="-1295" t="-2030" b="-482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0D4C6EA-54B0-1C4C-837C-346EC53F0627}"/>
                  </a:ext>
                </a:extLst>
              </p:cNvPr>
              <p:cNvSpPr/>
              <p:nvPr/>
            </p:nvSpPr>
            <p:spPr>
              <a:xfrm>
                <a:off x="198605" y="1610588"/>
                <a:ext cx="8945395" cy="22233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700" dirty="0">
                    <a:solidFill>
                      <a:srgbClr val="0070C0"/>
                    </a:solidFill>
                  </a:rPr>
                  <a:t>Pseudorandom: </a:t>
                </a:r>
                <a14:m>
                  <m:oMath xmlns:m="http://schemas.openxmlformats.org/officeDocument/2006/math">
                    <m:r>
                      <a:rPr lang="en-US" sz="270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lang="en-US" sz="270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70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70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En</m:t>
                    </m:r>
                    <m:sSub>
                      <m:sSubPr>
                        <m:ctrlP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70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70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sub>
                    </m:sSub>
                    <m:d>
                      <m:dPr>
                        <m:ctrlP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70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70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70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e>
                    </m:d>
                  </m:oMath>
                </a14:m>
                <a:r>
                  <a:rPr lang="en-US" sz="2700" dirty="0">
                    <a:solidFill>
                      <a:srgbClr val="C00000"/>
                    </a:solidFill>
                  </a:rPr>
                  <a:t> </a:t>
                </a:r>
                <a:r>
                  <a:rPr lang="en-US" sz="2700" dirty="0"/>
                  <a:t>fools family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700" dirty="0">
                        <a:solidFill>
                          <a:srgbClr val="C00000"/>
                        </a:solidFill>
                      </a:rPr>
                      <m:t>Ć</m:t>
                    </m:r>
                  </m:oMath>
                </a14:m>
                <a:r>
                  <a:rPr lang="en-US" sz="2700" dirty="0"/>
                  <a:t> of space </a:t>
                </a:r>
                <a:r>
                  <a:rPr lang="en-US" sz="2700" dirty="0">
                    <a:solidFill>
                      <a:srgbClr val="C00000"/>
                    </a:solidFill>
                  </a:rPr>
                  <a:t>s.</a:t>
                </a:r>
                <a:r>
                  <a:rPr lang="en-US" sz="2700" dirty="0">
                    <a:solidFill>
                      <a:srgbClr val="002060"/>
                    </a:solidFill>
                  </a:rPr>
                  <a:t/>
                </a:r>
                <a:br>
                  <a:rPr lang="en-US" sz="2700" dirty="0">
                    <a:solidFill>
                      <a:srgbClr val="00206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70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700" dirty="0">
                    <a:solidFill>
                      <a:srgbClr val="C00000"/>
                    </a:solidFill>
                    <a:ea typeface="Cambria Math"/>
                  </a:rPr>
                  <a:t>C∈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700" dirty="0">
                        <a:solidFill>
                          <a:srgbClr val="C00000"/>
                        </a:solidFill>
                      </a:rPr>
                      <m:t>Ć</m:t>
                    </m:r>
                  </m:oMath>
                </a14:m>
                <a:r>
                  <a:rPr lang="en-US" sz="2700" dirty="0">
                    <a:solidFill>
                      <a:srgbClr val="C0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i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,</m:t>
                    </m:r>
                    <m:func>
                      <m:funcPr>
                        <m:ctrlP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a:rPr lang="en-US" sz="2700" i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sz="2700" i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ctrlPr>
                              <a:rPr lang="en-US" sz="27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7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C</m:t>
                            </m:r>
                            <m:r>
                              <a:rPr lang="en-US" sz="2700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700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En</m:t>
                            </m:r>
                            <m:sSub>
                              <m:sSubPr>
                                <m:ctrlPr>
                                  <a:rPr lang="en-US" sz="27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700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700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7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700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sz="2700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700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U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700" i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700" i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700" i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]−</m:t>
                    </m:r>
                    <m:r>
                      <m:rPr>
                        <m:sty m:val="p"/>
                      </m:rPr>
                      <a:rPr lang="en-US" sz="2700" i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Pr</m:t>
                    </m:r>
                    <m:r>
                      <a:rPr lang="en-US" sz="2700" i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⁡[</m:t>
                    </m:r>
                    <m:r>
                      <m:rPr>
                        <m:sty m:val="p"/>
                      </m:rPr>
                      <a:rPr lang="en-US" sz="27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C</m:t>
                    </m:r>
                    <m:d>
                      <m:dPr>
                        <m:ctrlP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7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700" i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700" i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en-US" sz="2700" i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700" i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700" i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]|&lt;</m:t>
                    </m:r>
                    <m:r>
                      <m:rPr>
                        <m:sty m:val="p"/>
                      </m:rPr>
                      <a:rPr lang="en-US" sz="2700" i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ϵ</m:t>
                    </m:r>
                  </m:oMath>
                </a14:m>
                <a:endParaRPr lang="en-US" sz="2700" dirty="0">
                  <a:solidFill>
                    <a:srgbClr val="C00000"/>
                  </a:solidFill>
                  <a:ea typeface="Cambria Math"/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sz="2700" dirty="0">
                  <a:solidFill>
                    <a:srgbClr val="0070C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700" dirty="0">
                    <a:solidFill>
                      <a:srgbClr val="0070C0"/>
                    </a:solidFill>
                  </a:rPr>
                  <a:t>List-decoding: </a:t>
                </a:r>
                <a14:m>
                  <m:oMath xmlns:m="http://schemas.openxmlformats.org/officeDocument/2006/math">
                    <m:r>
                      <a:rPr lang="en-US" sz="270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lang="en-US" sz="27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7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,∀</m:t>
                    </m:r>
                    <m:r>
                      <m:rPr>
                        <m:sty m:val="p"/>
                      </m:rPr>
                      <a:rPr lang="en-US" sz="27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7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∀</m:t>
                    </m:r>
                    <m:r>
                      <m:rPr>
                        <m:sty m:val="p"/>
                      </m:rPr>
                      <a:rPr lang="en-US" sz="27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sz="2700" dirty="0">
                    <a:solidFill>
                      <a:srgbClr val="C00000"/>
                    </a:solidFill>
                  </a:rPr>
                  <a:t> </a:t>
                </a:r>
                <a:r>
                  <a:rPr lang="en-US" sz="2700" dirty="0" err="1"/>
                  <a:t>s.t.</a:t>
                </a:r>
                <a:r>
                  <a:rPr lang="en-US" sz="2700" dirty="0">
                    <a:solidFill>
                      <a:srgbClr val="C00000"/>
                    </a:solidFill>
                  </a:rPr>
                  <a:t> weight(e) </a:t>
                </a:r>
                <a14:m>
                  <m:oMath xmlns:m="http://schemas.openxmlformats.org/officeDocument/2006/math">
                    <m:r>
                      <a:rPr lang="en-US" sz="27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7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2700" dirty="0">
                    <a:solidFill>
                      <a:srgbClr val="C00000"/>
                    </a:solidFill>
                  </a:rPr>
                  <a:t> 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7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7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7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7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Dec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7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sub>
                      </m:sSub>
                      <m:r>
                        <a:rPr lang="en-US" sz="27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7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En</m:t>
                      </m:r>
                      <m:sSub>
                        <m:sSubPr>
                          <m:ctrlPr>
                            <a:rPr lang="en-US" sz="27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7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7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sub>
                      </m:sSub>
                      <m:d>
                        <m:dPr>
                          <m:ctrlPr>
                            <a:rPr lang="en-US" sz="27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7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7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7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</m:d>
                      <m:r>
                        <a:rPr lang="en-US" sz="27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m:rPr>
                          <m:sty m:val="p"/>
                        </m:rPr>
                        <a:rPr lang="en-US" sz="27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en-US" sz="27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7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0D4C6EA-54B0-1C4C-837C-346EC53F0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05" y="1610588"/>
                <a:ext cx="8945395" cy="2223301"/>
              </a:xfrm>
              <a:prstGeom prst="rect">
                <a:avLst/>
              </a:prstGeom>
              <a:blipFill>
                <a:blip r:embed="rId3"/>
                <a:stretch>
                  <a:fillRect l="-1277" t="-3409" b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552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387356" y="273882"/>
            <a:ext cx="8424936" cy="69115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 Binary List Decodable Codes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מלבן 3"/>
              <p:cNvSpPr/>
              <p:nvPr/>
            </p:nvSpPr>
            <p:spPr>
              <a:xfrm>
                <a:off x="408927" y="1888566"/>
                <a:ext cx="864096" cy="21602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מלבן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27" y="1888566"/>
                <a:ext cx="864096" cy="216024"/>
              </a:xfrm>
              <a:prstGeom prst="rect">
                <a:avLst/>
              </a:prstGeom>
              <a:blipFill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לבן 4"/>
              <p:cNvSpPr/>
              <p:nvPr/>
            </p:nvSpPr>
            <p:spPr>
              <a:xfrm>
                <a:off x="1778470" y="1798659"/>
                <a:ext cx="1692188" cy="38459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𝑍</m:t>
                      </m:r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 dirty="0" err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𝐸𝑛𝑐</m:t>
                      </m:r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 dirty="0" err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מלבן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470" y="1798659"/>
                <a:ext cx="1692188" cy="384591"/>
              </a:xfrm>
              <a:prstGeom prst="rect">
                <a:avLst/>
              </a:prstGeom>
              <a:blipFill>
                <a:blip r:embed="rId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מחבר חץ ישר 16"/>
          <p:cNvCxnSpPr>
            <a:cxnSpLocks/>
            <a:stCxn id="5" idx="3"/>
            <a:endCxn id="6" idx="1"/>
          </p:cNvCxnSpPr>
          <p:nvPr/>
        </p:nvCxnSpPr>
        <p:spPr>
          <a:xfrm flipV="1">
            <a:off x="1273023" y="1990955"/>
            <a:ext cx="505447" cy="56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מלבן 32"/>
              <p:cNvSpPr/>
              <p:nvPr/>
            </p:nvSpPr>
            <p:spPr>
              <a:xfrm>
                <a:off x="3481617" y="1310524"/>
                <a:ext cx="203274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dirty="0" smtClean="0"/>
                  <a:t>Channel </a:t>
                </a:r>
                <a:r>
                  <a:rPr lang="en-GB" dirty="0">
                    <a:solidFill>
                      <a:srgbClr val="C00000"/>
                    </a:solidFill>
                  </a:rPr>
                  <a:t>Z’=C(Z) </a:t>
                </a:r>
              </a:p>
              <a:p>
                <a:pPr algn="ctr"/>
                <a:r>
                  <a:rPr lang="en-US" dirty="0" smtClean="0"/>
                  <a:t>Induces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 err="1" smtClean="0">
                    <a:solidFill>
                      <a:srgbClr val="FF0000"/>
                    </a:solidFill>
                  </a:rPr>
                  <a:t>pn</a:t>
                </a:r>
                <a:r>
                  <a:rPr lang="en-US" dirty="0" smtClean="0"/>
                  <a:t> </a:t>
                </a:r>
                <a:r>
                  <a:rPr lang="en-US" dirty="0"/>
                  <a:t>errors</a:t>
                </a:r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מלבן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617" y="1310524"/>
                <a:ext cx="2032742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1198" t="-5660" r="-898" b="-1415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מלבן 43"/>
              <p:cNvSpPr/>
              <p:nvPr/>
            </p:nvSpPr>
            <p:spPr>
              <a:xfrm>
                <a:off x="7816183" y="1673664"/>
                <a:ext cx="864096" cy="21602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14" name="מלבן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183" y="1673664"/>
                <a:ext cx="864096" cy="216024"/>
              </a:xfrm>
              <a:prstGeom prst="rect">
                <a:avLst/>
              </a:prstGeom>
              <a:blipFill>
                <a:blip r:embed="rId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מלבן 44"/>
              <p:cNvSpPr/>
              <p:nvPr/>
            </p:nvSpPr>
            <p:spPr>
              <a:xfrm>
                <a:off x="7816183" y="1365647"/>
                <a:ext cx="864096" cy="21602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מלבן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183" y="1365647"/>
                <a:ext cx="864096" cy="216024"/>
              </a:xfrm>
              <a:prstGeom prst="rect">
                <a:avLst/>
              </a:prstGeom>
              <a:blipFill>
                <a:blip r:embed="rId7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מלבן 45"/>
              <p:cNvSpPr/>
              <p:nvPr/>
            </p:nvSpPr>
            <p:spPr>
              <a:xfrm>
                <a:off x="7816183" y="2290378"/>
                <a:ext cx="864096" cy="21602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16" name="מלבן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183" y="2290378"/>
                <a:ext cx="864096" cy="216024"/>
              </a:xfrm>
              <a:prstGeom prst="rect">
                <a:avLst/>
              </a:prstGeom>
              <a:blipFill>
                <a:blip r:embed="rId8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מלבן 47"/>
          <p:cNvSpPr/>
          <p:nvPr/>
        </p:nvSpPr>
        <p:spPr>
          <a:xfrm>
            <a:off x="7690830" y="1963777"/>
            <a:ext cx="1114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מלבן 53"/>
              <p:cNvSpPr/>
              <p:nvPr/>
            </p:nvSpPr>
            <p:spPr>
              <a:xfrm>
                <a:off x="7960198" y="1921046"/>
                <a:ext cx="5760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⋮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מלבן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0198" y="1921046"/>
                <a:ext cx="57606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מלבן 61"/>
              <p:cNvSpPr/>
              <p:nvPr/>
            </p:nvSpPr>
            <p:spPr>
              <a:xfrm>
                <a:off x="5514359" y="1819382"/>
                <a:ext cx="1692188" cy="36386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𝐷𝑒𝑐</m:t>
                      </m:r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𝑍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′)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מלבן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359" y="1819382"/>
                <a:ext cx="1692188" cy="363867"/>
              </a:xfrm>
              <a:prstGeom prst="rect">
                <a:avLst/>
              </a:prstGeom>
              <a:blipFill>
                <a:blip r:embed="rId10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מלבן 63"/>
              <p:cNvSpPr/>
              <p:nvPr/>
            </p:nvSpPr>
            <p:spPr>
              <a:xfrm>
                <a:off x="7453710" y="2637813"/>
                <a:ext cx="135192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∃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: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מלבן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710" y="2637813"/>
                <a:ext cx="1351921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מחבר חץ ישר 65"/>
          <p:cNvCxnSpPr>
            <a:cxnSpLocks/>
            <a:stCxn id="19" idx="3"/>
            <a:endCxn id="15" idx="1"/>
          </p:cNvCxnSpPr>
          <p:nvPr/>
        </p:nvCxnSpPr>
        <p:spPr>
          <a:xfrm flipV="1">
            <a:off x="7206547" y="1473659"/>
            <a:ext cx="609636" cy="5276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67"/>
          <p:cNvCxnSpPr>
            <a:cxnSpLocks/>
            <a:stCxn id="19" idx="3"/>
            <a:endCxn id="14" idx="1"/>
          </p:cNvCxnSpPr>
          <p:nvPr/>
        </p:nvCxnSpPr>
        <p:spPr>
          <a:xfrm flipV="1">
            <a:off x="7206547" y="1781676"/>
            <a:ext cx="609636" cy="2196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69"/>
          <p:cNvCxnSpPr>
            <a:cxnSpLocks/>
            <a:stCxn id="19" idx="3"/>
            <a:endCxn id="16" idx="1"/>
          </p:cNvCxnSpPr>
          <p:nvPr/>
        </p:nvCxnSpPr>
        <p:spPr>
          <a:xfrm>
            <a:off x="7206547" y="2001316"/>
            <a:ext cx="609636" cy="397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מלבן 32"/>
          <p:cNvSpPr/>
          <p:nvPr/>
        </p:nvSpPr>
        <p:spPr>
          <a:xfrm>
            <a:off x="7416072" y="834010"/>
            <a:ext cx="1664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Short list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מלבן 5">
                <a:extLst>
                  <a:ext uri="{FF2B5EF4-FFF2-40B4-BE49-F238E27FC236}">
                    <a16:creationId xmlns:a16="http://schemas.microsoft.com/office/drawing/2014/main" id="{AD8D5F4F-794A-454A-A255-0C87F86AE77B}"/>
                  </a:ext>
                </a:extLst>
              </p:cNvPr>
              <p:cNvSpPr/>
              <p:nvPr/>
            </p:nvSpPr>
            <p:spPr>
              <a:xfrm>
                <a:off x="214081" y="2159077"/>
                <a:ext cx="1837625" cy="855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den>
                      </m:f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𝑘</m:t>
                          </m:r>
                        </m:num>
                        <m:den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מלבן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D8D5F4F-794A-454A-A255-0C87F86AE7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81" y="2159077"/>
                <a:ext cx="1837625" cy="85594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מחבר מרפקי 20">
            <a:extLst>
              <a:ext uri="{FF2B5EF4-FFF2-40B4-BE49-F238E27FC236}">
                <a16:creationId xmlns:a16="http://schemas.microsoft.com/office/drawing/2014/main" id="{0FAD9FF1-7048-ED40-8587-4458ACA6622B}"/>
              </a:ext>
            </a:extLst>
          </p:cNvPr>
          <p:cNvCxnSpPr/>
          <p:nvPr/>
        </p:nvCxnSpPr>
        <p:spPr>
          <a:xfrm>
            <a:off x="3481617" y="1994734"/>
            <a:ext cx="612068" cy="29708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מרפקי 22">
            <a:extLst>
              <a:ext uri="{FF2B5EF4-FFF2-40B4-BE49-F238E27FC236}">
                <a16:creationId xmlns:a16="http://schemas.microsoft.com/office/drawing/2014/main" id="{A496B0E3-9C83-9D4A-AE8F-1A03C7B96E4E}"/>
              </a:ext>
            </a:extLst>
          </p:cNvPr>
          <p:cNvCxnSpPr/>
          <p:nvPr/>
        </p:nvCxnSpPr>
        <p:spPr>
          <a:xfrm flipV="1">
            <a:off x="4071767" y="1957476"/>
            <a:ext cx="432048" cy="334340"/>
          </a:xfrm>
          <a:prstGeom prst="bentConnector3">
            <a:avLst>
              <a:gd name="adj1" fmla="val 4230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מרפקי 23">
            <a:extLst>
              <a:ext uri="{FF2B5EF4-FFF2-40B4-BE49-F238E27FC236}">
                <a16:creationId xmlns:a16="http://schemas.microsoft.com/office/drawing/2014/main" id="{D7345EC0-60B9-AA42-9F14-80454BDAB7C4}"/>
              </a:ext>
            </a:extLst>
          </p:cNvPr>
          <p:cNvCxnSpPr/>
          <p:nvPr/>
        </p:nvCxnSpPr>
        <p:spPr>
          <a:xfrm>
            <a:off x="4503815" y="1956407"/>
            <a:ext cx="612068" cy="33540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מרפקי 31">
            <a:extLst>
              <a:ext uri="{FF2B5EF4-FFF2-40B4-BE49-F238E27FC236}">
                <a16:creationId xmlns:a16="http://schemas.microsoft.com/office/drawing/2014/main" id="{D977540D-C5A5-9841-8006-C82C9E47D6EC}"/>
              </a:ext>
            </a:extLst>
          </p:cNvPr>
          <p:cNvCxnSpPr/>
          <p:nvPr/>
        </p:nvCxnSpPr>
        <p:spPr>
          <a:xfrm flipV="1">
            <a:off x="5082311" y="1956038"/>
            <a:ext cx="432048" cy="334340"/>
          </a:xfrm>
          <a:prstGeom prst="bentConnector3">
            <a:avLst>
              <a:gd name="adj1" fmla="val 4230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1527760-65B5-E742-956F-478F6E46BFF6}"/>
                  </a:ext>
                </a:extLst>
              </p:cNvPr>
              <p:cNvSpPr/>
              <p:nvPr/>
            </p:nvSpPr>
            <p:spPr>
              <a:xfrm>
                <a:off x="70703" y="5874342"/>
                <a:ext cx="9178941" cy="931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>
                    <a:solidFill>
                      <a:srgbClr val="00B050"/>
                    </a:solidFill>
                  </a:rPr>
                  <a:t>Existentially</a:t>
                </a:r>
                <a:r>
                  <a:rPr lang="en-US" sz="2700" dirty="0"/>
                  <a:t>: </a:t>
                </a:r>
                <a:endParaRPr lang="en-US" sz="2400" i="1" dirty="0">
                  <a:solidFill>
                    <a:srgbClr val="FF000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7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700" i="0">
                            <a:solidFill>
                              <a:srgbClr val="C00000"/>
                            </a:solidFill>
                            <a:latin typeface="Cambria Math"/>
                          </a:rPr>
                          <m:t>Enc</m:t>
                        </m:r>
                        <m:r>
                          <a:rPr lang="en-US" sz="2700" i="0">
                            <a:solidFill>
                              <a:srgbClr val="C00000"/>
                            </a:solidFill>
                            <a:latin typeface="Cambria Math"/>
                          </a:rPr>
                          <m:t>:{0,1}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700" i="0">
                            <a:solidFill>
                              <a:srgbClr val="C00000"/>
                            </a:solidFill>
                            <a:latin typeface="Cambria Math"/>
                          </a:rPr>
                          <m:t>Rn</m:t>
                        </m:r>
                      </m:sup>
                    </m:sSup>
                    <m:r>
                      <a:rPr lang="en-US" sz="2700" i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700" i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{0,1}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700" i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n</m:t>
                        </m:r>
                      </m:sup>
                    </m:sSup>
                    <m:r>
                      <a:rPr lang="en-US" sz="2700" i="0"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sz="2700">
                        <a:latin typeface="Cambria Math"/>
                        <a:ea typeface="Cambria Math"/>
                      </a:rPr>
                      <m:t>is</m:t>
                    </m:r>
                    <m:r>
                      <a:rPr lang="en-US" sz="270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700">
                        <a:latin typeface="Cambria Math"/>
                        <a:ea typeface="Cambria Math"/>
                      </a:rPr>
                      <m:t>a</m:t>
                    </m:r>
                    <m:r>
                      <a:rPr lang="en-US" sz="270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en-US" sz="27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𝐿</m:t>
                        </m:r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700" dirty="0">
                    <a:ea typeface="Cambria Math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700" i="0">
                        <a:latin typeface="Cambria Math"/>
                        <a:ea typeface="Cambria Math"/>
                      </a:rPr>
                      <m:t>List</m:t>
                    </m:r>
                    <m:r>
                      <a:rPr lang="en-US" sz="2700" i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700" i="0">
                        <a:latin typeface="Cambria Math"/>
                        <a:ea typeface="Cambria Math"/>
                      </a:rPr>
                      <m:t>decodable</m:t>
                    </m:r>
                    <m:r>
                      <a:rPr lang="en-US" sz="2700" i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700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R</m:t>
                    </m:r>
                    <m:r>
                      <a:rPr lang="en-US" sz="2700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≈1−</m:t>
                    </m:r>
                    <m:r>
                      <m:rPr>
                        <m:sty m:val="p"/>
                      </m:rPr>
                      <a:rPr lang="en-US" sz="2700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H</m:t>
                    </m:r>
                    <m:d>
                      <m:dPr>
                        <m:ctrlP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700" i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p</m:t>
                        </m:r>
                      </m:e>
                    </m:d>
                    <m:r>
                      <a:rPr lang="en-US" sz="2700" i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7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1527760-65B5-E742-956F-478F6E46BF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3" y="5874342"/>
                <a:ext cx="9178941" cy="931217"/>
              </a:xfrm>
              <a:prstGeom prst="rect">
                <a:avLst/>
              </a:prstGeom>
              <a:blipFill>
                <a:blip r:embed="rId13"/>
                <a:stretch>
                  <a:fillRect l="-1107" t="-6757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reeform 3">
            <a:extLst>
              <a:ext uri="{FF2B5EF4-FFF2-40B4-BE49-F238E27FC236}">
                <a16:creationId xmlns:a16="http://schemas.microsoft.com/office/drawing/2014/main" id="{1D42DBD8-9FCA-8547-8D88-8D4B53BCAEBA}"/>
              </a:ext>
            </a:extLst>
          </p:cNvPr>
          <p:cNvSpPr/>
          <p:nvPr/>
        </p:nvSpPr>
        <p:spPr bwMode="auto">
          <a:xfrm>
            <a:off x="121844" y="6153079"/>
            <a:ext cx="1573381" cy="45719"/>
          </a:xfrm>
          <a:custGeom>
            <a:avLst/>
            <a:gdLst>
              <a:gd name="connsiteX0" fmla="*/ 0 w 6014720"/>
              <a:gd name="connsiteY0" fmla="*/ 32748 h 53068"/>
              <a:gd name="connsiteX1" fmla="*/ 111760 w 6014720"/>
              <a:gd name="connsiteY1" fmla="*/ 12428 h 53068"/>
              <a:gd name="connsiteX2" fmla="*/ 162560 w 6014720"/>
              <a:gd name="connsiteY2" fmla="*/ 22588 h 53068"/>
              <a:gd name="connsiteX3" fmla="*/ 223520 w 6014720"/>
              <a:gd name="connsiteY3" fmla="*/ 53068 h 53068"/>
              <a:gd name="connsiteX4" fmla="*/ 335280 w 6014720"/>
              <a:gd name="connsiteY4" fmla="*/ 42908 h 53068"/>
              <a:gd name="connsiteX5" fmla="*/ 365760 w 6014720"/>
              <a:gd name="connsiteY5" fmla="*/ 32748 h 53068"/>
              <a:gd name="connsiteX6" fmla="*/ 436880 w 6014720"/>
              <a:gd name="connsiteY6" fmla="*/ 12428 h 53068"/>
              <a:gd name="connsiteX7" fmla="*/ 599440 w 6014720"/>
              <a:gd name="connsiteY7" fmla="*/ 22588 h 53068"/>
              <a:gd name="connsiteX8" fmla="*/ 711200 w 6014720"/>
              <a:gd name="connsiteY8" fmla="*/ 42908 h 53068"/>
              <a:gd name="connsiteX9" fmla="*/ 792480 w 6014720"/>
              <a:gd name="connsiteY9" fmla="*/ 53068 h 53068"/>
              <a:gd name="connsiteX10" fmla="*/ 995680 w 6014720"/>
              <a:gd name="connsiteY10" fmla="*/ 42908 h 53068"/>
              <a:gd name="connsiteX11" fmla="*/ 1026160 w 6014720"/>
              <a:gd name="connsiteY11" fmla="*/ 32748 h 53068"/>
              <a:gd name="connsiteX12" fmla="*/ 1158240 w 6014720"/>
              <a:gd name="connsiteY12" fmla="*/ 22588 h 53068"/>
              <a:gd name="connsiteX13" fmla="*/ 1615440 w 6014720"/>
              <a:gd name="connsiteY13" fmla="*/ 12428 h 53068"/>
              <a:gd name="connsiteX14" fmla="*/ 1686560 w 6014720"/>
              <a:gd name="connsiteY14" fmla="*/ 2268 h 53068"/>
              <a:gd name="connsiteX15" fmla="*/ 2184400 w 6014720"/>
              <a:gd name="connsiteY15" fmla="*/ 22588 h 53068"/>
              <a:gd name="connsiteX16" fmla="*/ 3139440 w 6014720"/>
              <a:gd name="connsiteY16" fmla="*/ 22588 h 53068"/>
              <a:gd name="connsiteX17" fmla="*/ 3383280 w 6014720"/>
              <a:gd name="connsiteY17" fmla="*/ 42908 h 53068"/>
              <a:gd name="connsiteX18" fmla="*/ 3515360 w 6014720"/>
              <a:gd name="connsiteY18" fmla="*/ 32748 h 53068"/>
              <a:gd name="connsiteX19" fmla="*/ 3566160 w 6014720"/>
              <a:gd name="connsiteY19" fmla="*/ 22588 h 53068"/>
              <a:gd name="connsiteX20" fmla="*/ 3647440 w 6014720"/>
              <a:gd name="connsiteY20" fmla="*/ 12428 h 53068"/>
              <a:gd name="connsiteX21" fmla="*/ 3799840 w 6014720"/>
              <a:gd name="connsiteY21" fmla="*/ 2268 h 53068"/>
              <a:gd name="connsiteX22" fmla="*/ 4765040 w 6014720"/>
              <a:gd name="connsiteY22" fmla="*/ 12428 h 53068"/>
              <a:gd name="connsiteX23" fmla="*/ 4826000 w 6014720"/>
              <a:gd name="connsiteY23" fmla="*/ 32748 h 53068"/>
              <a:gd name="connsiteX24" fmla="*/ 4927600 w 6014720"/>
              <a:gd name="connsiteY24" fmla="*/ 42908 h 53068"/>
              <a:gd name="connsiteX25" fmla="*/ 5151120 w 6014720"/>
              <a:gd name="connsiteY25" fmla="*/ 32748 h 53068"/>
              <a:gd name="connsiteX26" fmla="*/ 5181600 w 6014720"/>
              <a:gd name="connsiteY26" fmla="*/ 22588 h 53068"/>
              <a:gd name="connsiteX27" fmla="*/ 5232400 w 6014720"/>
              <a:gd name="connsiteY27" fmla="*/ 12428 h 53068"/>
              <a:gd name="connsiteX28" fmla="*/ 5425440 w 6014720"/>
              <a:gd name="connsiteY28" fmla="*/ 2268 h 53068"/>
              <a:gd name="connsiteX29" fmla="*/ 6014720 w 6014720"/>
              <a:gd name="connsiteY29" fmla="*/ 12428 h 5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14720" h="53068">
                <a:moveTo>
                  <a:pt x="0" y="32748"/>
                </a:moveTo>
                <a:cubicBezTo>
                  <a:pt x="37253" y="25975"/>
                  <a:pt x="73970" y="14790"/>
                  <a:pt x="111760" y="12428"/>
                </a:cubicBezTo>
                <a:cubicBezTo>
                  <a:pt x="128995" y="11351"/>
                  <a:pt x="145807" y="18400"/>
                  <a:pt x="162560" y="22588"/>
                </a:cubicBezTo>
                <a:cubicBezTo>
                  <a:pt x="196211" y="31001"/>
                  <a:pt x="193721" y="33202"/>
                  <a:pt x="223520" y="53068"/>
                </a:cubicBezTo>
                <a:cubicBezTo>
                  <a:pt x="260773" y="49681"/>
                  <a:pt x="298249" y="48198"/>
                  <a:pt x="335280" y="42908"/>
                </a:cubicBezTo>
                <a:cubicBezTo>
                  <a:pt x="345882" y="41393"/>
                  <a:pt x="355462" y="35690"/>
                  <a:pt x="365760" y="32748"/>
                </a:cubicBezTo>
                <a:cubicBezTo>
                  <a:pt x="455062" y="7233"/>
                  <a:pt x="363799" y="36788"/>
                  <a:pt x="436880" y="12428"/>
                </a:cubicBezTo>
                <a:cubicBezTo>
                  <a:pt x="491067" y="15815"/>
                  <a:pt x="545352" y="17885"/>
                  <a:pt x="599440" y="22588"/>
                </a:cubicBezTo>
                <a:cubicBezTo>
                  <a:pt x="739332" y="34753"/>
                  <a:pt x="615287" y="26923"/>
                  <a:pt x="711200" y="42908"/>
                </a:cubicBezTo>
                <a:cubicBezTo>
                  <a:pt x="738133" y="47397"/>
                  <a:pt x="765387" y="49681"/>
                  <a:pt x="792480" y="53068"/>
                </a:cubicBezTo>
                <a:cubicBezTo>
                  <a:pt x="860213" y="49681"/>
                  <a:pt x="928117" y="48783"/>
                  <a:pt x="995680" y="42908"/>
                </a:cubicBezTo>
                <a:cubicBezTo>
                  <a:pt x="1006349" y="41980"/>
                  <a:pt x="1015533" y="34076"/>
                  <a:pt x="1026160" y="32748"/>
                </a:cubicBezTo>
                <a:cubicBezTo>
                  <a:pt x="1069976" y="27271"/>
                  <a:pt x="1114109" y="24110"/>
                  <a:pt x="1158240" y="22588"/>
                </a:cubicBezTo>
                <a:cubicBezTo>
                  <a:pt x="1310587" y="17335"/>
                  <a:pt x="1463040" y="15815"/>
                  <a:pt x="1615440" y="12428"/>
                </a:cubicBezTo>
                <a:cubicBezTo>
                  <a:pt x="1639147" y="9041"/>
                  <a:pt x="1662613" y="2268"/>
                  <a:pt x="1686560" y="2268"/>
                </a:cubicBezTo>
                <a:cubicBezTo>
                  <a:pt x="2080201" y="2268"/>
                  <a:pt x="1988783" y="-10015"/>
                  <a:pt x="2184400" y="22588"/>
                </a:cubicBezTo>
                <a:cubicBezTo>
                  <a:pt x="2677647" y="11627"/>
                  <a:pt x="2630628" y="6175"/>
                  <a:pt x="3139440" y="22588"/>
                </a:cubicBezTo>
                <a:cubicBezTo>
                  <a:pt x="3179830" y="23891"/>
                  <a:pt x="3336815" y="38684"/>
                  <a:pt x="3383280" y="42908"/>
                </a:cubicBezTo>
                <a:cubicBezTo>
                  <a:pt x="3427307" y="39521"/>
                  <a:pt x="3471473" y="37624"/>
                  <a:pt x="3515360" y="32748"/>
                </a:cubicBezTo>
                <a:cubicBezTo>
                  <a:pt x="3532523" y="30841"/>
                  <a:pt x="3549092" y="25214"/>
                  <a:pt x="3566160" y="22588"/>
                </a:cubicBezTo>
                <a:cubicBezTo>
                  <a:pt x="3593147" y="18436"/>
                  <a:pt x="3620238" y="14793"/>
                  <a:pt x="3647440" y="12428"/>
                </a:cubicBezTo>
                <a:cubicBezTo>
                  <a:pt x="3698161" y="8017"/>
                  <a:pt x="3749040" y="5655"/>
                  <a:pt x="3799840" y="2268"/>
                </a:cubicBezTo>
                <a:lnTo>
                  <a:pt x="4765040" y="12428"/>
                </a:lnTo>
                <a:cubicBezTo>
                  <a:pt x="4786450" y="13064"/>
                  <a:pt x="4804687" y="30617"/>
                  <a:pt x="4826000" y="32748"/>
                </a:cubicBezTo>
                <a:lnTo>
                  <a:pt x="4927600" y="42908"/>
                </a:lnTo>
                <a:cubicBezTo>
                  <a:pt x="5002107" y="39521"/>
                  <a:pt x="5076774" y="38696"/>
                  <a:pt x="5151120" y="32748"/>
                </a:cubicBezTo>
                <a:cubicBezTo>
                  <a:pt x="5161795" y="31894"/>
                  <a:pt x="5171210" y="25185"/>
                  <a:pt x="5181600" y="22588"/>
                </a:cubicBezTo>
                <a:cubicBezTo>
                  <a:pt x="5198353" y="18400"/>
                  <a:pt x="5215191" y="13862"/>
                  <a:pt x="5232400" y="12428"/>
                </a:cubicBezTo>
                <a:cubicBezTo>
                  <a:pt x="5296613" y="7077"/>
                  <a:pt x="5361093" y="5655"/>
                  <a:pt x="5425440" y="2268"/>
                </a:cubicBezTo>
                <a:cubicBezTo>
                  <a:pt x="5933430" y="13311"/>
                  <a:pt x="5736977" y="12428"/>
                  <a:pt x="6014720" y="12428"/>
                </a:cubicBezTo>
              </a:path>
            </a:pathLst>
          </a:cu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22291B-02B5-A345-A120-C22A1C06CC04}"/>
              </a:ext>
            </a:extLst>
          </p:cNvPr>
          <p:cNvSpPr txBox="1"/>
          <p:nvPr/>
        </p:nvSpPr>
        <p:spPr>
          <a:xfrm>
            <a:off x="1982825" y="5923768"/>
            <a:ext cx="4268332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700" dirty="0"/>
              <a:t>Can we get an </a:t>
            </a:r>
            <a:r>
              <a:rPr lang="en-US" sz="2700" dirty="0">
                <a:solidFill>
                  <a:srgbClr val="0070C0"/>
                </a:solidFill>
              </a:rPr>
              <a:t>explicit </a:t>
            </a:r>
            <a:r>
              <a:rPr lang="en-US" sz="2700" dirty="0"/>
              <a:t>code?</a:t>
            </a:r>
            <a:endParaRPr lang="en-US" sz="2700" dirty="0">
              <a:solidFill>
                <a:srgbClr val="00B05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4D2AE6-66E4-A84F-ACE7-63C666E25507}"/>
              </a:ext>
            </a:extLst>
          </p:cNvPr>
          <p:cNvSpPr txBox="1"/>
          <p:nvPr/>
        </p:nvSpPr>
        <p:spPr>
          <a:xfrm>
            <a:off x="6030031" y="5899163"/>
            <a:ext cx="3353189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700" dirty="0">
                <a:solidFill>
                  <a:srgbClr val="0070C0"/>
                </a:solidFill>
              </a:rPr>
              <a:t>Major open problem.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7752C1C-50C5-7B43-9B38-4742E0AD539E}"/>
                  </a:ext>
                </a:extLst>
              </p:cNvPr>
              <p:cNvSpPr/>
              <p:nvPr/>
            </p:nvSpPr>
            <p:spPr>
              <a:xfrm>
                <a:off x="70703" y="4894435"/>
                <a:ext cx="895413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>
                    <a:solidFill>
                      <a:srgbClr val="00B050"/>
                    </a:solidFill>
                  </a:rPr>
                  <a:t>Goal: </a:t>
                </a:r>
                <a:r>
                  <a:rPr lang="en-US" sz="2700" dirty="0"/>
                  <a:t>Construct </a:t>
                </a:r>
                <a:r>
                  <a:rPr lang="en-US" sz="2700" dirty="0">
                    <a:solidFill>
                      <a:srgbClr val="0070C0"/>
                    </a:solidFill>
                  </a:rPr>
                  <a:t>explicit </a:t>
                </a:r>
                <a:r>
                  <a:rPr lang="en-US" sz="2700" dirty="0"/>
                  <a:t>binary list decodable codes with optimal rate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70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R</m:t>
                    </m:r>
                    <m:r>
                      <a:rPr lang="en-US" sz="270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≈1−</m:t>
                    </m:r>
                    <m:r>
                      <m:rPr>
                        <m:sty m:val="p"/>
                      </m:rPr>
                      <a:rPr lang="en-US" sz="270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H</m:t>
                    </m:r>
                    <m:d>
                      <m:dPr>
                        <m:ctrlP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70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p</m:t>
                        </m:r>
                      </m:e>
                    </m:d>
                  </m:oMath>
                </a14:m>
                <a:r>
                  <a:rPr lang="en-US" sz="2700" dirty="0"/>
                  <a:t>.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7752C1C-50C5-7B43-9B38-4742E0AD53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3" y="4894435"/>
                <a:ext cx="8954135" cy="923330"/>
              </a:xfrm>
              <a:prstGeom prst="rect">
                <a:avLst/>
              </a:prstGeom>
              <a:blipFill>
                <a:blip r:embed="rId14"/>
                <a:stretch>
                  <a:fillRect l="-1133" t="-5405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8BBD4C9-8E71-7649-AD68-1868F9B21CC4}"/>
                  </a:ext>
                </a:extLst>
              </p:cNvPr>
              <p:cNvSpPr/>
              <p:nvPr/>
            </p:nvSpPr>
            <p:spPr>
              <a:xfrm>
                <a:off x="70703" y="3406498"/>
                <a:ext cx="8842644" cy="1246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>
                    <a:solidFill>
                      <a:srgbClr val="0070C0"/>
                    </a:solidFill>
                  </a:rPr>
                  <a:t>Hamming channels: </a:t>
                </a:r>
                <a:r>
                  <a:rPr lang="en-US" sz="2700" dirty="0"/>
                  <a:t>Can change any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/>
                      </a:rPr>
                      <m:t>𝑝𝑛</m:t>
                    </m:r>
                  </m:oMath>
                </a14:m>
                <a:r>
                  <a:rPr lang="en-US" sz="2700" dirty="0"/>
                  <a:t> bits in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𝐸𝑛𝑐</m:t>
                    </m:r>
                    <m:d>
                      <m:dPr>
                        <m:ctrlPr>
                          <a:rPr lang="en-US" sz="27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i="1" dirty="0" err="1">
                            <a:solidFill>
                              <a:srgbClr val="C00000"/>
                            </a:solidFill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700" dirty="0"/>
                  <a:t>.</a:t>
                </a:r>
              </a:p>
              <a:p>
                <a:pPr marL="514350" indent="-5143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The channel is an </a:t>
                </a:r>
                <a:r>
                  <a:rPr lang="en-GB" sz="2400" dirty="0">
                    <a:solidFill>
                      <a:srgbClr val="0070C0"/>
                    </a:solidFill>
                  </a:rPr>
                  <a:t>adversary </a:t>
                </a:r>
                <a:r>
                  <a:rPr lang="en-GB" sz="2400" dirty="0"/>
                  <a:t>that</a:t>
                </a:r>
                <a:r>
                  <a:rPr lang="en-GB" sz="2400" dirty="0">
                    <a:solidFill>
                      <a:srgbClr val="0070C0"/>
                    </a:solidFill>
                  </a:rPr>
                  <a:t> </a:t>
                </a:r>
                <a:r>
                  <a:rPr lang="en-GB" sz="2400" dirty="0"/>
                  <a:t>depends on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/>
                      </a:rPr>
                      <m:t>𝐸𝑛𝑐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en-GB" sz="2400" dirty="0"/>
                  <a:t>.</a:t>
                </a:r>
              </a:p>
              <a:p>
                <a:pPr marL="514350" indent="-514350">
                  <a:buFont typeface="Arial" panose="020B0604020202020204" pitchFamily="34" charset="0"/>
                  <a:buChar char="•"/>
                </a:pPr>
                <a:r>
                  <a:rPr lang="en-GB" sz="2400" u="sng" dirty="0"/>
                  <a:t>Don’t have explicit</a:t>
                </a:r>
                <a:r>
                  <a:rPr lang="en-GB" sz="2400" dirty="0"/>
                  <a:t> construction with optimal rate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R</m:t>
                    </m:r>
                    <m:r>
                      <a:rPr lang="en-US" sz="240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≈1−</m:t>
                    </m:r>
                    <m:r>
                      <m:rPr>
                        <m:sty m:val="p"/>
                      </m:rPr>
                      <a:rPr lang="en-US" sz="240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H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p</m:t>
                        </m:r>
                      </m:e>
                    </m:d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8BBD4C9-8E71-7649-AD68-1868F9B21C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3" y="3406498"/>
                <a:ext cx="8842644" cy="1246495"/>
              </a:xfrm>
              <a:prstGeom prst="rect">
                <a:avLst/>
              </a:prstGeom>
              <a:blipFill>
                <a:blip r:embed="rId15"/>
                <a:stretch>
                  <a:fillRect l="-1148" t="-4040" b="-10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מלבן 5">
            <a:extLst>
              <a:ext uri="{FF2B5EF4-FFF2-40B4-BE49-F238E27FC236}">
                <a16:creationId xmlns:a16="http://schemas.microsoft.com/office/drawing/2014/main" id="{AD8D5F4F-794A-454A-A255-0C87F86AE77B}"/>
              </a:ext>
            </a:extLst>
          </p:cNvPr>
          <p:cNvSpPr/>
          <p:nvPr/>
        </p:nvSpPr>
        <p:spPr>
          <a:xfrm>
            <a:off x="4751941" y="2409470"/>
            <a:ext cx="33900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Unique decoding </a:t>
            </a:r>
            <a:r>
              <a:rPr lang="en-US" sz="2000" dirty="0" smtClean="0"/>
              <a:t>if </a:t>
            </a:r>
            <a:r>
              <a:rPr lang="en-US" sz="2000" dirty="0" smtClean="0">
                <a:solidFill>
                  <a:srgbClr val="C00000"/>
                </a:solidFill>
              </a:rPr>
              <a:t>L=1 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16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/>
      <p:bldP spid="14" grpId="0" animBg="1"/>
      <p:bldP spid="15" grpId="0" animBg="1"/>
      <p:bldP spid="16" grpId="0" animBg="1"/>
      <p:bldP spid="18" grpId="0"/>
      <p:bldP spid="19" grpId="0" animBg="1"/>
      <p:bldP spid="20" grpId="0"/>
      <p:bldP spid="26" grpId="0"/>
      <p:bldP spid="34" grpId="0"/>
      <p:bldP spid="27" grpId="0"/>
      <p:bldP spid="28" grpId="0" animBg="1"/>
      <p:bldP spid="30" grpId="0"/>
      <p:bldP spid="31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4FEF244-F310-9644-B5B2-4CAEB327FD90}"/>
              </a:ext>
            </a:extLst>
          </p:cNvPr>
          <p:cNvSpPr/>
          <p:nvPr/>
        </p:nvSpPr>
        <p:spPr>
          <a:xfrm>
            <a:off x="971599" y="5805264"/>
            <a:ext cx="6045011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E199880-1EF8-E447-8257-202B4CBCF16E}"/>
                  </a:ext>
                </a:extLst>
              </p:cNvPr>
              <p:cNvSpPr/>
              <p:nvPr/>
            </p:nvSpPr>
            <p:spPr>
              <a:xfrm>
                <a:off x="453511" y="4184845"/>
                <a:ext cx="8510977" cy="25635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 smtClean="0">
                    <a:solidFill>
                      <a:srgbClr val="00B050"/>
                    </a:solidFill>
                  </a:rPr>
                  <a:t>Our approach: </a:t>
                </a:r>
                <a14:m>
                  <m:oMath xmlns:m="http://schemas.openxmlformats.org/officeDocument/2006/math">
                    <m:r>
                      <a:rPr lang="en-US" sz="27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70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En</m:t>
                    </m:r>
                    <m:sSub>
                      <m:sSubPr>
                        <m:ctrlP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70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70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sub>
                    </m:sSub>
                    <m:d>
                      <m:dPr>
                        <m:ctrlP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70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7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7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d>
                    <m:r>
                      <a:rPr lang="en-US" sz="27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RS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Raw</m:t>
                        </m:r>
                      </m:sub>
                    </m:sSub>
                    <m:d>
                      <m:dPr>
                        <m:ctrlP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7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 sz="270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m:rPr>
                            <m:sty m:val="p"/>
                          </m:rPr>
                          <a:rPr lang="en-US" sz="27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27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⊕  </m:t>
                    </m:r>
                    <m:sSub>
                      <m:sSubPr>
                        <m:ctrlPr>
                          <a:rPr lang="en-US" sz="27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27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BSC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7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  <m:d>
                          <m:dPr>
                            <m:ctrlPr>
                              <a:rPr lang="en-US" sz="27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7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b>
                    </m:sSub>
                  </m:oMath>
                </a14:m>
                <a:endParaRPr lang="en-US" sz="2700" b="0" dirty="0">
                  <a:solidFill>
                    <a:srgbClr val="FF0000"/>
                  </a:solidFill>
                </a:endParaRPr>
              </a:p>
              <a:p>
                <a:endParaRPr lang="en-US" sz="2400" dirty="0">
                  <a:solidFill>
                    <a:srgbClr val="FF0000"/>
                  </a:solidFill>
                </a:endParaRPr>
              </a:p>
              <a:p>
                <a:endParaRPr lang="en-US" sz="2400" dirty="0">
                  <a:solidFill>
                    <a:srgbClr val="FF0000"/>
                  </a:solidFill>
                </a:endParaRPr>
              </a:p>
              <a:p>
                <a:r>
                  <a:rPr lang="en-US" sz="2700" dirty="0">
                    <a:solidFill>
                      <a:srgbClr val="00B050"/>
                    </a:solidFill>
                  </a:rPr>
                  <a:t>Claim: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En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sub>
                    </m:sSub>
                  </m:oMath>
                </a14:m>
                <a:r>
                  <a:rPr lang="en-US" sz="2400" dirty="0"/>
                  <a:t> is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pseudorandom </a:t>
                </a:r>
                <a:r>
                  <a:rPr lang="en-US" sz="2400" dirty="0"/>
                  <a:t>and</a:t>
                </a:r>
                <a:r>
                  <a:rPr lang="en-US" sz="2400" dirty="0">
                    <a:solidFill>
                      <a:srgbClr val="0070C0"/>
                    </a:solidFill>
                  </a:rPr>
                  <a:t> list-decodable</a:t>
                </a:r>
                <a:r>
                  <a:rPr lang="en-US" sz="2400" dirty="0"/>
                  <a:t> if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RS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Raw</m:t>
                        </m:r>
                      </m:sub>
                    </m:sSub>
                  </m:oMath>
                </a14:m>
                <a:r>
                  <a:rPr lang="en-US" sz="2400" dirty="0"/>
                  <a:t> is a </a:t>
                </a:r>
                <a:r>
                  <a:rPr lang="en-US" sz="2400" u="sng" dirty="0">
                    <a:solidFill>
                      <a:srgbClr val="0070C0"/>
                    </a:solidFill>
                  </a:rPr>
                  <a:t>Linear code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with dual distance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RS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Raw</m:t>
                        </m:r>
                      </m:sub>
                    </m:sSub>
                  </m:oMath>
                </a14:m>
                <a:r>
                  <a:rPr lang="en-US" sz="2400" dirty="0"/>
                  <a:t> has e</a:t>
                </a:r>
                <a:r>
                  <a:rPr lang="en-US" sz="2400" dirty="0">
                    <a:solidFill>
                      <a:schemeClr val="tx1"/>
                    </a:solidFill>
                  </a:rPr>
                  <a:t>xplicit list decoding from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errors.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E199880-1EF8-E447-8257-202B4CBCF1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11" y="4184845"/>
                <a:ext cx="8510977" cy="2563522"/>
              </a:xfrm>
              <a:prstGeom prst="rect">
                <a:avLst/>
              </a:prstGeom>
              <a:blipFill rotWithShape="0">
                <a:blip r:embed="rId2"/>
                <a:stretch>
                  <a:fillRect l="-1360" t="-1900" b="-19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95089DF-1679-5143-B495-6F3D84421377}"/>
              </a:ext>
            </a:extLst>
          </p:cNvPr>
          <p:cNvSpPr/>
          <p:nvPr/>
        </p:nvSpPr>
        <p:spPr>
          <a:xfrm>
            <a:off x="683568" y="1584184"/>
            <a:ext cx="8136904" cy="11703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3511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Stochastic Pseudorandom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(inner component in [GS16,SS16])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98605" y="1610588"/>
                <a:ext cx="8945395" cy="22233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700" dirty="0">
                    <a:solidFill>
                      <a:srgbClr val="0070C0"/>
                    </a:solidFill>
                  </a:rPr>
                  <a:t>Pseudorandom: </a:t>
                </a:r>
                <a14:m>
                  <m:oMath xmlns:m="http://schemas.openxmlformats.org/officeDocument/2006/math">
                    <m:r>
                      <a:rPr lang="en-US" sz="270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lang="en-US" sz="270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70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70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En</m:t>
                    </m:r>
                    <m:sSub>
                      <m:sSubPr>
                        <m:ctrlP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70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70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sub>
                    </m:sSub>
                    <m:d>
                      <m:dPr>
                        <m:ctrlP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70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70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70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e>
                    </m:d>
                  </m:oMath>
                </a14:m>
                <a:r>
                  <a:rPr lang="en-US" sz="2700" dirty="0">
                    <a:solidFill>
                      <a:srgbClr val="C00000"/>
                    </a:solidFill>
                  </a:rPr>
                  <a:t> </a:t>
                </a:r>
                <a:r>
                  <a:rPr lang="en-US" sz="2700" dirty="0"/>
                  <a:t>fools family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700" dirty="0">
                        <a:solidFill>
                          <a:srgbClr val="C00000"/>
                        </a:solidFill>
                      </a:rPr>
                      <m:t>Ć</m:t>
                    </m:r>
                  </m:oMath>
                </a14:m>
                <a:r>
                  <a:rPr lang="en-US" sz="2700" dirty="0"/>
                  <a:t> of space </a:t>
                </a:r>
                <a:r>
                  <a:rPr lang="en-US" sz="2700" dirty="0">
                    <a:solidFill>
                      <a:srgbClr val="C00000"/>
                    </a:solidFill>
                  </a:rPr>
                  <a:t>s.</a:t>
                </a:r>
                <a:r>
                  <a:rPr lang="en-US" sz="2700" dirty="0">
                    <a:solidFill>
                      <a:srgbClr val="002060"/>
                    </a:solidFill>
                  </a:rPr>
                  <a:t/>
                </a:r>
                <a:br>
                  <a:rPr lang="en-US" sz="2700" dirty="0">
                    <a:solidFill>
                      <a:srgbClr val="00206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70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700" dirty="0">
                    <a:solidFill>
                      <a:srgbClr val="C00000"/>
                    </a:solidFill>
                    <a:ea typeface="Cambria Math"/>
                  </a:rPr>
                  <a:t>C∈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700" dirty="0">
                        <a:solidFill>
                          <a:srgbClr val="C00000"/>
                        </a:solidFill>
                      </a:rPr>
                      <m:t>Ć</m:t>
                    </m:r>
                  </m:oMath>
                </a14:m>
                <a:r>
                  <a:rPr lang="en-US" sz="2700" dirty="0">
                    <a:solidFill>
                      <a:srgbClr val="C0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i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,</m:t>
                    </m:r>
                    <m:func>
                      <m:funcPr>
                        <m:ctrlP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a:rPr lang="en-US" sz="2700" i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sz="2700" i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ctrlPr>
                              <a:rPr lang="en-US" sz="27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7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C</m:t>
                            </m:r>
                            <m:r>
                              <a:rPr lang="en-US" sz="2700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700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En</m:t>
                            </m:r>
                            <m:sSub>
                              <m:sSubPr>
                                <m:ctrlPr>
                                  <a:rPr lang="en-US" sz="27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700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700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7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700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sz="2700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700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U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700" i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700" i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700" i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]−</m:t>
                    </m:r>
                    <m:r>
                      <m:rPr>
                        <m:sty m:val="p"/>
                      </m:rPr>
                      <a:rPr lang="en-US" sz="2700" i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Pr</m:t>
                    </m:r>
                    <m:r>
                      <a:rPr lang="en-US" sz="2700" i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⁡[</m:t>
                    </m:r>
                    <m:r>
                      <m:rPr>
                        <m:sty m:val="p"/>
                      </m:rPr>
                      <a:rPr lang="en-US" sz="27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C</m:t>
                    </m:r>
                    <m:d>
                      <m:dPr>
                        <m:ctrlP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7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700" i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700" i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en-US" sz="2700" i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700" i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700" i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]|&lt;</m:t>
                    </m:r>
                    <m:r>
                      <m:rPr>
                        <m:sty m:val="p"/>
                      </m:rPr>
                      <a:rPr lang="en-US" sz="2700" i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ϵ</m:t>
                    </m:r>
                  </m:oMath>
                </a14:m>
                <a:endParaRPr lang="en-US" sz="2700" dirty="0">
                  <a:solidFill>
                    <a:srgbClr val="C00000"/>
                  </a:solidFill>
                  <a:ea typeface="Cambria Math"/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sz="2700" dirty="0">
                  <a:solidFill>
                    <a:srgbClr val="0070C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700" dirty="0">
                    <a:solidFill>
                      <a:srgbClr val="0070C0"/>
                    </a:solidFill>
                  </a:rPr>
                  <a:t>List-decoding: </a:t>
                </a:r>
                <a14:m>
                  <m:oMath xmlns:m="http://schemas.openxmlformats.org/officeDocument/2006/math">
                    <m:r>
                      <a:rPr lang="en-US" sz="270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lang="en-US" sz="27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7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,∀</m:t>
                    </m:r>
                    <m:r>
                      <m:rPr>
                        <m:sty m:val="p"/>
                      </m:rPr>
                      <a:rPr lang="en-US" sz="27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7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∀</m:t>
                    </m:r>
                    <m:r>
                      <m:rPr>
                        <m:sty m:val="p"/>
                      </m:rPr>
                      <a:rPr lang="en-US" sz="27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sz="2700" dirty="0">
                    <a:solidFill>
                      <a:srgbClr val="C00000"/>
                    </a:solidFill>
                  </a:rPr>
                  <a:t> </a:t>
                </a:r>
                <a:r>
                  <a:rPr lang="en-US" sz="2700" dirty="0" err="1"/>
                  <a:t>s.t.</a:t>
                </a:r>
                <a:r>
                  <a:rPr lang="en-US" sz="2700" dirty="0">
                    <a:solidFill>
                      <a:srgbClr val="C00000"/>
                    </a:solidFill>
                  </a:rPr>
                  <a:t> weight(e) </a:t>
                </a:r>
                <a14:m>
                  <m:oMath xmlns:m="http://schemas.openxmlformats.org/officeDocument/2006/math">
                    <m:r>
                      <a:rPr lang="en-US" sz="27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7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2700" dirty="0">
                    <a:solidFill>
                      <a:srgbClr val="C00000"/>
                    </a:solidFill>
                  </a:rPr>
                  <a:t> 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7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7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7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7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Dec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7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sub>
                      </m:sSub>
                      <m:r>
                        <a:rPr lang="en-US" sz="27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7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En</m:t>
                      </m:r>
                      <m:sSub>
                        <m:sSubPr>
                          <m:ctrlPr>
                            <a:rPr lang="en-US" sz="27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7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7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sub>
                      </m:sSub>
                      <m:d>
                        <m:dPr>
                          <m:ctrlPr>
                            <a:rPr lang="en-US" sz="27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7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7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7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</m:d>
                      <m:r>
                        <a:rPr lang="en-US" sz="27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m:rPr>
                          <m:sty m:val="p"/>
                        </m:rPr>
                        <a:rPr lang="en-US" sz="27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en-US" sz="27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7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05" y="1610588"/>
                <a:ext cx="8945395" cy="2223301"/>
              </a:xfrm>
              <a:prstGeom prst="rect">
                <a:avLst/>
              </a:prstGeom>
              <a:blipFill>
                <a:blip r:embed="rId3"/>
                <a:stretch>
                  <a:fillRect l="-1277" t="-3409" b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מלבן מעוגל 4">
                <a:extLst>
                  <a:ext uri="{FF2B5EF4-FFF2-40B4-BE49-F238E27FC236}">
                    <a16:creationId xmlns:a16="http://schemas.microsoft.com/office/drawing/2014/main" id="{64FB4924-C474-3B4A-AD82-B8878D0075C0}"/>
                  </a:ext>
                </a:extLst>
              </p:cNvPr>
              <p:cNvSpPr/>
              <p:nvPr/>
            </p:nvSpPr>
            <p:spPr>
              <a:xfrm>
                <a:off x="4810929" y="4745134"/>
                <a:ext cx="1775260" cy="528682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000" dirty="0"/>
                  <a:t>-wise independent </a:t>
                </a:r>
              </a:p>
            </p:txBody>
          </p:sp>
        </mc:Choice>
        <mc:Fallback xmlns="">
          <p:sp>
            <p:nvSpPr>
              <p:cNvPr id="13" name="מלבן מעוגל 4">
                <a:extLst>
                  <a:ext uri="{FF2B5EF4-FFF2-40B4-BE49-F238E27FC236}">
                    <a16:creationId xmlns:a16="http://schemas.microsoft.com/office/drawing/2014/main" id="{64FB4924-C474-3B4A-AD82-B8878D007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929" y="4745134"/>
                <a:ext cx="1775260" cy="528682"/>
              </a:xfrm>
              <a:prstGeom prst="roundRect">
                <a:avLst/>
              </a:prstGeom>
              <a:blipFill>
                <a:blip r:embed="rId4"/>
                <a:stretch>
                  <a:fillRect t="-18182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מלבן מעוגל 4">
            <a:extLst>
              <a:ext uri="{FF2B5EF4-FFF2-40B4-BE49-F238E27FC236}">
                <a16:creationId xmlns:a16="http://schemas.microsoft.com/office/drawing/2014/main" id="{5EDCDB36-9978-064E-BE4D-7AE91FA53C14}"/>
              </a:ext>
            </a:extLst>
          </p:cNvPr>
          <p:cNvSpPr/>
          <p:nvPr/>
        </p:nvSpPr>
        <p:spPr>
          <a:xfrm>
            <a:off x="7016611" y="4745134"/>
            <a:ext cx="1775261" cy="5286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Low weight noise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966385CB-91C3-CF4B-8947-34D53ABF03EF}"/>
                  </a:ext>
                </a:extLst>
              </p:cNvPr>
              <p:cNvSpPr/>
              <p:nvPr/>
            </p:nvSpPr>
            <p:spPr>
              <a:xfrm>
                <a:off x="679220" y="210974"/>
                <a:ext cx="8108304" cy="122413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700" dirty="0"/>
                  <a:t>Lee and Viola [LV17], and Forbes and Kelly [FK18]: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700" dirty="0">
                    <a:solidFill>
                      <a:srgbClr val="0070C0"/>
                    </a:solidFill>
                  </a:rPr>
                  <a:t>-wise independence </a:t>
                </a:r>
                <a:r>
                  <a:rPr lang="en-US" sz="2700" dirty="0">
                    <a:solidFill>
                      <a:schemeClr val="tx1"/>
                    </a:solidFill>
                  </a:rPr>
                  <a:t>+</a:t>
                </a:r>
                <a:r>
                  <a:rPr lang="en-US" sz="2700" dirty="0">
                    <a:solidFill>
                      <a:srgbClr val="0070C0"/>
                    </a:solidFill>
                  </a:rPr>
                  <a:t> low weight noise</a:t>
                </a:r>
                <a:r>
                  <a:rPr lang="en-US" sz="2700" dirty="0">
                    <a:solidFill>
                      <a:schemeClr val="tx1"/>
                    </a:solidFill>
                    <a:sym typeface="Wingdings" pitchFamily="2" charset="2"/>
                  </a:rPr>
                  <a:t></a:t>
                </a:r>
                <a:r>
                  <a:rPr lang="en-US" sz="2700" dirty="0">
                    <a:solidFill>
                      <a:srgbClr val="0070C0"/>
                    </a:solidFill>
                  </a:rPr>
                  <a:t> fool space </a:t>
                </a: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966385CB-91C3-CF4B-8947-34D53ABF03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20" y="210974"/>
                <a:ext cx="8108304" cy="1224136"/>
              </a:xfrm>
              <a:prstGeom prst="roundRect">
                <a:avLst/>
              </a:prstGeom>
              <a:blipFill>
                <a:blip r:embed="rId5"/>
                <a:stretch>
                  <a:fillRect l="-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13" grpId="0" animBg="1"/>
      <p:bldP spid="14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4FEF244-F310-9644-B5B2-4CAEB327FD90}"/>
              </a:ext>
            </a:extLst>
          </p:cNvPr>
          <p:cNvSpPr/>
          <p:nvPr/>
        </p:nvSpPr>
        <p:spPr>
          <a:xfrm>
            <a:off x="971600" y="6212686"/>
            <a:ext cx="6912768" cy="4895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95089DF-1679-5143-B495-6F3D84421377}"/>
              </a:ext>
            </a:extLst>
          </p:cNvPr>
          <p:cNvSpPr/>
          <p:nvPr/>
        </p:nvSpPr>
        <p:spPr>
          <a:xfrm>
            <a:off x="654968" y="2839027"/>
            <a:ext cx="8136904" cy="11703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3511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Stochastic Pseudorandom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(inner component in [GS16,SS16])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98605" y="1610588"/>
                <a:ext cx="8945395" cy="22233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700" dirty="0">
                    <a:solidFill>
                      <a:srgbClr val="0070C0"/>
                    </a:solidFill>
                  </a:rPr>
                  <a:t>Pseudorandom: </a:t>
                </a:r>
                <a14:m>
                  <m:oMath xmlns:m="http://schemas.openxmlformats.org/officeDocument/2006/math">
                    <m:r>
                      <a:rPr lang="en-US" sz="270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lang="en-US" sz="270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70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70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En</m:t>
                    </m:r>
                    <m:sSub>
                      <m:sSubPr>
                        <m:ctrlP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70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70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sub>
                    </m:sSub>
                    <m:d>
                      <m:dPr>
                        <m:ctrlP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70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70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70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e>
                    </m:d>
                  </m:oMath>
                </a14:m>
                <a:r>
                  <a:rPr lang="en-US" sz="2700" dirty="0">
                    <a:solidFill>
                      <a:srgbClr val="C00000"/>
                    </a:solidFill>
                  </a:rPr>
                  <a:t> </a:t>
                </a:r>
                <a:r>
                  <a:rPr lang="en-US" sz="2700" dirty="0"/>
                  <a:t>fools family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700" dirty="0">
                        <a:solidFill>
                          <a:srgbClr val="C00000"/>
                        </a:solidFill>
                      </a:rPr>
                      <m:t>Ć</m:t>
                    </m:r>
                  </m:oMath>
                </a14:m>
                <a:r>
                  <a:rPr lang="en-US" sz="2700" dirty="0"/>
                  <a:t> of space </a:t>
                </a:r>
                <a:r>
                  <a:rPr lang="en-US" sz="2700" dirty="0">
                    <a:solidFill>
                      <a:srgbClr val="C00000"/>
                    </a:solidFill>
                  </a:rPr>
                  <a:t>s.</a:t>
                </a:r>
                <a:r>
                  <a:rPr lang="en-US" sz="2700" dirty="0">
                    <a:solidFill>
                      <a:srgbClr val="002060"/>
                    </a:solidFill>
                  </a:rPr>
                  <a:t/>
                </a:r>
                <a:br>
                  <a:rPr lang="en-US" sz="2700" dirty="0">
                    <a:solidFill>
                      <a:srgbClr val="00206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70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700" dirty="0">
                    <a:solidFill>
                      <a:srgbClr val="C00000"/>
                    </a:solidFill>
                    <a:ea typeface="Cambria Math"/>
                  </a:rPr>
                  <a:t>C∈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700" dirty="0">
                        <a:solidFill>
                          <a:srgbClr val="C00000"/>
                        </a:solidFill>
                      </a:rPr>
                      <m:t>Ć</m:t>
                    </m:r>
                  </m:oMath>
                </a14:m>
                <a:r>
                  <a:rPr lang="en-US" sz="2700" dirty="0">
                    <a:solidFill>
                      <a:srgbClr val="C0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i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,</m:t>
                    </m:r>
                    <m:func>
                      <m:funcPr>
                        <m:ctrlP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a:rPr lang="en-US" sz="2700" i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sz="2700" i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ctrlPr>
                              <a:rPr lang="en-US" sz="27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7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C</m:t>
                            </m:r>
                            <m:r>
                              <a:rPr lang="en-US" sz="2700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700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En</m:t>
                            </m:r>
                            <m:sSub>
                              <m:sSubPr>
                                <m:ctrlPr>
                                  <a:rPr lang="en-US" sz="27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700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700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7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700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sz="2700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700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U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700" i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700" i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700" i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]−</m:t>
                    </m:r>
                    <m:r>
                      <m:rPr>
                        <m:sty m:val="p"/>
                      </m:rPr>
                      <a:rPr lang="en-US" sz="2700" i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Pr</m:t>
                    </m:r>
                    <m:r>
                      <a:rPr lang="en-US" sz="2700" i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⁡[</m:t>
                    </m:r>
                    <m:r>
                      <m:rPr>
                        <m:sty m:val="p"/>
                      </m:rPr>
                      <a:rPr lang="en-US" sz="27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C</m:t>
                    </m:r>
                    <m:d>
                      <m:dPr>
                        <m:ctrlP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7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700" i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700" i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en-US" sz="2700" i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700" i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700" i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]|&lt;</m:t>
                    </m:r>
                    <m:r>
                      <m:rPr>
                        <m:sty m:val="p"/>
                      </m:rPr>
                      <a:rPr lang="en-US" sz="2700" i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ϵ</m:t>
                    </m:r>
                  </m:oMath>
                </a14:m>
                <a:endParaRPr lang="en-US" sz="2700" dirty="0">
                  <a:solidFill>
                    <a:srgbClr val="C00000"/>
                  </a:solidFill>
                  <a:ea typeface="Cambria Math"/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sz="2700" dirty="0">
                  <a:solidFill>
                    <a:srgbClr val="0070C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700" dirty="0">
                    <a:solidFill>
                      <a:srgbClr val="0070C0"/>
                    </a:solidFill>
                  </a:rPr>
                  <a:t>List-decoding: </a:t>
                </a:r>
                <a14:m>
                  <m:oMath xmlns:m="http://schemas.openxmlformats.org/officeDocument/2006/math">
                    <m:r>
                      <a:rPr lang="en-US" sz="270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lang="en-US" sz="27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7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,∀</m:t>
                    </m:r>
                    <m:r>
                      <m:rPr>
                        <m:sty m:val="p"/>
                      </m:rPr>
                      <a:rPr lang="en-US" sz="27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7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∀</m:t>
                    </m:r>
                    <m:r>
                      <m:rPr>
                        <m:sty m:val="p"/>
                      </m:rPr>
                      <a:rPr lang="en-US" sz="27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sz="2700" dirty="0">
                    <a:solidFill>
                      <a:srgbClr val="C00000"/>
                    </a:solidFill>
                  </a:rPr>
                  <a:t> </a:t>
                </a:r>
                <a:r>
                  <a:rPr lang="en-US" sz="2700" dirty="0" err="1"/>
                  <a:t>s.t.</a:t>
                </a:r>
                <a:r>
                  <a:rPr lang="en-US" sz="2700" dirty="0">
                    <a:solidFill>
                      <a:srgbClr val="C00000"/>
                    </a:solidFill>
                  </a:rPr>
                  <a:t> weight(e) </a:t>
                </a:r>
                <a14:m>
                  <m:oMath xmlns:m="http://schemas.openxmlformats.org/officeDocument/2006/math">
                    <m:r>
                      <a:rPr lang="en-US" sz="27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7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2700" dirty="0">
                    <a:solidFill>
                      <a:srgbClr val="C00000"/>
                    </a:solidFill>
                  </a:rPr>
                  <a:t> 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7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7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7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7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Dec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7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sub>
                      </m:sSub>
                      <m:r>
                        <a:rPr lang="en-US" sz="27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7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En</m:t>
                      </m:r>
                      <m:sSub>
                        <m:sSubPr>
                          <m:ctrlPr>
                            <a:rPr lang="en-US" sz="27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7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7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sub>
                      </m:sSub>
                      <m:d>
                        <m:dPr>
                          <m:ctrlPr>
                            <a:rPr lang="en-US" sz="27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7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7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7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</m:d>
                      <m:r>
                        <a:rPr lang="en-US" sz="27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m:rPr>
                          <m:sty m:val="p"/>
                        </m:rPr>
                        <a:rPr lang="en-US" sz="27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en-US" sz="27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7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05" y="1610588"/>
                <a:ext cx="8945395" cy="2223301"/>
              </a:xfrm>
              <a:prstGeom prst="rect">
                <a:avLst/>
              </a:prstGeom>
              <a:blipFill>
                <a:blip r:embed="rId3"/>
                <a:stretch>
                  <a:fillRect l="-1277" t="-3409" b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מלבן מעוגל 4">
            <a:extLst>
              <a:ext uri="{FF2B5EF4-FFF2-40B4-BE49-F238E27FC236}">
                <a16:creationId xmlns:a16="http://schemas.microsoft.com/office/drawing/2014/main" id="{64FB4924-C474-3B4A-AD82-B8878D0075C0}"/>
              </a:ext>
            </a:extLst>
          </p:cNvPr>
          <p:cNvSpPr/>
          <p:nvPr/>
        </p:nvSpPr>
        <p:spPr>
          <a:xfrm>
            <a:off x="4810929" y="4745134"/>
            <a:ext cx="1775260" cy="5286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Codeword</a:t>
            </a:r>
          </a:p>
        </p:txBody>
      </p:sp>
      <p:sp>
        <p:nvSpPr>
          <p:cNvPr id="14" name="מלבן מעוגל 4">
            <a:extLst>
              <a:ext uri="{FF2B5EF4-FFF2-40B4-BE49-F238E27FC236}">
                <a16:creationId xmlns:a16="http://schemas.microsoft.com/office/drawing/2014/main" id="{5EDCDB36-9978-064E-BE4D-7AE91FA53C14}"/>
              </a:ext>
            </a:extLst>
          </p:cNvPr>
          <p:cNvSpPr/>
          <p:nvPr/>
        </p:nvSpPr>
        <p:spPr>
          <a:xfrm>
            <a:off x="7016611" y="4745134"/>
            <a:ext cx="1775261" cy="5286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Low weight noise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2131C68-EC2F-0F4B-AD8B-8BF3E27226E4}"/>
                  </a:ext>
                </a:extLst>
              </p:cNvPr>
              <p:cNvSpPr/>
              <p:nvPr/>
            </p:nvSpPr>
            <p:spPr>
              <a:xfrm>
                <a:off x="453511" y="4184845"/>
                <a:ext cx="8510977" cy="25635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 smtClean="0">
                    <a:solidFill>
                      <a:srgbClr val="00B050"/>
                    </a:solidFill>
                  </a:rPr>
                  <a:t>Our approach: </a:t>
                </a:r>
                <a14:m>
                  <m:oMath xmlns:m="http://schemas.openxmlformats.org/officeDocument/2006/math">
                    <m:r>
                      <a:rPr lang="en-US" sz="27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70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En</m:t>
                    </m:r>
                    <m:sSub>
                      <m:sSubPr>
                        <m:ctrlP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70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70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sub>
                    </m:sSub>
                    <m:d>
                      <m:dPr>
                        <m:ctrlP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70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7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7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d>
                    <m:r>
                      <a:rPr lang="en-US" sz="27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RS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Raw</m:t>
                        </m:r>
                      </m:sub>
                    </m:sSub>
                    <m:d>
                      <m:dPr>
                        <m:ctrlP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7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 sz="270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m:rPr>
                            <m:sty m:val="p"/>
                          </m:rPr>
                          <a:rPr lang="en-US" sz="27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27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⊕  </m:t>
                    </m:r>
                    <m:sSub>
                      <m:sSubPr>
                        <m:ctrlPr>
                          <a:rPr lang="en-US" sz="27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27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BSC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7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  <m:d>
                          <m:dPr>
                            <m:ctrlPr>
                              <a:rPr lang="en-US" sz="27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7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b>
                    </m:sSub>
                  </m:oMath>
                </a14:m>
                <a:endParaRPr lang="en-US" sz="2700" b="0" dirty="0">
                  <a:solidFill>
                    <a:srgbClr val="FF0000"/>
                  </a:solidFill>
                </a:endParaRPr>
              </a:p>
              <a:p>
                <a:endParaRPr lang="en-US" sz="2400" dirty="0">
                  <a:solidFill>
                    <a:srgbClr val="FF0000"/>
                  </a:solidFill>
                </a:endParaRPr>
              </a:p>
              <a:p>
                <a:endParaRPr lang="en-US" sz="2400" dirty="0">
                  <a:solidFill>
                    <a:srgbClr val="FF0000"/>
                  </a:solidFill>
                </a:endParaRPr>
              </a:p>
              <a:p>
                <a:r>
                  <a:rPr lang="en-US" sz="2700" dirty="0">
                    <a:solidFill>
                      <a:srgbClr val="00B050"/>
                    </a:solidFill>
                  </a:rPr>
                  <a:t>Claim: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En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sub>
                    </m:sSub>
                  </m:oMath>
                </a14:m>
                <a:r>
                  <a:rPr lang="en-US" sz="2400" dirty="0"/>
                  <a:t> is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pseudorandom </a:t>
                </a:r>
                <a:r>
                  <a:rPr lang="en-US" sz="2400" dirty="0"/>
                  <a:t>and</a:t>
                </a:r>
                <a:r>
                  <a:rPr lang="en-US" sz="2400" dirty="0">
                    <a:solidFill>
                      <a:srgbClr val="0070C0"/>
                    </a:solidFill>
                  </a:rPr>
                  <a:t> list-decodable</a:t>
                </a:r>
                <a:r>
                  <a:rPr lang="en-US" sz="2400" dirty="0"/>
                  <a:t> if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RS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Raw</m:t>
                        </m:r>
                      </m:sub>
                    </m:sSub>
                  </m:oMath>
                </a14:m>
                <a:r>
                  <a:rPr lang="en-US" sz="2400" dirty="0"/>
                  <a:t> is a </a:t>
                </a:r>
                <a:r>
                  <a:rPr lang="en-US" sz="2400" u="sng" dirty="0">
                    <a:solidFill>
                      <a:srgbClr val="0070C0"/>
                    </a:solidFill>
                  </a:rPr>
                  <a:t>Linear code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with dual distance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RS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Raw</m:t>
                        </m:r>
                      </m:sub>
                    </m:sSub>
                  </m:oMath>
                </a14:m>
                <a:r>
                  <a:rPr lang="en-US" sz="2400" dirty="0"/>
                  <a:t> has e</a:t>
                </a:r>
                <a:r>
                  <a:rPr lang="en-US" sz="2400" dirty="0">
                    <a:solidFill>
                      <a:schemeClr val="tx1"/>
                    </a:solidFill>
                  </a:rPr>
                  <a:t>xplicit list decoding from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errors.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2131C68-EC2F-0F4B-AD8B-8BF3E27226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11" y="4184845"/>
                <a:ext cx="8510977" cy="2563522"/>
              </a:xfrm>
              <a:prstGeom prst="rect">
                <a:avLst/>
              </a:prstGeom>
              <a:blipFill rotWithShape="0">
                <a:blip r:embed="rId4"/>
                <a:stretch>
                  <a:fillRect l="-1360" t="-1900" b="-19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917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Stochastic codes for space bounded </a:t>
            </a:r>
            <a:r>
              <a:rPr lang="en-US" dirty="0" smtClean="0">
                <a:solidFill>
                  <a:srgbClr val="002060"/>
                </a:solidFill>
              </a:rPr>
              <a:t>channels: Outline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dirty="0"/>
              <a:t>Use new </a:t>
            </a:r>
            <a:r>
              <a:rPr lang="en-US" dirty="0">
                <a:solidFill>
                  <a:srgbClr val="0070C0"/>
                </a:solidFill>
              </a:rPr>
              <a:t>pseudorandom codes </a:t>
            </a:r>
            <a:r>
              <a:rPr lang="en-US" dirty="0"/>
              <a:t>in framework of [GS16,SS16] (with some additional ideas).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Warmup: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additive channels </a:t>
            </a:r>
            <a:r>
              <a:rPr lang="en-US" sz="2800" dirty="0" smtClean="0"/>
              <a:t>and </a:t>
            </a:r>
            <a:r>
              <a:rPr lang="en-US" sz="2800" dirty="0" smtClean="0">
                <a:solidFill>
                  <a:srgbClr val="0070C0"/>
                </a:solidFill>
              </a:rPr>
              <a:t>shared randomness</a:t>
            </a:r>
            <a:r>
              <a:rPr lang="en-US" sz="2800" dirty="0" smtClean="0"/>
              <a:t>.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Generalize</a:t>
            </a:r>
            <a:r>
              <a:rPr lang="en-US" sz="2800" dirty="0" smtClean="0"/>
              <a:t> to </a:t>
            </a:r>
            <a:r>
              <a:rPr lang="en-US" sz="2800" dirty="0" smtClean="0">
                <a:solidFill>
                  <a:srgbClr val="0070C0"/>
                </a:solidFill>
              </a:rPr>
              <a:t>space bounded channels </a:t>
            </a:r>
            <a:r>
              <a:rPr lang="en-US" sz="2800" dirty="0" smtClean="0"/>
              <a:t>using our new </a:t>
            </a:r>
            <a:r>
              <a:rPr lang="en-US" sz="2800" dirty="0" smtClean="0">
                <a:solidFill>
                  <a:srgbClr val="0070C0"/>
                </a:solidFill>
              </a:rPr>
              <a:t>pseudorandom code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116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קבוצה 35"/>
          <p:cNvGrpSpPr/>
          <p:nvPr/>
        </p:nvGrpSpPr>
        <p:grpSpPr>
          <a:xfrm>
            <a:off x="820152" y="3851907"/>
            <a:ext cx="2592927" cy="360040"/>
            <a:chOff x="820472" y="3828134"/>
            <a:chExt cx="2592927" cy="360040"/>
          </a:xfrm>
        </p:grpSpPr>
        <p:sp>
          <p:nvSpPr>
            <p:cNvPr id="38" name="Rectangle 28"/>
            <p:cNvSpPr/>
            <p:nvPr/>
          </p:nvSpPr>
          <p:spPr>
            <a:xfrm>
              <a:off x="820472" y="3828134"/>
              <a:ext cx="648072" cy="36004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rgbClr val="7030A0"/>
                  </a:solidFill>
                </a:rPr>
                <a:t>m</a:t>
              </a:r>
              <a:endParaRPr lang="en-GB" dirty="0">
                <a:solidFill>
                  <a:srgbClr val="7030A0"/>
                </a:solidFill>
              </a:endParaRPr>
            </a:p>
          </p:txBody>
        </p:sp>
        <p:sp>
          <p:nvSpPr>
            <p:cNvPr id="40" name="Rectangle 28"/>
            <p:cNvSpPr/>
            <p:nvPr/>
          </p:nvSpPr>
          <p:spPr>
            <a:xfrm>
              <a:off x="1480260" y="3828134"/>
              <a:ext cx="648072" cy="360040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rgbClr val="7030A0"/>
                  </a:solidFill>
                </a:rPr>
                <a:t>m</a:t>
              </a:r>
              <a:endParaRPr lang="en-GB" dirty="0">
                <a:solidFill>
                  <a:srgbClr val="7030A0"/>
                </a:solidFill>
              </a:endParaRPr>
            </a:p>
          </p:txBody>
        </p:sp>
        <p:sp>
          <p:nvSpPr>
            <p:cNvPr id="41" name="Rectangle 28"/>
            <p:cNvSpPr/>
            <p:nvPr/>
          </p:nvSpPr>
          <p:spPr>
            <a:xfrm>
              <a:off x="2128332" y="3828134"/>
              <a:ext cx="648072" cy="360040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rgbClr val="7030A0"/>
                  </a:solidFill>
                </a:rPr>
                <a:t>m</a:t>
              </a:r>
              <a:endParaRPr lang="en-GB" dirty="0">
                <a:solidFill>
                  <a:srgbClr val="7030A0"/>
                </a:solidFill>
              </a:endParaRPr>
            </a:p>
          </p:txBody>
        </p:sp>
        <p:sp>
          <p:nvSpPr>
            <p:cNvPr id="42" name="Rectangle 28"/>
            <p:cNvSpPr/>
            <p:nvPr/>
          </p:nvSpPr>
          <p:spPr>
            <a:xfrm>
              <a:off x="2765327" y="3828134"/>
              <a:ext cx="648072" cy="360040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7030A0"/>
                  </a:solidFill>
                </a:rPr>
                <a:t>m</a:t>
              </a:r>
              <a:endParaRPr lang="en-GB" dirty="0">
                <a:solidFill>
                  <a:srgbClr val="7030A0"/>
                </a:solidFill>
              </a:endParaRPr>
            </a:p>
          </p:txBody>
        </p:sp>
      </p:grpSp>
      <p:sp>
        <p:nvSpPr>
          <p:cNvPr id="11" name="טרפז 10"/>
          <p:cNvSpPr/>
          <p:nvPr/>
        </p:nvSpPr>
        <p:spPr>
          <a:xfrm>
            <a:off x="1792580" y="3397642"/>
            <a:ext cx="648072" cy="288032"/>
          </a:xfrm>
          <a:prstGeom prst="trapezoi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Enc</a:t>
            </a:r>
            <a:endParaRPr lang="en-US" dirty="0"/>
          </a:p>
        </p:txBody>
      </p:sp>
      <p:cxnSp>
        <p:nvCxnSpPr>
          <p:cNvPr id="13" name="מחבר חץ ישר 12"/>
          <p:cNvCxnSpPr>
            <a:endCxn id="11" idx="2"/>
          </p:cNvCxnSpPr>
          <p:nvPr/>
        </p:nvCxnSpPr>
        <p:spPr>
          <a:xfrm flipV="1">
            <a:off x="2116616" y="3685674"/>
            <a:ext cx="0" cy="175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חץ ישר 43"/>
          <p:cNvCxnSpPr>
            <a:stCxn id="11" idx="0"/>
          </p:cNvCxnSpPr>
          <p:nvPr/>
        </p:nvCxnSpPr>
        <p:spPr>
          <a:xfrm flipV="1">
            <a:off x="2116616" y="3208802"/>
            <a:ext cx="0" cy="1888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מלבן 49"/>
          <p:cNvSpPr/>
          <p:nvPr/>
        </p:nvSpPr>
        <p:spPr>
          <a:xfrm>
            <a:off x="31575" y="3861199"/>
            <a:ext cx="78277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 smtClean="0"/>
              <a:t>Message</a:t>
            </a:r>
            <a:endParaRPr lang="en-US" sz="13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מלבן 19"/>
              <p:cNvSpPr/>
              <p:nvPr/>
            </p:nvSpPr>
            <p:spPr>
              <a:xfrm>
                <a:off x="4389517" y="2797949"/>
                <a:ext cx="5702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𝜋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מלבן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517" y="2797949"/>
                <a:ext cx="570220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מלבן 17"/>
          <p:cNvSpPr/>
          <p:nvPr/>
        </p:nvSpPr>
        <p:spPr>
          <a:xfrm>
            <a:off x="3997727" y="3851907"/>
            <a:ext cx="12007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Fixed error</a:t>
            </a:r>
            <a:endParaRPr lang="en-US" dirty="0"/>
          </a:p>
        </p:txBody>
      </p:sp>
      <p:grpSp>
        <p:nvGrpSpPr>
          <p:cNvPr id="16" name="קבוצה 15"/>
          <p:cNvGrpSpPr/>
          <p:nvPr/>
        </p:nvGrpSpPr>
        <p:grpSpPr>
          <a:xfrm>
            <a:off x="5179438" y="3861199"/>
            <a:ext cx="3906144" cy="360040"/>
            <a:chOff x="172400" y="3828134"/>
            <a:chExt cx="3906144" cy="360040"/>
          </a:xfrm>
        </p:grpSpPr>
        <p:sp>
          <p:nvSpPr>
            <p:cNvPr id="29" name="Rectangle 28"/>
            <p:cNvSpPr/>
            <p:nvPr/>
          </p:nvSpPr>
          <p:spPr>
            <a:xfrm>
              <a:off x="172400" y="3828134"/>
              <a:ext cx="648072" cy="36004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8"/>
            <p:cNvSpPr/>
            <p:nvPr/>
          </p:nvSpPr>
          <p:spPr>
            <a:xfrm>
              <a:off x="820472" y="3828134"/>
              <a:ext cx="64807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0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28"/>
            <p:cNvSpPr/>
            <p:nvPr/>
          </p:nvSpPr>
          <p:spPr>
            <a:xfrm>
              <a:off x="1480260" y="3828134"/>
              <a:ext cx="648072" cy="3600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2" name="Rectangle 28"/>
            <p:cNvSpPr/>
            <p:nvPr/>
          </p:nvSpPr>
          <p:spPr>
            <a:xfrm>
              <a:off x="2128332" y="3828134"/>
              <a:ext cx="648072" cy="36004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1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28"/>
            <p:cNvSpPr/>
            <p:nvPr/>
          </p:nvSpPr>
          <p:spPr>
            <a:xfrm>
              <a:off x="2765327" y="3828134"/>
              <a:ext cx="648072" cy="3600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28"/>
            <p:cNvSpPr/>
            <p:nvPr/>
          </p:nvSpPr>
          <p:spPr>
            <a:xfrm>
              <a:off x="3430472" y="3828134"/>
              <a:ext cx="648072" cy="3600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3430472" y="2848762"/>
            <a:ext cx="6480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2765327" y="2848762"/>
            <a:ext cx="6480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2117255" y="2848762"/>
            <a:ext cx="6480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1468544" y="2848762"/>
            <a:ext cx="6480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820472" y="2848762"/>
            <a:ext cx="6480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184842" y="2850849"/>
            <a:ext cx="6480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Warmup: codes for additive channels using shared private randomness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556792"/>
                <a:ext cx="8568952" cy="5081210"/>
              </a:xfrm>
            </p:spPr>
            <p:txBody>
              <a:bodyPr>
                <a:normAutofit/>
              </a:bodyPr>
              <a:lstStyle/>
              <a:p>
                <a:r>
                  <a:rPr lang="en-US" sz="2700" dirty="0" smtClean="0"/>
                  <a:t>Channel “</a:t>
                </a:r>
                <a:r>
                  <a:rPr lang="en-US" sz="2700" dirty="0" smtClean="0">
                    <a:solidFill>
                      <a:srgbClr val="0070C0"/>
                    </a:solidFill>
                  </a:rPr>
                  <a:t>additive</a:t>
                </a:r>
                <a:r>
                  <a:rPr lang="en-US" sz="2700" dirty="0" smtClean="0"/>
                  <a:t>”: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7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7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7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7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7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700" dirty="0" smtClean="0"/>
                  <a:t> for </a:t>
                </a:r>
                <a:r>
                  <a:rPr lang="en-US" sz="2700" dirty="0" smtClean="0">
                    <a:solidFill>
                      <a:srgbClr val="0070C0"/>
                    </a:solidFill>
                  </a:rPr>
                  <a:t>fixed pattern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700" dirty="0" smtClean="0"/>
                  <a:t>. </a:t>
                </a:r>
              </a:p>
              <a:p>
                <a:r>
                  <a:rPr lang="en-US" sz="2700" dirty="0" smtClean="0">
                    <a:solidFill>
                      <a:srgbClr val="0070C0"/>
                    </a:solidFill>
                  </a:rPr>
                  <a:t>Decoder receives </a:t>
                </a:r>
                <a:r>
                  <a:rPr lang="en-US" sz="2700" dirty="0" smtClean="0"/>
                  <a:t>the </a:t>
                </a:r>
                <a:r>
                  <a:rPr lang="en-US" sz="2700" dirty="0" smtClean="0">
                    <a:solidFill>
                      <a:srgbClr val="0070C0"/>
                    </a:solidFill>
                  </a:rPr>
                  <a:t>randomness</a:t>
                </a:r>
                <a:r>
                  <a:rPr lang="en-US" sz="2700" dirty="0" smtClean="0"/>
                  <a:t> chosen by encoder.</a:t>
                </a:r>
              </a:p>
              <a:p>
                <a:pPr marL="0" indent="0">
                  <a:buNone/>
                </a:pPr>
                <a:endParaRPr lang="en-US" sz="2700" dirty="0" smtClean="0"/>
              </a:p>
              <a:p>
                <a:pPr marL="0" indent="0">
                  <a:buNone/>
                </a:pPr>
                <a:endParaRPr lang="en-US" sz="2700" dirty="0"/>
              </a:p>
              <a:p>
                <a:pPr marL="0" indent="0">
                  <a:buNone/>
                </a:pPr>
                <a:endParaRPr lang="en-US" sz="2700" dirty="0"/>
              </a:p>
              <a:p>
                <a:pPr marL="0" indent="0">
                  <a:buNone/>
                </a:pPr>
                <a:endParaRPr lang="en-US" sz="1600" dirty="0" smtClean="0"/>
              </a:p>
              <a:p>
                <a:pPr marL="0" indent="0">
                  <a:buNone/>
                </a:pPr>
                <a:r>
                  <a:rPr lang="en-US" sz="2700" dirty="0" smtClean="0"/>
                  <a:t>Use randomness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sz="2700" dirty="0" smtClean="0"/>
                  <a:t> to select </a:t>
                </a:r>
                <a:r>
                  <a:rPr lang="en-US" sz="2700" dirty="0" smtClean="0">
                    <a:solidFill>
                      <a:srgbClr val="0070C0"/>
                    </a:solidFill>
                  </a:rPr>
                  <a:t>pseudorandom permutation</a:t>
                </a:r>
                <a:r>
                  <a:rPr lang="en-US" sz="2700" dirty="0" smtClean="0"/>
                  <a:t>. </a:t>
                </a:r>
              </a:p>
              <a:p>
                <a:pPr marL="0" indent="0">
                  <a:buNone/>
                </a:pPr>
                <a:r>
                  <a:rPr lang="en-US" sz="2700" dirty="0" smtClean="0">
                    <a:solidFill>
                      <a:srgbClr val="0070C0"/>
                    </a:solidFill>
                  </a:rPr>
                  <a:t>Additive channel </a:t>
                </a:r>
                <a:r>
                  <a:rPr lang="en-US" sz="2700" dirty="0" smtClean="0"/>
                  <a:t>becomes </a:t>
                </a:r>
                <a:r>
                  <a:rPr lang="en-US" sz="2700" dirty="0" smtClean="0">
                    <a:solidFill>
                      <a:srgbClr val="0070C0"/>
                    </a:solidFill>
                  </a:rPr>
                  <a:t>BSC channel</a:t>
                </a:r>
                <a:r>
                  <a:rPr lang="en-US" sz="2700" dirty="0" smtClean="0"/>
                  <a:t>! </a:t>
                </a:r>
              </a:p>
              <a:p>
                <a:pPr marL="0" indent="0">
                  <a:buNone/>
                </a:pPr>
                <a:r>
                  <a:rPr lang="en-US" sz="2700" dirty="0" smtClean="0"/>
                  <a:t>We have codes for BSC with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𝑅</m:t>
                    </m:r>
                    <m:r>
                      <a:rPr lang="en-US" sz="270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27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  <m:r>
                      <a:rPr lang="en-US" sz="27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27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h</m:t>
                    </m:r>
                    <m:r>
                      <a:rPr lang="en-US" sz="27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7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r>
                      <a:rPr lang="en-US" sz="27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70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556792"/>
                <a:ext cx="8568952" cy="5081210"/>
              </a:xfrm>
              <a:blipFill>
                <a:blip r:embed="rId4"/>
                <a:stretch>
                  <a:fillRect l="-1351" t="-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72400" y="2848762"/>
            <a:ext cx="6480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20472" y="2850849"/>
            <a:ext cx="6480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468544" y="2850849"/>
            <a:ext cx="6480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117255" y="2850849"/>
            <a:ext cx="6480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765327" y="2850849"/>
            <a:ext cx="6480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430472" y="2850849"/>
            <a:ext cx="6480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908151" y="3356992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⊕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151" y="3356992"/>
                <a:ext cx="466794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תמונה 3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432" y="6065912"/>
            <a:ext cx="1253361" cy="7920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הסבר ענן 20"/>
              <p:cNvSpPr/>
              <p:nvPr/>
            </p:nvSpPr>
            <p:spPr>
              <a:xfrm>
                <a:off x="6372200" y="5445224"/>
                <a:ext cx="2664296" cy="864096"/>
              </a:xfrm>
              <a:prstGeom prst="cloudCallout">
                <a:avLst>
                  <a:gd name="adj1" fmla="val -68023"/>
                  <a:gd name="adj2" fmla="val 33983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But how do we send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𝜋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הסבר ענן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5445224"/>
                <a:ext cx="2664296" cy="864096"/>
              </a:xfrm>
              <a:prstGeom prst="cloudCallout">
                <a:avLst>
                  <a:gd name="adj1" fmla="val -68023"/>
                  <a:gd name="adj2" fmla="val 33983"/>
                </a:avLst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מלבן 38"/>
              <p:cNvSpPr/>
              <p:nvPr/>
            </p:nvSpPr>
            <p:spPr>
              <a:xfrm>
                <a:off x="312160" y="5847655"/>
                <a:ext cx="441215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 smtClean="0">
                    <a:solidFill>
                      <a:srgbClr val="00B050"/>
                    </a:solidFill>
                  </a:rPr>
                  <a:t>[GS]: </a:t>
                </a:r>
                <a:r>
                  <a:rPr lang="en-US" sz="2700" dirty="0"/>
                  <a:t>randomly</a:t>
                </a:r>
                <a:r>
                  <a:rPr lang="en-US" sz="2700" dirty="0" smtClean="0"/>
                  <a:t> “</a:t>
                </a:r>
                <a:r>
                  <a:rPr lang="en-US" sz="2700" u="sng" dirty="0" smtClean="0"/>
                  <a:t>hide</a:t>
                </a:r>
                <a:r>
                  <a:rPr lang="en-US" sz="2700" dirty="0" smtClean="0"/>
                  <a:t>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7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sz="2700" dirty="0" smtClean="0"/>
                  <a:t>  in the code (using a sampler).  </a:t>
                </a:r>
                <a:endParaRPr lang="en-US" sz="2700" dirty="0"/>
              </a:p>
            </p:txBody>
          </p:sp>
        </mc:Choice>
        <mc:Fallback xmlns="">
          <p:sp>
            <p:nvSpPr>
              <p:cNvPr id="39" name="מלבן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60" y="5847655"/>
                <a:ext cx="4412158" cy="923330"/>
              </a:xfrm>
              <a:prstGeom prst="rect">
                <a:avLst/>
              </a:prstGeom>
              <a:blipFill rotWithShape="1">
                <a:blip r:embed="rId10"/>
                <a:stretch>
                  <a:fillRect l="-2486" t="-5263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מלבן 49"/>
          <p:cNvSpPr/>
          <p:nvPr/>
        </p:nvSpPr>
        <p:spPr>
          <a:xfrm>
            <a:off x="526518" y="3397642"/>
            <a:ext cx="15972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Code for BSC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7281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5415E-7 L 0.18472 0.08998 C 0.22361 0.11011 0.28177 0.12121 0.34219 0.12121 C 0.41146 0.12121 0.4665 0.11011 0.50538 0.08998 L 0.69097 -3.35415E-7 " pathEditMode="relative" rAng="0" ptsTypes="FffFF">
                                      <p:cBhvr>
                                        <p:cTn id="10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49" y="6061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65626E-6 L 0.20382 -0.12052 C 0.2467 -0.14758 0.31059 -0.16215 0.37725 -0.16215 C 0.45347 -0.16215 0.51441 -0.14758 0.55729 -0.12052 L 0.7618 -1.65626E-6 " pathEditMode="relative" rAng="0" ptsTypes="FffFF">
                                      <p:cBhvr>
                                        <p:cTn id="1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0" y="-8119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65626E-6 L 0.1092 0.04002 C 0.13212 0.04904 0.16632 0.0539 0.20191 0.0539 C 0.24271 0.0539 0.27517 0.04904 0.29809 0.04002 L 0.40746 -1.65626E-6 " pathEditMode="relative" rAng="0" ptsTypes="FffFF">
                                      <p:cBhvr>
                                        <p:cTn id="1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65" y="2683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65626E-6 L 0.10902 -0.04002 C 0.13194 -0.04904 0.16614 -0.0539 0.20173 -0.0539 C 0.2427 -0.0539 0.27517 -0.04904 0.29809 -0.04002 L 0.40746 -1.65626E-6 " pathEditMode="relative" rAng="0" ptsTypes="FffFF">
                                      <p:cBhvr>
                                        <p:cTn id="1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65" y="-270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65626E-6 L 0.16597 -0.04002 C 0.20087 -0.04904 0.25278 -0.0539 0.30712 -0.0539 C 0.3691 -0.0539 0.41858 -0.04904 0.45347 -0.04002 L 0.61996 -1.65626E-6 " pathEditMode="relative" rAng="0" ptsTypes="FffFF">
                                      <p:cBhvr>
                                        <p:cTn id="1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0" y="-270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65626E-6 L 0.10851 0.04002 C 0.13125 0.04904 0.16528 0.0539 0.20087 0.0539 C 0.24132 0.0539 0.27379 0.04904 0.29653 0.04002 L 0.40556 -1.65626E-6 " pathEditMode="relative" rAng="0" ptsTypes="FffFF">
                                      <p:cBhvr>
                                        <p:cTn id="1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8" y="2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0" grpId="0"/>
      <p:bldP spid="20" grpId="0"/>
      <p:bldP spid="18" grpId="0"/>
      <p:bldP spid="27" grpId="0" animBg="1"/>
      <p:bldP spid="26" grpId="0" animBg="1"/>
      <p:bldP spid="25" grpId="0" animBg="1"/>
      <p:bldP spid="24" grpId="0" animBg="1"/>
      <p:bldP spid="23" grpId="0" animBg="1"/>
      <p:bldP spid="22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7" grpId="0"/>
      <p:bldP spid="21" grpId="0" animBg="1"/>
      <p:bldP spid="39" grpId="0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58"/>
              <p:cNvSpPr/>
              <p:nvPr/>
            </p:nvSpPr>
            <p:spPr>
              <a:xfrm>
                <a:off x="4619470" y="4614637"/>
                <a:ext cx="425199" cy="18002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470" y="4614637"/>
                <a:ext cx="425199" cy="1800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58"/>
              <p:cNvSpPr/>
              <p:nvPr/>
            </p:nvSpPr>
            <p:spPr>
              <a:xfrm>
                <a:off x="4363189" y="4522008"/>
                <a:ext cx="432185" cy="18002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𝑠𝑎𝑚𝑝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189" y="4522008"/>
                <a:ext cx="432185" cy="180020"/>
              </a:xfrm>
              <a:prstGeom prst="rect">
                <a:avLst/>
              </a:prstGeom>
              <a:blipFill rotWithShape="1">
                <a:blip r:embed="rId3"/>
                <a:stretch>
                  <a:fillRect l="-6667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1265574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GB" dirty="0"/>
          </a:p>
        </p:txBody>
      </p:sp>
      <p:sp>
        <p:nvSpPr>
          <p:cNvPr id="44" name="Rectangle 43"/>
          <p:cNvSpPr/>
          <p:nvPr/>
        </p:nvSpPr>
        <p:spPr>
          <a:xfrm>
            <a:off x="1690773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GB" dirty="0"/>
          </a:p>
        </p:txBody>
      </p:sp>
      <p:sp>
        <p:nvSpPr>
          <p:cNvPr id="45" name="Rectangle 44"/>
          <p:cNvSpPr/>
          <p:nvPr/>
        </p:nvSpPr>
        <p:spPr>
          <a:xfrm>
            <a:off x="2114531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GB" dirty="0"/>
          </a:p>
        </p:txBody>
      </p:sp>
      <p:sp>
        <p:nvSpPr>
          <p:cNvPr id="46" name="Rectangle 45"/>
          <p:cNvSpPr/>
          <p:nvPr/>
        </p:nvSpPr>
        <p:spPr>
          <a:xfrm>
            <a:off x="2542062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14</a:t>
            </a:r>
            <a:endParaRPr lang="en-GB" dirty="0"/>
          </a:p>
        </p:txBody>
      </p:sp>
      <p:sp>
        <p:nvSpPr>
          <p:cNvPr id="47" name="Rectangle 46"/>
          <p:cNvSpPr/>
          <p:nvPr/>
        </p:nvSpPr>
        <p:spPr>
          <a:xfrm>
            <a:off x="2946467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GB" dirty="0"/>
          </a:p>
        </p:txBody>
      </p:sp>
      <p:sp>
        <p:nvSpPr>
          <p:cNvPr id="48" name="Rectangle 47"/>
          <p:cNvSpPr/>
          <p:nvPr/>
        </p:nvSpPr>
        <p:spPr>
          <a:xfrm>
            <a:off x="3371666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</a:t>
            </a:r>
            <a:endParaRPr lang="en-GB" dirty="0"/>
          </a:p>
        </p:txBody>
      </p:sp>
      <p:sp>
        <p:nvSpPr>
          <p:cNvPr id="49" name="Rectangle 48"/>
          <p:cNvSpPr/>
          <p:nvPr/>
        </p:nvSpPr>
        <p:spPr>
          <a:xfrm>
            <a:off x="3795424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GB" dirty="0"/>
          </a:p>
        </p:txBody>
      </p:sp>
      <p:sp>
        <p:nvSpPr>
          <p:cNvPr id="50" name="Rectangle 49"/>
          <p:cNvSpPr/>
          <p:nvPr/>
        </p:nvSpPr>
        <p:spPr>
          <a:xfrm>
            <a:off x="4222955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GB" dirty="0"/>
          </a:p>
        </p:txBody>
      </p:sp>
      <p:sp>
        <p:nvSpPr>
          <p:cNvPr id="51" name="Rectangle 50"/>
          <p:cNvSpPr/>
          <p:nvPr/>
        </p:nvSpPr>
        <p:spPr>
          <a:xfrm>
            <a:off x="4646904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5072103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n-GB" dirty="0"/>
          </a:p>
        </p:txBody>
      </p:sp>
      <p:sp>
        <p:nvSpPr>
          <p:cNvPr id="53" name="Rectangle 52"/>
          <p:cNvSpPr/>
          <p:nvPr/>
        </p:nvSpPr>
        <p:spPr>
          <a:xfrm>
            <a:off x="5495861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</a:t>
            </a:r>
            <a:endParaRPr lang="en-GB" dirty="0"/>
          </a:p>
        </p:txBody>
      </p:sp>
      <p:sp>
        <p:nvSpPr>
          <p:cNvPr id="54" name="Rectangle 53"/>
          <p:cNvSpPr/>
          <p:nvPr/>
        </p:nvSpPr>
        <p:spPr>
          <a:xfrm>
            <a:off x="5923392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GB" dirty="0"/>
          </a:p>
        </p:txBody>
      </p:sp>
      <p:sp>
        <p:nvSpPr>
          <p:cNvPr id="55" name="Rectangle 54"/>
          <p:cNvSpPr/>
          <p:nvPr/>
        </p:nvSpPr>
        <p:spPr>
          <a:xfrm>
            <a:off x="6327797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GB" dirty="0"/>
          </a:p>
        </p:txBody>
      </p:sp>
      <p:sp>
        <p:nvSpPr>
          <p:cNvPr id="56" name="Rectangle 55"/>
          <p:cNvSpPr/>
          <p:nvPr/>
        </p:nvSpPr>
        <p:spPr>
          <a:xfrm>
            <a:off x="6752996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</a:t>
            </a:r>
            <a:endParaRPr lang="en-GB" dirty="0"/>
          </a:p>
        </p:txBody>
      </p:sp>
      <p:sp>
        <p:nvSpPr>
          <p:cNvPr id="57" name="Rectangle 56"/>
          <p:cNvSpPr/>
          <p:nvPr/>
        </p:nvSpPr>
        <p:spPr>
          <a:xfrm>
            <a:off x="7176754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5821415" y="2039397"/>
                <a:ext cx="425199" cy="18002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415" y="2039397"/>
                <a:ext cx="425199" cy="180020"/>
              </a:xfrm>
              <a:prstGeom prst="rect">
                <a:avLst/>
              </a:prstGeom>
              <a:blipFill rotWithShape="1"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/>
          <p:cNvCxnSpPr>
            <a:stCxn id="58" idx="1"/>
            <a:endCxn id="60" idx="3"/>
          </p:cNvCxnSpPr>
          <p:nvPr/>
        </p:nvCxnSpPr>
        <p:spPr>
          <a:xfrm flipH="1">
            <a:off x="5233954" y="2129407"/>
            <a:ext cx="58746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7193121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280500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1705699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2129457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2556988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2961393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3386592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en-GB" dirty="0"/>
          </a:p>
        </p:txBody>
      </p:sp>
      <p:sp>
        <p:nvSpPr>
          <p:cNvPr id="33" name="Rectangle 32"/>
          <p:cNvSpPr/>
          <p:nvPr/>
        </p:nvSpPr>
        <p:spPr>
          <a:xfrm>
            <a:off x="3810350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en-GB" dirty="0"/>
          </a:p>
        </p:txBody>
      </p:sp>
      <p:sp>
        <p:nvSpPr>
          <p:cNvPr id="34" name="Rectangle 33"/>
          <p:cNvSpPr/>
          <p:nvPr/>
        </p:nvSpPr>
        <p:spPr>
          <a:xfrm>
            <a:off x="4237881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endParaRPr lang="en-GB" dirty="0"/>
          </a:p>
        </p:txBody>
      </p:sp>
      <p:sp>
        <p:nvSpPr>
          <p:cNvPr id="35" name="Rectangle 34"/>
          <p:cNvSpPr/>
          <p:nvPr/>
        </p:nvSpPr>
        <p:spPr>
          <a:xfrm>
            <a:off x="4661830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endParaRPr lang="en-GB" dirty="0"/>
          </a:p>
        </p:txBody>
      </p:sp>
      <p:sp>
        <p:nvSpPr>
          <p:cNvPr id="36" name="Rectangle 35"/>
          <p:cNvSpPr/>
          <p:nvPr/>
        </p:nvSpPr>
        <p:spPr>
          <a:xfrm>
            <a:off x="5087029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5510787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GB" dirty="0"/>
          </a:p>
        </p:txBody>
      </p:sp>
      <p:sp>
        <p:nvSpPr>
          <p:cNvPr id="38" name="Rectangle 37"/>
          <p:cNvSpPr/>
          <p:nvPr/>
        </p:nvSpPr>
        <p:spPr>
          <a:xfrm>
            <a:off x="5938318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</a:t>
            </a:r>
            <a:endParaRPr lang="en-GB" dirty="0"/>
          </a:p>
        </p:txBody>
      </p:sp>
      <p:sp>
        <p:nvSpPr>
          <p:cNvPr id="39" name="Rectangle 38"/>
          <p:cNvSpPr/>
          <p:nvPr/>
        </p:nvSpPr>
        <p:spPr>
          <a:xfrm>
            <a:off x="6342723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</a:t>
            </a:r>
            <a:endParaRPr lang="en-GB" dirty="0"/>
          </a:p>
        </p:txBody>
      </p:sp>
      <p:sp>
        <p:nvSpPr>
          <p:cNvPr id="40" name="Rectangle 39"/>
          <p:cNvSpPr/>
          <p:nvPr/>
        </p:nvSpPr>
        <p:spPr>
          <a:xfrm>
            <a:off x="6767922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14</a:t>
            </a:r>
            <a:endParaRPr lang="en-GB" dirty="0"/>
          </a:p>
        </p:txBody>
      </p:sp>
      <p:sp>
        <p:nvSpPr>
          <p:cNvPr id="41" name="Rectangle 40"/>
          <p:cNvSpPr/>
          <p:nvPr/>
        </p:nvSpPr>
        <p:spPr>
          <a:xfrm>
            <a:off x="7191680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</a:t>
            </a:r>
            <a:endParaRPr lang="en-GB" dirty="0"/>
          </a:p>
        </p:txBody>
      </p:sp>
      <p:sp>
        <p:nvSpPr>
          <p:cNvPr id="74" name="Rectangle 73"/>
          <p:cNvSpPr/>
          <p:nvPr/>
        </p:nvSpPr>
        <p:spPr>
          <a:xfrm>
            <a:off x="1281941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GB" dirty="0"/>
          </a:p>
        </p:txBody>
      </p:sp>
      <p:sp>
        <p:nvSpPr>
          <p:cNvPr id="75" name="Rectangle 74"/>
          <p:cNvSpPr/>
          <p:nvPr/>
        </p:nvSpPr>
        <p:spPr>
          <a:xfrm>
            <a:off x="1707140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GB" dirty="0"/>
          </a:p>
        </p:txBody>
      </p:sp>
      <p:sp>
        <p:nvSpPr>
          <p:cNvPr id="76" name="Rectangle 75"/>
          <p:cNvSpPr/>
          <p:nvPr/>
        </p:nvSpPr>
        <p:spPr>
          <a:xfrm>
            <a:off x="2130898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GB" dirty="0"/>
          </a:p>
        </p:txBody>
      </p:sp>
      <p:sp>
        <p:nvSpPr>
          <p:cNvPr id="77" name="Rectangle 76"/>
          <p:cNvSpPr/>
          <p:nvPr/>
        </p:nvSpPr>
        <p:spPr>
          <a:xfrm>
            <a:off x="2558429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GB" dirty="0"/>
          </a:p>
        </p:txBody>
      </p:sp>
      <p:sp>
        <p:nvSpPr>
          <p:cNvPr id="78" name="Rectangle 77"/>
          <p:cNvSpPr/>
          <p:nvPr/>
        </p:nvSpPr>
        <p:spPr>
          <a:xfrm>
            <a:off x="2962834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GB" dirty="0"/>
          </a:p>
        </p:txBody>
      </p:sp>
      <p:sp>
        <p:nvSpPr>
          <p:cNvPr id="79" name="Rectangle 78"/>
          <p:cNvSpPr/>
          <p:nvPr/>
        </p:nvSpPr>
        <p:spPr>
          <a:xfrm>
            <a:off x="3388033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GB" dirty="0"/>
          </a:p>
        </p:txBody>
      </p:sp>
      <p:sp>
        <p:nvSpPr>
          <p:cNvPr id="80" name="Rectangle 79"/>
          <p:cNvSpPr/>
          <p:nvPr/>
        </p:nvSpPr>
        <p:spPr>
          <a:xfrm>
            <a:off x="3811791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GB" dirty="0"/>
          </a:p>
        </p:txBody>
      </p:sp>
      <p:sp>
        <p:nvSpPr>
          <p:cNvPr id="81" name="Rectangle 80"/>
          <p:cNvSpPr/>
          <p:nvPr/>
        </p:nvSpPr>
        <p:spPr>
          <a:xfrm>
            <a:off x="4239322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GB" dirty="0"/>
          </a:p>
        </p:txBody>
      </p:sp>
      <p:sp>
        <p:nvSpPr>
          <p:cNvPr id="82" name="Rectangle 81"/>
          <p:cNvSpPr/>
          <p:nvPr/>
        </p:nvSpPr>
        <p:spPr>
          <a:xfrm>
            <a:off x="4663271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GB" dirty="0"/>
          </a:p>
        </p:txBody>
      </p:sp>
      <p:sp>
        <p:nvSpPr>
          <p:cNvPr id="83" name="Rectangle 82"/>
          <p:cNvSpPr/>
          <p:nvPr/>
        </p:nvSpPr>
        <p:spPr>
          <a:xfrm>
            <a:off x="5088470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GB" dirty="0"/>
          </a:p>
        </p:txBody>
      </p:sp>
      <p:sp>
        <p:nvSpPr>
          <p:cNvPr id="84" name="Rectangle 83"/>
          <p:cNvSpPr/>
          <p:nvPr/>
        </p:nvSpPr>
        <p:spPr>
          <a:xfrm>
            <a:off x="5512228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GB" dirty="0"/>
          </a:p>
        </p:txBody>
      </p:sp>
      <p:sp>
        <p:nvSpPr>
          <p:cNvPr id="85" name="Rectangle 84"/>
          <p:cNvSpPr/>
          <p:nvPr/>
        </p:nvSpPr>
        <p:spPr>
          <a:xfrm>
            <a:off x="5939759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</a:t>
            </a:r>
            <a:endParaRPr lang="en-GB" dirty="0"/>
          </a:p>
        </p:txBody>
      </p:sp>
      <p:sp>
        <p:nvSpPr>
          <p:cNvPr id="86" name="Rectangle 85"/>
          <p:cNvSpPr/>
          <p:nvPr/>
        </p:nvSpPr>
        <p:spPr>
          <a:xfrm>
            <a:off x="6344164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</a:t>
            </a:r>
            <a:endParaRPr lang="en-GB" dirty="0"/>
          </a:p>
        </p:txBody>
      </p:sp>
      <p:sp>
        <p:nvSpPr>
          <p:cNvPr id="87" name="Rectangle 86"/>
          <p:cNvSpPr/>
          <p:nvPr/>
        </p:nvSpPr>
        <p:spPr>
          <a:xfrm>
            <a:off x="6769363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14</a:t>
            </a:r>
            <a:endParaRPr lang="en-GB" dirty="0"/>
          </a:p>
        </p:txBody>
      </p:sp>
      <p:sp>
        <p:nvSpPr>
          <p:cNvPr id="60" name="Flowchart: Manual Operation 59"/>
          <p:cNvSpPr/>
          <p:nvPr/>
        </p:nvSpPr>
        <p:spPr>
          <a:xfrm>
            <a:off x="3471132" y="1823373"/>
            <a:ext cx="1958691" cy="612068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P</a:t>
            </a:r>
            <a:r>
              <a:rPr lang="en-GB" sz="1500" dirty="0" smtClean="0"/>
              <a:t>ermutation </a:t>
            </a:r>
            <a:r>
              <a:rPr lang="en-GB" sz="1500" dirty="0"/>
              <a:t>generator </a:t>
            </a:r>
          </a:p>
        </p:txBody>
      </p:sp>
      <p:cxnSp>
        <p:nvCxnSpPr>
          <p:cNvPr id="91" name="Straight Arrow Connector 90"/>
          <p:cNvCxnSpPr>
            <a:stCxn id="61" idx="1"/>
            <a:endCxn id="65" idx="5"/>
          </p:cNvCxnSpPr>
          <p:nvPr/>
        </p:nvCxnSpPr>
        <p:spPr>
          <a:xfrm flipH="1">
            <a:off x="5188330" y="4645579"/>
            <a:ext cx="10582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65" idx="0"/>
          </p:cNvCxnSpPr>
          <p:nvPr/>
        </p:nvCxnSpPr>
        <p:spPr>
          <a:xfrm flipH="1" flipV="1">
            <a:off x="2558429" y="3315474"/>
            <a:ext cx="2024346" cy="102407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65" idx="0"/>
          </p:cNvCxnSpPr>
          <p:nvPr/>
        </p:nvCxnSpPr>
        <p:spPr>
          <a:xfrm flipV="1">
            <a:off x="4582775" y="3315474"/>
            <a:ext cx="1340617" cy="102407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58"/>
              <p:cNvSpPr/>
              <p:nvPr/>
            </p:nvSpPr>
            <p:spPr>
              <a:xfrm>
                <a:off x="6246614" y="4555569"/>
                <a:ext cx="425199" cy="18002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𝑠𝑎𝑚𝑝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614" y="4555569"/>
                <a:ext cx="425199" cy="180020"/>
              </a:xfrm>
              <a:prstGeom prst="rect">
                <a:avLst/>
              </a:prstGeom>
              <a:blipFill rotWithShape="1">
                <a:blip r:embed="rId5"/>
                <a:stretch>
                  <a:fillRect l="-8219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מחבר חץ ישר 7"/>
          <p:cNvCxnSpPr>
            <a:endCxn id="65" idx="3"/>
          </p:cNvCxnSpPr>
          <p:nvPr/>
        </p:nvCxnSpPr>
        <p:spPr>
          <a:xfrm flipV="1">
            <a:off x="4575789" y="4951613"/>
            <a:ext cx="6986" cy="277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 47"/>
          <p:cNvSpPr/>
          <p:nvPr/>
        </p:nvSpPr>
        <p:spPr>
          <a:xfrm>
            <a:off x="3371666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</a:t>
            </a:r>
            <a:endParaRPr lang="en-GB" dirty="0"/>
          </a:p>
        </p:txBody>
      </p:sp>
      <p:sp>
        <p:nvSpPr>
          <p:cNvPr id="141" name="Rectangle 48"/>
          <p:cNvSpPr/>
          <p:nvPr/>
        </p:nvSpPr>
        <p:spPr>
          <a:xfrm>
            <a:off x="3795424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GB" dirty="0"/>
          </a:p>
        </p:txBody>
      </p:sp>
      <p:sp>
        <p:nvSpPr>
          <p:cNvPr id="142" name="Rectangle 49"/>
          <p:cNvSpPr/>
          <p:nvPr/>
        </p:nvSpPr>
        <p:spPr>
          <a:xfrm>
            <a:off x="4222955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GB" dirty="0"/>
          </a:p>
        </p:txBody>
      </p:sp>
      <p:sp>
        <p:nvSpPr>
          <p:cNvPr id="143" name="Rectangle 50"/>
          <p:cNvSpPr/>
          <p:nvPr/>
        </p:nvSpPr>
        <p:spPr>
          <a:xfrm>
            <a:off x="4646904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GB" dirty="0"/>
          </a:p>
        </p:txBody>
      </p:sp>
      <p:sp>
        <p:nvSpPr>
          <p:cNvPr id="144" name="Rectangle 51"/>
          <p:cNvSpPr/>
          <p:nvPr/>
        </p:nvSpPr>
        <p:spPr>
          <a:xfrm>
            <a:off x="5072103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n-GB" dirty="0"/>
          </a:p>
        </p:txBody>
      </p:sp>
      <p:sp>
        <p:nvSpPr>
          <p:cNvPr id="145" name="Rectangle 52"/>
          <p:cNvSpPr/>
          <p:nvPr/>
        </p:nvSpPr>
        <p:spPr>
          <a:xfrm>
            <a:off x="5495861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</a:t>
            </a:r>
            <a:endParaRPr lang="en-GB" dirty="0"/>
          </a:p>
        </p:txBody>
      </p:sp>
      <p:sp>
        <p:nvSpPr>
          <p:cNvPr id="146" name="Rectangle 53"/>
          <p:cNvSpPr/>
          <p:nvPr/>
        </p:nvSpPr>
        <p:spPr>
          <a:xfrm>
            <a:off x="6343712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GB" dirty="0"/>
          </a:p>
        </p:txBody>
      </p:sp>
      <p:sp>
        <p:nvSpPr>
          <p:cNvPr id="147" name="Rectangle 54"/>
          <p:cNvSpPr/>
          <p:nvPr/>
        </p:nvSpPr>
        <p:spPr>
          <a:xfrm>
            <a:off x="6748117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GB" dirty="0"/>
          </a:p>
        </p:txBody>
      </p:sp>
      <p:sp>
        <p:nvSpPr>
          <p:cNvPr id="148" name="Rectangle 55"/>
          <p:cNvSpPr/>
          <p:nvPr/>
        </p:nvSpPr>
        <p:spPr>
          <a:xfrm>
            <a:off x="7173316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</a:t>
            </a:r>
            <a:endParaRPr lang="en-GB" dirty="0"/>
          </a:p>
        </p:txBody>
      </p:sp>
      <p:sp>
        <p:nvSpPr>
          <p:cNvPr id="149" name="Rectangle 56"/>
          <p:cNvSpPr/>
          <p:nvPr/>
        </p:nvSpPr>
        <p:spPr>
          <a:xfrm>
            <a:off x="7597074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GB" dirty="0"/>
          </a:p>
        </p:txBody>
      </p:sp>
      <p:sp>
        <p:nvSpPr>
          <p:cNvPr id="150" name="Rectangle 42"/>
          <p:cNvSpPr/>
          <p:nvPr/>
        </p:nvSpPr>
        <p:spPr>
          <a:xfrm>
            <a:off x="835834" y="3134583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GB" dirty="0"/>
          </a:p>
        </p:txBody>
      </p:sp>
      <p:sp>
        <p:nvSpPr>
          <p:cNvPr id="151" name="Rectangle 43"/>
          <p:cNvSpPr/>
          <p:nvPr/>
        </p:nvSpPr>
        <p:spPr>
          <a:xfrm>
            <a:off x="1261033" y="3134583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GB" dirty="0"/>
          </a:p>
        </p:txBody>
      </p:sp>
      <p:sp>
        <p:nvSpPr>
          <p:cNvPr id="152" name="Rectangle 44"/>
          <p:cNvSpPr/>
          <p:nvPr/>
        </p:nvSpPr>
        <p:spPr>
          <a:xfrm>
            <a:off x="1684791" y="3134583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GB" dirty="0"/>
          </a:p>
        </p:txBody>
      </p:sp>
      <p:sp>
        <p:nvSpPr>
          <p:cNvPr id="153" name="Rectangle 45"/>
          <p:cNvSpPr/>
          <p:nvPr/>
        </p:nvSpPr>
        <p:spPr>
          <a:xfrm>
            <a:off x="2542062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14</a:t>
            </a:r>
            <a:endParaRPr lang="en-GB" dirty="0"/>
          </a:p>
        </p:txBody>
      </p:sp>
      <p:sp>
        <p:nvSpPr>
          <p:cNvPr id="154" name="Rectangle 46"/>
          <p:cNvSpPr/>
          <p:nvPr/>
        </p:nvSpPr>
        <p:spPr>
          <a:xfrm>
            <a:off x="2946467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Rectangle 58"/>
              <p:cNvSpPr/>
              <p:nvPr/>
            </p:nvSpPr>
            <p:spPr>
              <a:xfrm>
                <a:off x="2109991" y="3134583"/>
                <a:ext cx="432185" cy="18002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𝑠𝑎𝑚𝑝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5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991" y="3134583"/>
                <a:ext cx="432185" cy="180020"/>
              </a:xfrm>
              <a:prstGeom prst="rect">
                <a:avLst/>
              </a:prstGeom>
              <a:blipFill rotWithShape="1">
                <a:blip r:embed="rId9"/>
                <a:stretch>
                  <a:fillRect l="-6667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Rectangle 58"/>
              <p:cNvSpPr/>
              <p:nvPr/>
            </p:nvSpPr>
            <p:spPr>
              <a:xfrm>
                <a:off x="5921060" y="3135454"/>
                <a:ext cx="425199" cy="18002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6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060" y="3135454"/>
                <a:ext cx="425199" cy="180020"/>
              </a:xfrm>
              <a:prstGeom prst="rect">
                <a:avLst/>
              </a:prstGeom>
              <a:blipFill rotWithShape="1">
                <a:blip r:embed="rId10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קבוצה 12"/>
          <p:cNvGrpSpPr/>
          <p:nvPr/>
        </p:nvGrpSpPr>
        <p:grpSpPr>
          <a:xfrm>
            <a:off x="7968066" y="206642"/>
            <a:ext cx="516488" cy="1152128"/>
            <a:chOff x="7956199" y="206642"/>
            <a:chExt cx="516488" cy="1152128"/>
          </a:xfrm>
        </p:grpSpPr>
        <p:sp>
          <p:nvSpPr>
            <p:cNvPr id="11" name="טרפז 10"/>
            <p:cNvSpPr/>
            <p:nvPr/>
          </p:nvSpPr>
          <p:spPr>
            <a:xfrm rot="16200000">
              <a:off x="7633481" y="548680"/>
              <a:ext cx="1152128" cy="468052"/>
            </a:xfrm>
            <a:prstGeom prst="trapezoid">
              <a:avLst>
                <a:gd name="adj" fmla="val 3895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מלבן 11"/>
            <p:cNvSpPr/>
            <p:nvPr/>
          </p:nvSpPr>
          <p:spPr>
            <a:xfrm>
              <a:off x="7956199" y="598040"/>
              <a:ext cx="5164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Enc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מלבן 13"/>
          <p:cNvSpPr/>
          <p:nvPr/>
        </p:nvSpPr>
        <p:spPr>
          <a:xfrm rot="16200000">
            <a:off x="8082390" y="692696"/>
            <a:ext cx="1512168" cy="1800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Message</a:t>
            </a:r>
            <a:endParaRPr lang="en-US" dirty="0"/>
          </a:p>
        </p:txBody>
      </p:sp>
      <p:cxnSp>
        <p:nvCxnSpPr>
          <p:cNvPr id="16" name="מחבר חץ ישר 15"/>
          <p:cNvCxnSpPr>
            <a:stCxn id="14" idx="0"/>
            <a:endCxn id="11" idx="2"/>
          </p:cNvCxnSpPr>
          <p:nvPr/>
        </p:nvCxnSpPr>
        <p:spPr>
          <a:xfrm flipH="1">
            <a:off x="8455438" y="782706"/>
            <a:ext cx="29302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חץ ישר 18"/>
          <p:cNvCxnSpPr>
            <a:stCxn id="11" idx="0"/>
            <a:endCxn id="88" idx="3"/>
          </p:cNvCxnSpPr>
          <p:nvPr/>
        </p:nvCxnSpPr>
        <p:spPr>
          <a:xfrm flipH="1">
            <a:off x="7618320" y="782706"/>
            <a:ext cx="36906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מלבן 19"/>
          <p:cNvSpPr/>
          <p:nvPr/>
        </p:nvSpPr>
        <p:spPr>
          <a:xfrm>
            <a:off x="123046" y="5920328"/>
            <a:ext cx="1986945" cy="77833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Codes for BSC </a:t>
            </a:r>
            <a:r>
              <a:rPr lang="en-US" dirty="0" smtClean="0"/>
              <a:t>channels</a:t>
            </a:r>
            <a:endParaRPr lang="en-US" dirty="0"/>
          </a:p>
        </p:txBody>
      </p:sp>
      <p:sp>
        <p:nvSpPr>
          <p:cNvPr id="102" name="מלבן 101"/>
          <p:cNvSpPr/>
          <p:nvPr/>
        </p:nvSpPr>
        <p:spPr>
          <a:xfrm>
            <a:off x="2176776" y="5901989"/>
            <a:ext cx="1252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permuting &amp; sampling</a:t>
            </a:r>
            <a:endParaRPr lang="en-US" dirty="0"/>
          </a:p>
        </p:txBody>
      </p:sp>
      <p:sp>
        <p:nvSpPr>
          <p:cNvPr id="103" name="מלבן 102"/>
          <p:cNvSpPr/>
          <p:nvPr/>
        </p:nvSpPr>
        <p:spPr>
          <a:xfrm>
            <a:off x="3503600" y="5920328"/>
            <a:ext cx="1986945" cy="77833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Codes against additive channels</a:t>
            </a:r>
          </a:p>
        </p:txBody>
      </p:sp>
      <p:sp>
        <p:nvSpPr>
          <p:cNvPr id="23" name="חץ ימינה 22"/>
          <p:cNvSpPr/>
          <p:nvPr/>
        </p:nvSpPr>
        <p:spPr>
          <a:xfrm>
            <a:off x="2124833" y="6472399"/>
            <a:ext cx="1356601" cy="20401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58"/>
              <p:cNvSpPr/>
              <p:nvPr/>
            </p:nvSpPr>
            <p:spPr>
              <a:xfrm>
                <a:off x="4150589" y="5139591"/>
                <a:ext cx="425199" cy="18002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𝑠𝑎𝑚𝑝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589" y="5139591"/>
                <a:ext cx="425199" cy="180020"/>
              </a:xfrm>
              <a:prstGeom prst="rect">
                <a:avLst/>
              </a:prstGeom>
              <a:blipFill rotWithShape="1">
                <a:blip r:embed="rId11"/>
                <a:stretch>
                  <a:fillRect l="-8108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57"/>
              <p:cNvSpPr/>
              <p:nvPr/>
            </p:nvSpPr>
            <p:spPr>
              <a:xfrm>
                <a:off x="4575789" y="5139591"/>
                <a:ext cx="425199" cy="18002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0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789" y="5139591"/>
                <a:ext cx="425199" cy="1800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Isosceles Triangle 64"/>
          <p:cNvSpPr/>
          <p:nvPr/>
        </p:nvSpPr>
        <p:spPr>
          <a:xfrm>
            <a:off x="3371666" y="4339545"/>
            <a:ext cx="2422218" cy="6120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Sampler</a:t>
            </a:r>
            <a:endParaRPr lang="en-GB" dirty="0"/>
          </a:p>
        </p:txBody>
      </p:sp>
      <p:pic>
        <p:nvPicPr>
          <p:cNvPr id="93" name="תמונה 10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2988" y="5139143"/>
            <a:ext cx="1085691" cy="686125"/>
          </a:xfrm>
          <a:prstGeom prst="rect">
            <a:avLst/>
          </a:prstGeom>
        </p:spPr>
      </p:pic>
      <p:sp>
        <p:nvSpPr>
          <p:cNvPr id="92" name="הסבר ענן 107"/>
          <p:cNvSpPr/>
          <p:nvPr/>
        </p:nvSpPr>
        <p:spPr>
          <a:xfrm>
            <a:off x="137277" y="3501008"/>
            <a:ext cx="4160533" cy="1450606"/>
          </a:xfrm>
          <a:prstGeom prst="cloudCallout">
            <a:avLst>
              <a:gd name="adj1" fmla="val -21763"/>
              <a:gd name="adj2" fmla="val 8200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Additive channels fix the error pattern in advance =&gt; Can’t wipe out the control information.  </a:t>
            </a:r>
            <a:endParaRPr lang="en-US" dirty="0"/>
          </a:p>
        </p:txBody>
      </p:sp>
      <p:sp>
        <p:nvSpPr>
          <p:cNvPr id="94" name="הסבר ענן 107"/>
          <p:cNvSpPr/>
          <p:nvPr/>
        </p:nvSpPr>
        <p:spPr>
          <a:xfrm>
            <a:off x="5954976" y="4942918"/>
            <a:ext cx="2926720" cy="1450606"/>
          </a:xfrm>
          <a:prstGeom prst="cloudCallout">
            <a:avLst>
              <a:gd name="adj1" fmla="val -37428"/>
              <a:gd name="adj2" fmla="val 7027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Need to worry how the decoder finds the control information.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36512" y="-27384"/>
            <a:ext cx="71287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Codes against additive channels: (rough sketch)</a:t>
            </a:r>
            <a:endParaRPr lang="he-IL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13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7511E-6 L 0.32101 0.19686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9831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0.27448 0.19699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15" y="9838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0.22031 0.20741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7" y="10370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7 L 0.17344 0.19699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9838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0.12934 0.20741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10370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0.08281 0.1969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" y="9838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7 L 0.03646 0.19699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3" y="9838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-0.01024 0.19699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9838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-0.0566 0.19699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9838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7 L -0.10312 0.20741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10370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-0.14948 0.19699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9838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-0.20416 0.20741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10370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-0.24045 0.20741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31" y="10370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-0.27917 0.19699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58" y="9838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-0.33333 0.19699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101 0.19699 L 0.64393 0.3544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7870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48 0.19699 L 0.47136 0.3544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7870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12 0.19699 L 0.46441 0.3544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7870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25 0.19699 L 0.28368 0.3544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7870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15 0.19699 L 0.09774 0.3544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7870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62 0.19699 L -0.1849 0.3544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7870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27 0.19699 L 0.05226 0.3544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7870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19699 L 0.05278 0.3544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7870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79 0.19699 L -0.18264 0.3544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7870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31 0.19699 L -0.32361 0.3544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7870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67 0.19699 L -0.46441 0.3544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7870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54 0.19699 L -0.03889 0.3544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7870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264 0.19699 L 0.04306 0.3544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7870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17 0.19699 L -0.46024 0.3544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7870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552 0.19699 L -0.41215 0.3544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8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1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7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3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9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2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5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4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7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9.02569E-8 L -0.0474 -9.02569E-8 " pathEditMode="relative" rAng="0" ptsTypes="AA">
                                      <p:cBhvr>
                                        <p:cTn id="35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8" y="0"/>
                                    </p:animMotion>
                                  </p:childTnLst>
                                </p:cTn>
                              </p:par>
                              <p:par>
                                <p:cTn id="356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9.02569E-8 L -0.04722 -9.02569E-8 " pathEditMode="relative" rAng="0" ptsTypes="AA">
                                      <p:cBhvr>
                                        <p:cTn id="35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0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9.02569E-8 L -0.04722 -9.02569E-8 " pathEditMode="relative" rAng="0" ptsTypes="AA">
                                      <p:cBhvr>
                                        <p:cTn id="35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0"/>
                                    </p:animMotion>
                                  </p:childTnLst>
                                </p:cTn>
                              </p:par>
                              <p:par>
                                <p:cTn id="360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0.04723 1.48148E-6 " pathEditMode="relative" rAng="0" ptsTypes="AA">
                                      <p:cBhvr>
                                        <p:cTn id="36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0"/>
                                    </p:animMotion>
                                  </p:childTnLst>
                                </p:cTn>
                              </p:par>
                              <p:par>
                                <p:cTn id="362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48148E-6 L 0.04723 1.48148E-6 " pathEditMode="relative" rAng="0" ptsTypes="AA">
                                      <p:cBhvr>
                                        <p:cTn id="3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0"/>
                                    </p:animMotion>
                                  </p:childTnLst>
                                </p:cTn>
                              </p:par>
                              <p:par>
                                <p:cTn id="364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0.04722 1.48148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0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0.04722 1.48148E-6 " pathEditMode="relative" rAng="0" ptsTypes="AA">
                                      <p:cBhvr>
                                        <p:cTn id="36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0"/>
                                    </p:animMotion>
                                  </p:childTnLst>
                                </p:cTn>
                              </p:par>
                              <p:par>
                                <p:cTn id="36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0.01203 L -0.2467 -0.20232 " pathEditMode="relative" rAng="0" ptsTypes="AA">
                                      <p:cBhvr>
                                        <p:cTn id="36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74" y="-10718"/>
                                    </p:animMotion>
                                  </p:childTnLst>
                                </p:cTn>
                              </p:par>
                              <p:par>
                                <p:cTn id="37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5 0.00162 L 0.14253 -0.21574 " pathEditMode="relative" rAng="0" ptsTypes="AA">
                                      <p:cBhvr>
                                        <p:cTn id="37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0" y="-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2000"/>
                            </p:stCondLst>
                            <p:childTnLst>
                              <p:par>
                                <p:cTn id="3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2000"/>
                            </p:stCondLst>
                            <p:childTnLst>
                              <p:par>
                                <p:cTn id="40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 tmFilter="0, 0; .2, .5; .8, .5; 1, 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3" dur="250" autoRev="1" fill="hold"/>
                                        <p:tgtEl>
                                          <p:spTgt spid="1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6" dur="250" autoRev="1" fill="hold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 tmFilter="0, 0; .2, .5; .8, .5; 1, 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9" dur="250" autoRev="1" fill="hold"/>
                                        <p:tgtEl>
                                          <p:spTgt spid="1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500" tmFilter="0, 0; .2, .5; .8, .5; 1, 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2" dur="250" autoRev="1" fill="hold"/>
                                        <p:tgtEl>
                                          <p:spTgt spid="1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 tmFilter="0, 0; .2, .5; .8, .5; 1, 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5" dur="250" autoRev="1" fill="hold"/>
                                        <p:tgtEl>
                                          <p:spTgt spid="1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 tmFilter="0, 0; .2, .5; .8, .5; 1, 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8" dur="250" autoRev="1" fill="hold"/>
                                        <p:tgtEl>
                                          <p:spTgt spid="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 tmFilter="0, 0; .2, .5; .8, .5; 1, 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1" dur="250" autoRev="1" fill="hold"/>
                                        <p:tgtEl>
                                          <p:spTgt spid="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 tmFilter="0, 0; .2, .5; .8, .5; 1, 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4" dur="250" autoRev="1" fill="hold"/>
                                        <p:tgtEl>
                                          <p:spTgt spid="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 tmFilter="0, 0; .2, .5; .8, .5; 1, 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7" dur="250" autoRev="1" fill="hold"/>
                                        <p:tgtEl>
                                          <p:spTgt spid="1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 tmFilter="0, 0; .2, .5; .8, .5; 1, 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0" dur="250" autoRev="1" fill="hold"/>
                                        <p:tgtEl>
                                          <p:spTgt spid="1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 tmFilter="0, 0; .2, .5; .8, .5; 1, 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3" dur="250" autoRev="1" fill="hold"/>
                                        <p:tgtEl>
                                          <p:spTgt spid="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 tmFilter="0, 0; .2, .5; .8, .5; 1, 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6" dur="250" autoRev="1" fill="hold"/>
                                        <p:tgtEl>
                                          <p:spTgt spid="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 tmFilter="0, 0; .2, .5; .8, .5; 1, 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9" dur="250" autoRev="1" fill="hold"/>
                                        <p:tgtEl>
                                          <p:spTgt spid="1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 tmFilter="0, 0; .2, .5; .8, .5; 1, 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2" dur="250" autoRev="1" fill="hold"/>
                                        <p:tgtEl>
                                          <p:spTgt spid="1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4" dur="500" tmFilter="0, 0; .2, .5; .8, .5; 1, 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5" dur="250" autoRev="1" fill="hold"/>
                                        <p:tgtEl>
                                          <p:spTgt spid="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" dur="50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8" dur="250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9" fill="hold">
                      <p:stCondLst>
                        <p:cond delay="indefinite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1" grpId="1" animBg="1"/>
      <p:bldP spid="63" grpId="0" animBg="1"/>
      <p:bldP spid="63" grpId="1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88" grpId="0" animBg="1"/>
      <p:bldP spid="10" grpId="0" animBg="1"/>
      <p:bldP spid="10" grpId="1" animBg="1"/>
      <p:bldP spid="10" grpId="2" animBg="1"/>
      <p:bldP spid="10" grpId="3" animBg="1"/>
      <p:bldP spid="28" grpId="0" animBg="1"/>
      <p:bldP spid="28" grpId="1" animBg="1"/>
      <p:bldP spid="28" grpId="2" animBg="1"/>
      <p:bldP spid="28" grpId="3" animBg="1"/>
      <p:bldP spid="29" grpId="0" animBg="1"/>
      <p:bldP spid="29" grpId="1" animBg="1"/>
      <p:bldP spid="29" grpId="2" animBg="1"/>
      <p:bldP spid="29" grpId="3" animBg="1"/>
      <p:bldP spid="30" grpId="0" animBg="1"/>
      <p:bldP spid="30" grpId="1" animBg="1"/>
      <p:bldP spid="30" grpId="2" animBg="1"/>
      <p:bldP spid="30" grpId="3" animBg="1"/>
      <p:bldP spid="31" grpId="0" animBg="1"/>
      <p:bldP spid="31" grpId="1" animBg="1"/>
      <p:bldP spid="31" grpId="2" animBg="1"/>
      <p:bldP spid="31" grpId="3" animBg="1"/>
      <p:bldP spid="32" grpId="0" animBg="1"/>
      <p:bldP spid="32" grpId="1" animBg="1"/>
      <p:bldP spid="32" grpId="2" animBg="1"/>
      <p:bldP spid="32" grpId="3" animBg="1"/>
      <p:bldP spid="33" grpId="0" animBg="1"/>
      <p:bldP spid="33" grpId="1" animBg="1"/>
      <p:bldP spid="33" grpId="2" animBg="1"/>
      <p:bldP spid="33" grpId="3" animBg="1"/>
      <p:bldP spid="34" grpId="0" animBg="1"/>
      <p:bldP spid="34" grpId="1" animBg="1"/>
      <p:bldP spid="34" grpId="2" animBg="1"/>
      <p:bldP spid="34" grpId="3" animBg="1"/>
      <p:bldP spid="35" grpId="0" animBg="1"/>
      <p:bldP spid="35" grpId="1" animBg="1"/>
      <p:bldP spid="35" grpId="2" animBg="1"/>
      <p:bldP spid="35" grpId="3" animBg="1"/>
      <p:bldP spid="36" grpId="0" animBg="1"/>
      <p:bldP spid="36" grpId="1" animBg="1"/>
      <p:bldP spid="36" grpId="2" animBg="1"/>
      <p:bldP spid="36" grpId="3" animBg="1"/>
      <p:bldP spid="37" grpId="0" animBg="1"/>
      <p:bldP spid="37" grpId="1" animBg="1"/>
      <p:bldP spid="37" grpId="2" animBg="1"/>
      <p:bldP spid="37" grpId="3" animBg="1"/>
      <p:bldP spid="38" grpId="0" animBg="1"/>
      <p:bldP spid="38" grpId="1" animBg="1"/>
      <p:bldP spid="38" grpId="2" animBg="1"/>
      <p:bldP spid="38" grpId="3" animBg="1"/>
      <p:bldP spid="39" grpId="0" animBg="1"/>
      <p:bldP spid="39" grpId="1" animBg="1"/>
      <p:bldP spid="39" grpId="2" animBg="1"/>
      <p:bldP spid="39" grpId="3" animBg="1"/>
      <p:bldP spid="40" grpId="0" animBg="1"/>
      <p:bldP spid="40" grpId="1" animBg="1"/>
      <p:bldP spid="40" grpId="2" animBg="1"/>
      <p:bldP spid="40" grpId="3" animBg="1"/>
      <p:bldP spid="41" grpId="0" animBg="1"/>
      <p:bldP spid="41" grpId="1" animBg="1"/>
      <p:bldP spid="41" grpId="2" animBg="1"/>
      <p:bldP spid="41" grpId="3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60" grpId="0" animBg="1"/>
      <p:bldP spid="60" grpId="1" animBg="1"/>
      <p:bldP spid="61" grpId="0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4" grpId="0" animBg="1"/>
      <p:bldP spid="20" grpId="0" animBg="1"/>
      <p:bldP spid="102" grpId="0"/>
      <p:bldP spid="103" grpId="0" animBg="1"/>
      <p:bldP spid="23" grpId="0" animBg="1"/>
      <p:bldP spid="89" grpId="0" animBg="1"/>
      <p:bldP spid="90" grpId="0" animBg="1"/>
      <p:bldP spid="65" grpId="0" animBg="1"/>
      <p:bldP spid="65" grpId="1" animBg="1"/>
      <p:bldP spid="92" grpId="0" animBg="1"/>
      <p:bldP spid="9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6" name="Straight Arrow Connector 96"/>
          <p:cNvCxnSpPr/>
          <p:nvPr/>
        </p:nvCxnSpPr>
        <p:spPr>
          <a:xfrm flipH="1" flipV="1">
            <a:off x="3388033" y="3326847"/>
            <a:ext cx="1187756" cy="101269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3371666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</a:t>
            </a:r>
            <a:endParaRPr lang="en-GB" dirty="0"/>
          </a:p>
        </p:txBody>
      </p:sp>
      <p:sp>
        <p:nvSpPr>
          <p:cNvPr id="49" name="Rectangle 48"/>
          <p:cNvSpPr/>
          <p:nvPr/>
        </p:nvSpPr>
        <p:spPr>
          <a:xfrm>
            <a:off x="3795424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GB" dirty="0"/>
          </a:p>
        </p:txBody>
      </p:sp>
      <p:sp>
        <p:nvSpPr>
          <p:cNvPr id="50" name="Rectangle 49"/>
          <p:cNvSpPr/>
          <p:nvPr/>
        </p:nvSpPr>
        <p:spPr>
          <a:xfrm>
            <a:off x="4222955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GB" dirty="0"/>
          </a:p>
        </p:txBody>
      </p:sp>
      <p:sp>
        <p:nvSpPr>
          <p:cNvPr id="51" name="Rectangle 50"/>
          <p:cNvSpPr/>
          <p:nvPr/>
        </p:nvSpPr>
        <p:spPr>
          <a:xfrm>
            <a:off x="4646904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5072103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n-GB" dirty="0"/>
          </a:p>
        </p:txBody>
      </p:sp>
      <p:sp>
        <p:nvSpPr>
          <p:cNvPr id="53" name="Rectangle 52"/>
          <p:cNvSpPr/>
          <p:nvPr/>
        </p:nvSpPr>
        <p:spPr>
          <a:xfrm>
            <a:off x="5495861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</a:t>
            </a:r>
            <a:endParaRPr lang="en-GB" dirty="0"/>
          </a:p>
        </p:txBody>
      </p:sp>
      <p:sp>
        <p:nvSpPr>
          <p:cNvPr id="54" name="Rectangle 53"/>
          <p:cNvSpPr/>
          <p:nvPr/>
        </p:nvSpPr>
        <p:spPr>
          <a:xfrm>
            <a:off x="6343712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GB" dirty="0"/>
          </a:p>
        </p:txBody>
      </p:sp>
      <p:sp>
        <p:nvSpPr>
          <p:cNvPr id="55" name="Rectangle 54"/>
          <p:cNvSpPr/>
          <p:nvPr/>
        </p:nvSpPr>
        <p:spPr>
          <a:xfrm>
            <a:off x="6748117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GB" dirty="0"/>
          </a:p>
        </p:txBody>
      </p:sp>
      <p:sp>
        <p:nvSpPr>
          <p:cNvPr id="56" name="Rectangle 55"/>
          <p:cNvSpPr/>
          <p:nvPr/>
        </p:nvSpPr>
        <p:spPr>
          <a:xfrm>
            <a:off x="7173316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</a:t>
            </a:r>
            <a:endParaRPr lang="en-GB" dirty="0"/>
          </a:p>
        </p:txBody>
      </p:sp>
      <p:sp>
        <p:nvSpPr>
          <p:cNvPr id="57" name="Rectangle 56"/>
          <p:cNvSpPr/>
          <p:nvPr/>
        </p:nvSpPr>
        <p:spPr>
          <a:xfrm>
            <a:off x="7597074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5821415" y="2039397"/>
                <a:ext cx="425199" cy="18002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415" y="2039397"/>
                <a:ext cx="425199" cy="180020"/>
              </a:xfrm>
              <a:prstGeom prst="rect">
                <a:avLst/>
              </a:prstGeom>
              <a:blipFill rotWithShape="1">
                <a:blip r:embed="rId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/>
          <p:cNvCxnSpPr>
            <a:stCxn id="58" idx="1"/>
            <a:endCxn id="60" idx="3"/>
          </p:cNvCxnSpPr>
          <p:nvPr/>
        </p:nvCxnSpPr>
        <p:spPr>
          <a:xfrm flipH="1">
            <a:off x="5233954" y="2129407"/>
            <a:ext cx="58746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7193121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280500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1705699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2129457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2556988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2961393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3386592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en-GB" dirty="0"/>
          </a:p>
        </p:txBody>
      </p:sp>
      <p:sp>
        <p:nvSpPr>
          <p:cNvPr id="33" name="Rectangle 32"/>
          <p:cNvSpPr/>
          <p:nvPr/>
        </p:nvSpPr>
        <p:spPr>
          <a:xfrm>
            <a:off x="3810350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en-GB" dirty="0"/>
          </a:p>
        </p:txBody>
      </p:sp>
      <p:sp>
        <p:nvSpPr>
          <p:cNvPr id="34" name="Rectangle 33"/>
          <p:cNvSpPr/>
          <p:nvPr/>
        </p:nvSpPr>
        <p:spPr>
          <a:xfrm>
            <a:off x="4237881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endParaRPr lang="en-GB" dirty="0"/>
          </a:p>
        </p:txBody>
      </p:sp>
      <p:sp>
        <p:nvSpPr>
          <p:cNvPr id="35" name="Rectangle 34"/>
          <p:cNvSpPr/>
          <p:nvPr/>
        </p:nvSpPr>
        <p:spPr>
          <a:xfrm>
            <a:off x="4661830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endParaRPr lang="en-GB" dirty="0"/>
          </a:p>
        </p:txBody>
      </p:sp>
      <p:sp>
        <p:nvSpPr>
          <p:cNvPr id="36" name="Rectangle 35"/>
          <p:cNvSpPr/>
          <p:nvPr/>
        </p:nvSpPr>
        <p:spPr>
          <a:xfrm>
            <a:off x="5087029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5510787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GB" dirty="0"/>
          </a:p>
        </p:txBody>
      </p:sp>
      <p:sp>
        <p:nvSpPr>
          <p:cNvPr id="38" name="Rectangle 37"/>
          <p:cNvSpPr/>
          <p:nvPr/>
        </p:nvSpPr>
        <p:spPr>
          <a:xfrm>
            <a:off x="5938318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</a:t>
            </a:r>
            <a:endParaRPr lang="en-GB" dirty="0"/>
          </a:p>
        </p:txBody>
      </p:sp>
      <p:sp>
        <p:nvSpPr>
          <p:cNvPr id="39" name="Rectangle 38"/>
          <p:cNvSpPr/>
          <p:nvPr/>
        </p:nvSpPr>
        <p:spPr>
          <a:xfrm>
            <a:off x="6342723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</a:t>
            </a:r>
            <a:endParaRPr lang="en-GB" dirty="0"/>
          </a:p>
        </p:txBody>
      </p:sp>
      <p:sp>
        <p:nvSpPr>
          <p:cNvPr id="40" name="Rectangle 39"/>
          <p:cNvSpPr/>
          <p:nvPr/>
        </p:nvSpPr>
        <p:spPr>
          <a:xfrm>
            <a:off x="6767922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14</a:t>
            </a:r>
            <a:endParaRPr lang="en-GB" dirty="0"/>
          </a:p>
        </p:txBody>
      </p:sp>
      <p:sp>
        <p:nvSpPr>
          <p:cNvPr id="41" name="Rectangle 40"/>
          <p:cNvSpPr/>
          <p:nvPr/>
        </p:nvSpPr>
        <p:spPr>
          <a:xfrm>
            <a:off x="7191680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</a:t>
            </a:r>
            <a:endParaRPr lang="en-GB" dirty="0"/>
          </a:p>
        </p:txBody>
      </p:sp>
      <p:sp>
        <p:nvSpPr>
          <p:cNvPr id="74" name="Rectangle 73"/>
          <p:cNvSpPr/>
          <p:nvPr/>
        </p:nvSpPr>
        <p:spPr>
          <a:xfrm>
            <a:off x="1281941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GB" dirty="0"/>
          </a:p>
        </p:txBody>
      </p:sp>
      <p:sp>
        <p:nvSpPr>
          <p:cNvPr id="75" name="Rectangle 74"/>
          <p:cNvSpPr/>
          <p:nvPr/>
        </p:nvSpPr>
        <p:spPr>
          <a:xfrm>
            <a:off x="1707140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GB" dirty="0"/>
          </a:p>
        </p:txBody>
      </p:sp>
      <p:sp>
        <p:nvSpPr>
          <p:cNvPr id="76" name="Rectangle 75"/>
          <p:cNvSpPr/>
          <p:nvPr/>
        </p:nvSpPr>
        <p:spPr>
          <a:xfrm>
            <a:off x="2130898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GB" dirty="0"/>
          </a:p>
        </p:txBody>
      </p:sp>
      <p:sp>
        <p:nvSpPr>
          <p:cNvPr id="77" name="Rectangle 76"/>
          <p:cNvSpPr/>
          <p:nvPr/>
        </p:nvSpPr>
        <p:spPr>
          <a:xfrm>
            <a:off x="2558429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GB" dirty="0"/>
          </a:p>
        </p:txBody>
      </p:sp>
      <p:sp>
        <p:nvSpPr>
          <p:cNvPr id="78" name="Rectangle 77"/>
          <p:cNvSpPr/>
          <p:nvPr/>
        </p:nvSpPr>
        <p:spPr>
          <a:xfrm>
            <a:off x="2962834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GB" dirty="0"/>
          </a:p>
        </p:txBody>
      </p:sp>
      <p:sp>
        <p:nvSpPr>
          <p:cNvPr id="79" name="Rectangle 78"/>
          <p:cNvSpPr/>
          <p:nvPr/>
        </p:nvSpPr>
        <p:spPr>
          <a:xfrm>
            <a:off x="3388033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GB" dirty="0"/>
          </a:p>
        </p:txBody>
      </p:sp>
      <p:sp>
        <p:nvSpPr>
          <p:cNvPr id="80" name="Rectangle 79"/>
          <p:cNvSpPr/>
          <p:nvPr/>
        </p:nvSpPr>
        <p:spPr>
          <a:xfrm>
            <a:off x="3811791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GB" dirty="0"/>
          </a:p>
        </p:txBody>
      </p:sp>
      <p:sp>
        <p:nvSpPr>
          <p:cNvPr id="81" name="Rectangle 80"/>
          <p:cNvSpPr/>
          <p:nvPr/>
        </p:nvSpPr>
        <p:spPr>
          <a:xfrm>
            <a:off x="4239322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GB" dirty="0"/>
          </a:p>
        </p:txBody>
      </p:sp>
      <p:sp>
        <p:nvSpPr>
          <p:cNvPr id="82" name="Rectangle 81"/>
          <p:cNvSpPr/>
          <p:nvPr/>
        </p:nvSpPr>
        <p:spPr>
          <a:xfrm>
            <a:off x="4663271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GB" dirty="0"/>
          </a:p>
        </p:txBody>
      </p:sp>
      <p:sp>
        <p:nvSpPr>
          <p:cNvPr id="83" name="Rectangle 82"/>
          <p:cNvSpPr/>
          <p:nvPr/>
        </p:nvSpPr>
        <p:spPr>
          <a:xfrm>
            <a:off x="5088470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GB" dirty="0"/>
          </a:p>
        </p:txBody>
      </p:sp>
      <p:sp>
        <p:nvSpPr>
          <p:cNvPr id="84" name="Rectangle 83"/>
          <p:cNvSpPr/>
          <p:nvPr/>
        </p:nvSpPr>
        <p:spPr>
          <a:xfrm>
            <a:off x="5512228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GB" dirty="0"/>
          </a:p>
        </p:txBody>
      </p:sp>
      <p:sp>
        <p:nvSpPr>
          <p:cNvPr id="85" name="Rectangle 84"/>
          <p:cNvSpPr/>
          <p:nvPr/>
        </p:nvSpPr>
        <p:spPr>
          <a:xfrm>
            <a:off x="5939759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</a:t>
            </a:r>
            <a:endParaRPr lang="en-GB" dirty="0"/>
          </a:p>
        </p:txBody>
      </p:sp>
      <p:sp>
        <p:nvSpPr>
          <p:cNvPr id="86" name="Rectangle 85"/>
          <p:cNvSpPr/>
          <p:nvPr/>
        </p:nvSpPr>
        <p:spPr>
          <a:xfrm>
            <a:off x="6344164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</a:t>
            </a:r>
            <a:endParaRPr lang="en-GB" dirty="0"/>
          </a:p>
        </p:txBody>
      </p:sp>
      <p:sp>
        <p:nvSpPr>
          <p:cNvPr id="87" name="Rectangle 86"/>
          <p:cNvSpPr/>
          <p:nvPr/>
        </p:nvSpPr>
        <p:spPr>
          <a:xfrm>
            <a:off x="6769363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14</a:t>
            </a:r>
            <a:endParaRPr lang="en-GB" dirty="0"/>
          </a:p>
        </p:txBody>
      </p:sp>
      <p:sp>
        <p:nvSpPr>
          <p:cNvPr id="60" name="Flowchart: Manual Operation 59"/>
          <p:cNvSpPr/>
          <p:nvPr/>
        </p:nvSpPr>
        <p:spPr>
          <a:xfrm>
            <a:off x="3471132" y="1823373"/>
            <a:ext cx="1958691" cy="612068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 smtClean="0"/>
              <a:t>Permutation </a:t>
            </a:r>
            <a:r>
              <a:rPr lang="en-GB" sz="1500" dirty="0"/>
              <a:t>generator </a:t>
            </a:r>
          </a:p>
        </p:txBody>
      </p:sp>
      <p:cxnSp>
        <p:nvCxnSpPr>
          <p:cNvPr id="91" name="Straight Arrow Connector 90"/>
          <p:cNvCxnSpPr>
            <a:stCxn id="61" idx="1"/>
            <a:endCxn id="65" idx="5"/>
          </p:cNvCxnSpPr>
          <p:nvPr/>
        </p:nvCxnSpPr>
        <p:spPr>
          <a:xfrm flipH="1">
            <a:off x="5188330" y="4645579"/>
            <a:ext cx="10582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58"/>
              <p:cNvSpPr/>
              <p:nvPr/>
            </p:nvSpPr>
            <p:spPr>
              <a:xfrm>
                <a:off x="6246614" y="4555569"/>
                <a:ext cx="425199" cy="18002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𝑠𝑎𝑚𝑝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614" y="4555569"/>
                <a:ext cx="425199" cy="180020"/>
              </a:xfrm>
              <a:prstGeom prst="rect">
                <a:avLst/>
              </a:prstGeom>
              <a:blipFill rotWithShape="1">
                <a:blip r:embed="rId4"/>
                <a:stretch>
                  <a:fillRect l="-8219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קבוצה 20"/>
          <p:cNvGrpSpPr/>
          <p:nvPr/>
        </p:nvGrpSpPr>
        <p:grpSpPr>
          <a:xfrm>
            <a:off x="835834" y="3134583"/>
            <a:ext cx="2535832" cy="180891"/>
            <a:chOff x="835834" y="3134583"/>
            <a:chExt cx="2535832" cy="180891"/>
          </a:xfrm>
        </p:grpSpPr>
        <p:sp>
          <p:nvSpPr>
            <p:cNvPr id="43" name="Rectangle 42"/>
            <p:cNvSpPr/>
            <p:nvPr/>
          </p:nvSpPr>
          <p:spPr>
            <a:xfrm>
              <a:off x="835834" y="3134583"/>
              <a:ext cx="425199" cy="1800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11</a:t>
              </a:r>
              <a:endParaRPr lang="en-GB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261033" y="3134583"/>
              <a:ext cx="425199" cy="1800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GB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684791" y="3134583"/>
              <a:ext cx="425199" cy="1800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10</a:t>
              </a:r>
              <a:endParaRPr lang="en-GB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542062" y="3135454"/>
              <a:ext cx="425199" cy="1800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14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946467" y="3135454"/>
              <a:ext cx="425199" cy="1800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9</a:t>
              </a:r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58"/>
                <p:cNvSpPr/>
                <p:nvPr/>
              </p:nvSpPr>
              <p:spPr>
                <a:xfrm>
                  <a:off x="2109991" y="3134583"/>
                  <a:ext cx="432185" cy="180020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𝑠𝑎𝑚𝑝</m:t>
                            </m:r>
                          </m:sub>
                        </m:sSub>
                      </m:oMath>
                    </m:oMathPara>
                  </a14:m>
                  <a:endParaRPr lang="en-GB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9991" y="3134583"/>
                  <a:ext cx="432185" cy="1800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6667" b="-147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58"/>
              <p:cNvSpPr/>
              <p:nvPr/>
            </p:nvSpPr>
            <p:spPr>
              <a:xfrm>
                <a:off x="3585501" y="5628317"/>
                <a:ext cx="1968226" cy="216024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05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𝑐𝑡𝑟𝑙</m:t>
                    </m:r>
                    <m:r>
                      <a:rPr lang="en-US" sz="105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05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5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𝐸𝑛𝑐</m:t>
                        </m:r>
                      </m:e>
                      <m:sub>
                        <m:r>
                          <a:rPr lang="en-US" sz="105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𝑃𝑅</m:t>
                        </m:r>
                      </m:sub>
                    </m:sSub>
                    <m:r>
                      <a:rPr lang="en-US" sz="105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05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5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105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𝑠𝑎𝑚𝑝</m:t>
                        </m:r>
                      </m:sub>
                    </m:sSub>
                    <m:r>
                      <a:rPr lang="en-US" sz="105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05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5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105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sub>
                    </m:sSub>
                    <m:r>
                      <a:rPr lang="en-US" sz="105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100">
                            <a:solidFill>
                              <a:schemeClr val="tx1"/>
                            </a:solidFill>
                            <a:latin typeface="Cambria Math"/>
                          </a:rPr>
                          <m:t>PRG</m:t>
                        </m:r>
                      </m:sub>
                    </m:sSub>
                    <m:r>
                      <a:rPr lang="en-US" sz="105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sz="1100" dirty="0" smtClean="0">
                    <a:solidFill>
                      <a:schemeClr val="tx1"/>
                    </a:solidFill>
                  </a:rPr>
                  <a:t> </a:t>
                </a:r>
                <a:endParaRPr lang="en-GB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501" y="5628317"/>
                <a:ext cx="1968226" cy="216024"/>
              </a:xfrm>
              <a:prstGeom prst="rect">
                <a:avLst/>
              </a:prstGeom>
              <a:blipFill>
                <a:blip r:embed="rId6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מחבר חץ ישר 5"/>
          <p:cNvCxnSpPr>
            <a:stCxn id="64" idx="0"/>
          </p:cNvCxnSpPr>
          <p:nvPr/>
        </p:nvCxnSpPr>
        <p:spPr>
          <a:xfrm flipV="1">
            <a:off x="4569614" y="5339818"/>
            <a:ext cx="9668" cy="2884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58"/>
              <p:cNvSpPr/>
              <p:nvPr/>
            </p:nvSpPr>
            <p:spPr>
              <a:xfrm>
                <a:off x="5921060" y="3135454"/>
                <a:ext cx="425199" cy="18002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060" y="3135454"/>
                <a:ext cx="425199" cy="180020"/>
              </a:xfrm>
              <a:prstGeom prst="rect">
                <a:avLst/>
              </a:prstGeom>
              <a:blipFill rotWithShape="1">
                <a:blip r:embed="rId8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קבוצה 3"/>
          <p:cNvGrpSpPr/>
          <p:nvPr/>
        </p:nvGrpSpPr>
        <p:grpSpPr>
          <a:xfrm>
            <a:off x="8360649" y="1901089"/>
            <a:ext cx="648072" cy="1584176"/>
            <a:chOff x="8282830" y="1904653"/>
            <a:chExt cx="648072" cy="1584176"/>
          </a:xfrm>
        </p:grpSpPr>
        <p:sp>
          <p:nvSpPr>
            <p:cNvPr id="2" name="תרשים זרימה: פעולה ידנית 1"/>
            <p:cNvSpPr/>
            <p:nvPr/>
          </p:nvSpPr>
          <p:spPr>
            <a:xfrm rot="5400000">
              <a:off x="7814778" y="2372705"/>
              <a:ext cx="1584176" cy="648072"/>
            </a:xfrm>
            <a:prstGeom prst="flowChartManualOpe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מלבן 2"/>
            <p:cNvSpPr/>
            <p:nvPr/>
          </p:nvSpPr>
          <p:spPr>
            <a:xfrm>
              <a:off x="8320826" y="2528600"/>
              <a:ext cx="5720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PRG</a:t>
              </a:r>
            </a:p>
          </p:txBody>
        </p:sp>
      </p:grpSp>
      <p:cxnSp>
        <p:nvCxnSpPr>
          <p:cNvPr id="102" name="Straight Arrow Connector 90"/>
          <p:cNvCxnSpPr>
            <a:stCxn id="103" idx="0"/>
            <a:endCxn id="2" idx="3"/>
          </p:cNvCxnSpPr>
          <p:nvPr/>
        </p:nvCxnSpPr>
        <p:spPr>
          <a:xfrm flipV="1">
            <a:off x="8684685" y="3326847"/>
            <a:ext cx="0" cy="750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58"/>
              <p:cNvSpPr/>
              <p:nvPr/>
            </p:nvSpPr>
            <p:spPr>
              <a:xfrm>
                <a:off x="8472085" y="4077072"/>
                <a:ext cx="425199" cy="18002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PRG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3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2085" y="4077072"/>
                <a:ext cx="425199" cy="180020"/>
              </a:xfrm>
              <a:prstGeom prst="rect">
                <a:avLst/>
              </a:prstGeom>
              <a:blipFill rotWithShape="1">
                <a:blip r:embed="rId10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קבוצה 16"/>
          <p:cNvGrpSpPr/>
          <p:nvPr/>
        </p:nvGrpSpPr>
        <p:grpSpPr>
          <a:xfrm>
            <a:off x="3364646" y="2647673"/>
            <a:ext cx="4678873" cy="184921"/>
            <a:chOff x="3364646" y="2647673"/>
            <a:chExt cx="4678873" cy="184921"/>
          </a:xfrm>
        </p:grpSpPr>
        <p:sp>
          <p:nvSpPr>
            <p:cNvPr id="162" name="Rectangle 53"/>
            <p:cNvSpPr/>
            <p:nvPr/>
          </p:nvSpPr>
          <p:spPr>
            <a:xfrm>
              <a:off x="6342722" y="2652574"/>
              <a:ext cx="425199" cy="18002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~</a:t>
              </a:r>
              <a:endParaRPr lang="en-GB" dirty="0"/>
            </a:p>
          </p:txBody>
        </p:sp>
        <p:sp>
          <p:nvSpPr>
            <p:cNvPr id="163" name="Rectangle 54"/>
            <p:cNvSpPr/>
            <p:nvPr/>
          </p:nvSpPr>
          <p:spPr>
            <a:xfrm>
              <a:off x="6769363" y="2652574"/>
              <a:ext cx="425199" cy="18002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~</a:t>
              </a:r>
              <a:endParaRPr lang="en-GB" dirty="0"/>
            </a:p>
          </p:txBody>
        </p:sp>
        <p:sp>
          <p:nvSpPr>
            <p:cNvPr id="164" name="Rectangle 55"/>
            <p:cNvSpPr/>
            <p:nvPr/>
          </p:nvSpPr>
          <p:spPr>
            <a:xfrm>
              <a:off x="7194562" y="2652574"/>
              <a:ext cx="425199" cy="18002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~</a:t>
              </a:r>
              <a:endParaRPr lang="en-GB" dirty="0"/>
            </a:p>
          </p:txBody>
        </p:sp>
        <p:sp>
          <p:nvSpPr>
            <p:cNvPr id="165" name="Rectangle 56"/>
            <p:cNvSpPr/>
            <p:nvPr/>
          </p:nvSpPr>
          <p:spPr>
            <a:xfrm>
              <a:off x="7618320" y="2652574"/>
              <a:ext cx="425199" cy="18002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~</a:t>
              </a:r>
              <a:endParaRPr lang="en-GB" dirty="0"/>
            </a:p>
          </p:txBody>
        </p:sp>
        <p:sp>
          <p:nvSpPr>
            <p:cNvPr id="174" name="Rectangle 53"/>
            <p:cNvSpPr/>
            <p:nvPr/>
          </p:nvSpPr>
          <p:spPr>
            <a:xfrm>
              <a:off x="4226237" y="2647673"/>
              <a:ext cx="425199" cy="18002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~</a:t>
              </a:r>
              <a:endParaRPr lang="en-GB" dirty="0"/>
            </a:p>
          </p:txBody>
        </p:sp>
        <p:sp>
          <p:nvSpPr>
            <p:cNvPr id="175" name="Rectangle 54"/>
            <p:cNvSpPr/>
            <p:nvPr/>
          </p:nvSpPr>
          <p:spPr>
            <a:xfrm>
              <a:off x="4630642" y="2647673"/>
              <a:ext cx="425199" cy="18002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~</a:t>
              </a:r>
              <a:endParaRPr lang="en-GB" dirty="0"/>
            </a:p>
          </p:txBody>
        </p:sp>
        <p:sp>
          <p:nvSpPr>
            <p:cNvPr id="176" name="Rectangle 55"/>
            <p:cNvSpPr/>
            <p:nvPr/>
          </p:nvSpPr>
          <p:spPr>
            <a:xfrm>
              <a:off x="5055841" y="2647673"/>
              <a:ext cx="425199" cy="18002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~</a:t>
              </a:r>
              <a:endParaRPr lang="en-GB" dirty="0"/>
            </a:p>
          </p:txBody>
        </p:sp>
        <p:sp>
          <p:nvSpPr>
            <p:cNvPr id="177" name="Rectangle 56"/>
            <p:cNvSpPr/>
            <p:nvPr/>
          </p:nvSpPr>
          <p:spPr>
            <a:xfrm>
              <a:off x="5479599" y="2647673"/>
              <a:ext cx="425199" cy="18002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~</a:t>
              </a:r>
              <a:endParaRPr lang="en-GB" dirty="0"/>
            </a:p>
          </p:txBody>
        </p:sp>
        <p:sp>
          <p:nvSpPr>
            <p:cNvPr id="180" name="Rectangle 55"/>
            <p:cNvSpPr/>
            <p:nvPr/>
          </p:nvSpPr>
          <p:spPr>
            <a:xfrm>
              <a:off x="3364646" y="2647673"/>
              <a:ext cx="425199" cy="18002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~</a:t>
              </a:r>
              <a:endParaRPr lang="en-GB" dirty="0"/>
            </a:p>
          </p:txBody>
        </p:sp>
        <p:sp>
          <p:nvSpPr>
            <p:cNvPr id="181" name="Rectangle 56"/>
            <p:cNvSpPr/>
            <p:nvPr/>
          </p:nvSpPr>
          <p:spPr>
            <a:xfrm>
              <a:off x="3788404" y="2647673"/>
              <a:ext cx="425199" cy="18002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~</a:t>
              </a:r>
              <a:endParaRPr lang="en-GB" dirty="0"/>
            </a:p>
          </p:txBody>
        </p:sp>
      </p:grpSp>
      <p:grpSp>
        <p:nvGrpSpPr>
          <p:cNvPr id="16" name="קבוצה 15"/>
          <p:cNvGrpSpPr/>
          <p:nvPr/>
        </p:nvGrpSpPr>
        <p:grpSpPr>
          <a:xfrm>
            <a:off x="835835" y="2647673"/>
            <a:ext cx="2528811" cy="184921"/>
            <a:chOff x="835835" y="2647673"/>
            <a:chExt cx="2528811" cy="184921"/>
          </a:xfrm>
        </p:grpSpPr>
        <p:sp>
          <p:nvSpPr>
            <p:cNvPr id="178" name="Rectangle 53"/>
            <p:cNvSpPr/>
            <p:nvPr/>
          </p:nvSpPr>
          <p:spPr>
            <a:xfrm>
              <a:off x="2535042" y="2647673"/>
              <a:ext cx="425199" cy="18002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~</a:t>
              </a:r>
              <a:endParaRPr lang="en-GB" dirty="0"/>
            </a:p>
          </p:txBody>
        </p:sp>
        <p:sp>
          <p:nvSpPr>
            <p:cNvPr id="179" name="Rectangle 54"/>
            <p:cNvSpPr/>
            <p:nvPr/>
          </p:nvSpPr>
          <p:spPr>
            <a:xfrm>
              <a:off x="2939447" y="2647673"/>
              <a:ext cx="425199" cy="18002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~</a:t>
              </a:r>
              <a:endParaRPr lang="en-GB" dirty="0"/>
            </a:p>
          </p:txBody>
        </p:sp>
        <p:sp>
          <p:nvSpPr>
            <p:cNvPr id="183" name="Rectangle 54"/>
            <p:cNvSpPr/>
            <p:nvPr/>
          </p:nvSpPr>
          <p:spPr>
            <a:xfrm>
              <a:off x="835835" y="2652574"/>
              <a:ext cx="425199" cy="18002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~</a:t>
              </a:r>
              <a:endParaRPr lang="en-GB" dirty="0"/>
            </a:p>
          </p:txBody>
        </p:sp>
        <p:sp>
          <p:nvSpPr>
            <p:cNvPr id="184" name="Rectangle 55"/>
            <p:cNvSpPr/>
            <p:nvPr/>
          </p:nvSpPr>
          <p:spPr>
            <a:xfrm>
              <a:off x="1261034" y="2652574"/>
              <a:ext cx="425199" cy="18002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~</a:t>
              </a:r>
              <a:endParaRPr lang="en-GB" dirty="0"/>
            </a:p>
          </p:txBody>
        </p:sp>
        <p:sp>
          <p:nvSpPr>
            <p:cNvPr id="185" name="Rectangle 56"/>
            <p:cNvSpPr/>
            <p:nvPr/>
          </p:nvSpPr>
          <p:spPr>
            <a:xfrm>
              <a:off x="1684792" y="2652574"/>
              <a:ext cx="425199" cy="18002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~</a:t>
              </a:r>
              <a:endParaRPr lang="en-GB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4255584" y="2793983"/>
                <a:ext cx="3665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</a:rPr>
                        <m:t>⊕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584" y="2793983"/>
                <a:ext cx="366504" cy="338554"/>
              </a:xfrm>
              <a:prstGeom prst="rect">
                <a:avLst/>
              </a:prstGeom>
              <a:blipFill rotWithShape="1">
                <a:blip r:embed="rId11"/>
                <a:stretch>
                  <a:fillRect r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2" name="קבוצה 91"/>
          <p:cNvGrpSpPr/>
          <p:nvPr/>
        </p:nvGrpSpPr>
        <p:grpSpPr>
          <a:xfrm>
            <a:off x="7968066" y="206642"/>
            <a:ext cx="516488" cy="1152128"/>
            <a:chOff x="7956199" y="206642"/>
            <a:chExt cx="516488" cy="1152128"/>
          </a:xfrm>
        </p:grpSpPr>
        <p:sp>
          <p:nvSpPr>
            <p:cNvPr id="93" name="טרפז 92"/>
            <p:cNvSpPr/>
            <p:nvPr/>
          </p:nvSpPr>
          <p:spPr>
            <a:xfrm rot="16200000">
              <a:off x="7633481" y="548680"/>
              <a:ext cx="1152128" cy="468052"/>
            </a:xfrm>
            <a:prstGeom prst="trapezoid">
              <a:avLst>
                <a:gd name="adj" fmla="val 3895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מלבן 93"/>
            <p:cNvSpPr/>
            <p:nvPr/>
          </p:nvSpPr>
          <p:spPr>
            <a:xfrm>
              <a:off x="7956199" y="598040"/>
              <a:ext cx="5164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Enc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95" name="מלבן 94"/>
          <p:cNvSpPr/>
          <p:nvPr/>
        </p:nvSpPr>
        <p:spPr>
          <a:xfrm rot="16200000">
            <a:off x="8082390" y="692696"/>
            <a:ext cx="1512168" cy="1800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Message</a:t>
            </a:r>
            <a:endParaRPr lang="en-US" dirty="0"/>
          </a:p>
        </p:txBody>
      </p:sp>
      <p:cxnSp>
        <p:nvCxnSpPr>
          <p:cNvPr id="96" name="מחבר חץ ישר 95"/>
          <p:cNvCxnSpPr>
            <a:stCxn id="95" idx="0"/>
            <a:endCxn id="93" idx="2"/>
          </p:cNvCxnSpPr>
          <p:nvPr/>
        </p:nvCxnSpPr>
        <p:spPr>
          <a:xfrm flipH="1">
            <a:off x="8455438" y="782706"/>
            <a:ext cx="29302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מחבר חץ ישר 96"/>
          <p:cNvCxnSpPr>
            <a:stCxn id="93" idx="0"/>
          </p:cNvCxnSpPr>
          <p:nvPr/>
        </p:nvCxnSpPr>
        <p:spPr>
          <a:xfrm flipH="1">
            <a:off x="7618320" y="782706"/>
            <a:ext cx="36906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מלבן 97"/>
          <p:cNvSpPr/>
          <p:nvPr/>
        </p:nvSpPr>
        <p:spPr>
          <a:xfrm>
            <a:off x="123046" y="5920328"/>
            <a:ext cx="1986945" cy="77833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Codes for BSC </a:t>
            </a:r>
            <a:r>
              <a:rPr lang="en-US" dirty="0" smtClean="0"/>
              <a:t>channels</a:t>
            </a:r>
            <a:endParaRPr lang="en-US" dirty="0"/>
          </a:p>
        </p:txBody>
      </p:sp>
      <p:sp>
        <p:nvSpPr>
          <p:cNvPr id="99" name="מלבן 98"/>
          <p:cNvSpPr/>
          <p:nvPr/>
        </p:nvSpPr>
        <p:spPr>
          <a:xfrm>
            <a:off x="2176776" y="5901989"/>
            <a:ext cx="1252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permuting &amp; sampling</a:t>
            </a:r>
            <a:endParaRPr lang="en-US" dirty="0"/>
          </a:p>
        </p:txBody>
      </p:sp>
      <p:sp>
        <p:nvSpPr>
          <p:cNvPr id="100" name="מלבן 99"/>
          <p:cNvSpPr/>
          <p:nvPr/>
        </p:nvSpPr>
        <p:spPr>
          <a:xfrm>
            <a:off x="3503600" y="5920328"/>
            <a:ext cx="1986945" cy="77833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Codes against additive channels</a:t>
            </a:r>
          </a:p>
        </p:txBody>
      </p:sp>
      <p:sp>
        <p:nvSpPr>
          <p:cNvPr id="101" name="מלבן 100"/>
          <p:cNvSpPr/>
          <p:nvPr/>
        </p:nvSpPr>
        <p:spPr>
          <a:xfrm>
            <a:off x="6899936" y="5913385"/>
            <a:ext cx="1986945" cy="77833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Codes against </a:t>
            </a:r>
            <a:r>
              <a:rPr lang="en-US" dirty="0" smtClean="0"/>
              <a:t>bounded channels</a:t>
            </a:r>
            <a:endParaRPr lang="en-US" dirty="0"/>
          </a:p>
        </p:txBody>
      </p:sp>
      <p:sp>
        <p:nvSpPr>
          <p:cNvPr id="104" name="חץ ימינה 103"/>
          <p:cNvSpPr/>
          <p:nvPr/>
        </p:nvSpPr>
        <p:spPr>
          <a:xfrm>
            <a:off x="2124833" y="6472399"/>
            <a:ext cx="1356601" cy="20401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חץ ימינה 104"/>
          <p:cNvSpPr/>
          <p:nvPr/>
        </p:nvSpPr>
        <p:spPr>
          <a:xfrm>
            <a:off x="5513669" y="6471791"/>
            <a:ext cx="1356601" cy="20401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מלבן 105"/>
          <p:cNvSpPr/>
          <p:nvPr/>
        </p:nvSpPr>
        <p:spPr>
          <a:xfrm>
            <a:off x="5414729" y="5913385"/>
            <a:ext cx="1554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pseudo randomness</a:t>
            </a:r>
          </a:p>
        </p:txBody>
      </p:sp>
      <p:pic>
        <p:nvPicPr>
          <p:cNvPr id="107" name="תמונה 106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2988" y="5139143"/>
            <a:ext cx="1085691" cy="686125"/>
          </a:xfrm>
          <a:prstGeom prst="rect">
            <a:avLst/>
          </a:prstGeom>
        </p:spPr>
      </p:pic>
      <p:sp>
        <p:nvSpPr>
          <p:cNvPr id="108" name="הסבר ענן 107"/>
          <p:cNvSpPr/>
          <p:nvPr/>
        </p:nvSpPr>
        <p:spPr>
          <a:xfrm>
            <a:off x="-4084" y="3501008"/>
            <a:ext cx="2562514" cy="1450606"/>
          </a:xfrm>
          <a:prstGeom prst="cloudCallout">
            <a:avLst>
              <a:gd name="adj1" fmla="val -6003"/>
              <a:gd name="adj2" fmla="val 7064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if the channel </a:t>
            </a:r>
            <a:r>
              <a:rPr lang="en-US" b="1" u="sng" dirty="0" smtClean="0">
                <a:solidFill>
                  <a:schemeClr val="tx1"/>
                </a:solidFill>
              </a:rPr>
              <a:t>targets</a:t>
            </a:r>
            <a:r>
              <a:rPr lang="en-US" dirty="0" smtClean="0"/>
              <a:t> the </a:t>
            </a:r>
            <a:r>
              <a:rPr lang="en-US" u="sng" dirty="0" smtClean="0"/>
              <a:t>control </a:t>
            </a:r>
            <a:r>
              <a:rPr lang="en-US" dirty="0" smtClean="0"/>
              <a:t>information?</a:t>
            </a:r>
            <a:endParaRPr lang="en-US" dirty="0"/>
          </a:p>
        </p:txBody>
      </p:sp>
      <p:cxnSp>
        <p:nvCxnSpPr>
          <p:cNvPr id="109" name="מחבר חץ ישר 108"/>
          <p:cNvCxnSpPr/>
          <p:nvPr/>
        </p:nvCxnSpPr>
        <p:spPr>
          <a:xfrm flipV="1">
            <a:off x="4575789" y="4951613"/>
            <a:ext cx="6986" cy="277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58"/>
              <p:cNvSpPr/>
              <p:nvPr/>
            </p:nvSpPr>
            <p:spPr>
              <a:xfrm>
                <a:off x="4150589" y="5139591"/>
                <a:ext cx="425199" cy="18002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𝑠𝑎𝑚𝑝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0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589" y="5139591"/>
                <a:ext cx="425199" cy="180020"/>
              </a:xfrm>
              <a:prstGeom prst="rect">
                <a:avLst/>
              </a:prstGeom>
              <a:blipFill rotWithShape="1">
                <a:blip r:embed="rId2"/>
                <a:stretch>
                  <a:fillRect l="-8108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57"/>
              <p:cNvSpPr/>
              <p:nvPr/>
            </p:nvSpPr>
            <p:spPr>
              <a:xfrm>
                <a:off x="4575789" y="5139591"/>
                <a:ext cx="425199" cy="18002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1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789" y="5139591"/>
                <a:ext cx="425199" cy="1800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58"/>
              <p:cNvSpPr/>
              <p:nvPr/>
            </p:nvSpPr>
            <p:spPr>
              <a:xfrm>
                <a:off x="4992336" y="5139143"/>
                <a:ext cx="425199" cy="18002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PRG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6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336" y="5139143"/>
                <a:ext cx="425199" cy="180020"/>
              </a:xfrm>
              <a:prstGeom prst="rect">
                <a:avLst/>
              </a:prstGeom>
              <a:blipFill rotWithShape="1">
                <a:blip r:embed="rId1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58"/>
              <p:cNvSpPr/>
              <p:nvPr/>
            </p:nvSpPr>
            <p:spPr>
              <a:xfrm>
                <a:off x="4500000" y="4590000"/>
                <a:ext cx="432048" cy="18002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PRG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000" y="4590000"/>
                <a:ext cx="432048" cy="180020"/>
              </a:xfrm>
              <a:prstGeom prst="rect">
                <a:avLst/>
              </a:prstGeom>
              <a:blipFill rotWithShape="1">
                <a:blip r:embed="rId1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Isosceles Triangle 64"/>
          <p:cNvSpPr/>
          <p:nvPr/>
        </p:nvSpPr>
        <p:spPr>
          <a:xfrm>
            <a:off x="3371666" y="4339545"/>
            <a:ext cx="2422218" cy="6120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Sampler</a:t>
            </a:r>
            <a:endParaRPr lang="en-GB" dirty="0"/>
          </a:p>
        </p:txBody>
      </p:sp>
      <p:sp>
        <p:nvSpPr>
          <p:cNvPr id="113" name="TextBox 112"/>
          <p:cNvSpPr txBox="1"/>
          <p:nvPr/>
        </p:nvSpPr>
        <p:spPr>
          <a:xfrm>
            <a:off x="-4084" y="-9905"/>
            <a:ext cx="71287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Codes against bounded channels: (rough sketch)</a:t>
            </a:r>
            <a:endParaRPr lang="he-IL" sz="2400" dirty="0">
              <a:solidFill>
                <a:srgbClr val="002060"/>
              </a:solidFill>
            </a:endParaRPr>
          </a:p>
        </p:txBody>
      </p:sp>
      <p:sp>
        <p:nvSpPr>
          <p:cNvPr id="114" name="הסבר ענן 107"/>
          <p:cNvSpPr/>
          <p:nvPr/>
        </p:nvSpPr>
        <p:spPr>
          <a:xfrm>
            <a:off x="140430" y="3525040"/>
            <a:ext cx="2562514" cy="1450606"/>
          </a:xfrm>
          <a:prstGeom prst="cloudCallout">
            <a:avLst>
              <a:gd name="adj1" fmla="val -6003"/>
              <a:gd name="adj2" fmla="val 7064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channel can inspect the data and find weaknesses</a:t>
            </a:r>
            <a:endParaRPr lang="en-US" dirty="0"/>
          </a:p>
        </p:txBody>
      </p:sp>
      <p:sp>
        <p:nvSpPr>
          <p:cNvPr id="117" name="הסבר ענן 107"/>
          <p:cNvSpPr/>
          <p:nvPr/>
        </p:nvSpPr>
        <p:spPr>
          <a:xfrm>
            <a:off x="1463339" y="4302629"/>
            <a:ext cx="2810296" cy="1450606"/>
          </a:xfrm>
          <a:prstGeom prst="cloudCallout">
            <a:avLst>
              <a:gd name="adj1" fmla="val -58491"/>
              <a:gd name="adj2" fmla="val 3765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GS10: Let’s make the control info pseudorandom.</a:t>
            </a:r>
            <a:endParaRPr lang="en-US" dirty="0"/>
          </a:p>
        </p:txBody>
      </p:sp>
      <p:sp>
        <p:nvSpPr>
          <p:cNvPr id="112" name="הסבר ענן 107"/>
          <p:cNvSpPr/>
          <p:nvPr/>
        </p:nvSpPr>
        <p:spPr>
          <a:xfrm>
            <a:off x="6346228" y="4488887"/>
            <a:ext cx="2810296" cy="1450606"/>
          </a:xfrm>
          <a:prstGeom prst="cloudCallout">
            <a:avLst>
              <a:gd name="adj1" fmla="val -58491"/>
              <a:gd name="adj2" fmla="val 3765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Channel can’t distinguish the data part from control part!</a:t>
            </a:r>
            <a:endParaRPr lang="en-US" dirty="0"/>
          </a:p>
        </p:txBody>
      </p:sp>
      <p:sp>
        <p:nvSpPr>
          <p:cNvPr id="115" name="הסבר ענן 107"/>
          <p:cNvSpPr/>
          <p:nvPr/>
        </p:nvSpPr>
        <p:spPr>
          <a:xfrm>
            <a:off x="-180528" y="872715"/>
            <a:ext cx="3766029" cy="1750925"/>
          </a:xfrm>
          <a:prstGeom prst="cloudCallout">
            <a:avLst>
              <a:gd name="adj1" fmla="val -45968"/>
              <a:gd name="adj2" fmla="val 6639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List decoding: </a:t>
            </a:r>
            <a:r>
              <a:rPr lang="en-US" dirty="0" smtClean="0"/>
              <a:t>Decode PR code on every block.</a:t>
            </a:r>
          </a:p>
          <a:p>
            <a:pPr algn="ctr"/>
            <a:r>
              <a:rPr lang="en-US" dirty="0" smtClean="0"/>
              <a:t>For each candidate, decode message.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11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-0.04479 4.44444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" y="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-0.04722 1.48148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0255 L -0.17049 -0.2118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4" y="-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103" grpId="0" animBg="1"/>
      <p:bldP spid="90" grpId="0"/>
      <p:bldP spid="101" grpId="0" animBg="1"/>
      <p:bldP spid="105" grpId="0" animBg="1"/>
      <p:bldP spid="106" grpId="0"/>
      <p:bldP spid="108" grpId="0" animBg="1"/>
      <p:bldP spid="116" grpId="0" animBg="1"/>
      <p:bldP spid="89" grpId="0" animBg="1"/>
      <p:bldP spid="89" grpId="1" animBg="1"/>
      <p:bldP spid="113" grpId="0"/>
      <p:bldP spid="114" grpId="0" animBg="1"/>
      <p:bldP spid="114" grpId="1" animBg="1"/>
      <p:bldP spid="117" grpId="0" animBg="1"/>
      <p:bldP spid="112" grpId="0" animBg="1"/>
      <p:bldP spid="1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3511" y="116632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Conclusions and open problems</a:t>
            </a:r>
          </a:p>
        </p:txBody>
      </p:sp>
      <p:sp>
        <p:nvSpPr>
          <p:cNvPr id="48" name="מלבן 47"/>
          <p:cNvSpPr/>
          <p:nvPr/>
        </p:nvSpPr>
        <p:spPr>
          <a:xfrm>
            <a:off x="7542991" y="2267580"/>
            <a:ext cx="1114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23529" y="1220936"/>
                <a:ext cx="8640960" cy="2177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>
                    <a:solidFill>
                      <a:srgbClr val="00B050"/>
                    </a:solidFill>
                  </a:rPr>
                  <a:t>Conclusions (main results):</a:t>
                </a:r>
              </a:p>
              <a:p>
                <a:r>
                  <a:rPr lang="en-US" sz="2400" dirty="0"/>
                  <a:t>List-decodable stochastic codes for space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channels in time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&lt;&lt; 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u="sng" dirty="0">
                    <a:solidFill>
                      <a:srgbClr val="0070C0"/>
                    </a:solidFill>
                  </a:rPr>
                  <a:t>Quasilinear</a:t>
                </a:r>
                <a:r>
                  <a:rPr lang="en-US" sz="2400" dirty="0">
                    <a:solidFill>
                      <a:srgbClr val="0070C0"/>
                    </a:solidFill>
                  </a:rPr>
                  <a:t> time</a:t>
                </a:r>
                <a:r>
                  <a:rPr lang="en-US" sz="2400" dirty="0"/>
                  <a:t> encoding decoding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sz="24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b="1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70C0"/>
                    </a:solidFill>
                  </a:rPr>
                  <a:t>Polynomial time</a:t>
                </a:r>
                <a:r>
                  <a:rPr lang="en-US" sz="2400" dirty="0"/>
                  <a:t> encoding and decoding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polylog</m:t>
                        </m:r>
                        <m:d>
                          <m:dPr>
                            <m:ctrlPr>
                              <a:rPr lang="en-US" sz="24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.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9" y="1220936"/>
                <a:ext cx="8640960" cy="2177199"/>
              </a:xfrm>
              <a:prstGeom prst="rect">
                <a:avLst/>
              </a:prstGeom>
              <a:blipFill>
                <a:blip r:embed="rId3"/>
                <a:stretch>
                  <a:fillRect l="-1173" t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8"/>
              <p:cNvSpPr/>
              <p:nvPr/>
            </p:nvSpPr>
            <p:spPr>
              <a:xfrm>
                <a:off x="323529" y="2996952"/>
                <a:ext cx="8640960" cy="3647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 smtClean="0">
                    <a:solidFill>
                      <a:srgbClr val="00B050"/>
                    </a:solidFill>
                  </a:rPr>
                  <a:t>Open problems: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700" dirty="0"/>
                  <a:t>What about unique </a:t>
                </a:r>
                <a:r>
                  <a:rPr lang="en-US" sz="2700" dirty="0" smtClean="0"/>
                  <a:t>decoding?</a:t>
                </a:r>
                <a:endParaRPr lang="en-US" sz="2700" dirty="0"/>
              </a:p>
              <a:p>
                <a:pPr marL="914400" lvl="1" indent="-4572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B050"/>
                    </a:solidFill>
                  </a:rPr>
                  <a:t>[GS16]: </a:t>
                </a:r>
                <a:r>
                  <a:rPr lang="en-US" sz="2400" dirty="0"/>
                  <a:t>impossible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400" dirty="0"/>
              </a:p>
              <a:p>
                <a:pPr marL="914400" lvl="1" indent="-457200">
                  <a:buClr>
                    <a:schemeClr val="tx1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B050"/>
                    </a:solidFill>
                  </a:rPr>
                  <a:t>Subsequent work:</a:t>
                </a:r>
                <a:r>
                  <a:rPr lang="en-US" sz="2400" dirty="0"/>
                  <a:t> explicit unique decoding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/>
                  <a:t> with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4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still open!  </a:t>
                </a:r>
              </a:p>
              <a:p>
                <a:pPr marL="342900" indent="-342900"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700" dirty="0"/>
                  <a:t>Can we get encoding and decoding in linear time?</a:t>
                </a:r>
              </a:p>
              <a:p>
                <a:pPr marL="800100" lvl="1" indent="-342900"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2400" dirty="0"/>
                  <a:t>Our approach has runtime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built </a:t>
                </a:r>
                <a:r>
                  <a:rPr lang="en-US" sz="2400" dirty="0"/>
                  <a:t>in. </a:t>
                </a:r>
              </a:p>
              <a:p>
                <a:pPr marL="800100" lvl="1" indent="-342900">
                  <a:buSzPct val="100000"/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6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9" y="2996952"/>
                <a:ext cx="8640960" cy="3647152"/>
              </a:xfrm>
              <a:prstGeom prst="rect">
                <a:avLst/>
              </a:prstGeom>
              <a:blipFill>
                <a:blip r:embed="rId4"/>
                <a:stretch>
                  <a:fillRect l="-1340" t="-1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CB21A3A-8F13-DE48-92D7-12DEE7726808}"/>
              </a:ext>
            </a:extLst>
          </p:cNvPr>
          <p:cNvSpPr/>
          <p:nvPr/>
        </p:nvSpPr>
        <p:spPr>
          <a:xfrm>
            <a:off x="3524195" y="6110426"/>
            <a:ext cx="208823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>
                <a:solidFill>
                  <a:srgbClr val="0070C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6402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That’s it…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9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9000999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Stochastic codes for space bounded channels </a:t>
            </a:r>
            <a:r>
              <a:rPr lang="en-US" sz="3600" dirty="0" smtClean="0">
                <a:solidFill>
                  <a:srgbClr val="00B050"/>
                </a:solidFill>
              </a:rPr>
              <a:t>Ingredients: </a:t>
            </a:r>
            <a:endParaRPr lang="en-US" sz="36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41723" y="1514329"/>
                <a:ext cx="8945395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 smtClean="0">
                    <a:solidFill>
                      <a:srgbClr val="00B050"/>
                    </a:solidFill>
                  </a:rPr>
                  <a:t>Pseudorandom generator:</a:t>
                </a:r>
              </a:p>
              <a:p>
                <a:r>
                  <a:rPr lang="en-US" sz="2700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𝐺</m:t>
                    </m:r>
                    <m:r>
                      <a:rPr lang="en-US" sz="27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27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7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7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  <m:r>
                              <a:rPr lang="en-US" sz="27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7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7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sup>
                    </m:sSup>
                    <m:r>
                      <a:rPr lang="en-US" sz="27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sz="27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7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7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  <m:r>
                              <a:rPr lang="en-US" sz="27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7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7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700" dirty="0" smtClean="0"/>
                  <a:t> is a </a:t>
                </a:r>
                <a14:m>
                  <m:oMath xmlns:m="http://schemas.openxmlformats.org/officeDocument/2006/math">
                    <m:r>
                      <a:rPr lang="en-US" sz="27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𝜖</m:t>
                    </m:r>
                  </m:oMath>
                </a14:m>
                <a:r>
                  <a:rPr lang="en-US" sz="2700" dirty="0" smtClean="0"/>
                  <a:t>-</a:t>
                </a:r>
                <a:r>
                  <a:rPr lang="en-US" sz="2700" dirty="0" smtClean="0">
                    <a:solidFill>
                      <a:srgbClr val="0070C0"/>
                    </a:solidFill>
                  </a:rPr>
                  <a:t>PRG</a:t>
                </a:r>
                <a:r>
                  <a:rPr lang="en-US" sz="27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700" dirty="0" smtClean="0"/>
                  <a:t>for class of functions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700" dirty="0">
                        <a:solidFill>
                          <a:srgbClr val="FF0000"/>
                        </a:solidFill>
                      </a:rPr>
                      <m:t>Ć</m:t>
                    </m:r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700" dirty="0" smtClean="0"/>
                  <a:t>if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US" sz="27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n-US" sz="27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m:rPr>
                          <m:nor/>
                        </m:rPr>
                        <a:rPr lang="en-US" sz="2700" dirty="0">
                          <a:solidFill>
                            <a:srgbClr val="FF0000"/>
                          </a:solidFill>
                        </a:rPr>
                        <m:t>Ć</m:t>
                      </m:r>
                      <m:r>
                        <a:rPr lang="en-US" sz="27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7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func>
                        <m:funcPr>
                          <m:ctrlPr>
                            <a:rPr lang="en-US" sz="27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en-US" sz="27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sz="2700" b="0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ctrlPr>
                                <a:rPr lang="en-US" sz="27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7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sz="27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7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𝐺</m:t>
                                  </m:r>
                                  <m:r>
                                    <a:rPr lang="en-US" sz="27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7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7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27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7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7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sz="27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]−</m:t>
                      </m:r>
                      <m:r>
                        <m:rPr>
                          <m:sty m:val="p"/>
                        </m:rPr>
                        <a:rPr lang="en-US" sz="2700" b="0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Pr</m:t>
                      </m:r>
                      <m:r>
                        <a:rPr lang="en-US" sz="27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⁡[</m:t>
                      </m:r>
                      <m:r>
                        <a:rPr lang="en-US" sz="27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d>
                        <m:dPr>
                          <m:ctrlPr>
                            <a:rPr lang="en-US" sz="27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7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7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7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7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7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sz="27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]|&lt;</m:t>
                      </m:r>
                      <m:r>
                        <a:rPr lang="en-US" sz="27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𝜖</m:t>
                      </m:r>
                    </m:oMath>
                  </m:oMathPara>
                </a14:m>
                <a:endParaRPr lang="en-US" sz="27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23" y="1514329"/>
                <a:ext cx="8945395" cy="1338828"/>
              </a:xfrm>
              <a:prstGeom prst="rect">
                <a:avLst/>
              </a:prstGeom>
              <a:blipFill rotWithShape="1">
                <a:blip r:embed="rId2"/>
                <a:stretch>
                  <a:fillRect l="-1226" t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41723" y="2969691"/>
                <a:ext cx="8640961" cy="486567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700" dirty="0" smtClean="0">
                    <a:solidFill>
                      <a:srgbClr val="00B050"/>
                    </a:solidFill>
                  </a:rPr>
                  <a:t>Intuition: </a:t>
                </a:r>
                <a:r>
                  <a:rPr lang="en-US" sz="2700" dirty="0" smtClean="0"/>
                  <a:t>functions </a:t>
                </a:r>
                <a:r>
                  <a:rPr lang="en-US" sz="2700" dirty="0"/>
                  <a:t>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700" dirty="0">
                        <a:solidFill>
                          <a:srgbClr val="FF0000"/>
                        </a:solidFill>
                      </a:rPr>
                      <m:t>Ć</m:t>
                    </m:r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700" u="sng" dirty="0"/>
                  <a:t>cannot </a:t>
                </a:r>
                <a:r>
                  <a:rPr lang="en-US" sz="2700" u="sng" dirty="0" smtClean="0"/>
                  <a:t>distinguish</a:t>
                </a:r>
                <a:r>
                  <a:rPr lang="en-US" sz="2700" dirty="0" smtClean="0"/>
                  <a:t> 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sz="27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700" i="1" dirty="0" err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700" i="1" dirty="0" err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700" i="1" dirty="0" err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700" dirty="0" smtClean="0"/>
                  <a:t> </a:t>
                </a:r>
                <a:r>
                  <a:rPr lang="en-US" sz="2700" dirty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𝑈</m:t>
                        </m:r>
                      </m:e>
                      <m:sub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700" dirty="0" smtClean="0"/>
                  <a:t>.</a:t>
                </a:r>
                <a:endParaRPr lang="en-US" sz="27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23" y="2969691"/>
                <a:ext cx="8640961" cy="486567"/>
              </a:xfrm>
              <a:prstGeom prst="roundRect">
                <a:avLst/>
              </a:prstGeom>
              <a:blipFill rotWithShape="1">
                <a:blip r:embed="rId3"/>
                <a:stretch>
                  <a:fillRect t="-8333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1722" y="3717032"/>
                <a:ext cx="8945395" cy="1881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 smtClean="0">
                    <a:solidFill>
                      <a:srgbClr val="00B050"/>
                    </a:solidFill>
                  </a:rPr>
                  <a:t>Averaging Samplers: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</a:rPr>
                      <m:t>𝑆𝑎𝑚𝑝</m:t>
                    </m:r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27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7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7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  <m:r>
                              <a:rPr lang="en-US" sz="27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7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7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sz="27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lang="en-US" sz="27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7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(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7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7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27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7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sz="27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  <m:r>
                          <a:rPr lang="en-US" sz="27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7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700" i="0" dirty="0" smtClean="0"/>
                  <a:t> is an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7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7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𝜖</m:t>
                        </m:r>
                        <m:r>
                          <a:rPr lang="en-US" sz="27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7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700" b="0" i="0" dirty="0" smtClean="0">
                    <a:solidFill>
                      <a:schemeClr val="tx1"/>
                    </a:solidFill>
                    <a:ea typeface="Cambria Math"/>
                  </a:rPr>
                  <a:t>-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𝑆𝑎𝑚𝑝𝑙𝑒𝑟</m:t>
                    </m:r>
                  </m:oMath>
                </a14:m>
                <a:r>
                  <a:rPr lang="en-US" sz="2700" dirty="0" smtClean="0">
                    <a:solidFill>
                      <a:schemeClr val="tx1"/>
                    </a:solidFill>
                  </a:rPr>
                  <a:t> if for every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700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f</m:t>
                    </m:r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27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7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7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  <m:r>
                              <a:rPr lang="en-US" sz="27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7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7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sz="27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→[</m:t>
                    </m:r>
                    <m:r>
                      <a:rPr lang="en-US" sz="27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0</m:t>
                    </m:r>
                    <m:r>
                      <a:rPr lang="en-US" sz="27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sz="27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  <m:r>
                      <a:rPr lang="en-US" sz="27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2700" dirty="0" smtClean="0">
                    <a:solidFill>
                      <a:schemeClr val="tx1"/>
                    </a:solidFill>
                  </a:rPr>
                  <a:t>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Pr</m:t>
                              </m:r>
                            </m:e>
                            <m:lim>
                              <m:d>
                                <m:dPr>
                                  <m:ctrlPr>
                                    <a:rPr lang="en-US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z</m:t>
                                      </m:r>
                                    </m:e>
                                    <m:sub>
                                      <m:r>
                                        <a:rPr lang="en-US" sz="2400" b="0" i="0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b="0" i="0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z</m:t>
                                      </m:r>
                                    </m:e>
                                    <m:sub>
                                      <m:r>
                                        <a:rPr lang="en-US" sz="2400" b="0" i="0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400" b="0" i="0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z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t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Samp</m:t>
                              </m:r>
                              <m:d>
                                <m:dPr>
                                  <m:ctrlPr>
                                    <a:rPr lang="en-US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U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n</m:t>
                                      </m:r>
                                    </m:sub>
                                  </m:sSub>
                                </m:e>
                              </m:d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den>
                                  </m:f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4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24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∈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400" b="0" i="1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400" b="0" i="1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sub>
                                    <m:sup/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sz="2400" b="0" i="1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dirty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dirty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dirty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nary>
                                  <m:r>
                                    <a:rPr lang="en-US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4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400" b="0" i="1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sup>
                                      </m:sSup>
                                    </m:den>
                                  </m:f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4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4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∈</m:t>
                                      </m:r>
                                      <m:sSup>
                                        <m:sSupPr>
                                          <m:ctrlPr>
                                            <a:rPr lang="en-US" sz="2400" b="0" i="1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{"/>
                                              <m:endChr m:val="}"/>
                                              <m:ctrlPr>
                                                <a:rPr lang="en-US" sz="2400" b="0" i="1" dirty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400" b="0" i="1" dirty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0</m:t>
                                              </m:r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400" b="0" i="1" dirty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400" b="0" i="1" dirty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1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400" b="0" i="1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𝑚</m:t>
                                          </m:r>
                                        </m:sup>
                                      </m:sSup>
                                    </m:sub>
                                    <m:sup/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sz="2400" b="0" i="1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nary>
                                </m:e>
                              </m:d>
                              <m: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d>
                        </m:e>
                      </m:func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𝛿</m:t>
                      </m:r>
                    </m:oMath>
                  </m:oMathPara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22" y="3717032"/>
                <a:ext cx="8945395" cy="1881221"/>
              </a:xfrm>
              <a:prstGeom prst="rect">
                <a:avLst/>
              </a:prstGeom>
              <a:blipFill rotWithShape="1">
                <a:blip r:embed="rId4"/>
                <a:stretch>
                  <a:fillRect l="-1226" t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141722" y="5733256"/>
            <a:ext cx="8640962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dirty="0" smtClean="0">
                <a:solidFill>
                  <a:srgbClr val="00B050"/>
                </a:solidFill>
              </a:rPr>
              <a:t>Intuition: </a:t>
            </a:r>
            <a:r>
              <a:rPr lang="en-US" sz="2700" dirty="0" smtClean="0"/>
              <a:t>samplers use few random bits and select a subset that has properties similar to uniform subset.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62837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387356" y="273882"/>
            <a:ext cx="8424936" cy="69115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 Binary List Decodable Codes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מלבן 3"/>
              <p:cNvSpPr/>
              <p:nvPr/>
            </p:nvSpPr>
            <p:spPr>
              <a:xfrm>
                <a:off x="408927" y="1888566"/>
                <a:ext cx="864096" cy="21602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מלבן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27" y="1888566"/>
                <a:ext cx="864096" cy="216024"/>
              </a:xfrm>
              <a:prstGeom prst="rect">
                <a:avLst/>
              </a:prstGeom>
              <a:blipFill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לבן 4"/>
              <p:cNvSpPr/>
              <p:nvPr/>
            </p:nvSpPr>
            <p:spPr>
              <a:xfrm>
                <a:off x="1778470" y="1798659"/>
                <a:ext cx="1692188" cy="38459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𝑍</m:t>
                      </m:r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 dirty="0" err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𝐸𝑛𝑐</m:t>
                      </m:r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 dirty="0" err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מלבן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470" y="1798659"/>
                <a:ext cx="1692188" cy="384591"/>
              </a:xfrm>
              <a:prstGeom prst="rect">
                <a:avLst/>
              </a:prstGeom>
              <a:blipFill>
                <a:blip r:embed="rId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מחבר חץ ישר 16"/>
          <p:cNvCxnSpPr>
            <a:cxnSpLocks/>
            <a:stCxn id="5" idx="3"/>
            <a:endCxn id="6" idx="1"/>
          </p:cNvCxnSpPr>
          <p:nvPr/>
        </p:nvCxnSpPr>
        <p:spPr>
          <a:xfrm flipV="1">
            <a:off x="1273023" y="1990955"/>
            <a:ext cx="505447" cy="56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מלבן 32"/>
              <p:cNvSpPr/>
              <p:nvPr/>
            </p:nvSpPr>
            <p:spPr>
              <a:xfrm>
                <a:off x="3481617" y="1310524"/>
                <a:ext cx="203274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dirty="0"/>
                  <a:t>Channel </a:t>
                </a:r>
                <a:r>
                  <a:rPr lang="en-GB" dirty="0">
                    <a:solidFill>
                      <a:srgbClr val="C00000"/>
                    </a:solidFill>
                  </a:rPr>
                  <a:t>Z’=C(Z) </a:t>
                </a:r>
              </a:p>
              <a:p>
                <a:pPr algn="ctr"/>
                <a:r>
                  <a:rPr lang="en-US" dirty="0"/>
                  <a:t>Induces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 err="1">
                    <a:solidFill>
                      <a:srgbClr val="FF0000"/>
                    </a:solidFill>
                  </a:rPr>
                  <a:t>pn</a:t>
                </a:r>
                <a:r>
                  <a:rPr lang="en-US" dirty="0"/>
                  <a:t> errors</a:t>
                </a:r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מלבן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617" y="1310524"/>
                <a:ext cx="2032742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1198" t="-5660" r="-898" b="-1415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מלבן 43"/>
              <p:cNvSpPr/>
              <p:nvPr/>
            </p:nvSpPr>
            <p:spPr>
              <a:xfrm>
                <a:off x="7816183" y="1673664"/>
                <a:ext cx="864096" cy="21602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14" name="מלבן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183" y="1673664"/>
                <a:ext cx="864096" cy="216024"/>
              </a:xfrm>
              <a:prstGeom prst="rect">
                <a:avLst/>
              </a:prstGeom>
              <a:blipFill>
                <a:blip r:embed="rId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מלבן 44"/>
              <p:cNvSpPr/>
              <p:nvPr/>
            </p:nvSpPr>
            <p:spPr>
              <a:xfrm>
                <a:off x="7816183" y="1365647"/>
                <a:ext cx="864096" cy="21602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מלבן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183" y="1365647"/>
                <a:ext cx="864096" cy="216024"/>
              </a:xfrm>
              <a:prstGeom prst="rect">
                <a:avLst/>
              </a:prstGeom>
              <a:blipFill>
                <a:blip r:embed="rId7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מלבן 45"/>
              <p:cNvSpPr/>
              <p:nvPr/>
            </p:nvSpPr>
            <p:spPr>
              <a:xfrm>
                <a:off x="7816183" y="2290378"/>
                <a:ext cx="864096" cy="21602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16" name="מלבן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183" y="2290378"/>
                <a:ext cx="864096" cy="216024"/>
              </a:xfrm>
              <a:prstGeom prst="rect">
                <a:avLst/>
              </a:prstGeom>
              <a:blipFill>
                <a:blip r:embed="rId8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מלבן 47"/>
          <p:cNvSpPr/>
          <p:nvPr/>
        </p:nvSpPr>
        <p:spPr>
          <a:xfrm>
            <a:off x="7690830" y="1963777"/>
            <a:ext cx="1114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מלבן 53"/>
              <p:cNvSpPr/>
              <p:nvPr/>
            </p:nvSpPr>
            <p:spPr>
              <a:xfrm>
                <a:off x="7960198" y="1921046"/>
                <a:ext cx="5760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⋮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מלבן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0198" y="1921046"/>
                <a:ext cx="57606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מלבן 61"/>
              <p:cNvSpPr/>
              <p:nvPr/>
            </p:nvSpPr>
            <p:spPr>
              <a:xfrm>
                <a:off x="5514359" y="1819382"/>
                <a:ext cx="1692188" cy="36386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𝐷𝑒𝑐</m:t>
                      </m:r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𝑍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′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מלבן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359" y="1819382"/>
                <a:ext cx="1692188" cy="363867"/>
              </a:xfrm>
              <a:prstGeom prst="rect">
                <a:avLst/>
              </a:prstGeom>
              <a:blipFill>
                <a:blip r:embed="rId10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מלבן 63"/>
              <p:cNvSpPr/>
              <p:nvPr/>
            </p:nvSpPr>
            <p:spPr>
              <a:xfrm>
                <a:off x="7453710" y="2637813"/>
                <a:ext cx="135192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∃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: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מלבן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710" y="2637813"/>
                <a:ext cx="1351921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מחבר חץ ישר 65"/>
          <p:cNvCxnSpPr>
            <a:cxnSpLocks/>
            <a:stCxn id="19" idx="3"/>
            <a:endCxn id="15" idx="1"/>
          </p:cNvCxnSpPr>
          <p:nvPr/>
        </p:nvCxnSpPr>
        <p:spPr>
          <a:xfrm flipV="1">
            <a:off x="7206547" y="1473659"/>
            <a:ext cx="609636" cy="5276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67"/>
          <p:cNvCxnSpPr>
            <a:cxnSpLocks/>
            <a:stCxn id="19" idx="3"/>
            <a:endCxn id="14" idx="1"/>
          </p:cNvCxnSpPr>
          <p:nvPr/>
        </p:nvCxnSpPr>
        <p:spPr>
          <a:xfrm flipV="1">
            <a:off x="7206547" y="1781676"/>
            <a:ext cx="609636" cy="2196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69"/>
          <p:cNvCxnSpPr>
            <a:cxnSpLocks/>
            <a:stCxn id="19" idx="3"/>
            <a:endCxn id="16" idx="1"/>
          </p:cNvCxnSpPr>
          <p:nvPr/>
        </p:nvCxnSpPr>
        <p:spPr>
          <a:xfrm>
            <a:off x="7206547" y="2001316"/>
            <a:ext cx="609636" cy="397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מלבן 32"/>
          <p:cNvSpPr/>
          <p:nvPr/>
        </p:nvSpPr>
        <p:spPr>
          <a:xfrm>
            <a:off x="7416072" y="834010"/>
            <a:ext cx="1664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Short list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CFF2277-B339-6449-BC34-C974410EAF41}"/>
                  </a:ext>
                </a:extLst>
              </p:cNvPr>
              <p:cNvSpPr/>
              <p:nvPr/>
            </p:nvSpPr>
            <p:spPr>
              <a:xfrm>
                <a:off x="70703" y="4941167"/>
                <a:ext cx="8842643" cy="1740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 smtClean="0">
                    <a:solidFill>
                      <a:srgbClr val="0070C0"/>
                    </a:solidFill>
                  </a:rPr>
                  <a:t>Shannon channels </a:t>
                </a:r>
                <a:r>
                  <a:rPr lang="en-US" sz="27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𝐵𝑆𝐶</m:t>
                        </m:r>
                      </m:e>
                      <m:sub>
                        <m:r>
                          <a:rPr lang="en-US" sz="2700" i="1" dirty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700" dirty="0"/>
                  <a:t>): </a:t>
                </a:r>
                <a:r>
                  <a:rPr lang="en-US" sz="2700" dirty="0" smtClean="0"/>
                  <a:t>every bit </a:t>
                </a:r>
                <a:r>
                  <a:rPr lang="en-US" sz="2700" dirty="0"/>
                  <a:t>in the codeword is </a:t>
                </a:r>
                <a:r>
                  <a:rPr lang="en-US" sz="2700" dirty="0">
                    <a:solidFill>
                      <a:srgbClr val="0070C0"/>
                    </a:solidFill>
                  </a:rPr>
                  <a:t>independently </a:t>
                </a:r>
                <a:r>
                  <a:rPr lang="en-US" sz="2700" dirty="0"/>
                  <a:t>flipped with probability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/>
                      </a:rPr>
                      <m:t>𝑝</m:t>
                    </m:r>
                    <m:r>
                      <a:rPr lang="en-US" sz="2700" dirty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7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ym typeface="Wingdings" pitchFamily="2" charset="2"/>
                  </a:rPr>
                  <a:t>The channel </a:t>
                </a:r>
                <a:r>
                  <a:rPr lang="en-US" sz="2400" u="sng" dirty="0">
                    <a:sym typeface="Wingdings" pitchFamily="2" charset="2"/>
                  </a:rPr>
                  <a:t>does not</a:t>
                </a:r>
                <a:r>
                  <a:rPr lang="en-US" sz="2400" dirty="0">
                    <a:sym typeface="Wingdings" pitchFamily="2" charset="2"/>
                  </a:rPr>
                  <a:t> look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 smtClean="0">
                        <a:solidFill>
                          <a:srgbClr val="C00000"/>
                        </a:solidFill>
                        <a:latin typeface="Cambria Math"/>
                      </a:rPr>
                      <m:t>Enc</m:t>
                    </m:r>
                    <m:r>
                      <a:rPr lang="en-US" sz="2400" dirty="0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400" dirty="0" err="1">
                        <a:solidFill>
                          <a:srgbClr val="C00000"/>
                        </a:solidFill>
                        <a:latin typeface="Cambria Math"/>
                      </a:rPr>
                      <m:t>m</m:t>
                    </m:r>
                    <m:r>
                      <a:rPr lang="en-US" sz="2400" dirty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70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u="sng" dirty="0" smtClean="0"/>
                  <a:t>Explicit</a:t>
                </a:r>
                <a:r>
                  <a:rPr lang="en-US" sz="2400" dirty="0" smtClean="0"/>
                  <a:t> (linear time) codes </a:t>
                </a:r>
                <a:r>
                  <a:rPr lang="en-US" sz="2400" dirty="0"/>
                  <a:t>with optimal rate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R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H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p</m:t>
                        </m:r>
                      </m:e>
                    </m:d>
                  </m:oMath>
                </a14:m>
                <a:r>
                  <a:rPr lang="en-GB" sz="2400" dirty="0"/>
                  <a:t>.</a:t>
                </a: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CFF2277-B339-6449-BC34-C974410EAF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3" y="4941167"/>
                <a:ext cx="8842643" cy="1740220"/>
              </a:xfrm>
              <a:prstGeom prst="rect">
                <a:avLst/>
              </a:prstGeom>
              <a:blipFill rotWithShape="0">
                <a:blip r:embed="rId12"/>
                <a:stretch>
                  <a:fillRect l="-1310" t="-3158" b="-736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מחבר מרפקי 20">
            <a:extLst>
              <a:ext uri="{FF2B5EF4-FFF2-40B4-BE49-F238E27FC236}">
                <a16:creationId xmlns:a16="http://schemas.microsoft.com/office/drawing/2014/main" id="{0FAD9FF1-7048-ED40-8587-4458ACA6622B}"/>
              </a:ext>
            </a:extLst>
          </p:cNvPr>
          <p:cNvCxnSpPr/>
          <p:nvPr/>
        </p:nvCxnSpPr>
        <p:spPr>
          <a:xfrm>
            <a:off x="3481617" y="1994734"/>
            <a:ext cx="612068" cy="29708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מרפקי 22">
            <a:extLst>
              <a:ext uri="{FF2B5EF4-FFF2-40B4-BE49-F238E27FC236}">
                <a16:creationId xmlns:a16="http://schemas.microsoft.com/office/drawing/2014/main" id="{A496B0E3-9C83-9D4A-AE8F-1A03C7B96E4E}"/>
              </a:ext>
            </a:extLst>
          </p:cNvPr>
          <p:cNvCxnSpPr/>
          <p:nvPr/>
        </p:nvCxnSpPr>
        <p:spPr>
          <a:xfrm flipV="1">
            <a:off x="4071767" y="1957476"/>
            <a:ext cx="432048" cy="334340"/>
          </a:xfrm>
          <a:prstGeom prst="bentConnector3">
            <a:avLst>
              <a:gd name="adj1" fmla="val 4230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מרפקי 23">
            <a:extLst>
              <a:ext uri="{FF2B5EF4-FFF2-40B4-BE49-F238E27FC236}">
                <a16:creationId xmlns:a16="http://schemas.microsoft.com/office/drawing/2014/main" id="{D7345EC0-60B9-AA42-9F14-80454BDAB7C4}"/>
              </a:ext>
            </a:extLst>
          </p:cNvPr>
          <p:cNvCxnSpPr/>
          <p:nvPr/>
        </p:nvCxnSpPr>
        <p:spPr>
          <a:xfrm>
            <a:off x="4503815" y="1956407"/>
            <a:ext cx="612068" cy="33540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מרפקי 31">
            <a:extLst>
              <a:ext uri="{FF2B5EF4-FFF2-40B4-BE49-F238E27FC236}">
                <a16:creationId xmlns:a16="http://schemas.microsoft.com/office/drawing/2014/main" id="{D977540D-C5A5-9841-8006-C82C9E47D6EC}"/>
              </a:ext>
            </a:extLst>
          </p:cNvPr>
          <p:cNvCxnSpPr/>
          <p:nvPr/>
        </p:nvCxnSpPr>
        <p:spPr>
          <a:xfrm flipV="1">
            <a:off x="5082311" y="1956038"/>
            <a:ext cx="432048" cy="334340"/>
          </a:xfrm>
          <a:prstGeom prst="bentConnector3">
            <a:avLst>
              <a:gd name="adj1" fmla="val 4230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3E503C4F-D924-EB46-BA34-5FD6D5D0B43E}"/>
              </a:ext>
            </a:extLst>
          </p:cNvPr>
          <p:cNvSpPr/>
          <p:nvPr/>
        </p:nvSpPr>
        <p:spPr>
          <a:xfrm>
            <a:off x="1043608" y="290802"/>
            <a:ext cx="6647222" cy="8219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smtClean="0">
                <a:solidFill>
                  <a:schemeClr val="tx1"/>
                </a:solidFill>
              </a:rPr>
              <a:t>What about intermediate channel families?</a:t>
            </a:r>
            <a:endParaRPr lang="en-US" sz="27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4DC4302-5C62-4549-AA07-43AEDF3778BA}"/>
                  </a:ext>
                </a:extLst>
              </p:cNvPr>
              <p:cNvSpPr/>
              <p:nvPr/>
            </p:nvSpPr>
            <p:spPr>
              <a:xfrm>
                <a:off x="70703" y="3406498"/>
                <a:ext cx="8842644" cy="1246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>
                    <a:solidFill>
                      <a:srgbClr val="0070C0"/>
                    </a:solidFill>
                  </a:rPr>
                  <a:t>Hamming channels: </a:t>
                </a:r>
                <a:r>
                  <a:rPr lang="en-US" sz="2700" dirty="0"/>
                  <a:t>Can change any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/>
                      </a:rPr>
                      <m:t>𝑝𝑛</m:t>
                    </m:r>
                  </m:oMath>
                </a14:m>
                <a:r>
                  <a:rPr lang="en-US" sz="2700" dirty="0"/>
                  <a:t> bits in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𝐸𝑛𝑐</m:t>
                    </m:r>
                    <m:d>
                      <m:dPr>
                        <m:ctrlPr>
                          <a:rPr lang="en-US" sz="27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i="1" dirty="0" err="1">
                            <a:solidFill>
                              <a:srgbClr val="C00000"/>
                            </a:solidFill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700" dirty="0"/>
                  <a:t>.</a:t>
                </a:r>
              </a:p>
              <a:p>
                <a:pPr marL="514350" indent="-5143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The channel is an </a:t>
                </a:r>
                <a:r>
                  <a:rPr lang="en-GB" sz="2400" dirty="0">
                    <a:solidFill>
                      <a:srgbClr val="0070C0"/>
                    </a:solidFill>
                  </a:rPr>
                  <a:t>adversary </a:t>
                </a:r>
                <a:r>
                  <a:rPr lang="en-GB" sz="2400" dirty="0"/>
                  <a:t>that</a:t>
                </a:r>
                <a:r>
                  <a:rPr lang="en-GB" sz="2400" dirty="0">
                    <a:solidFill>
                      <a:srgbClr val="0070C0"/>
                    </a:solidFill>
                  </a:rPr>
                  <a:t> </a:t>
                </a:r>
                <a:r>
                  <a:rPr lang="en-GB" sz="2400" dirty="0"/>
                  <a:t>depends on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/>
                      </a:rPr>
                      <m:t>𝐸𝑛𝑐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en-GB" sz="2400" dirty="0"/>
                  <a:t>.</a:t>
                </a:r>
              </a:p>
              <a:p>
                <a:pPr marL="514350" indent="-514350">
                  <a:buFont typeface="Arial" panose="020B0604020202020204" pitchFamily="34" charset="0"/>
                  <a:buChar char="•"/>
                </a:pPr>
                <a:r>
                  <a:rPr lang="en-GB" sz="2400" u="sng" dirty="0"/>
                  <a:t>Don’t have explicit</a:t>
                </a:r>
                <a:r>
                  <a:rPr lang="en-GB" sz="2400" dirty="0"/>
                  <a:t> construction with optimal rate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R</m:t>
                    </m:r>
                    <m:r>
                      <a:rPr lang="en-US" sz="240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240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40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sz="240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H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p</m:t>
                        </m:r>
                      </m:e>
                    </m:d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4DC4302-5C62-4549-AA07-43AEDF3778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3" y="3406498"/>
                <a:ext cx="8842644" cy="1246495"/>
              </a:xfrm>
              <a:prstGeom prst="rect">
                <a:avLst/>
              </a:prstGeom>
              <a:blipFill>
                <a:blip r:embed="rId14"/>
                <a:stretch>
                  <a:fillRect l="-1148" t="-4040" b="-10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מלבן 5">
                <a:extLst>
                  <a:ext uri="{FF2B5EF4-FFF2-40B4-BE49-F238E27FC236}">
                    <a16:creationId xmlns:a16="http://schemas.microsoft.com/office/drawing/2014/main" id="{04BBE245-3277-5243-A1D0-5711F8971C55}"/>
                  </a:ext>
                </a:extLst>
              </p:cNvPr>
              <p:cNvSpPr/>
              <p:nvPr/>
            </p:nvSpPr>
            <p:spPr>
              <a:xfrm>
                <a:off x="214081" y="2159077"/>
                <a:ext cx="1837625" cy="855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den>
                      </m:f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𝑘</m:t>
                          </m:r>
                        </m:num>
                        <m:den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מלבן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4BBE245-3277-5243-A1D0-5711F8971C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81" y="2159077"/>
                <a:ext cx="1837625" cy="85594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מלבן 5">
            <a:extLst>
              <a:ext uri="{FF2B5EF4-FFF2-40B4-BE49-F238E27FC236}">
                <a16:creationId xmlns:a16="http://schemas.microsoft.com/office/drawing/2014/main" id="{AD8D5F4F-794A-454A-A255-0C87F86AE77B}"/>
              </a:ext>
            </a:extLst>
          </p:cNvPr>
          <p:cNvSpPr/>
          <p:nvPr/>
        </p:nvSpPr>
        <p:spPr>
          <a:xfrm>
            <a:off x="4751941" y="2409470"/>
            <a:ext cx="33900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Unique decoding </a:t>
            </a:r>
            <a:r>
              <a:rPr lang="en-US" sz="2000" dirty="0" smtClean="0"/>
              <a:t>if </a:t>
            </a:r>
            <a:r>
              <a:rPr lang="en-US" sz="2000" dirty="0" smtClean="0">
                <a:solidFill>
                  <a:srgbClr val="C00000"/>
                </a:solidFill>
              </a:rPr>
              <a:t>L=1 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76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מציין מיקום תוכן 2">
                <a:extLst>
                  <a:ext uri="{FF2B5EF4-FFF2-40B4-BE49-F238E27FC236}">
                    <a16:creationId xmlns:a16="http://schemas.microsoft.com/office/drawing/2014/main" id="{3841987A-3E8E-C242-BFB3-DD4A45A5FC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5652" y="1975606"/>
                <a:ext cx="8582695" cy="460851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700" dirty="0"/>
                  <a:t>Intermediate Channels:</a:t>
                </a:r>
              </a:p>
              <a:p>
                <a:r>
                  <a:rPr lang="en-US" sz="2400" dirty="0"/>
                  <a:t>We want an </a:t>
                </a:r>
                <a:r>
                  <a:rPr lang="en-US" sz="2400" dirty="0">
                    <a:solidFill>
                      <a:srgbClr val="0070C0"/>
                    </a:solidFill>
                  </a:rPr>
                  <a:t>adversarial</a:t>
                </a:r>
                <a:r>
                  <a:rPr lang="en-US" sz="2400" dirty="0"/>
                  <a:t> channel that is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not all powerful</a:t>
                </a:r>
              </a:p>
              <a:p>
                <a:r>
                  <a:rPr lang="en-US" sz="2400" dirty="0">
                    <a:cs typeface="Al Bayan Plain" pitchFamily="2" charset="-78"/>
                  </a:rPr>
                  <a:t>“All Hamming channels that are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computationally bounded</a:t>
                </a:r>
                <a:r>
                  <a:rPr lang="en-US" sz="2400" dirty="0"/>
                  <a:t>”</a:t>
                </a:r>
              </a:p>
              <a:p>
                <a:pPr marL="0" indent="0">
                  <a:buNone/>
                </a:pPr>
                <a:endParaRPr lang="en-US" sz="27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700" dirty="0">
                    <a:solidFill>
                      <a:srgbClr val="00B050"/>
                    </a:solidFill>
                  </a:rPr>
                  <a:t>Lipton [Lip94]: </a:t>
                </a:r>
                <a:r>
                  <a:rPr lang="en-US" sz="2700" dirty="0"/>
                  <a:t>Considered families of bounded channels </a:t>
                </a:r>
              </a:p>
              <a:p>
                <a:r>
                  <a:rPr lang="en-US" sz="2400" dirty="0"/>
                  <a:t>Induce at most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/>
                      </a:rPr>
                      <m:t>𝑝𝑛</m:t>
                    </m:r>
                  </m:oMath>
                </a14:m>
                <a:r>
                  <a:rPr lang="en-US" sz="2400" dirty="0"/>
                  <a:t> errors (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/>
                      </a:rPr>
                      <m:t>𝐷𝑖𝑠𝑡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𝑍</m:t>
                        </m:r>
                        <m: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𝐶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d>
                      </m:e>
                    </m:d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  <m:r>
                      <a:rPr lang="en-US" sz="2400" i="1" dirty="0" err="1">
                        <a:solidFill>
                          <a:srgbClr val="C00000"/>
                        </a:solidFill>
                        <a:latin typeface="Cambria Math"/>
                      </a:rPr>
                      <m:t>𝑝𝑛</m:t>
                    </m:r>
                    <m:r>
                      <a:rPr lang="en-US" sz="24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:r>
                  <a:rPr lang="en-US" sz="2400" dirty="0"/>
                  <a:t>Are computationally </a:t>
                </a:r>
                <a:r>
                  <a:rPr lang="en-US" sz="2400" dirty="0" smtClean="0"/>
                  <a:t>bounded.</a:t>
                </a:r>
                <a:endParaRPr lang="en-US" sz="2400" dirty="0"/>
              </a:p>
              <a:p>
                <a:endParaRPr lang="en-US" sz="2400" dirty="0">
                  <a:solidFill>
                    <a:srgbClr val="00B050"/>
                  </a:solidFill>
                  <a:cs typeface="Al Bayan Plain" pitchFamily="2" charset="-78"/>
                </a:endParaRPr>
              </a:p>
              <a:p>
                <a:pPr marL="0" indent="0">
                  <a:buNone/>
                </a:pPr>
                <a:r>
                  <a:rPr lang="en-US" sz="2700" dirty="0">
                    <a:solidFill>
                      <a:srgbClr val="00B050"/>
                    </a:solidFill>
                    <a:cs typeface="Al Bayan Plain" pitchFamily="2" charset="-78"/>
                  </a:rPr>
                  <a:t>This work:  </a:t>
                </a:r>
                <a:r>
                  <a:rPr lang="en-US" sz="2400" dirty="0">
                    <a:cs typeface="Al Bayan Plain" pitchFamily="2" charset="-78"/>
                  </a:rPr>
                  <a:t>We</a:t>
                </a:r>
                <a:r>
                  <a:rPr lang="en-US" sz="2400" dirty="0">
                    <a:solidFill>
                      <a:srgbClr val="00B050"/>
                    </a:solidFill>
                    <a:cs typeface="Al Bayan Plain" pitchFamily="2" charset="-78"/>
                  </a:rPr>
                  <a:t> </a:t>
                </a:r>
                <a:r>
                  <a:rPr lang="en-US" sz="2400" dirty="0" smtClean="0">
                    <a:cs typeface="Al Bayan Plain" pitchFamily="2" charset="-78"/>
                  </a:rPr>
                  <a:t>consider </a:t>
                </a:r>
                <a:r>
                  <a:rPr lang="en-US" sz="2400" dirty="0">
                    <a:cs typeface="Al Bayan Plain" pitchFamily="2" charset="-78"/>
                  </a:rPr>
                  <a:t>codes safe against </a:t>
                </a:r>
                <a:r>
                  <a:rPr lang="en-US" sz="2400" u="sng" dirty="0">
                    <a:solidFill>
                      <a:srgbClr val="0070C0"/>
                    </a:solidFill>
                    <a:cs typeface="Al Bayan Plain" pitchFamily="2" charset="-78"/>
                  </a:rPr>
                  <a:t>small online space channels</a:t>
                </a:r>
                <a:r>
                  <a:rPr lang="en-US" sz="2400" dirty="0">
                    <a:solidFill>
                      <a:srgbClr val="0070C0"/>
                    </a:solidFill>
                    <a:cs typeface="Al Bayan Plain" pitchFamily="2" charset="-78"/>
                  </a:rPr>
                  <a:t> </a:t>
                </a:r>
                <a:r>
                  <a:rPr lang="en-US" sz="2400" dirty="0" smtClean="0">
                    <a:cs typeface="Al Bayan Plain" pitchFamily="2" charset="-78"/>
                  </a:rPr>
                  <a:t>that </a:t>
                </a:r>
                <a:r>
                  <a:rPr lang="en-US" sz="2400" dirty="0">
                    <a:cs typeface="Al Bayan Plain" pitchFamily="2" charset="-78"/>
                  </a:rPr>
                  <a:t>induce at most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/>
                      </a:rPr>
                      <m:t>𝑝𝑛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cs typeface="Al Bayan Plain" pitchFamily="2" charset="-78"/>
                  </a:rPr>
                  <a:t> </a:t>
                </a:r>
                <a:r>
                  <a:rPr lang="en-US" sz="2400" dirty="0">
                    <a:cs typeface="Al Bayan Plain" pitchFamily="2" charset="-78"/>
                  </a:rPr>
                  <a:t>errors.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00B050"/>
                  </a:solidFill>
                  <a:cs typeface="Al Bayan Plain" pitchFamily="2" charset="-78"/>
                </a:endParaRPr>
              </a:p>
              <a:p>
                <a:pPr marL="0" indent="0">
                  <a:buNone/>
                </a:pPr>
                <a:r>
                  <a:rPr lang="en-US" sz="2700" dirty="0"/>
                  <a:t> </a:t>
                </a:r>
              </a:p>
              <a:p>
                <a:pPr marL="0" indent="0">
                  <a:buNone/>
                </a:pPr>
                <a:endParaRPr lang="en-US" sz="2700" dirty="0">
                  <a:solidFill>
                    <a:schemeClr val="tx1"/>
                  </a:solidFill>
                  <a:cs typeface="Al Bayan Plain" pitchFamily="2" charset="-78"/>
                </a:endParaRPr>
              </a:p>
            </p:txBody>
          </p:sp>
        </mc:Choice>
        <mc:Fallback xmlns="">
          <p:sp>
            <p:nvSpPr>
              <p:cNvPr id="27" name="מציין מיקום תוכן 2">
                <a:extLst>
                  <a:ext uri="{FF2B5EF4-FFF2-40B4-BE49-F238E27FC236}">
                    <a16:creationId xmlns:a16="http://schemas.microsoft.com/office/drawing/2014/main" id="{3841987A-3E8E-C242-BFB3-DD4A45A5FC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5652" y="1975606"/>
                <a:ext cx="8582695" cy="4608512"/>
              </a:xfrm>
              <a:blipFill>
                <a:blip r:embed="rId3"/>
                <a:stretch>
                  <a:fillRect l="-1349" t="-1190" b="-2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כותרת 1">
            <a:extLst>
              <a:ext uri="{FF2B5EF4-FFF2-40B4-BE49-F238E27FC236}">
                <a16:creationId xmlns:a16="http://schemas.microsoft.com/office/drawing/2014/main" id="{F632E89F-99CA-A144-93C4-B93207F6F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356" y="273882"/>
            <a:ext cx="8424936" cy="121090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Intermediate Channels Between Hamming and Shannon</a:t>
            </a:r>
          </a:p>
        </p:txBody>
      </p:sp>
    </p:spTree>
    <p:extLst>
      <p:ext uri="{BB962C8B-B14F-4D97-AF65-F5344CB8AC3E}">
        <p14:creationId xmlns:p14="http://schemas.microsoft.com/office/powerpoint/2010/main" val="191604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387356" y="273882"/>
            <a:ext cx="8424936" cy="121090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Intermediate Channels Between Hamming and Shannon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מציין מיקום תוכן 2">
                <a:extLst>
                  <a:ext uri="{FF2B5EF4-FFF2-40B4-BE49-F238E27FC236}">
                    <a16:creationId xmlns:a16="http://schemas.microsoft.com/office/drawing/2014/main" id="{3841987A-3E8E-C242-BFB3-DD4A45A5FC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8713" y="1844824"/>
                <a:ext cx="8765287" cy="459527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700" dirty="0">
                    <a:solidFill>
                      <a:srgbClr val="00B050"/>
                    </a:solidFill>
                    <a:cs typeface="Al Bayan Plain" pitchFamily="2" charset="-78"/>
                  </a:rPr>
                  <a:t>This work:  </a:t>
                </a:r>
                <a:r>
                  <a:rPr lang="en-US" sz="2700" dirty="0">
                    <a:cs typeface="Al Bayan Plain" pitchFamily="2" charset="-78"/>
                  </a:rPr>
                  <a:t>We</a:t>
                </a:r>
                <a:r>
                  <a:rPr lang="en-US" sz="2700" dirty="0">
                    <a:solidFill>
                      <a:srgbClr val="00B050"/>
                    </a:solidFill>
                    <a:cs typeface="Al Bayan Plain" pitchFamily="2" charset="-78"/>
                  </a:rPr>
                  <a:t> </a:t>
                </a:r>
                <a:r>
                  <a:rPr lang="en-US" sz="2700" dirty="0" smtClean="0">
                    <a:cs typeface="Al Bayan Plain" pitchFamily="2" charset="-78"/>
                  </a:rPr>
                  <a:t>consider </a:t>
                </a:r>
                <a:r>
                  <a:rPr lang="en-US" sz="2700" dirty="0">
                    <a:cs typeface="Al Bayan Plain" pitchFamily="2" charset="-78"/>
                  </a:rPr>
                  <a:t>codes safe against </a:t>
                </a:r>
                <a:r>
                  <a:rPr lang="en-US" sz="2700" u="sng" dirty="0">
                    <a:solidFill>
                      <a:srgbClr val="0070C0"/>
                    </a:solidFill>
                    <a:cs typeface="Al Bayan Plain" pitchFamily="2" charset="-78"/>
                  </a:rPr>
                  <a:t>small online space channels</a:t>
                </a:r>
                <a:r>
                  <a:rPr lang="en-US" sz="2700" dirty="0">
                    <a:solidFill>
                      <a:srgbClr val="0070C0"/>
                    </a:solidFill>
                    <a:cs typeface="Al Bayan Plain" pitchFamily="2" charset="-78"/>
                  </a:rPr>
                  <a:t> </a:t>
                </a:r>
                <a:r>
                  <a:rPr lang="en-US" sz="2700" dirty="0">
                    <a:solidFill>
                      <a:schemeClr val="tx1"/>
                    </a:solidFill>
                    <a:cs typeface="Al Bayan Plain" pitchFamily="2" charset="-78"/>
                  </a:rPr>
                  <a:t>that induce at most </a:t>
                </a:r>
                <a14:m>
                  <m:oMath xmlns:m="http://schemas.openxmlformats.org/officeDocument/2006/math">
                    <m:r>
                      <a:rPr lang="en-US" sz="27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𝑝𝑛</m:t>
                    </m:r>
                  </m:oMath>
                </a14:m>
                <a:r>
                  <a:rPr lang="en-US" sz="2700" dirty="0">
                    <a:solidFill>
                      <a:srgbClr val="C00000"/>
                    </a:solidFill>
                    <a:cs typeface="Al Bayan Plain" pitchFamily="2" charset="-78"/>
                  </a:rPr>
                  <a:t> </a:t>
                </a:r>
                <a:r>
                  <a:rPr lang="en-US" sz="2700" dirty="0">
                    <a:solidFill>
                      <a:schemeClr val="tx1"/>
                    </a:solidFill>
                    <a:cs typeface="Al Bayan Plain" pitchFamily="2" charset="-78"/>
                  </a:rPr>
                  <a:t>errors. </a:t>
                </a:r>
              </a:p>
              <a:p>
                <a:pPr marL="0" indent="0">
                  <a:buNone/>
                </a:pPr>
                <a:endParaRPr lang="en-US" sz="2700" dirty="0">
                  <a:solidFill>
                    <a:schemeClr val="tx1"/>
                  </a:solidFill>
                  <a:cs typeface="Al Bayan Plain" pitchFamily="2" charset="-78"/>
                </a:endParaRPr>
              </a:p>
              <a:p>
                <a:pPr marL="0" indent="0">
                  <a:buNone/>
                </a:pPr>
                <a:r>
                  <a:rPr lang="en-US" sz="2700" dirty="0">
                    <a:solidFill>
                      <a:srgbClr val="0070C0"/>
                    </a:solidFill>
                    <a:cs typeface="Al Bayan Plain" pitchFamily="2" charset="-78"/>
                  </a:rPr>
                  <a:t>Online space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l Bayan Plain" pitchFamily="2" charset="-78"/>
                      </a:rPr>
                      <m:t>𝑠</m:t>
                    </m:r>
                  </m:oMath>
                </a14:m>
                <a:r>
                  <a:rPr lang="en-US" sz="2700" dirty="0">
                    <a:solidFill>
                      <a:srgbClr val="0070C0"/>
                    </a:solidFill>
                    <a:cs typeface="Al Bayan Plain" pitchFamily="2" charset="-78"/>
                  </a:rPr>
                  <a:t> channels: </a:t>
                </a:r>
                <a:r>
                  <a:rPr lang="en-US" sz="2700" dirty="0">
                    <a:cs typeface="Al Bayan Plain" pitchFamily="2" charset="-78"/>
                  </a:rPr>
                  <a:t>Reads the input (codeword) in </a:t>
                </a:r>
                <a:r>
                  <a:rPr lang="en-US" sz="2700" u="sng" dirty="0">
                    <a:cs typeface="Al Bayan Plain" pitchFamily="2" charset="-78"/>
                  </a:rPr>
                  <a:t>one pass</a:t>
                </a:r>
                <a:r>
                  <a:rPr lang="en-US" sz="2700" dirty="0">
                    <a:cs typeface="Al Bayan Plain" pitchFamily="2" charset="-78"/>
                  </a:rPr>
                  <a:t> using space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l Bayan Plain" pitchFamily="2" charset="-78"/>
                      </a:rPr>
                      <m:t>𝑠</m:t>
                    </m:r>
                  </m:oMath>
                </a14:m>
                <a:r>
                  <a:rPr lang="en-US" sz="2700" dirty="0">
                    <a:cs typeface="Al Bayan Plain" pitchFamily="2" charset="-78"/>
                  </a:rPr>
                  <a:t>.</a:t>
                </a:r>
              </a:p>
              <a:p>
                <a:r>
                  <a:rPr lang="en-US" sz="2400" dirty="0">
                    <a:cs typeface="Al Bayan Plain" pitchFamily="2" charset="-78"/>
                  </a:rPr>
                  <a:t>Space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l Bayan Plain" pitchFamily="2" charset="-78"/>
                      </a:rPr>
                      <m:t>𝑠</m:t>
                    </m:r>
                  </m:oMath>
                </a14:m>
                <a:r>
                  <a:rPr lang="en-US" sz="2400" dirty="0">
                    <a:cs typeface="Al Bayan Plain" pitchFamily="2" charset="-78"/>
                  </a:rPr>
                  <a:t> channel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l Bayan Plain" pitchFamily="2" charset="-78"/>
                      </a:rPr>
                      <m:t>𝐶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solidFill>
                      <a:prstClr val="black"/>
                    </a:solidFill>
                  </a:rPr>
                  <a:t> has an internal state </a:t>
                </a:r>
                <a:r>
                  <a:rPr lang="en-US" sz="2400" i="1" dirty="0">
                    <a:solidFill>
                      <a:srgbClr val="C00000"/>
                    </a:solidFill>
                  </a:rPr>
                  <a:t>q</a:t>
                </a:r>
                <a:r>
                  <a:rPr lang="en-US" sz="2400" dirty="0">
                    <a:solidFill>
                      <a:prstClr val="black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l Bayan Plain" pitchFamily="2" charset="-78"/>
                      </a:rPr>
                      <m:t>𝑠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bits. </a:t>
                </a:r>
              </a:p>
              <a:p>
                <a:r>
                  <a:rPr lang="en-US" sz="2400" dirty="0">
                    <a:solidFill>
                      <a:prstClr val="black"/>
                    </a:solidFill>
                    <a:cs typeface="Al Bayan Plain" pitchFamily="2" charset="-78"/>
                  </a:rPr>
                  <a:t>On input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l Bayan Plain" pitchFamily="2" charset="-78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cs typeface="Al Bayan Plain" pitchFamily="2" charset="-78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l Bayan Plain" pitchFamily="2" charset="-78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l Bayan Plain" pitchFamily="2" charset="-78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l Bayan Plain" pitchFamily="2" charset="-78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l Bayan Plain" pitchFamily="2" charset="-78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cs typeface="Al Bayan Plain" pitchFamily="2" charset="-78"/>
                  </a:rPr>
                  <a:t> is computed iteratively,</a:t>
                </a:r>
              </a:p>
              <a:p>
                <a:r>
                  <a:rPr lang="en-US" sz="2400" dirty="0" smtClean="0">
                    <a:solidFill>
                      <a:prstClr val="black"/>
                    </a:solidFill>
                    <a:cs typeface="Al Bayan Plain" pitchFamily="2" charset="-78"/>
                  </a:rPr>
                  <a:t>At </a:t>
                </a:r>
                <a:r>
                  <a:rPr lang="en-US" sz="2400" dirty="0">
                    <a:solidFill>
                      <a:prstClr val="black"/>
                    </a:solidFill>
                    <a:cs typeface="Al Bayan Plain" pitchFamily="2" charset="-78"/>
                  </a:rPr>
                  <a:t>step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l Bayan Plain" pitchFamily="2" charset="-78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cs typeface="Al Bayan Plain" pitchFamily="2" charset="-78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l Bayan Plain" pitchFamily="2" charset="-78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cs typeface="Al Bayan Plain" pitchFamily="2" charset="-78"/>
                  </a:rPr>
                  <a:t> reads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l Bayan Plain" pitchFamily="2" charset="-78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l Bayan Plain" pitchFamily="2" charset="-78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l Bayan Plain" pitchFamily="2" charset="-7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  <a:cs typeface="Al Bayan Plain" pitchFamily="2" charset="-78"/>
                  </a:rPr>
                  <a:t> and uses</a:t>
                </a:r>
                <a:r>
                  <a:rPr lang="en-US" sz="2400" dirty="0">
                    <a:solidFill>
                      <a:prstClr val="black"/>
                    </a:solidFill>
                  </a:rPr>
                  <a:t> “</a:t>
                </a:r>
                <a:r>
                  <a:rPr lang="en-US" sz="2400" dirty="0">
                    <a:solidFill>
                      <a:srgbClr val="0070C0"/>
                    </a:solidFill>
                  </a:rPr>
                  <a:t>transition function</a:t>
                </a:r>
                <a:r>
                  <a:rPr lang="en-US" sz="2400" dirty="0">
                    <a:solidFill>
                      <a:prstClr val="black"/>
                    </a:solidFill>
                  </a:rPr>
                  <a:t>” </a:t>
                </a:r>
                <a:br>
                  <a:rPr lang="en-US" sz="2400" dirty="0">
                    <a:solidFill>
                      <a:prstClr val="black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×{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}→ 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 {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to update its “internal state”, and output a bit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400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. </a:t>
                </a:r>
                <a:endParaRPr lang="en-US" sz="2800" dirty="0">
                  <a:cs typeface="Al Bayan Plain" pitchFamily="2" charset="-78"/>
                </a:endParaRPr>
              </a:p>
            </p:txBody>
          </p:sp>
        </mc:Choice>
        <mc:Fallback xmlns="">
          <p:sp>
            <p:nvSpPr>
              <p:cNvPr id="27" name="מציין מיקום תוכן 2">
                <a:extLst>
                  <a:ext uri="{FF2B5EF4-FFF2-40B4-BE49-F238E27FC236}">
                    <a16:creationId xmlns:a16="http://schemas.microsoft.com/office/drawing/2014/main" id="{3841987A-3E8E-C242-BFB3-DD4A45A5FC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8713" y="1844824"/>
                <a:ext cx="8765287" cy="4595278"/>
              </a:xfrm>
              <a:blipFill>
                <a:blip r:embed="rId3"/>
                <a:stretch>
                  <a:fillRect l="-1321" t="-1195" r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835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C9CCE03C-9AD1-FA4E-9FB9-6F652575C302}"/>
              </a:ext>
            </a:extLst>
          </p:cNvPr>
          <p:cNvSpPr/>
          <p:nvPr/>
        </p:nvSpPr>
        <p:spPr>
          <a:xfrm>
            <a:off x="4605974" y="4613063"/>
            <a:ext cx="3262847" cy="18722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12F3547-3F62-3147-B4DC-B71A0E51B142}"/>
              </a:ext>
            </a:extLst>
          </p:cNvPr>
          <p:cNvSpPr/>
          <p:nvPr/>
        </p:nvSpPr>
        <p:spPr>
          <a:xfrm>
            <a:off x="6287871" y="5463015"/>
            <a:ext cx="1096888" cy="1025760"/>
          </a:xfrm>
          <a:prstGeom prst="ellipse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04E6BEC-B673-BC4B-A263-91EE1AADA927}"/>
              </a:ext>
            </a:extLst>
          </p:cNvPr>
          <p:cNvSpPr/>
          <p:nvPr/>
        </p:nvSpPr>
        <p:spPr>
          <a:xfrm>
            <a:off x="6730744" y="6236117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4465FCA-78EE-3A48-A86C-16C5082D8864}"/>
              </a:ext>
            </a:extLst>
          </p:cNvPr>
          <p:cNvSpPr/>
          <p:nvPr/>
        </p:nvSpPr>
        <p:spPr>
          <a:xfrm>
            <a:off x="7572183" y="5696057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723408D-5E34-A34E-90C2-DD8F3D54D319}"/>
              </a:ext>
            </a:extLst>
          </p:cNvPr>
          <p:cNvSpPr/>
          <p:nvPr/>
        </p:nvSpPr>
        <p:spPr>
          <a:xfrm>
            <a:off x="6598733" y="5660053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EEEBB53-E535-534A-946E-17D8EDDD3F9C}"/>
              </a:ext>
            </a:extLst>
          </p:cNvPr>
          <p:cNvSpPr/>
          <p:nvPr/>
        </p:nvSpPr>
        <p:spPr>
          <a:xfrm>
            <a:off x="7680195" y="4853229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042A58C-C224-D447-AD4C-E0F993569606}"/>
              </a:ext>
            </a:extLst>
          </p:cNvPr>
          <p:cNvSpPr/>
          <p:nvPr/>
        </p:nvSpPr>
        <p:spPr>
          <a:xfrm>
            <a:off x="6798844" y="472601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6C404FE-45EF-6341-9DF1-74D94945954E}"/>
              </a:ext>
            </a:extLst>
          </p:cNvPr>
          <p:cNvSpPr/>
          <p:nvPr/>
        </p:nvSpPr>
        <p:spPr>
          <a:xfrm>
            <a:off x="6955936" y="5633503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9125080-6777-5B4F-9356-53C919519C51}"/>
              </a:ext>
            </a:extLst>
          </p:cNvPr>
          <p:cNvSpPr/>
          <p:nvPr/>
        </p:nvSpPr>
        <p:spPr>
          <a:xfrm>
            <a:off x="5927736" y="5438004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9EA44C5-DBF5-7049-82D3-725A2324F31E}"/>
              </a:ext>
            </a:extLst>
          </p:cNvPr>
          <p:cNvSpPr/>
          <p:nvPr/>
        </p:nvSpPr>
        <p:spPr>
          <a:xfrm>
            <a:off x="4926636" y="4708629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CAEE2F6-32BF-7641-B789-E4AD57DE7955}"/>
              </a:ext>
            </a:extLst>
          </p:cNvPr>
          <p:cNvSpPr/>
          <p:nvPr/>
        </p:nvSpPr>
        <p:spPr>
          <a:xfrm>
            <a:off x="5854450" y="472601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E0013A86-52FC-7444-9366-24644677AB62}"/>
              </a:ext>
            </a:extLst>
          </p:cNvPr>
          <p:cNvSpPr/>
          <p:nvPr/>
        </p:nvSpPr>
        <p:spPr>
          <a:xfrm>
            <a:off x="5515776" y="6384441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8F1F6D5-F90E-7B47-B5FC-6849C62D72CC}"/>
              </a:ext>
            </a:extLst>
          </p:cNvPr>
          <p:cNvSpPr/>
          <p:nvPr/>
        </p:nvSpPr>
        <p:spPr>
          <a:xfrm>
            <a:off x="5027697" y="6285239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9CB47AD-8A54-0D4D-8566-1CC942698D7C}"/>
              </a:ext>
            </a:extLst>
          </p:cNvPr>
          <p:cNvSpPr/>
          <p:nvPr/>
        </p:nvSpPr>
        <p:spPr>
          <a:xfrm>
            <a:off x="5011720" y="5561495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B4F6B678-08FF-DB49-8BCA-8BD3223DEA1B}"/>
              </a:ext>
            </a:extLst>
          </p:cNvPr>
          <p:cNvSpPr/>
          <p:nvPr/>
        </p:nvSpPr>
        <p:spPr>
          <a:xfrm>
            <a:off x="7348755" y="5220965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9A766CA-2996-B94A-B74B-CD3D7744E4FF}"/>
              </a:ext>
            </a:extLst>
          </p:cNvPr>
          <p:cNvSpPr/>
          <p:nvPr/>
        </p:nvSpPr>
        <p:spPr>
          <a:xfrm>
            <a:off x="7052366" y="592313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EFBB3FC3-18A0-0347-AEF4-B9F80C3C86E9}"/>
              </a:ext>
            </a:extLst>
          </p:cNvPr>
          <p:cNvSpPr/>
          <p:nvPr/>
        </p:nvSpPr>
        <p:spPr>
          <a:xfrm>
            <a:off x="5440655" y="591753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E07C595-DB7F-4848-9EDC-B0F17E5D6C83}"/>
              </a:ext>
            </a:extLst>
          </p:cNvPr>
          <p:cNvSpPr/>
          <p:nvPr/>
        </p:nvSpPr>
        <p:spPr>
          <a:xfrm>
            <a:off x="6387386" y="6164109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E4CF84E-D392-6346-840F-F39DD6F29911}"/>
              </a:ext>
            </a:extLst>
          </p:cNvPr>
          <p:cNvCxnSpPr>
            <a:cxnSpLocks/>
            <a:endCxn id="51" idx="2"/>
          </p:cNvCxnSpPr>
          <p:nvPr/>
        </p:nvCxnSpPr>
        <p:spPr>
          <a:xfrm flipH="1" flipV="1">
            <a:off x="6287871" y="5975895"/>
            <a:ext cx="514881" cy="135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EFBC4B6-E99C-CA41-89F5-A915AB1E4383}"/>
                  </a:ext>
                </a:extLst>
              </p:cNvPr>
              <p:cNvSpPr/>
              <p:nvPr/>
            </p:nvSpPr>
            <p:spPr>
              <a:xfrm>
                <a:off x="6406905" y="5750501"/>
                <a:ext cx="295522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12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EFBC4B6-E99C-CA41-89F5-A915AB1E43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905" y="5750501"/>
                <a:ext cx="295522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ectangle 72">
            <a:extLst>
              <a:ext uri="{FF2B5EF4-FFF2-40B4-BE49-F238E27FC236}">
                <a16:creationId xmlns:a16="http://schemas.microsoft.com/office/drawing/2014/main" id="{761CDB9E-1D3F-7B4F-9545-9A7708C805E3}"/>
              </a:ext>
            </a:extLst>
          </p:cNvPr>
          <p:cNvSpPr/>
          <p:nvPr/>
        </p:nvSpPr>
        <p:spPr>
          <a:xfrm>
            <a:off x="6413093" y="6127342"/>
            <a:ext cx="1259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dirty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AE572F5D-D8C6-9F4B-8876-3CD89DD29C2E}"/>
              </a:ext>
            </a:extLst>
          </p:cNvPr>
          <p:cNvSpPr/>
          <p:nvPr/>
        </p:nvSpPr>
        <p:spPr>
          <a:xfrm>
            <a:off x="6836577" y="5801246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1FC2EC03-209A-D84A-BF4A-FDE0EDF616B1}"/>
              </a:ext>
            </a:extLst>
          </p:cNvPr>
          <p:cNvSpPr/>
          <p:nvPr/>
        </p:nvSpPr>
        <p:spPr>
          <a:xfrm>
            <a:off x="6743571" y="5561495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A1809BEB-E42F-F245-AB97-CDE326D3D3B2}"/>
              </a:ext>
            </a:extLst>
          </p:cNvPr>
          <p:cNvSpPr/>
          <p:nvPr/>
        </p:nvSpPr>
        <p:spPr>
          <a:xfrm>
            <a:off x="6789546" y="5184504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9D0E4D6-E605-AE46-9456-04A160F4112E}"/>
              </a:ext>
            </a:extLst>
          </p:cNvPr>
          <p:cNvSpPr/>
          <p:nvPr/>
        </p:nvSpPr>
        <p:spPr>
          <a:xfrm>
            <a:off x="7536179" y="6092101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3D424ED-2212-674C-8618-B17206C7240E}"/>
              </a:ext>
            </a:extLst>
          </p:cNvPr>
          <p:cNvSpPr/>
          <p:nvPr/>
        </p:nvSpPr>
        <p:spPr>
          <a:xfrm>
            <a:off x="6429356" y="5824449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C1AE4F0-A9A5-6443-B2AB-CE098855E288}"/>
              </a:ext>
            </a:extLst>
          </p:cNvPr>
          <p:cNvSpPr/>
          <p:nvPr/>
        </p:nvSpPr>
        <p:spPr>
          <a:xfrm>
            <a:off x="6462061" y="6055334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7-Point Star 84">
            <a:extLst>
              <a:ext uri="{FF2B5EF4-FFF2-40B4-BE49-F238E27FC236}">
                <a16:creationId xmlns:a16="http://schemas.microsoft.com/office/drawing/2014/main" id="{6D8E21C0-DA17-E045-A4F1-89FE7C505EA0}"/>
              </a:ext>
            </a:extLst>
          </p:cNvPr>
          <p:cNvSpPr/>
          <p:nvPr/>
        </p:nvSpPr>
        <p:spPr>
          <a:xfrm>
            <a:off x="6789546" y="5971734"/>
            <a:ext cx="45719" cy="45719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F72811F-EF27-2643-9266-A802BFFA4BDC}"/>
              </a:ext>
            </a:extLst>
          </p:cNvPr>
          <p:cNvGrpSpPr/>
          <p:nvPr/>
        </p:nvGrpSpPr>
        <p:grpSpPr>
          <a:xfrm>
            <a:off x="6860629" y="6189846"/>
            <a:ext cx="333746" cy="276999"/>
            <a:chOff x="6991940" y="6032115"/>
            <a:chExt cx="333746" cy="2769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BABDFA7F-AC5C-8943-8CE8-9E361E19BD2E}"/>
                    </a:ext>
                  </a:extLst>
                </p:cNvPr>
                <p:cNvSpPr/>
                <p:nvPr/>
              </p:nvSpPr>
              <p:spPr>
                <a:xfrm>
                  <a:off x="6991940" y="6032115"/>
                  <a:ext cx="333746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𝑧</m:t>
                        </m:r>
                        <m:r>
                          <a:rPr lang="en-US" sz="1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′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BABDFA7F-AC5C-8943-8CE8-9E361E19BD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1940" y="6032115"/>
                  <a:ext cx="333746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F43CA0C-0720-154B-A66D-ECF4DFE8EA94}"/>
                </a:ext>
              </a:extLst>
            </p:cNvPr>
            <p:cNvSpPr/>
            <p:nvPr/>
          </p:nvSpPr>
          <p:spPr>
            <a:xfrm>
              <a:off x="7188288" y="6052421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7476673-0BF7-634F-A276-B26B4687A3A0}"/>
                  </a:ext>
                </a:extLst>
              </p:cNvPr>
              <p:cNvSpPr/>
              <p:nvPr/>
            </p:nvSpPr>
            <p:spPr>
              <a:xfrm>
                <a:off x="7812360" y="4551036"/>
                <a:ext cx="1391797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>
                    <a:latin typeface="Cambria Math" panose="02040503050406030204" pitchFamily="18" charset="0"/>
                  </a:rPr>
                  <a:t>If</a:t>
                </a:r>
                <a:r>
                  <a:rPr lang="en-US" sz="1600" dirty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1600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bad</a:t>
                </a:r>
                <a:r>
                  <a:rPr lang="en-US" sz="1600" dirty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m’: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d>
                        <m:dPr>
                          <m:ctrlPr>
                            <a:rPr lang="en-US" sz="16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6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sz="16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6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600" b="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16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6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sz="16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600" dirty="0">
                  <a:solidFill>
                    <a:srgbClr val="C00000"/>
                  </a:solidFill>
                </a:endParaRPr>
              </a:p>
              <a:p>
                <a:endParaRPr lang="en-US" sz="16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7476673-0BF7-634F-A276-B26B4687A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4551036"/>
                <a:ext cx="1391797" cy="1077218"/>
              </a:xfrm>
              <a:prstGeom prst="rect">
                <a:avLst/>
              </a:prstGeom>
              <a:blipFill rotWithShape="0">
                <a:blip r:embed="rId7"/>
                <a:stretch>
                  <a:fillRect l="-2632" t="-227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52534928-46E4-534D-B8BF-8318BC4026D2}"/>
                  </a:ext>
                </a:extLst>
              </p:cNvPr>
              <p:cNvSpPr/>
              <p:nvPr/>
            </p:nvSpPr>
            <p:spPr>
              <a:xfrm>
                <a:off x="6744898" y="5787068"/>
                <a:ext cx="30912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52534928-46E4-534D-B8BF-8318BC4026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898" y="5787068"/>
                <a:ext cx="309124" cy="276999"/>
              </a:xfrm>
              <a:prstGeom prst="rect">
                <a:avLst/>
              </a:prstGeom>
              <a:blipFill>
                <a:blip r:embed="rId9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2D30A49-A922-3A43-8B8C-C01C7A6C0FAC}"/>
                  </a:ext>
                </a:extLst>
              </p:cNvPr>
              <p:cNvSpPr/>
              <p:nvPr/>
            </p:nvSpPr>
            <p:spPr>
              <a:xfrm>
                <a:off x="7805578" y="5491712"/>
                <a:ext cx="1391797" cy="10783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/>
                  <a:t>Define:</a:t>
                </a:r>
                <a:r>
                  <a:rPr lang="en-US" sz="16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d>
                      <m:d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1600" dirty="0" smtClean="0">
                  <a:solidFill>
                    <a:srgbClr val="C00000"/>
                  </a:solidFill>
                </a:endParaRPr>
              </a:p>
              <a:p>
                <a:r>
                  <a:rPr lang="en-US" sz="1600" dirty="0" smtClean="0">
                    <a:solidFill>
                      <a:srgbClr val="0070C0"/>
                    </a:solidFill>
                  </a:rPr>
                  <a:t>0-space.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d>
                        <m:dPr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2D30A49-A922-3A43-8B8C-C01C7A6C0F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578" y="5491712"/>
                <a:ext cx="1391797" cy="1078372"/>
              </a:xfrm>
              <a:prstGeom prst="rect">
                <a:avLst/>
              </a:prstGeom>
              <a:blipFill rotWithShape="0">
                <a:blip r:embed="rId10"/>
                <a:stretch>
                  <a:fillRect l="-2183" t="-1130" b="-56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387356" y="273882"/>
            <a:ext cx="8424936" cy="121090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Intermediate Channels Between Hamming and Shannon</a:t>
            </a:r>
          </a:p>
        </p:txBody>
      </p:sp>
      <p:sp>
        <p:nvSpPr>
          <p:cNvPr id="46" name="מלבן 8">
            <a:extLst>
              <a:ext uri="{FF2B5EF4-FFF2-40B4-BE49-F238E27FC236}">
                <a16:creationId xmlns:a16="http://schemas.microsoft.com/office/drawing/2014/main" id="{EBB4C769-B348-674A-82D3-2254E8F3FA67}"/>
              </a:ext>
            </a:extLst>
          </p:cNvPr>
          <p:cNvSpPr/>
          <p:nvPr/>
        </p:nvSpPr>
        <p:spPr>
          <a:xfrm>
            <a:off x="5265212" y="3192691"/>
            <a:ext cx="2773307" cy="11161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List-decodable against </a:t>
            </a:r>
            <a:r>
              <a:rPr lang="en-US" sz="2400" b="1" dirty="0">
                <a:solidFill>
                  <a:srgbClr val="0070C0"/>
                </a:solidFill>
              </a:rPr>
              <a:t>Hamming</a:t>
            </a:r>
            <a:r>
              <a:rPr lang="en-US" sz="2400" dirty="0"/>
              <a:t> channel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מלבן 9">
                <a:extLst>
                  <a:ext uri="{FF2B5EF4-FFF2-40B4-BE49-F238E27FC236}">
                    <a16:creationId xmlns:a16="http://schemas.microsoft.com/office/drawing/2014/main" id="{E4E6ACF9-EEA2-644C-BE8E-253432515538}"/>
                  </a:ext>
                </a:extLst>
              </p:cNvPr>
              <p:cNvSpPr/>
              <p:nvPr/>
            </p:nvSpPr>
            <p:spPr>
              <a:xfrm>
                <a:off x="387356" y="3180678"/>
                <a:ext cx="3436696" cy="111612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List-decodable against space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(nonuniform)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channels</a:t>
                </a:r>
              </a:p>
            </p:txBody>
          </p:sp>
        </mc:Choice>
        <mc:Fallback xmlns="">
          <p:sp>
            <p:nvSpPr>
              <p:cNvPr id="47" name="מלבן 9">
                <a:extLst>
                  <a:ext uri="{FF2B5EF4-FFF2-40B4-BE49-F238E27FC236}">
                    <a16:creationId xmlns:a16="http://schemas.microsoft.com/office/drawing/2014/main" id="{E4E6ACF9-EEA2-644C-BE8E-2534325155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56" y="3180678"/>
                <a:ext cx="3436696" cy="1116124"/>
              </a:xfrm>
              <a:prstGeom prst="rect">
                <a:avLst/>
              </a:prstGeom>
              <a:blipFill>
                <a:blip r:embed="rId3"/>
                <a:stretch>
                  <a:fillRect l="-1832" t="-5495" r="-1465" b="-13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78DF01E-7FDD-A145-A28A-C9CBA344DF9B}"/>
                  </a:ext>
                </a:extLst>
              </p:cNvPr>
              <p:cNvSpPr txBox="1"/>
              <p:nvPr/>
            </p:nvSpPr>
            <p:spPr>
              <a:xfrm>
                <a:off x="3568447" y="3429000"/>
                <a:ext cx="1872208" cy="472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⇔"/>
                          <m:vertJc m:val="bot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i="1">
                              <a:latin typeface="Cambria Math"/>
                            </a:rPr>
                            <m:t>𝑢𝑛𝑓𝑜𝑟𝑡𝑢𝑛𝑎𝑡𝑒𝑙𝑦</m:t>
                          </m:r>
                        </m:e>
                      </m:groupCh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78DF01E-7FDD-A145-A28A-C9CBA344DF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447" y="3429000"/>
                <a:ext cx="1872208" cy="4728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>
            <a:extLst>
              <a:ext uri="{FF2B5EF4-FFF2-40B4-BE49-F238E27FC236}">
                <a16:creationId xmlns:a16="http://schemas.microsoft.com/office/drawing/2014/main" id="{91C4FB5C-CA14-814C-820B-35A8306842C6}"/>
              </a:ext>
            </a:extLst>
          </p:cNvPr>
          <p:cNvSpPr/>
          <p:nvPr/>
        </p:nvSpPr>
        <p:spPr>
          <a:xfrm>
            <a:off x="378714" y="4613064"/>
            <a:ext cx="397212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>
                <a:solidFill>
                  <a:srgbClr val="00B050"/>
                </a:solidFill>
              </a:rPr>
              <a:t>Solution: </a:t>
            </a:r>
            <a:r>
              <a:rPr lang="en-US" sz="2700" dirty="0">
                <a:solidFill>
                  <a:srgbClr val="0070C0"/>
                </a:solidFill>
              </a:rPr>
              <a:t>Stochastic codes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Encoding is </a:t>
            </a:r>
            <a:r>
              <a:rPr lang="en-US" sz="2400" dirty="0">
                <a:solidFill>
                  <a:srgbClr val="0070C0"/>
                </a:solidFill>
              </a:rPr>
              <a:t>randomized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Decoding </a:t>
            </a:r>
            <a:r>
              <a:rPr lang="en-US" sz="2400" dirty="0">
                <a:solidFill>
                  <a:srgbClr val="0070C0"/>
                </a:solidFill>
              </a:rPr>
              <a:t>succeeds</a:t>
            </a:r>
            <a:r>
              <a:rPr lang="en-US" sz="2400" dirty="0"/>
              <a:t> only </a:t>
            </a:r>
            <a:r>
              <a:rPr lang="en-US" sz="2400" dirty="0">
                <a:solidFill>
                  <a:srgbClr val="0070C0"/>
                </a:solidFill>
              </a:rPr>
              <a:t>with high probability</a:t>
            </a:r>
            <a:r>
              <a:rPr lang="en-US" sz="2400" dirty="0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מציין מיקום תוכן 2">
                <a:extLst>
                  <a:ext uri="{FF2B5EF4-FFF2-40B4-BE49-F238E27FC236}">
                    <a16:creationId xmlns:a16="http://schemas.microsoft.com/office/drawing/2014/main" id="{FE139083-FBB2-5244-A3CB-D818062DE6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8713" y="1844824"/>
                <a:ext cx="8765287" cy="100547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700" dirty="0">
                    <a:solidFill>
                      <a:srgbClr val="00B050"/>
                    </a:solidFill>
                    <a:cs typeface="Al Bayan Plain" pitchFamily="2" charset="-78"/>
                  </a:rPr>
                  <a:t>This work:  </a:t>
                </a:r>
                <a:r>
                  <a:rPr lang="en-US" sz="2700" dirty="0">
                    <a:cs typeface="Al Bayan Plain" pitchFamily="2" charset="-78"/>
                  </a:rPr>
                  <a:t>We</a:t>
                </a:r>
                <a:r>
                  <a:rPr lang="en-US" sz="2700" dirty="0">
                    <a:solidFill>
                      <a:srgbClr val="00B050"/>
                    </a:solidFill>
                    <a:cs typeface="Al Bayan Plain" pitchFamily="2" charset="-78"/>
                  </a:rPr>
                  <a:t> </a:t>
                </a:r>
                <a:r>
                  <a:rPr lang="en-US" sz="2700" dirty="0" smtClean="0">
                    <a:cs typeface="Al Bayan Plain" pitchFamily="2" charset="-78"/>
                  </a:rPr>
                  <a:t>consider </a:t>
                </a:r>
                <a:r>
                  <a:rPr lang="en-US" sz="2700" dirty="0">
                    <a:cs typeface="Al Bayan Plain" pitchFamily="2" charset="-78"/>
                  </a:rPr>
                  <a:t>codes safe against </a:t>
                </a:r>
                <a:r>
                  <a:rPr lang="en-US" sz="2700" u="sng" dirty="0">
                    <a:solidFill>
                      <a:srgbClr val="0070C0"/>
                    </a:solidFill>
                    <a:cs typeface="Al Bayan Plain" pitchFamily="2" charset="-78"/>
                  </a:rPr>
                  <a:t>small online space channels</a:t>
                </a:r>
                <a:r>
                  <a:rPr lang="en-US" sz="2700" dirty="0">
                    <a:solidFill>
                      <a:srgbClr val="0070C0"/>
                    </a:solidFill>
                    <a:cs typeface="Al Bayan Plain" pitchFamily="2" charset="-78"/>
                  </a:rPr>
                  <a:t> </a:t>
                </a:r>
                <a:r>
                  <a:rPr lang="en-US" sz="2700" dirty="0">
                    <a:solidFill>
                      <a:schemeClr val="tx1"/>
                    </a:solidFill>
                    <a:cs typeface="Al Bayan Plain" pitchFamily="2" charset="-78"/>
                  </a:rPr>
                  <a:t>that induce at most </a:t>
                </a:r>
                <a14:m>
                  <m:oMath xmlns:m="http://schemas.openxmlformats.org/officeDocument/2006/math">
                    <m:r>
                      <a:rPr lang="en-US" sz="27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𝑝𝑛</m:t>
                    </m:r>
                  </m:oMath>
                </a14:m>
                <a:r>
                  <a:rPr lang="en-US" sz="2700" dirty="0">
                    <a:solidFill>
                      <a:srgbClr val="C00000"/>
                    </a:solidFill>
                    <a:cs typeface="Al Bayan Plain" pitchFamily="2" charset="-78"/>
                  </a:rPr>
                  <a:t> </a:t>
                </a:r>
                <a:r>
                  <a:rPr lang="en-US" sz="2700" dirty="0">
                    <a:solidFill>
                      <a:schemeClr val="tx1"/>
                    </a:solidFill>
                    <a:cs typeface="Al Bayan Plain" pitchFamily="2" charset="-78"/>
                  </a:rPr>
                  <a:t>errors. </a:t>
                </a:r>
              </a:p>
            </p:txBody>
          </p:sp>
        </mc:Choice>
        <mc:Fallback xmlns="">
          <p:sp>
            <p:nvSpPr>
              <p:cNvPr id="80" name="מציין מיקום תוכן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E139083-FBB2-5244-A3CB-D818062DE6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8713" y="1844824"/>
                <a:ext cx="8765287" cy="1005475"/>
              </a:xfrm>
              <a:blipFill rotWithShape="0">
                <a:blip r:embed="rId11"/>
                <a:stretch>
                  <a:fillRect l="-1321" t="-5455" r="-1391" b="-6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564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81481E-6 L -0.03039 -0.03635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8" y="-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71" grpId="0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5" grpId="0" animBg="1"/>
      <p:bldP spid="86" grpId="0"/>
      <p:bldP spid="87" grpId="0"/>
      <p:bldP spid="2" grpId="0"/>
      <p:bldP spid="46" grpId="0" animBg="1"/>
      <p:bldP spid="47" grpId="0" animBg="1"/>
      <p:bldP spid="48" grpId="0"/>
      <p:bldP spid="49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3511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Guruswami</a:t>
            </a:r>
            <a:r>
              <a:rPr lang="en-US" dirty="0">
                <a:solidFill>
                  <a:srgbClr val="002060"/>
                </a:solidFill>
              </a:rPr>
              <a:t> and Smith [GS16]</a:t>
            </a:r>
            <a:r>
              <a:rPr lang="en-US" dirty="0">
                <a:solidFill>
                  <a:srgbClr val="00B050"/>
                </a:solidFill>
              </a:rPr>
              <a:t/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Stochastic Codes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לבן 3"/>
              <p:cNvSpPr/>
              <p:nvPr/>
            </p:nvSpPr>
            <p:spPr>
              <a:xfrm>
                <a:off x="261088" y="2317342"/>
                <a:ext cx="864096" cy="21602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מלבן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88" y="2317342"/>
                <a:ext cx="864096" cy="216024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מלבן 4"/>
              <p:cNvSpPr/>
              <p:nvPr/>
            </p:nvSpPr>
            <p:spPr>
              <a:xfrm>
                <a:off x="1641590" y="2169159"/>
                <a:ext cx="1692188" cy="50870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𝑍</m:t>
                      </m:r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 dirty="0" err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𝐸𝑛𝑐</m:t>
                      </m:r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 dirty="0" err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i="1" dirty="0" err="1" smtClean="0">
                          <a:solidFill>
                            <a:srgbClr val="C0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מלבן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590" y="2169159"/>
                <a:ext cx="1692188" cy="5087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מחבר חץ ישר 16"/>
          <p:cNvCxnSpPr>
            <a:stCxn id="4" idx="3"/>
            <a:endCxn id="5" idx="1"/>
          </p:cNvCxnSpPr>
          <p:nvPr/>
        </p:nvCxnSpPr>
        <p:spPr>
          <a:xfrm flipV="1">
            <a:off x="1125184" y="2423510"/>
            <a:ext cx="516406" cy="18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מרפקי 20"/>
          <p:cNvCxnSpPr>
            <a:stCxn id="5" idx="3"/>
          </p:cNvCxnSpPr>
          <p:nvPr/>
        </p:nvCxnSpPr>
        <p:spPr>
          <a:xfrm>
            <a:off x="3333778" y="2423510"/>
            <a:ext cx="612068" cy="29708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מרפקי 22"/>
          <p:cNvCxnSpPr/>
          <p:nvPr/>
        </p:nvCxnSpPr>
        <p:spPr>
          <a:xfrm flipV="1">
            <a:off x="3923928" y="2386252"/>
            <a:ext cx="432048" cy="334340"/>
          </a:xfrm>
          <a:prstGeom prst="bentConnector3">
            <a:avLst>
              <a:gd name="adj1" fmla="val 4230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מרפקי 23"/>
          <p:cNvCxnSpPr/>
          <p:nvPr/>
        </p:nvCxnSpPr>
        <p:spPr>
          <a:xfrm>
            <a:off x="4355976" y="2385183"/>
            <a:ext cx="612068" cy="33540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מרפקי 31"/>
          <p:cNvCxnSpPr/>
          <p:nvPr/>
        </p:nvCxnSpPr>
        <p:spPr>
          <a:xfrm flipV="1">
            <a:off x="4934472" y="2384814"/>
            <a:ext cx="432048" cy="334340"/>
          </a:xfrm>
          <a:prstGeom prst="bentConnector3">
            <a:avLst>
              <a:gd name="adj1" fmla="val 4230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מלבן 32"/>
              <p:cNvSpPr/>
              <p:nvPr/>
            </p:nvSpPr>
            <p:spPr>
              <a:xfrm>
                <a:off x="2984696" y="1367110"/>
                <a:ext cx="286083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is chosen from a family of online space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channels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𝑍</m:t>
                      </m:r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)=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𝑍</m:t>
                      </m:r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’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מלבן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696" y="1367110"/>
                <a:ext cx="2860834" cy="923330"/>
              </a:xfrm>
              <a:prstGeom prst="rect">
                <a:avLst/>
              </a:prstGeom>
              <a:blipFill>
                <a:blip r:embed="rId4"/>
                <a:stretch>
                  <a:fillRect l="-1770" t="-4167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מלבן 33"/>
              <p:cNvSpPr/>
              <p:nvPr/>
            </p:nvSpPr>
            <p:spPr>
              <a:xfrm>
                <a:off x="3333778" y="2789590"/>
                <a:ext cx="216267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Induce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errors</a:t>
                </a:r>
              </a:p>
            </p:txBody>
          </p:sp>
        </mc:Choice>
        <mc:Fallback xmlns="">
          <p:sp>
            <p:nvSpPr>
              <p:cNvPr id="34" name="מלבן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78" y="2789590"/>
                <a:ext cx="2162671" cy="646331"/>
              </a:xfrm>
              <a:prstGeom prst="rect">
                <a:avLst/>
              </a:prstGeom>
              <a:blipFill>
                <a:blip r:embed="rId5"/>
                <a:stretch>
                  <a:fillRect t="-3846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מלבן 43"/>
              <p:cNvSpPr/>
              <p:nvPr/>
            </p:nvSpPr>
            <p:spPr>
              <a:xfrm>
                <a:off x="7668344" y="2102440"/>
                <a:ext cx="864096" cy="21602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44" name="מלבן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2102440"/>
                <a:ext cx="864096" cy="216024"/>
              </a:xfrm>
              <a:prstGeom prst="rect">
                <a:avLst/>
              </a:prstGeom>
              <a:blipFill>
                <a:blip r:embed="rId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מלבן 44"/>
              <p:cNvSpPr/>
              <p:nvPr/>
            </p:nvSpPr>
            <p:spPr>
              <a:xfrm>
                <a:off x="7668344" y="1794423"/>
                <a:ext cx="864096" cy="21602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5" name="מלבן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1794423"/>
                <a:ext cx="864096" cy="216024"/>
              </a:xfrm>
              <a:prstGeom prst="rect">
                <a:avLst/>
              </a:prstGeom>
              <a:blipFill>
                <a:blip r:embed="rId7"/>
                <a:stretch>
                  <a:fillRect t="-10000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מלבן 45"/>
              <p:cNvSpPr/>
              <p:nvPr/>
            </p:nvSpPr>
            <p:spPr>
              <a:xfrm>
                <a:off x="7668344" y="2719154"/>
                <a:ext cx="864096" cy="21602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46" name="מלבן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2719154"/>
                <a:ext cx="864096" cy="216024"/>
              </a:xfrm>
              <a:prstGeom prst="rect">
                <a:avLst/>
              </a:prstGeom>
              <a:blipFill>
                <a:blip r:embed="rId8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מלבן 47"/>
          <p:cNvSpPr/>
          <p:nvPr/>
        </p:nvSpPr>
        <p:spPr>
          <a:xfrm>
            <a:off x="7542991" y="2392553"/>
            <a:ext cx="1114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מלבן 53"/>
              <p:cNvSpPr/>
              <p:nvPr/>
            </p:nvSpPr>
            <p:spPr>
              <a:xfrm>
                <a:off x="7812359" y="2349822"/>
                <a:ext cx="5760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⋮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4" name="מלבן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59" y="2349822"/>
                <a:ext cx="57606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מלבן 61"/>
              <p:cNvSpPr/>
              <p:nvPr/>
            </p:nvSpPr>
            <p:spPr>
              <a:xfrm>
                <a:off x="5366520" y="2209383"/>
                <a:ext cx="1692188" cy="50870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𝐷𝑒𝑐</m:t>
                      </m:r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𝑍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′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2" name="מלבן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520" y="2209383"/>
                <a:ext cx="1692188" cy="50870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מלבן 63"/>
              <p:cNvSpPr/>
              <p:nvPr/>
            </p:nvSpPr>
            <p:spPr>
              <a:xfrm>
                <a:off x="6390201" y="3251255"/>
                <a:ext cx="2844315" cy="4532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Pr</m:t>
                          </m:r>
                        </m:e>
                        <m:li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lim>
                      </m:limLow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[∃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: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]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≥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1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 − 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𝜈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4" name="מלבן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201" y="3251255"/>
                <a:ext cx="2844315" cy="453266"/>
              </a:xfrm>
              <a:prstGeom prst="rect">
                <a:avLst/>
              </a:prstGeom>
              <a:blipFill rotWithShape="0">
                <a:blip r:embed="rId11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מחבר חץ ישר 65"/>
          <p:cNvCxnSpPr>
            <a:stCxn id="62" idx="3"/>
            <a:endCxn id="45" idx="1"/>
          </p:cNvCxnSpPr>
          <p:nvPr/>
        </p:nvCxnSpPr>
        <p:spPr>
          <a:xfrm flipV="1">
            <a:off x="7058708" y="1902435"/>
            <a:ext cx="609636" cy="5612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מחבר חץ ישר 67"/>
          <p:cNvCxnSpPr>
            <a:stCxn id="62" idx="3"/>
            <a:endCxn id="44" idx="1"/>
          </p:cNvCxnSpPr>
          <p:nvPr/>
        </p:nvCxnSpPr>
        <p:spPr>
          <a:xfrm flipV="1">
            <a:off x="7058708" y="2210452"/>
            <a:ext cx="609636" cy="2532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מחבר חץ ישר 69"/>
          <p:cNvCxnSpPr>
            <a:stCxn id="62" idx="3"/>
            <a:endCxn id="46" idx="1"/>
          </p:cNvCxnSpPr>
          <p:nvPr/>
        </p:nvCxnSpPr>
        <p:spPr>
          <a:xfrm>
            <a:off x="7058708" y="2463734"/>
            <a:ext cx="609636" cy="3634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loud Callout 25"/>
              <p:cNvSpPr/>
              <p:nvPr/>
            </p:nvSpPr>
            <p:spPr>
              <a:xfrm>
                <a:off x="-96887" y="503975"/>
                <a:ext cx="1860575" cy="1044696"/>
              </a:xfrm>
              <a:prstGeom prst="cloudCallout">
                <a:avLst>
                  <a:gd name="adj1" fmla="val 47289"/>
                  <a:gd name="adj2" fmla="val 97799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uniformly chosen</a:t>
                </a:r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Cloud Callout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6887" y="503975"/>
                <a:ext cx="1860575" cy="1044696"/>
              </a:xfrm>
              <a:prstGeom prst="cloudCallout">
                <a:avLst>
                  <a:gd name="adj1" fmla="val 47289"/>
                  <a:gd name="adj2" fmla="val 97799"/>
                </a:avLst>
              </a:prstGeom>
              <a:blipFill>
                <a:blip r:embed="rId12"/>
                <a:stretch>
                  <a:fillRect t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loud Callout 27"/>
              <p:cNvSpPr/>
              <p:nvPr/>
            </p:nvSpPr>
            <p:spPr>
              <a:xfrm>
                <a:off x="7164288" y="601645"/>
                <a:ext cx="2189842" cy="1044696"/>
              </a:xfrm>
              <a:prstGeom prst="cloudCallout">
                <a:avLst>
                  <a:gd name="adj1" fmla="val -113779"/>
                  <a:gd name="adj2" fmla="val 95956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 smtClean="0">
                        <a:solidFill>
                          <a:srgbClr val="C00000"/>
                        </a:solidFill>
                        <a:latin typeface="Cambria Math"/>
                      </a:rPr>
                      <m:t>D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𝑒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do not receive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GB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Cloud Callou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601645"/>
                <a:ext cx="2189842" cy="1044696"/>
              </a:xfrm>
              <a:prstGeom prst="cloudCallout">
                <a:avLst>
                  <a:gd name="adj1" fmla="val -113779"/>
                  <a:gd name="adj2" fmla="val 95956"/>
                </a:avLst>
              </a:prstGeom>
              <a:blipFill>
                <a:blip r:embed="rId13"/>
                <a:stretch>
                  <a:fillRect t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2893" y="4216459"/>
                <a:ext cx="8953603" cy="19989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>
                    <a:solidFill>
                      <a:srgbClr val="00B050"/>
                    </a:solidFill>
                  </a:rPr>
                  <a:t>Def: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𝐸𝑛𝑐</m:t>
                        </m:r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:{</m:t>
                        </m:r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}</m:t>
                        </m:r>
                      </m:e>
                      <m:sup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700" i="1">
                        <a:solidFill>
                          <a:srgbClr val="C00000"/>
                        </a:solidFill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{</m:t>
                        </m:r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}</m:t>
                        </m:r>
                      </m:e>
                      <m:sup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sz="2700" i="1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{</m:t>
                        </m:r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}</m:t>
                        </m:r>
                      </m:e>
                      <m:sup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700" dirty="0"/>
                  <a:t> is a </a:t>
                </a:r>
                <a:r>
                  <a:rPr lang="en-US" sz="2700" u="sng" dirty="0">
                    <a:solidFill>
                      <a:srgbClr val="0070C0"/>
                    </a:solidFill>
                  </a:rPr>
                  <a:t>stochastic</a:t>
                </a:r>
                <a:r>
                  <a:rPr lang="en-US" sz="2700" dirty="0"/>
                  <a:t> code for the class of online space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700" dirty="0"/>
                  <a:t> channels </a:t>
                </a:r>
                <a:r>
                  <a:rPr lang="en-US" sz="2700" dirty="0" err="1">
                    <a:solidFill>
                      <a:srgbClr val="C00000"/>
                    </a:solidFill>
                  </a:rPr>
                  <a:t>Ć</a:t>
                </a:r>
                <a:r>
                  <a:rPr lang="en-US" sz="2700" dirty="0"/>
                  <a:t>, if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∃</m:t>
                    </m:r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/>
                      </a:rPr>
                      <m:t>𝐷𝑒𝑐</m:t>
                    </m:r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7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7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0</m:t>
                            </m:r>
                            <m:r>
                              <a:rPr lang="en-US" sz="27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7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7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sz="27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7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7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7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7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  <m:r>
                                  <a:rPr lang="en-US" sz="27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r>
                                  <a:rPr lang="en-US" sz="27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sz="27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700" b="0" i="0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L</m:t>
                        </m:r>
                      </m:sup>
                    </m:sSup>
                  </m:oMath>
                </a14:m>
                <a:r>
                  <a:rPr lang="en-US" sz="2700" dirty="0">
                    <a:solidFill>
                      <a:srgbClr val="C00000"/>
                    </a:solidFill>
                  </a:rPr>
                  <a:t> </a:t>
                </a:r>
                <a:r>
                  <a:rPr lang="en-US" sz="2700" dirty="0" err="1"/>
                  <a:t>s.t.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sz="2700" b="0" i="1" dirty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7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7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  <m:r>
                              <a:rPr lang="en-US" sz="27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7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  <m:r>
                      <a:rPr lang="en-US" sz="270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/>
                      </a:rPr>
                      <m:t>𝐶</m:t>
                    </m:r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/>
                      </a:rPr>
                      <m:t>∈</m:t>
                    </m:r>
                    <m:r>
                      <m:rPr>
                        <m:nor/>
                      </m:rPr>
                      <a:rPr lang="en-US" sz="2700" dirty="0">
                        <a:solidFill>
                          <a:srgbClr val="C00000"/>
                        </a:solidFill>
                      </a:rPr>
                      <m:t>Ć</m:t>
                    </m:r>
                    <m:r>
                      <m:rPr>
                        <m:nor/>
                      </m:rPr>
                      <a:rPr lang="en-US" sz="2700" b="0" i="0" dirty="0" smtClean="0">
                        <a:solidFill>
                          <a:srgbClr val="C00000"/>
                        </a:solidFill>
                      </a:rPr>
                      <m:t>,</m:t>
                    </m:r>
                  </m:oMath>
                </a14:m>
                <a:r>
                  <a:rPr lang="en-US" sz="2700" dirty="0">
                    <a:solidFill>
                      <a:srgbClr val="C00000"/>
                    </a:solidFill>
                  </a:rPr>
                  <a:t>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7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7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Pr</m:t>
                          </m:r>
                        </m:e>
                        <m:lim>
                          <m:r>
                            <a:rPr lang="en-US" sz="27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lim>
                      </m:limLow>
                      <m:r>
                        <a:rPr lang="en-US" sz="2700" i="1" dirty="0">
                          <a:solidFill>
                            <a:srgbClr val="C00000"/>
                          </a:solidFill>
                          <a:latin typeface="Cambria Math"/>
                        </a:rPr>
                        <m:t>[</m:t>
                      </m:r>
                      <m:r>
                        <a:rPr lang="en-US" sz="2700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𝐷𝑒𝑐</m:t>
                      </m:r>
                      <m:d>
                        <m:dPr>
                          <m:ctrlPr>
                            <a:rPr lang="en-US" sz="27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 dirty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𝐶</m:t>
                          </m:r>
                          <m:d>
                            <m:dPr>
                              <m:ctrlPr>
                                <a:rPr lang="en-US" sz="27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i="1" dirty="0" err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𝐸𝑛𝑐</m:t>
                              </m:r>
                              <m:d>
                                <m:dPr>
                                  <m:ctrlPr>
                                    <a:rPr lang="en-US" sz="2700" i="1" dirty="0" err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700" i="1" dirty="0" err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sz="2700" i="1" dirty="0" err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700" b="1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700" i="1" dirty="0">
                          <a:solidFill>
                            <a:srgbClr val="C00000"/>
                          </a:solidFill>
                          <a:latin typeface="Cambria Math"/>
                        </a:rPr>
                        <m:t>∋</m:t>
                      </m:r>
                      <m:r>
                        <a:rPr lang="en-US" sz="2700" i="1" dirty="0">
                          <a:solidFill>
                            <a:srgbClr val="C0000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2700" i="1" dirty="0">
                          <a:solidFill>
                            <a:srgbClr val="C00000"/>
                          </a:solidFill>
                          <a:latin typeface="Cambria Math"/>
                        </a:rPr>
                        <m:t>] ≥ </m:t>
                      </m:r>
                      <m:r>
                        <a:rPr lang="en-US" sz="2700" i="1" dirty="0">
                          <a:solidFill>
                            <a:srgbClr val="C00000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700" i="1" dirty="0">
                          <a:solidFill>
                            <a:srgbClr val="C00000"/>
                          </a:solidFill>
                          <a:latin typeface="Cambria Math"/>
                        </a:rPr>
                        <m:t> − </m:t>
                      </m:r>
                      <m:r>
                        <a:rPr lang="en-US" sz="2700" i="1" dirty="0">
                          <a:solidFill>
                            <a:srgbClr val="C00000"/>
                          </a:solidFill>
                          <a:latin typeface="Cambria Math"/>
                        </a:rPr>
                        <m:t>𝜈</m:t>
                      </m:r>
                    </m:oMath>
                  </m:oMathPara>
                </a14:m>
                <a:endParaRPr lang="en-US" sz="27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93" y="4216459"/>
                <a:ext cx="8953603" cy="1998945"/>
              </a:xfrm>
              <a:prstGeom prst="rect">
                <a:avLst/>
              </a:prstGeom>
              <a:blipFill>
                <a:blip r:embed="rId14"/>
                <a:stretch>
                  <a:fillRect l="-1133" t="-1899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לבן 2"/>
              <p:cNvSpPr/>
              <p:nvPr/>
            </p:nvSpPr>
            <p:spPr>
              <a:xfrm>
                <a:off x="91509" y="6225378"/>
                <a:ext cx="895360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/>
                  <a:t>A code is </a:t>
                </a:r>
                <a:r>
                  <a:rPr lang="en-US" sz="2700" dirty="0">
                    <a:solidFill>
                      <a:srgbClr val="0070C0"/>
                    </a:solidFill>
                  </a:rPr>
                  <a:t>explicit</a:t>
                </a:r>
                <a:r>
                  <a:rPr lang="en-US" sz="2700" dirty="0"/>
                  <a:t> if </a:t>
                </a:r>
                <a14:m>
                  <m:oMath xmlns:m="http://schemas.openxmlformats.org/officeDocument/2006/math">
                    <m:r>
                      <a:rPr lang="en-US" sz="2700" b="0" i="0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/>
                      </a:rPr>
                      <m:t>𝐸𝑛𝑐</m:t>
                    </m:r>
                    <m:r>
                      <a:rPr lang="en-US" sz="2700" b="0" i="1" smtClean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/>
                      </a:rPr>
                      <m:t>𝐷𝑒𝑐</m:t>
                    </m:r>
                    <m:r>
                      <a:rPr lang="en-US" sz="27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700" dirty="0">
                    <a:solidFill>
                      <a:srgbClr val="C00000"/>
                    </a:solidFill>
                  </a:rPr>
                  <a:t> </a:t>
                </a:r>
                <a:r>
                  <a:rPr lang="en-US" sz="2700" dirty="0"/>
                  <a:t>are polynomial.</a:t>
                </a:r>
              </a:p>
            </p:txBody>
          </p:sp>
        </mc:Choice>
        <mc:Fallback xmlns="">
          <p:sp>
            <p:nvSpPr>
              <p:cNvPr id="3" name="מלבן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9" y="6225378"/>
                <a:ext cx="8953603" cy="507831"/>
              </a:xfrm>
              <a:prstGeom prst="rect">
                <a:avLst/>
              </a:prstGeom>
              <a:blipFill>
                <a:blip r:embed="rId15"/>
                <a:stretch>
                  <a:fillRect l="-992" t="-9756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לבן 5"/>
              <p:cNvSpPr/>
              <p:nvPr/>
            </p:nvSpPr>
            <p:spPr>
              <a:xfrm>
                <a:off x="236817" y="2972254"/>
                <a:ext cx="1776734" cy="676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𝑅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</m:d>
                      </m:den>
                    </m:f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מלבן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17" y="2972254"/>
                <a:ext cx="1776734" cy="676724"/>
              </a:xfrm>
              <a:prstGeom prst="rect">
                <a:avLst/>
              </a:prstGeom>
              <a:blipFill>
                <a:blip r:embed="rId16"/>
                <a:stretch>
                  <a:fillRect l="-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102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3" grpId="0"/>
      <p:bldP spid="34" grpId="0"/>
      <p:bldP spid="44" grpId="0" animBg="1"/>
      <p:bldP spid="45" grpId="0" animBg="1"/>
      <p:bldP spid="46" grpId="0" animBg="1"/>
      <p:bldP spid="54" grpId="0"/>
      <p:bldP spid="62" grpId="0" animBg="1"/>
      <p:bldP spid="64" grpId="0"/>
      <p:bldP spid="26" grpId="0" animBg="1"/>
      <p:bldP spid="28" grpId="0" animBg="1"/>
      <p:bldP spid="9" grpId="0"/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3DE25-D171-454A-A42E-E48F7E27D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Previous Results: Binary Stochastic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List-Decodable Codes for Online Space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48D334-C839-7D4B-A1C0-DB4AB08E6D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2817"/>
                <a:ext cx="8507288" cy="266429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700" dirty="0">
                    <a:solidFill>
                      <a:srgbClr val="00B050"/>
                    </a:solidFill>
                  </a:rPr>
                  <a:t>Guruswami and Smith [GS16]:</a:t>
                </a:r>
                <a:endParaRPr lang="en-US" sz="2700" dirty="0"/>
              </a:p>
              <a:p>
                <a:pPr>
                  <a:buClr>
                    <a:schemeClr val="tx1"/>
                  </a:buClr>
                </a:pPr>
                <a:r>
                  <a:rPr lang="en-US" sz="2400" dirty="0"/>
                  <a:t>Explicit </a:t>
                </a:r>
                <a:r>
                  <a:rPr lang="en-US" sz="2400" u="sng" dirty="0" smtClean="0"/>
                  <a:t>stochastic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codes with rate approaching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𝐻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400" dirty="0"/>
                  <a:t>, for </a:t>
                </a:r>
                <a:r>
                  <a:rPr lang="en-US" sz="2400" dirty="0">
                    <a:solidFill>
                      <a:srgbClr val="0070C0"/>
                    </a:solidFill>
                  </a:rPr>
                  <a:t>additive channels </a:t>
                </a:r>
                <a:r>
                  <a:rPr lang="en-US" sz="2400" dirty="0"/>
                  <a:t>(</a:t>
                </a:r>
                <a:r>
                  <a:rPr lang="en-US" sz="2400" dirty="0" smtClean="0"/>
                  <a:t>think space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 smtClean="0"/>
                  <a:t>). (Unique decoding). </a:t>
                </a:r>
                <a:endParaRPr lang="en-US" sz="2400" dirty="0"/>
              </a:p>
              <a:p>
                <a:r>
                  <a:rPr lang="en-US" sz="2400" dirty="0"/>
                  <a:t>For every constant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, exists a </a:t>
                </a:r>
                <a:r>
                  <a:rPr lang="en-US" sz="2400" dirty="0">
                    <a:solidFill>
                      <a:srgbClr val="0070C0"/>
                    </a:solidFill>
                  </a:rPr>
                  <a:t>Monte-Carlo </a:t>
                </a:r>
                <a:r>
                  <a:rPr lang="en-US" sz="2400" dirty="0"/>
                  <a:t>explicit construction</a:t>
                </a:r>
                <a:br>
                  <a:rPr lang="en-US" sz="2400" dirty="0"/>
                </a:br>
                <a:r>
                  <a:rPr lang="en-US" sz="2400" dirty="0"/>
                  <a:t>of list-decodable </a:t>
                </a:r>
                <a:r>
                  <a:rPr lang="en-US" sz="2400" u="sng" dirty="0"/>
                  <a:t>stochastic</a:t>
                </a:r>
                <a:r>
                  <a:rPr lang="en-US" sz="2400" dirty="0"/>
                  <a:t> codes against space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𝑙𝑜𝑔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sz="2400" dirty="0"/>
                  <a:t>with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𝐻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.</m:t>
                    </m:r>
                  </m:oMath>
                </a14:m>
                <a:endParaRPr lang="en-US" sz="2400" b="0" dirty="0">
                  <a:solidFill>
                    <a:schemeClr val="tx1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648D334-C839-7D4B-A1C0-DB4AB08E6D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2817"/>
                <a:ext cx="8507288" cy="2664295"/>
              </a:xfrm>
              <a:blipFill rotWithShape="0">
                <a:blip r:embed="rId2"/>
                <a:stretch>
                  <a:fillRect l="-1361" t="-2059" b="-274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הסבר ענן 4">
            <a:extLst>
              <a:ext uri="{FF2B5EF4-FFF2-40B4-BE49-F238E27FC236}">
                <a16:creationId xmlns:a16="http://schemas.microsoft.com/office/drawing/2014/main" id="{FF4A80A2-8E6E-C64E-B430-2A906F474BCD}"/>
              </a:ext>
            </a:extLst>
          </p:cNvPr>
          <p:cNvSpPr/>
          <p:nvPr/>
        </p:nvSpPr>
        <p:spPr>
          <a:xfrm>
            <a:off x="1634916" y="4437112"/>
            <a:ext cx="7342031" cy="2258036"/>
          </a:xfrm>
          <a:prstGeom prst="cloudCallout">
            <a:avLst>
              <a:gd name="adj1" fmla="val -3596"/>
              <a:gd name="adj2" fmla="val -9010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70C0"/>
                </a:solidFill>
              </a:rPr>
              <a:t>Preprocessing stage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>
                <a:solidFill>
                  <a:srgbClr val="C00000"/>
                </a:solidFill>
              </a:rPr>
              <a:t>(</a:t>
            </a:r>
            <a:r>
              <a:rPr lang="en-US" sz="2400" dirty="0" err="1">
                <a:solidFill>
                  <a:srgbClr val="C00000"/>
                </a:solidFill>
              </a:rPr>
              <a:t>Enc,Dec</a:t>
            </a:r>
            <a:r>
              <a:rPr lang="en-US" sz="2400" dirty="0">
                <a:solidFill>
                  <a:srgbClr val="C00000"/>
                </a:solidFill>
              </a:rPr>
              <a:t>) </a:t>
            </a:r>
            <a:r>
              <a:rPr lang="en-US" sz="2400" dirty="0">
                <a:solidFill>
                  <a:schemeClr val="tx1"/>
                </a:solidFill>
              </a:rPr>
              <a:t>toss a </a:t>
            </a:r>
            <a:r>
              <a:rPr lang="en-US" sz="2400" dirty="0">
                <a:solidFill>
                  <a:srgbClr val="0070C0"/>
                </a:solidFill>
              </a:rPr>
              <a:t>shared randomness </a:t>
            </a:r>
            <a:r>
              <a:rPr lang="en-US" sz="2400" dirty="0">
                <a:solidFill>
                  <a:schemeClr val="tx1"/>
                </a:solidFill>
              </a:rPr>
              <a:t>of poly length that is </a:t>
            </a:r>
            <a:r>
              <a:rPr lang="en-US" sz="2400" dirty="0">
                <a:solidFill>
                  <a:srgbClr val="0070C0"/>
                </a:solidFill>
              </a:rPr>
              <a:t>used</a:t>
            </a:r>
            <a:r>
              <a:rPr lang="en-US" sz="2400" dirty="0">
                <a:solidFill>
                  <a:schemeClr val="tx1"/>
                </a:solidFill>
              </a:rPr>
              <a:t> for Encoding/Decoding (and is </a:t>
            </a:r>
            <a:r>
              <a:rPr lang="en-US" sz="2400" dirty="0">
                <a:solidFill>
                  <a:srgbClr val="0070C0"/>
                </a:solidFill>
              </a:rPr>
              <a:t>revealed</a:t>
            </a:r>
            <a:r>
              <a:rPr lang="en-US" sz="2400" dirty="0">
                <a:solidFill>
                  <a:schemeClr val="tx1"/>
                </a:solidFill>
              </a:rPr>
              <a:t> to the channel)</a:t>
            </a:r>
            <a:endParaRPr lang="he-I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00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3DE25-D171-454A-A42E-E48F7E27D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Previous Results: Binary Stochastic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List-Decodable Codes for Online Space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48D334-C839-7D4B-A1C0-DB4AB08E6D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2817"/>
                <a:ext cx="8686800" cy="396758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700" dirty="0">
                    <a:solidFill>
                      <a:srgbClr val="00B050"/>
                    </a:solidFill>
                  </a:rPr>
                  <a:t>Guruswami and Smith [GS16]:</a:t>
                </a:r>
                <a:endParaRPr lang="en-US" sz="2700" dirty="0"/>
              </a:p>
              <a:p>
                <a:pPr>
                  <a:buClr>
                    <a:schemeClr val="tx1"/>
                  </a:buClr>
                </a:pPr>
                <a:r>
                  <a:rPr lang="en-US" sz="2400" dirty="0"/>
                  <a:t>Explicit </a:t>
                </a:r>
                <a:r>
                  <a:rPr lang="en-US" sz="2400" u="sng" dirty="0"/>
                  <a:t>stochastic</a:t>
                </a:r>
                <a:r>
                  <a:rPr lang="en-US" sz="2400" dirty="0"/>
                  <a:t> codes with rate approaching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≈1−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𝐻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400" dirty="0"/>
                  <a:t>, for </a:t>
                </a:r>
                <a:r>
                  <a:rPr lang="en-US" sz="2400" dirty="0">
                    <a:solidFill>
                      <a:srgbClr val="0070C0"/>
                    </a:solidFill>
                  </a:rPr>
                  <a:t>additive channels </a:t>
                </a:r>
                <a:r>
                  <a:rPr lang="en-US" sz="2400" dirty="0"/>
                  <a:t>(think space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). (Unique decoding). </a:t>
                </a:r>
                <a:endParaRPr lang="en-US" sz="2400" dirty="0" smtClean="0"/>
              </a:p>
              <a:p>
                <a:pPr>
                  <a:buClr>
                    <a:schemeClr val="tx1"/>
                  </a:buClr>
                </a:pPr>
                <a:r>
                  <a:rPr lang="en-US" sz="2400" dirty="0" smtClean="0"/>
                  <a:t>For </a:t>
                </a:r>
                <a:r>
                  <a:rPr lang="en-US" sz="2400" dirty="0"/>
                  <a:t>every constant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, exists a </a:t>
                </a:r>
                <a:r>
                  <a:rPr lang="en-US" sz="2400" dirty="0">
                    <a:solidFill>
                      <a:srgbClr val="0070C0"/>
                    </a:solidFill>
                  </a:rPr>
                  <a:t>Monte-Carlo </a:t>
                </a:r>
                <a:r>
                  <a:rPr lang="en-US" sz="2400" dirty="0"/>
                  <a:t>explicit construction</a:t>
                </a:r>
                <a:br>
                  <a:rPr lang="en-US" sz="2400" dirty="0"/>
                </a:br>
                <a:r>
                  <a:rPr lang="en-US" sz="2400" dirty="0"/>
                  <a:t>of list-decodable </a:t>
                </a:r>
                <a:r>
                  <a:rPr lang="en-US" sz="2400" u="sng" dirty="0"/>
                  <a:t>stochastic</a:t>
                </a:r>
                <a:r>
                  <a:rPr lang="en-US" sz="2400" dirty="0"/>
                  <a:t> codes against space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𝑙𝑜𝑔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sz="2400" dirty="0"/>
                  <a:t>with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≈1−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𝐻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.</m:t>
                    </m:r>
                  </m:oMath>
                </a14:m>
                <a:endParaRPr lang="en-US" sz="2400" b="0" dirty="0">
                  <a:solidFill>
                    <a:schemeClr val="tx1"/>
                  </a:solidFill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700" dirty="0">
                    <a:solidFill>
                      <a:srgbClr val="00B050"/>
                    </a:solidFill>
                  </a:rPr>
                  <a:t>Shaltiel and </a:t>
                </a:r>
                <a:r>
                  <a:rPr lang="en-US" sz="2700" dirty="0" err="1">
                    <a:solidFill>
                      <a:srgbClr val="00B050"/>
                    </a:solidFill>
                  </a:rPr>
                  <a:t>Silbak</a:t>
                </a:r>
                <a:r>
                  <a:rPr lang="en-US" sz="2700" dirty="0">
                    <a:solidFill>
                      <a:srgbClr val="00B050"/>
                    </a:solidFill>
                  </a:rPr>
                  <a:t> [SS16]: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400" dirty="0">
                    <a:solidFill>
                      <a:srgbClr val="0070C0"/>
                    </a:solidFill>
                  </a:rPr>
                  <a:t>Explicit</a:t>
                </a:r>
                <a:r>
                  <a:rPr lang="en-US" sz="2400" dirty="0"/>
                  <a:t> (not Monte-Carlo) list-decodable </a:t>
                </a:r>
                <a:r>
                  <a:rPr lang="en-US" sz="2400" u="sng" dirty="0"/>
                  <a:t>stochastic</a:t>
                </a:r>
                <a:r>
                  <a:rPr lang="en-US" sz="2400" dirty="0"/>
                  <a:t> codes against space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𝑙𝑜𝑔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≈1−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𝐻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400" dirty="0"/>
                  <a:t>.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648D334-C839-7D4B-A1C0-DB4AB08E6D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2817"/>
                <a:ext cx="8686800" cy="3967589"/>
              </a:xfrm>
              <a:blipFill rotWithShape="0">
                <a:blip r:embed="rId2"/>
                <a:stretch>
                  <a:fillRect l="-1333" t="-1382" r="-211" b="-16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2284E0D-34BC-7146-8DF3-D6A983FB754B}"/>
                  </a:ext>
                </a:extLst>
              </p:cNvPr>
              <p:cNvSpPr/>
              <p:nvPr/>
            </p:nvSpPr>
            <p:spPr>
              <a:xfrm>
                <a:off x="457200" y="5740406"/>
                <a:ext cx="8507288" cy="92211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700" dirty="0"/>
                  <a:t>A </a:t>
                </a:r>
                <a:r>
                  <a:rPr lang="en-US" sz="2700" dirty="0">
                    <a:solidFill>
                      <a:srgbClr val="0070C0"/>
                    </a:solidFill>
                  </a:rPr>
                  <a:t>major</a:t>
                </a:r>
                <a:r>
                  <a:rPr lang="en-US" sz="2700" dirty="0"/>
                  <a:t> weakness of these results is that </a:t>
                </a:r>
                <a:r>
                  <a:rPr lang="en-US" sz="2700" dirty="0">
                    <a:solidFill>
                      <a:srgbClr val="C00000"/>
                    </a:solidFill>
                  </a:rPr>
                  <a:t>Enc/Dec </a:t>
                </a:r>
                <a:r>
                  <a:rPr lang="en-US" sz="2700" dirty="0"/>
                  <a:t>runtime</a:t>
                </a:r>
                <a:r>
                  <a:rPr lang="en-US" sz="2700" dirty="0">
                    <a:solidFill>
                      <a:srgbClr val="C00000"/>
                    </a:solidFill>
                  </a:rPr>
                  <a:t> </a:t>
                </a:r>
                <a:r>
                  <a:rPr lang="en-US" sz="2700" dirty="0"/>
                  <a:t>is some unspecified polynomial that is </a:t>
                </a:r>
                <a:r>
                  <a:rPr lang="en-US" sz="2700" u="sng" dirty="0"/>
                  <a:t>at least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7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sz="2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700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700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700" dirty="0"/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2284E0D-34BC-7146-8DF3-D6A983FB75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740406"/>
                <a:ext cx="8507288" cy="922114"/>
              </a:xfrm>
              <a:prstGeom prst="rect">
                <a:avLst/>
              </a:prstGeom>
              <a:blipFill>
                <a:blip r:embed="rId3"/>
                <a:stretch>
                  <a:fillRect t="-3947"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624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13316</TotalTime>
  <Words>1493</Words>
  <Application>Microsoft Office PowerPoint</Application>
  <PresentationFormat>On-screen Show (4:3)</PresentationFormat>
  <Paragraphs>496</Paragraphs>
  <Slides>28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Al Bayan Plain</vt:lpstr>
      <vt:lpstr>Arial</vt:lpstr>
      <vt:lpstr>Calibri</vt:lpstr>
      <vt:lpstr>Cambria Math</vt:lpstr>
      <vt:lpstr>Tahoma</vt:lpstr>
      <vt:lpstr>Times New Roman</vt:lpstr>
      <vt:lpstr>Wingdings</vt:lpstr>
      <vt:lpstr>ערכת נושא Office</vt:lpstr>
      <vt:lpstr>Quasilinear Time  List-Decodable Codes for Space Bounded Channels</vt:lpstr>
      <vt:lpstr> Binary List Decodable Codes</vt:lpstr>
      <vt:lpstr> Binary List Decodable Codes</vt:lpstr>
      <vt:lpstr>Intermediate Channels Between Hamming and Shannon</vt:lpstr>
      <vt:lpstr>Intermediate Channels Between Hamming and Shannon</vt:lpstr>
      <vt:lpstr>Intermediate Channels Between Hamming and Shannon</vt:lpstr>
      <vt:lpstr>Guruswami and Smith [GS16]  Stochastic Codes</vt:lpstr>
      <vt:lpstr>Previous Results: Binary Stochastic  List-Decodable Codes for Online Space  </vt:lpstr>
      <vt:lpstr>Previous Results: Binary Stochastic  List-Decodable Codes for Online Space  </vt:lpstr>
      <vt:lpstr>List-Decodable Codes for Larger Space</vt:lpstr>
      <vt:lpstr>Outline of construction</vt:lpstr>
      <vt:lpstr>Component: Raw Reed-Solomon Codes</vt:lpstr>
      <vt:lpstr>Raw Reed-Solomon Codes</vt:lpstr>
      <vt:lpstr>Raw Reed-Solomon Codes: Correlated Dual-BCH Codes</vt:lpstr>
      <vt:lpstr>Raw Reed-Solomon Codes: Correlated Dual-BCH Codes</vt:lpstr>
      <vt:lpstr>Raw Reed-Solomon Codes: Correlated Dual-BCH Codes</vt:lpstr>
      <vt:lpstr>Raw Reed-Solomon Codes: Correlated Dual-BCH Codes</vt:lpstr>
      <vt:lpstr>Raw Reed-Solomon Codes: Correlated Dual-BCH Codes</vt:lpstr>
      <vt:lpstr>Stochastic Pseudorandom codes (inner component in [GS16,SS16]) </vt:lpstr>
      <vt:lpstr>Stochastic Pseudorandom (inner component in [GS16,SS16]) </vt:lpstr>
      <vt:lpstr>Stochastic Pseudorandom (inner component in [GS16,SS16]) </vt:lpstr>
      <vt:lpstr>Stochastic codes for space bounded channels: Outline</vt:lpstr>
      <vt:lpstr>Warmup: codes for additive channels using shared private randomness </vt:lpstr>
      <vt:lpstr>PowerPoint Presentation</vt:lpstr>
      <vt:lpstr>PowerPoint Presentation</vt:lpstr>
      <vt:lpstr>Conclusions and open problems</vt:lpstr>
      <vt:lpstr>That’s it…</vt:lpstr>
      <vt:lpstr>Stochastic codes for space bounded channels Ingredients: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win8</dc:creator>
  <cp:lastModifiedBy>Windows User</cp:lastModifiedBy>
  <cp:revision>640</cp:revision>
  <dcterms:created xsi:type="dcterms:W3CDTF">2016-08-17T15:03:50Z</dcterms:created>
  <dcterms:modified xsi:type="dcterms:W3CDTF">2019-11-18T20:00:39Z</dcterms:modified>
</cp:coreProperties>
</file>