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4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5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6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7.xml" ContentType="application/vnd.openxmlformats-officedocument.presentationml.notesSlide+xml"/>
  <Override PartName="/ppt/tags/tag203.xml" ContentType="application/vnd.openxmlformats-officedocument.presentationml.tags+xml"/>
  <Override PartName="/ppt/notesSlides/notesSlide8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9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10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11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notesSlides/notesSlide12.xml" ContentType="application/vnd.openxmlformats-officedocument.presentationml.notesSlide+xml"/>
  <Override PartName="/ppt/tags/tag566.xml" ContentType="application/vnd.openxmlformats-officedocument.presentationml.tags+xml"/>
  <Override PartName="/ppt/notesSlides/notesSlide13.xml" ContentType="application/vnd.openxmlformats-officedocument.presentationml.notesSlide+xml"/>
  <Override PartName="/ppt/tags/tag567.xml" ContentType="application/vnd.openxmlformats-officedocument.presentationml.tags+xml"/>
  <Override PartName="/ppt/notesSlides/notesSlide14.xml" ContentType="application/vnd.openxmlformats-officedocument.presentationml.notesSlide+xml"/>
  <Override PartName="/ppt/tags/tag568.xml" ContentType="application/vnd.openxmlformats-officedocument.presentationml.tags+xml"/>
  <Override PartName="/ppt/notesSlides/notesSlide15.xml" ContentType="application/vnd.openxmlformats-officedocument.presentationml.notesSlide+xml"/>
  <Override PartName="/ppt/tags/tag569.xml" ContentType="application/vnd.openxmlformats-officedocument.presentationml.tags+xml"/>
  <Override PartName="/ppt/notesSlides/notesSlide16.xml" ContentType="application/vnd.openxmlformats-officedocument.presentationml.notesSlid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notesSlides/notesSlide17.xml" ContentType="application/vnd.openxmlformats-officedocument.presentationml.notesSlide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notesSlides/notesSlide18.xml" ContentType="application/vnd.openxmlformats-officedocument.presentationml.notesSlide+xml"/>
  <Override PartName="/ppt/tags/tag749.xml" ContentType="application/vnd.openxmlformats-officedocument.presentationml.tags+xml"/>
  <Override PartName="/ppt/notesSlides/notesSlide19.xml" ContentType="application/vnd.openxmlformats-officedocument.presentationml.notesSlide+xml"/>
  <Override PartName="/ppt/tags/tag750.xml" ContentType="application/vnd.openxmlformats-officedocument.presentationml.tags+xml"/>
  <Override PartName="/ppt/notesSlides/notesSlide20.xml" ContentType="application/vnd.openxmlformats-officedocument.presentationml.notesSlide+xml"/>
  <Override PartName="/ppt/tags/tag751.xml" ContentType="application/vnd.openxmlformats-officedocument.presentationml.tags+xml"/>
  <Override PartName="/ppt/notesSlides/notesSlide21.xml" ContentType="application/vnd.openxmlformats-officedocument.presentationml.notesSlide+xml"/>
  <Override PartName="/ppt/tags/tag752.xml" ContentType="application/vnd.openxmlformats-officedocument.presentationml.tags+xml"/>
  <Override PartName="/ppt/notesSlides/notesSlide22.xml" ContentType="application/vnd.openxmlformats-officedocument.presentationml.notesSlide+xml"/>
  <Override PartName="/ppt/tags/tag753.xml" ContentType="application/vnd.openxmlformats-officedocument.presentationml.tags+xml"/>
  <Override PartName="/ppt/notesSlides/notesSlide23.xml" ContentType="application/vnd.openxmlformats-officedocument.presentationml.notesSlide+xml"/>
  <Override PartName="/ppt/tags/tag754.xml" ContentType="application/vnd.openxmlformats-officedocument.presentationml.tags+xml"/>
  <Override PartName="/ppt/notesSlides/notesSlide24.xml" ContentType="application/vnd.openxmlformats-officedocument.presentationml.notesSlide+xml"/>
  <Override PartName="/ppt/tags/tag755.xml" ContentType="application/vnd.openxmlformats-officedocument.presentationml.tags+xml"/>
  <Override PartName="/ppt/notesSlides/notesSlide25.xml" ContentType="application/vnd.openxmlformats-officedocument.presentationml.notesSlide+xml"/>
  <Override PartName="/ppt/tags/tag756.xml" ContentType="application/vnd.openxmlformats-officedocument.presentationml.tags+xml"/>
  <Override PartName="/ppt/notesSlides/notesSlide26.xml" ContentType="application/vnd.openxmlformats-officedocument.presentationml.notesSlide+xml"/>
  <Override PartName="/ppt/tags/tag757.xml" ContentType="application/vnd.openxmlformats-officedocument.presentationml.tags+xml"/>
  <Override PartName="/ppt/notesSlides/notesSlide27.xml" ContentType="application/vnd.openxmlformats-officedocument.presentationml.notesSlide+xml"/>
  <Override PartName="/ppt/tags/tag758.xml" ContentType="application/vnd.openxmlformats-officedocument.presentationml.tags+xml"/>
  <Override PartName="/ppt/notesSlides/notesSlide28.xml" ContentType="application/vnd.openxmlformats-officedocument.presentationml.notesSlide+xml"/>
  <Override PartName="/ppt/tags/tag759.xml" ContentType="application/vnd.openxmlformats-officedocument.presentationml.tags+xml"/>
  <Override PartName="/ppt/notesSlides/notesSlide29.xml" ContentType="application/vnd.openxmlformats-officedocument.presentationml.notesSlide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notesSlides/notesSlide30.xml" ContentType="application/vnd.openxmlformats-officedocument.presentationml.notesSlide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notesSlides/notesSlide31.xml" ContentType="application/vnd.openxmlformats-officedocument.presentationml.notesSlide+xml"/>
  <Override PartName="/ppt/tags/tag777.xml" ContentType="application/vnd.openxmlformats-officedocument.presentationml.tags+xml"/>
  <Override PartName="/ppt/notesSlides/notesSlide32.xml" ContentType="application/vnd.openxmlformats-officedocument.presentationml.notesSlide+xml"/>
  <Override PartName="/ppt/tags/tag778.xml" ContentType="application/vnd.openxmlformats-officedocument.presentationml.tags+xml"/>
  <Override PartName="/ppt/notesSlides/notesSlide33.xml" ContentType="application/vnd.openxmlformats-officedocument.presentationml.notesSlide+xml"/>
  <Override PartName="/ppt/tags/tag779.xml" ContentType="application/vnd.openxmlformats-officedocument.presentationml.tags+xml"/>
  <Override PartName="/ppt/notesSlides/notesSlide34.xml" ContentType="application/vnd.openxmlformats-officedocument.presentationml.notesSlide+xml"/>
  <Override PartName="/ppt/tags/tag780.xml" ContentType="application/vnd.openxmlformats-officedocument.presentationml.tags+xml"/>
  <Override PartName="/ppt/notesSlides/notesSlide35.xml" ContentType="application/vnd.openxmlformats-officedocument.presentationml.notesSlide+xml"/>
  <Override PartName="/ppt/tags/tag781.xml" ContentType="application/vnd.openxmlformats-officedocument.presentationml.tags+xml"/>
  <Override PartName="/ppt/notesSlides/notesSlide36.xml" ContentType="application/vnd.openxmlformats-officedocument.presentationml.notesSlide+xml"/>
  <Override PartName="/ppt/tags/tag782.xml" ContentType="application/vnd.openxmlformats-officedocument.presentationml.tags+xml"/>
  <Override PartName="/ppt/notesSlides/notesSlide37.xml" ContentType="application/vnd.openxmlformats-officedocument.presentationml.notesSlide+xml"/>
  <Override PartName="/ppt/tags/tag783.xml" ContentType="application/vnd.openxmlformats-officedocument.presentationml.tags+xml"/>
  <Override PartName="/ppt/notesSlides/notesSlide38.xml" ContentType="application/vnd.openxmlformats-officedocument.presentationml.notesSlide+xml"/>
  <Override PartName="/ppt/tags/tag784.xml" ContentType="application/vnd.openxmlformats-officedocument.presentationml.tags+xml"/>
  <Override PartName="/ppt/notesSlides/notesSlide39.xml" ContentType="application/vnd.openxmlformats-officedocument.presentationml.notesSlide+xml"/>
  <Override PartName="/ppt/tags/tag785.xml" ContentType="application/vnd.openxmlformats-officedocument.presentationml.tags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57" r:id="rId6"/>
    <p:sldId id="408" r:id="rId7"/>
    <p:sldId id="409" r:id="rId8"/>
    <p:sldId id="410" r:id="rId9"/>
    <p:sldId id="411" r:id="rId10"/>
    <p:sldId id="412" r:id="rId11"/>
    <p:sldId id="267" r:id="rId12"/>
    <p:sldId id="413" r:id="rId13"/>
    <p:sldId id="414" r:id="rId14"/>
    <p:sldId id="415" r:id="rId15"/>
    <p:sldId id="416" r:id="rId16"/>
    <p:sldId id="377" r:id="rId17"/>
    <p:sldId id="379" r:id="rId18"/>
    <p:sldId id="380" r:id="rId19"/>
    <p:sldId id="403" r:id="rId20"/>
    <p:sldId id="417" r:id="rId21"/>
    <p:sldId id="418" r:id="rId22"/>
    <p:sldId id="352" r:id="rId23"/>
    <p:sldId id="382" r:id="rId24"/>
    <p:sldId id="383" r:id="rId25"/>
    <p:sldId id="384" r:id="rId26"/>
    <p:sldId id="356" r:id="rId27"/>
    <p:sldId id="385" r:id="rId28"/>
    <p:sldId id="386" r:id="rId29"/>
    <p:sldId id="387" r:id="rId30"/>
    <p:sldId id="391" r:id="rId31"/>
    <p:sldId id="395" r:id="rId32"/>
    <p:sldId id="396" r:id="rId33"/>
    <p:sldId id="419" r:id="rId34"/>
    <p:sldId id="420" r:id="rId35"/>
    <p:sldId id="400" r:id="rId36"/>
    <p:sldId id="406" r:id="rId37"/>
    <p:sldId id="401" r:id="rId38"/>
    <p:sldId id="368" r:id="rId39"/>
    <p:sldId id="402" r:id="rId40"/>
    <p:sldId id="405" r:id="rId41"/>
    <p:sldId id="369" r:id="rId42"/>
    <p:sldId id="374" r:id="rId43"/>
    <p:sldId id="375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3E267E-39A6-15EB-9108-BADBAFC32C5D}" name="יאסין עבד אל חלים" initials="YA" userId="S::yabdelhal@staff.haifa.ac.il::8d054358-f3cb-4974-8712-9f3ac6340e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05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57F55-FD93-4986-AEF5-4D1050C7F3BB}" v="66" dt="2026-06-21T07:42:07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89008" autoAdjust="0"/>
  </p:normalViewPr>
  <p:slideViewPr>
    <p:cSldViewPr snapToGrid="0">
      <p:cViewPr varScale="1">
        <p:scale>
          <a:sx n="76" d="100"/>
          <a:sy n="76" d="100"/>
        </p:scale>
        <p:origin x="216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יאסין עבד אל חלים" userId="8d054358-f3cb-4974-8712-9f3ac6340ec1" providerId="ADAL" clId="{4DD7BC12-667B-4764-8C42-0EA923FC2F17}"/>
    <pc:docChg chg="custSel addSld delSld modSld">
      <pc:chgData name="יאסין עבד אל חלים" userId="8d054358-f3cb-4974-8712-9f3ac6340ec1" providerId="ADAL" clId="{4DD7BC12-667B-4764-8C42-0EA923FC2F17}" dt="2026-06-21T07:42:07.855" v="109" actId="2696"/>
      <pc:docMkLst>
        <pc:docMk/>
      </pc:docMkLst>
      <pc:sldChg chg="del">
        <pc:chgData name="יאסין עבד אל חלים" userId="8d054358-f3cb-4974-8712-9f3ac6340ec1" providerId="ADAL" clId="{4DD7BC12-667B-4764-8C42-0EA923FC2F17}" dt="2026-06-21T07:42:07.239" v="45" actId="2696"/>
        <pc:sldMkLst>
          <pc:docMk/>
          <pc:sldMk cId="2095820746" sldId="265"/>
        </pc:sldMkLst>
      </pc:sldChg>
      <pc:sldChg chg="del">
        <pc:chgData name="יאסין עבד אל חלים" userId="8d054358-f3cb-4974-8712-9f3ac6340ec1" providerId="ADAL" clId="{4DD7BC12-667B-4764-8C42-0EA923FC2F17}" dt="2026-06-21T07:42:07.427" v="79" actId="2696"/>
        <pc:sldMkLst>
          <pc:docMk/>
          <pc:sldMk cId="3437969894" sldId="348"/>
        </pc:sldMkLst>
      </pc:sldChg>
      <pc:sldChg chg="del">
        <pc:chgData name="יאסין עבד אל חלים" userId="8d054358-f3cb-4974-8712-9f3ac6340ec1" providerId="ADAL" clId="{4DD7BC12-667B-4764-8C42-0EA923FC2F17}" dt="2026-06-21T07:42:06.893" v="11" actId="2696"/>
        <pc:sldMkLst>
          <pc:docMk/>
          <pc:sldMk cId="4251436649" sldId="349"/>
        </pc:sldMkLst>
      </pc:sldChg>
      <pc:sldChg chg="del">
        <pc:chgData name="יאסין עבד אל חלים" userId="8d054358-f3cb-4974-8712-9f3ac6340ec1" providerId="ADAL" clId="{4DD7BC12-667B-4764-8C42-0EA923FC2F17}" dt="2026-06-21T07:42:07.560" v="89" actId="2696"/>
        <pc:sldMkLst>
          <pc:docMk/>
          <pc:sldMk cId="1247960528" sldId="376"/>
        </pc:sldMkLst>
      </pc:sldChg>
      <pc:sldChg chg="del">
        <pc:chgData name="יאסין עבד אל חלים" userId="8d054358-f3cb-4974-8712-9f3ac6340ec1" providerId="ADAL" clId="{4DD7BC12-667B-4764-8C42-0EA923FC2F17}" dt="2026-06-21T07:42:07.692" v="99" actId="2696"/>
        <pc:sldMkLst>
          <pc:docMk/>
          <pc:sldMk cId="1339570472" sldId="404"/>
        </pc:sldMkLst>
      </pc:sldChg>
      <pc:sldChg chg="del">
        <pc:chgData name="יאסין עבד אל חלים" userId="8d054358-f3cb-4974-8712-9f3ac6340ec1" providerId="ADAL" clId="{4DD7BC12-667B-4764-8C42-0EA923FC2F17}" dt="2026-06-21T07:42:07.855" v="109" actId="2696"/>
        <pc:sldMkLst>
          <pc:docMk/>
          <pc:sldMk cId="379874767" sldId="407"/>
        </pc:sldMkLst>
      </pc:sldChg>
      <pc:sldChg chg="modSp add modTransition modAnim">
        <pc:chgData name="יאסין עבד אל חלים" userId="8d054358-f3cb-4974-8712-9f3ac6340ec1" providerId="ADAL" clId="{4DD7BC12-667B-4764-8C42-0EA923FC2F17}" dt="2026-06-21T07:42:06.860" v="8"/>
        <pc:sldMkLst>
          <pc:docMk/>
          <pc:sldMk cId="182296816" sldId="408"/>
        </pc:sldMkLst>
        <pc:spChg chg="mod">
          <ac:chgData name="יאסין עבד אל חלים" userId="8d054358-f3cb-4974-8712-9f3ac6340ec1" providerId="ADAL" clId="{4DD7BC12-667B-4764-8C42-0EA923FC2F17}" dt="2026-06-21T07:42:06.842" v="6"/>
          <ac:spMkLst>
            <pc:docMk/>
            <pc:sldMk cId="182296816" sldId="408"/>
            <ac:spMk id="3" creationId="{438E231F-1560-7638-EB94-DC4BA2C485D8}"/>
          </ac:spMkLst>
        </pc:spChg>
      </pc:sldChg>
      <pc:sldChg chg="add modTransition modAnim">
        <pc:chgData name="יאסין עבד אל חלים" userId="8d054358-f3cb-4974-8712-9f3ac6340ec1" providerId="ADAL" clId="{4DD7BC12-667B-4764-8C42-0EA923FC2F17}" dt="2026-06-21T07:42:06.867" v="10"/>
        <pc:sldMkLst>
          <pc:docMk/>
          <pc:sldMk cId="1464681587" sldId="409"/>
        </pc:sldMkLst>
      </pc:sldChg>
      <pc:sldChg chg="modSp add modTransition modAnim">
        <pc:chgData name="יאסין עבד אל חלים" userId="8d054358-f3cb-4974-8712-9f3ac6340ec1" providerId="ADAL" clId="{4DD7BC12-667B-4764-8C42-0EA923FC2F17}" dt="2026-06-21T07:42:07.063" v="32"/>
        <pc:sldMkLst>
          <pc:docMk/>
          <pc:sldMk cId="499144361" sldId="410"/>
        </pc:sldMkLst>
        <pc:spChg chg="mod">
          <ac:chgData name="יאסין עבד אל חלים" userId="8d054358-f3cb-4974-8712-9f3ac6340ec1" providerId="ADAL" clId="{4DD7BC12-667B-4764-8C42-0EA923FC2F17}" dt="2026-06-21T07:42:07.063" v="29"/>
          <ac:spMkLst>
            <pc:docMk/>
            <pc:sldMk cId="499144361" sldId="410"/>
            <ac:spMk id="10" creationId="{7B3C8E29-E358-1BD0-1C45-CDD0F6B97146}"/>
          </ac:spMkLst>
        </pc:spChg>
      </pc:sldChg>
      <pc:sldChg chg="modSp add modTransition modAnim">
        <pc:chgData name="יאסין עבד אל חלים" userId="8d054358-f3cb-4974-8712-9f3ac6340ec1" providerId="ADAL" clId="{4DD7BC12-667B-4764-8C42-0EA923FC2F17}" dt="2026-06-21T07:42:07.143" v="39"/>
        <pc:sldMkLst>
          <pc:docMk/>
          <pc:sldMk cId="555406708" sldId="411"/>
        </pc:sldMkLst>
        <pc:spChg chg="mod">
          <ac:chgData name="יאסין עבד אל חלים" userId="8d054358-f3cb-4974-8712-9f3ac6340ec1" providerId="ADAL" clId="{4DD7BC12-667B-4764-8C42-0EA923FC2F17}" dt="2026-06-21T07:42:07.127" v="35"/>
          <ac:spMkLst>
            <pc:docMk/>
            <pc:sldMk cId="555406708" sldId="411"/>
            <ac:spMk id="10" creationId="{7B3C8E29-E358-1BD0-1C45-CDD0F6B97146}"/>
          </ac:spMkLst>
        </pc:spChg>
      </pc:sldChg>
      <pc:sldChg chg="add modTransition modAnim">
        <pc:chgData name="יאסין עבד אל חלים" userId="8d054358-f3cb-4974-8712-9f3ac6340ec1" providerId="ADAL" clId="{4DD7BC12-667B-4764-8C42-0EA923FC2F17}" dt="2026-06-21T07:42:07.204" v="44"/>
        <pc:sldMkLst>
          <pc:docMk/>
          <pc:sldMk cId="2093795044" sldId="412"/>
        </pc:sldMkLst>
      </pc:sldChg>
      <pc:sldChg chg="delSp add mod modTransition delAnim modAnim">
        <pc:chgData name="יאסין עבד אל חלים" userId="8d054358-f3cb-4974-8712-9f3ac6340ec1" providerId="ADAL" clId="{4DD7BC12-667B-4764-8C42-0EA923FC2F17}" dt="2026-06-21T07:42:07.392" v="68"/>
        <pc:sldMkLst>
          <pc:docMk/>
          <pc:sldMk cId="515183663" sldId="413"/>
        </pc:sldMkLst>
        <pc:spChg chg="del">
          <ac:chgData name="יאסין עבד אל חלים" userId="8d054358-f3cb-4974-8712-9f3ac6340ec1" providerId="ADAL" clId="{4DD7BC12-667B-4764-8C42-0EA923FC2F17}" dt="2026-06-21T07:42:07.388" v="63"/>
          <ac:spMkLst>
            <pc:docMk/>
            <pc:sldMk cId="515183663" sldId="413"/>
            <ac:spMk id="17" creationId="{DF731F68-9CBB-5678-3C59-6EFFB3DC81F7}"/>
          </ac:spMkLst>
        </pc:spChg>
        <pc:spChg chg="del">
          <ac:chgData name="יאסין עבד אל חלים" userId="8d054358-f3cb-4974-8712-9f3ac6340ec1" providerId="ADAL" clId="{4DD7BC12-667B-4764-8C42-0EA923FC2F17}" dt="2026-06-21T07:42:07.386" v="61"/>
          <ac:spMkLst>
            <pc:docMk/>
            <pc:sldMk cId="515183663" sldId="413"/>
            <ac:spMk id="18" creationId="{D71C7EAC-EAF7-5447-8D24-AC8F6AA93D28}"/>
          </ac:spMkLst>
        </pc:spChg>
        <pc:spChg chg="del">
          <ac:chgData name="יאסין עבד אל חלים" userId="8d054358-f3cb-4974-8712-9f3ac6340ec1" providerId="ADAL" clId="{4DD7BC12-667B-4764-8C42-0EA923FC2F17}" dt="2026-06-21T07:42:07.390" v="65"/>
          <ac:spMkLst>
            <pc:docMk/>
            <pc:sldMk cId="515183663" sldId="413"/>
            <ac:spMk id="19" creationId="{C2ED7E7D-241D-7F35-ED92-8B8F7B82D81A}"/>
          </ac:spMkLst>
        </pc:spChg>
        <pc:spChg chg="del">
          <ac:chgData name="יאסין עבד אל חלים" userId="8d054358-f3cb-4974-8712-9f3ac6340ec1" providerId="ADAL" clId="{4DD7BC12-667B-4764-8C42-0EA923FC2F17}" dt="2026-06-21T07:42:07.392" v="67"/>
          <ac:spMkLst>
            <pc:docMk/>
            <pc:sldMk cId="515183663" sldId="413"/>
            <ac:spMk id="216" creationId="{80D7B389-5334-92B7-1039-F8CBF94141E1}"/>
          </ac:spMkLst>
        </pc:spChg>
        <pc:grpChg chg="del">
          <ac:chgData name="יאסין עבד אל חלים" userId="8d054358-f3cb-4974-8712-9f3ac6340ec1" providerId="ADAL" clId="{4DD7BC12-667B-4764-8C42-0EA923FC2F17}" dt="2026-06-21T07:42:07.376" v="51"/>
          <ac:grpSpMkLst>
            <pc:docMk/>
            <pc:sldMk cId="515183663" sldId="413"/>
            <ac:grpSpMk id="197" creationId="{E2CDCD6A-24B2-D4B1-099F-25FA19E98E0A}"/>
          </ac:grpSpMkLst>
        </pc:grpChg>
        <pc:cxnChg chg="del">
          <ac:chgData name="יאסין עבד אל חלים" userId="8d054358-f3cb-4974-8712-9f3ac6340ec1" providerId="ADAL" clId="{4DD7BC12-667B-4764-8C42-0EA923FC2F17}" dt="2026-06-21T07:42:07.378" v="53"/>
          <ac:cxnSpMkLst>
            <pc:docMk/>
            <pc:sldMk cId="515183663" sldId="413"/>
            <ac:cxnSpMk id="5" creationId="{2C09F804-3DFB-1885-9C0B-FA7D35EE5655}"/>
          </ac:cxnSpMkLst>
        </pc:cxnChg>
        <pc:cxnChg chg="del">
          <ac:chgData name="יאסין עבד אל חלים" userId="8d054358-f3cb-4974-8712-9f3ac6340ec1" providerId="ADAL" clId="{4DD7BC12-667B-4764-8C42-0EA923FC2F17}" dt="2026-06-21T07:42:07.380" v="55"/>
          <ac:cxnSpMkLst>
            <pc:docMk/>
            <pc:sldMk cId="515183663" sldId="413"/>
            <ac:cxnSpMk id="6" creationId="{32A66BA0-705F-64C8-731B-A77F8320FFEA}"/>
          </ac:cxnSpMkLst>
        </pc:cxnChg>
        <pc:cxnChg chg="del">
          <ac:chgData name="יאסין עבד אל חלים" userId="8d054358-f3cb-4974-8712-9f3ac6340ec1" providerId="ADAL" clId="{4DD7BC12-667B-4764-8C42-0EA923FC2F17}" dt="2026-06-21T07:42:07.382" v="57"/>
          <ac:cxnSpMkLst>
            <pc:docMk/>
            <pc:sldMk cId="515183663" sldId="413"/>
            <ac:cxnSpMk id="7" creationId="{DD0CA031-E293-82F9-39F5-15BA79314E1D}"/>
          </ac:cxnSpMkLst>
        </pc:cxnChg>
        <pc:cxnChg chg="del">
          <ac:chgData name="יאסין עבד אל חלים" userId="8d054358-f3cb-4974-8712-9f3ac6340ec1" providerId="ADAL" clId="{4DD7BC12-667B-4764-8C42-0EA923FC2F17}" dt="2026-06-21T07:42:07.384" v="59"/>
          <ac:cxnSpMkLst>
            <pc:docMk/>
            <pc:sldMk cId="515183663" sldId="413"/>
            <ac:cxnSpMk id="8" creationId="{AACF49E7-73D4-B9DA-A0AB-16F45627300C}"/>
          </ac:cxnSpMkLst>
        </pc:cxnChg>
      </pc:sldChg>
      <pc:sldChg chg="add modTransition modAnim">
        <pc:chgData name="יאסין עבד אל חלים" userId="8d054358-f3cb-4974-8712-9f3ac6340ec1" providerId="ADAL" clId="{4DD7BC12-667B-4764-8C42-0EA923FC2F17}" dt="2026-06-21T07:42:07.400" v="78"/>
        <pc:sldMkLst>
          <pc:docMk/>
          <pc:sldMk cId="1102413437" sldId="414"/>
        </pc:sldMkLst>
      </pc:sldChg>
      <pc:sldChg chg="delSp add mod modTransition delAnim modAnim">
        <pc:chgData name="יאסין עבד אל חלים" userId="8d054358-f3cb-4974-8712-9f3ac6340ec1" providerId="ADAL" clId="{4DD7BC12-667B-4764-8C42-0EA923FC2F17}" dt="2026-06-21T07:42:07.535" v="86"/>
        <pc:sldMkLst>
          <pc:docMk/>
          <pc:sldMk cId="3814613328" sldId="415"/>
        </pc:sldMkLst>
        <pc:spChg chg="del">
          <ac:chgData name="יאסין עבד אל חלים" userId="8d054358-f3cb-4974-8712-9f3ac6340ec1" providerId="ADAL" clId="{4DD7BC12-667B-4764-8C42-0EA923FC2F17}" dt="2026-06-21T07:42:07.535" v="85"/>
          <ac:spMkLst>
            <pc:docMk/>
            <pc:sldMk cId="3814613328" sldId="415"/>
            <ac:spMk id="30" creationId="{BAD3F6CF-317C-1199-BAC9-93CAFA19DAFA}"/>
          </ac:spMkLst>
        </pc:spChg>
      </pc:sldChg>
      <pc:sldChg chg="add modTransition modAnim">
        <pc:chgData name="יאסין עבד אל חלים" userId="8d054358-f3cb-4974-8712-9f3ac6340ec1" providerId="ADAL" clId="{4DD7BC12-667B-4764-8C42-0EA923FC2F17}" dt="2026-06-21T07:42:07.538" v="88"/>
        <pc:sldMkLst>
          <pc:docMk/>
          <pc:sldMk cId="3074338641" sldId="416"/>
        </pc:sldMkLst>
      </pc:sldChg>
      <pc:sldChg chg="delSp add mod modTransition delAnim modAnim">
        <pc:chgData name="יאסין עבד אל חלים" userId="8d054358-f3cb-4974-8712-9f3ac6340ec1" providerId="ADAL" clId="{4DD7BC12-667B-4764-8C42-0EA923FC2F17}" dt="2026-06-21T07:42:07.672" v="96"/>
        <pc:sldMkLst>
          <pc:docMk/>
          <pc:sldMk cId="2913909961" sldId="417"/>
        </pc:sldMkLst>
        <pc:spChg chg="del">
          <ac:chgData name="יאסין עבד אל חלים" userId="8d054358-f3cb-4974-8712-9f3ac6340ec1" providerId="ADAL" clId="{4DD7BC12-667B-4764-8C42-0EA923FC2F17}" dt="2026-06-21T07:42:07.672" v="95"/>
          <ac:spMkLst>
            <pc:docMk/>
            <pc:sldMk cId="2913909961" sldId="417"/>
            <ac:spMk id="3" creationId="{D46CAD35-E67A-8F3F-7159-A1445A7D873C}"/>
          </ac:spMkLst>
        </pc:spChg>
      </pc:sldChg>
      <pc:sldChg chg="add modTransition modAnim">
        <pc:chgData name="יאסין עבד אל חלים" userId="8d054358-f3cb-4974-8712-9f3ac6340ec1" providerId="ADAL" clId="{4DD7BC12-667B-4764-8C42-0EA923FC2F17}" dt="2026-06-21T07:42:07.674" v="98"/>
        <pc:sldMkLst>
          <pc:docMk/>
          <pc:sldMk cId="297428833" sldId="418"/>
        </pc:sldMkLst>
      </pc:sldChg>
      <pc:sldChg chg="delSp add mod modTransition delAnim modAnim">
        <pc:chgData name="יאסין עבד אל חלים" userId="8d054358-f3cb-4974-8712-9f3ac6340ec1" providerId="ADAL" clId="{4DD7BC12-667B-4764-8C42-0EA923FC2F17}" dt="2026-06-21T07:42:07.812" v="106"/>
        <pc:sldMkLst>
          <pc:docMk/>
          <pc:sldMk cId="3979959398" sldId="419"/>
        </pc:sldMkLst>
        <pc:spChg chg="del">
          <ac:chgData name="יאסין עבד אל חלים" userId="8d054358-f3cb-4974-8712-9f3ac6340ec1" providerId="ADAL" clId="{4DD7BC12-667B-4764-8C42-0EA923FC2F17}" dt="2026-06-21T07:42:07.812" v="105"/>
          <ac:spMkLst>
            <pc:docMk/>
            <pc:sldMk cId="3979959398" sldId="419"/>
            <ac:spMk id="326" creationId="{E1C94DA3-7B74-D4E8-3EA9-2E1A00DC3172}"/>
          </ac:spMkLst>
        </pc:spChg>
      </pc:sldChg>
      <pc:sldChg chg="add modTransition modAnim">
        <pc:chgData name="יאסין עבד אל חלים" userId="8d054358-f3cb-4974-8712-9f3ac6340ec1" providerId="ADAL" clId="{4DD7BC12-667B-4764-8C42-0EA923FC2F17}" dt="2026-06-21T07:42:07.812" v="108"/>
        <pc:sldMkLst>
          <pc:docMk/>
          <pc:sldMk cId="3884226824" sldId="42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6/21/26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6/21/26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78539-D8DA-B532-2B9E-7989913B9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E583FB-2902-233B-D23F-18CEDEAD01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F8623-097C-8B10-F9BC-E3F4885E6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071EC-06CF-214B-6A11-BFFA8245C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07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E5B76-E863-1F76-28A1-3C4F66C6D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E2EAB1-BE55-568E-2432-3949B6750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3558FC-4D06-F184-C7E0-7B1CCBE88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A92B1-1141-9837-9629-11D9D4D66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60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E5B76-E863-1F76-28A1-3C4F66C6D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E2EAB1-BE55-568E-2432-3949B6750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3558FC-4D06-F184-C7E0-7B1CCBE88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A92B1-1141-9837-9629-11D9D4D66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60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130A7-9481-5966-851F-F462AEACC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819C17-40E3-865D-CBB3-6E97B1DC8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1717E0-FA20-270D-D7AE-7BEB772C3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D9EA3-D519-E7CA-294A-8BF70DF53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0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28C43-D3B6-EB70-CF46-DC0085661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571BDA-2786-2D5E-C32B-9D47CF98E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FA32F7-755F-5AB0-65ED-4F4D8BDE4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901D8-0F19-519C-5DBC-FD9E80254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15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39A98-5FA8-9BD0-7EAD-D4F18D7D1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750404-42BA-0C86-C852-FA8291A28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6F8A4-DA56-E2C4-AA0D-571EC2B2E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5A3AF-45D2-7FE1-9A84-36D145367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96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FD8EB-5978-F5AF-EA9D-160934DCD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62293F-7673-D4E3-127D-5FC8FCE88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DAC72-B306-153B-053E-1891BD145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D7621-8114-1776-EE72-26A6FE393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73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D5DE2-4A79-8B1D-7D00-41A2F4183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C0C61E-CDEA-713F-C138-95E462184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243B3-A836-222D-7249-09B52C7F1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83408-45C2-21F3-6BA0-D855D2A3B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41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D5DE2-4A79-8B1D-7D00-41A2F4183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C0C61E-CDEA-713F-C138-95E462184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243B3-A836-222D-7249-09B52C7F1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83408-45C2-21F3-6BA0-D855D2A3B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41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CEF0A-007F-16C4-CCC0-B42430AA9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E772B9-C170-593A-9CE7-57252E8D4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A5D5E7-6E07-B2F0-267F-FBD9BBC3B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74C49-7259-A6CA-400F-05F08C2D0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3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25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12C43-E6C4-A4A0-0EA5-29059930F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3C53F4-4BC7-8E73-F3A6-90726B084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6B20AB-22FB-F6CC-CAFC-D8659B7D9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A4A21-564E-838C-8231-2D47363E4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84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FA6B3-D42D-0C23-74FA-1A8DB29B7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89125-2DCC-8D1C-FE55-86C1A9BA6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0EC72C-7414-FFBC-5870-C13AE1D66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54BA5-7991-D081-616C-9F3164DBF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58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4E99D-82F7-FC08-4A42-8B9D15634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2460AE-C90F-69DF-46AB-46B64959E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F5863-B14D-80D1-299B-EDF9BA56F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B1F91-124C-0BFB-8785-41614F889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58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19E91-EE92-866A-31E1-FDB016546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61AB7E-01AA-C917-B77A-FD3F00D81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21085-5FF9-4985-4A9F-B2F9AF204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C6994-A65D-6F56-D7B4-FED1DF238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8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47511-1A32-80A6-C136-EE1DFD842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576F4E-738B-9FD3-3EC5-9B537B228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64791-39FC-FE3A-9BEE-1FC107F2F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6D83-9A28-1686-D370-DF9144735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33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C3C41-69D8-3142-E425-23C2F21D1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3EC856-8879-D9E2-96BE-4AEAA82E8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8A81B-2B40-C6C8-E2EC-8B5E64812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F2F9F-DEBA-5AAB-7C54-EFB42AEA9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6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76AFC-42CC-D12E-85EF-13061DF2F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ED6C3C-AFA1-6934-716E-973BAA524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B211A3-2089-EEAB-92FE-CC0079143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50D38-96AE-3E90-2604-3C24851FC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86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BEC81-F06B-F4FE-CADF-C08443008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67291-D611-A723-D6EE-E2897B84B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9E8297-5BA7-2A7A-FA9F-922D4CD96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E7C2-343B-211F-DF59-1F279C9B5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54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0CE00-1CEA-AB4C-7A10-4DCB3BBF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E94BE-7340-EDDE-9266-A85CEDD5D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7EC9C4-928E-5E58-A0E8-EAEAFA37A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65FF4-AB42-33FC-BBB9-00A31B0FA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61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E1FD5-009A-BA0C-3AA0-CD33CD735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037802-825B-91A2-0267-8F263E9E7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B23EB3-B9EB-0BA3-FFF4-2286AB045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79C2D-0DDA-8FD7-ADF2-DC81E4F97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8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D3457-C8FC-0D1A-0C86-B6D5A5549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5FC3B2-4B1C-E30E-C0C9-219D5825F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2C8CA-72FB-C65E-C5E5-6A8F65D66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7D56-A6FA-A121-DAAD-6FACC5BC6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5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A897B-B124-7FC2-2CC0-11B1E5BF6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2E0E5C-D40C-7BCA-FF48-93DF1BECF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738619-9850-E85E-33D2-1106F7E01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BCED7-B7A6-600D-C2F5-DF3AD4130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32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A897B-B124-7FC2-2CC0-11B1E5BF6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2E0E5C-D40C-7BCA-FF48-93DF1BECF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738619-9850-E85E-33D2-1106F7E01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BCED7-B7A6-600D-C2F5-DF3AD4130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321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E9C41-6BAE-CCB9-93C9-C8CA61572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58F160-DEEF-A8E1-E28B-1EC3DD9BA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FD418-C726-DB82-D0F7-8CE54B41A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1B51C-B2BD-EF82-0E3C-47FA13806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11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EFB2E-FBD2-7D7B-8A5A-39D06F3C7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6D9118-F56A-BBA2-D70F-1822C992D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20D2C-59F8-6AB7-E0F6-B4AED99EF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0F329-8B0F-33CD-4F7D-7DD525155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30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6079F-D815-6A29-CE8A-F2291DD37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2542CE-24BC-B94F-3D87-9162E798D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40D9E-B59A-22BC-A71F-0DA676626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DDDF7-ED2F-828C-DD59-0BA01E87D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766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DA1D1-75BF-0FB0-5FA3-B0BC26A70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1D5710-63BD-89C9-2DA4-FA7EAF2D0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49D94A-9351-4EF0-ADA7-15E71B7BD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1D443-678B-A00F-B5F7-EEDA60AAC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62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AD248-CDDF-CE8A-5F38-E92195A4A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9C6F12-CEBF-DAB5-DC67-9738BDD01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A06E5B-4CB8-EAAD-FDB9-7F0553159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32947-2F2C-719F-8C22-1D5A894B9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885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6C53B-3ED5-47EA-C540-A390A5360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633A5F-44D4-1CF3-A469-7A4576F42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F1DC4F-EDF1-18D5-AFAA-4A6875173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D55BD-449F-0887-C726-F3D9A6B10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266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F059B-E148-34A0-0E1B-3BF9A5A1F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B3342A-FF58-FFFB-6970-6557C031B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81600E-0CB6-198F-0A96-00768CBD3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2C668-20E8-9F9A-ABD8-067EDCA27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749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D935F-41E3-88D4-6B60-F9A3F090B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82912C-D987-95DA-3199-297627340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6AFF9D-5E7F-7199-3DC9-E88905371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1F2B0-CA53-E386-1DA6-D370E784D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1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D3457-C8FC-0D1A-0C86-B6D5A5549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5FC3B2-4B1C-E30E-C0C9-219D5825F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2C8CA-72FB-C65E-C5E5-6A8F65D66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7D56-A6FA-A121-DAAD-6FACC5BC6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53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C8C84-D4E3-0091-E4E4-08043FC3B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C58E25-1AAB-A5DD-C788-6EF5CA5F84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A35002-E742-54D7-E370-64478884E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C884E-6C20-CB91-AA90-E799E3293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7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22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2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2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BC732-08B3-BEE3-60CC-DC086D2DC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8C4FD2-754C-00D0-3BE5-84CF927F7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A8160E-9080-51FD-4D6E-85A315E0A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C4FD5-7021-D183-EEB7-677790C8C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06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78539-D8DA-B532-2B9E-7989913B9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E583FB-2902-233B-D23F-18CEDEAD01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F8623-097C-8B10-F9BC-E3F4885E6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071EC-06CF-214B-6A11-BFFA8245C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0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50766A8-36EE-B963-AB53-653250F1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DD0C91-DA73-1978-424A-CBA9AD44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3029175" cy="3651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Y.A., M. Dory, M. Parter and O. Weimann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1767F85-E222-0DB1-F531-8E3D13DC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950B90F-1E70-31F4-72BD-0EA87A9D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8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30291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Y.A., M. Dory, M. Parter and O. Weimann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9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30291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Y.A., M. Dory, M. Parter and O. Weimann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0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9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358" t="23650" b="-1"/>
          <a:stretch/>
        </p:blipFill>
        <p:spPr>
          <a:xfrm>
            <a:off x="0" y="2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25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49" y="487018"/>
            <a:ext cx="4179571" cy="3377354"/>
          </a:xfrm>
        </p:spPr>
        <p:txBody>
          <a:bodyPr anchor="b">
            <a:noAutofit/>
          </a:bodyPr>
          <a:lstStyle>
            <a:lvl1pPr algn="l">
              <a:defRPr sz="3600" spc="15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9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49" y="487682"/>
            <a:ext cx="4179571" cy="3376691"/>
          </a:xfrm>
        </p:spPr>
        <p:txBody>
          <a:bodyPr anchor="b">
            <a:noAutofit/>
          </a:bodyPr>
          <a:lstStyle>
            <a:lvl1pPr algn="l">
              <a:defRPr sz="3600" spc="15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2"/>
            <a:ext cx="1126279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7" y="268362"/>
            <a:ext cx="7288283" cy="2121177"/>
          </a:xfrm>
        </p:spPr>
        <p:txBody>
          <a:bodyPr anchor="b">
            <a:normAutofit/>
          </a:bodyPr>
          <a:lstStyle>
            <a:lvl1pPr>
              <a:defRPr lang="en-US" sz="2800" kern="1200" spc="151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9" y="2763080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1" baseline="0"/>
            </a:lvl1pPr>
            <a:lvl2pPr marL="283457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2pPr>
            <a:lvl3pPr marL="566914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3pPr>
            <a:lvl4pPr marL="859515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4pPr>
            <a:lvl5pPr marL="1142971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6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1" y="6356351"/>
            <a:ext cx="3819228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1" y="6356351"/>
            <a:ext cx="9875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49" y="406402"/>
            <a:ext cx="4179571" cy="3457971"/>
          </a:xfrm>
        </p:spPr>
        <p:txBody>
          <a:bodyPr anchor="b">
            <a:noAutofit/>
          </a:bodyPr>
          <a:lstStyle>
            <a:lvl1pPr algn="l">
              <a:defRPr sz="3600" spc="15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9434" t="20278" b="22673"/>
          <a:stretch/>
        </p:blipFill>
        <p:spPr>
          <a:xfrm>
            <a:off x="25786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1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1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1" y="2797257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1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1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1" baseline="0"/>
            </a:lvl1pPr>
            <a:lvl2pPr marL="283457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2pPr>
            <a:lvl3pPr marL="566914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3pPr>
            <a:lvl4pPr marL="859515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4pPr>
            <a:lvl5pPr marL="1142971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7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1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1" baseline="0"/>
            </a:lvl1pPr>
            <a:lvl2pPr marL="283457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2pPr>
            <a:lvl3pPr marL="566914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3pPr>
            <a:lvl4pPr marL="859515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4pPr>
            <a:lvl5pPr marL="1142971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1" y="6356351"/>
            <a:ext cx="3819228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1" y="6356351"/>
            <a:ext cx="9875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1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1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8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1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57" indent="-283457">
              <a:lnSpc>
                <a:spcPct val="100000"/>
              </a:lnSpc>
              <a:buFont typeface="+mj-lt"/>
              <a:buAutoNum type="arabicPeriod"/>
              <a:defRPr sz="1800" b="0" spc="51" baseline="0"/>
            </a:lvl1pPr>
            <a:lvl2pPr marL="566914" indent="-342891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1" baseline="0"/>
            </a:lvl2pPr>
            <a:lvl3pPr marL="850371" indent="-342891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1" baseline="0"/>
            </a:lvl3pPr>
            <a:lvl4pPr marL="1042390" indent="-342891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1" baseline="0"/>
            </a:lvl4pPr>
            <a:lvl5pPr marL="1074393" indent="-400041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1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1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61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1" baseline="0"/>
            </a:lvl1pPr>
            <a:lvl2pPr marL="283457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2pPr>
            <a:lvl3pPr marL="566914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3pPr>
            <a:lvl4pPr marL="859515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4pPr>
            <a:lvl5pPr marL="1142971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1" y="6356351"/>
            <a:ext cx="3819228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1" y="6356351"/>
            <a:ext cx="9875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4" y="2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1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1" y="6356351"/>
            <a:ext cx="3819228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1" y="6356351"/>
            <a:ext cx="9875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1" baseline="0"/>
            </a:lvl1pPr>
            <a:lvl2pPr marL="283457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2pPr>
            <a:lvl3pPr marL="566914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3pPr>
            <a:lvl4pPr marL="859515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4pPr>
            <a:lvl5pPr marL="1152115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/>
              <a:t>Y.A., M. Dory, M. Parter and O. Weimann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97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895350"/>
            <a:ext cx="3247663" cy="1917700"/>
          </a:xfrm>
        </p:spPr>
        <p:txBody>
          <a:bodyPr>
            <a:normAutofit/>
          </a:bodyPr>
          <a:lstStyle>
            <a:lvl1pPr algn="l">
              <a:defRPr lang="en-US" sz="2400" kern="1200" spc="151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1" y="2813051"/>
            <a:ext cx="3247663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1" baseline="0"/>
            </a:lvl1pPr>
            <a:lvl2pPr marL="283457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2pPr>
            <a:lvl3pPr marL="566914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3pPr>
            <a:lvl4pPr marL="859515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4pPr>
            <a:lvl5pPr marL="1152115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7" y="895929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51"/>
            <a:ext cx="3819228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1" y="6356351"/>
            <a:ext cx="9875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4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1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1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3154168"/>
            <a:ext cx="5733773" cy="3032733"/>
          </a:xfrm>
        </p:spPr>
        <p:txBody>
          <a:bodyPr>
            <a:normAutofit/>
          </a:bodyPr>
          <a:lstStyle>
            <a:lvl1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1800" spc="51" baseline="0"/>
            </a:lvl1pPr>
            <a:lvl2pPr marL="742932" indent="-285744">
              <a:lnSpc>
                <a:spcPct val="100000"/>
              </a:lnSpc>
              <a:buFont typeface="Arial" panose="020B0604020202020204" pitchFamily="34" charset="0"/>
              <a:buChar char="•"/>
              <a:defRPr sz="1800" spc="51" baseline="0"/>
            </a:lvl2pPr>
            <a:lvl3pPr marL="1200121" indent="-285744">
              <a:lnSpc>
                <a:spcPct val="100000"/>
              </a:lnSpc>
              <a:buFont typeface="Arial" panose="020B0604020202020204" pitchFamily="34" charset="0"/>
              <a:buChar char="•"/>
              <a:defRPr sz="1800" spc="51" baseline="0"/>
            </a:lvl3pPr>
            <a:lvl4pPr marL="1657309" indent="-285744">
              <a:lnSpc>
                <a:spcPct val="100000"/>
              </a:lnSpc>
              <a:buFont typeface="Arial" panose="020B0604020202020204" pitchFamily="34" charset="0"/>
              <a:buChar char="•"/>
              <a:defRPr sz="1800" spc="51" baseline="0"/>
            </a:lvl4pPr>
            <a:lvl5pPr marL="2114498" indent="-285744">
              <a:lnSpc>
                <a:spcPct val="100000"/>
              </a:lnSpc>
              <a:buFont typeface="Arial" panose="020B0604020202020204" pitchFamily="34" charset="0"/>
              <a:buChar char="•"/>
              <a:defRPr sz="1800" spc="51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9" y="2705179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1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8" y="3164869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1" baseline="0"/>
            </a:lvl1pPr>
            <a:lvl2pPr marL="283457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2pPr>
            <a:lvl3pPr marL="566914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3pPr>
            <a:lvl4pPr marL="859515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4pPr>
            <a:lvl5pPr marL="1152115" indent="-28574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1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7" y="635635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8645" t="319" r="28732" b="73496"/>
          <a:stretch/>
        </p:blipFill>
        <p:spPr>
          <a:xfrm rot="10800000" flipH="1">
            <a:off x="6308437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2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1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3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1"/>
            <a:ext cx="3819228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1" y="6356351"/>
            <a:ext cx="98755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30291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Y.A., M. Dory, M. Parter and O. Weimann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7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3029175" cy="3651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Y.A., M. Dory, M. Parter and O. Weimann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30291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Y.A., M. Dory, M. Parter and O. Weimann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1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30291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Y.A., M. Dory, M. Parter and O. Weimann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1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30291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Y.A., M. Dory, M. Parter and O. Weimann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7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30291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Y.A., M. Dory, M. Parter and O. Weimann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3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30291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Y.A., M. Dory, M. Parter and O. Weimann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Distributed Maximum Flow in Planar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7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3029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/>
              <a:t>Y.A., M. Dory, M. Parter and O. Weimann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Distributed Maximum Flow in Planar 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6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69" r:id="rId13"/>
    <p:sldLayoutId id="2147483670" r:id="rId14"/>
    <p:sldLayoutId id="2147483651" r:id="rId15"/>
    <p:sldLayoutId id="2147483671" r:id="rId16"/>
    <p:sldLayoutId id="2147483672" r:id="rId17"/>
    <p:sldLayoutId id="2147483673" r:id="rId18"/>
    <p:sldLayoutId id="2147483664" r:id="rId19"/>
    <p:sldLayoutId id="2147483674" r:id="rId20"/>
    <p:sldLayoutId id="2147483653" r:id="rId21"/>
    <p:sldLayoutId id="2147483667" r:id="rId2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316.xml"/><Relationship Id="rId21" Type="http://schemas.openxmlformats.org/officeDocument/2006/relationships/tags" Target="../tags/tag311.xml"/><Relationship Id="rId42" Type="http://schemas.openxmlformats.org/officeDocument/2006/relationships/tags" Target="../tags/tag332.xml"/><Relationship Id="rId47" Type="http://schemas.openxmlformats.org/officeDocument/2006/relationships/tags" Target="../tags/tag337.xml"/><Relationship Id="rId63" Type="http://schemas.openxmlformats.org/officeDocument/2006/relationships/tags" Target="../tags/tag353.xml"/><Relationship Id="rId68" Type="http://schemas.openxmlformats.org/officeDocument/2006/relationships/tags" Target="../tags/tag358.xml"/><Relationship Id="rId84" Type="http://schemas.openxmlformats.org/officeDocument/2006/relationships/tags" Target="../tags/tag374.xml"/><Relationship Id="rId89" Type="http://schemas.openxmlformats.org/officeDocument/2006/relationships/tags" Target="../tags/tag379.xml"/><Relationship Id="rId16" Type="http://schemas.openxmlformats.org/officeDocument/2006/relationships/tags" Target="../tags/tag306.xml"/><Relationship Id="rId11" Type="http://schemas.openxmlformats.org/officeDocument/2006/relationships/tags" Target="../tags/tag301.xml"/><Relationship Id="rId32" Type="http://schemas.openxmlformats.org/officeDocument/2006/relationships/tags" Target="../tags/tag322.xml"/><Relationship Id="rId37" Type="http://schemas.openxmlformats.org/officeDocument/2006/relationships/tags" Target="../tags/tag327.xml"/><Relationship Id="rId53" Type="http://schemas.openxmlformats.org/officeDocument/2006/relationships/tags" Target="../tags/tag343.xml"/><Relationship Id="rId58" Type="http://schemas.openxmlformats.org/officeDocument/2006/relationships/tags" Target="../tags/tag348.xml"/><Relationship Id="rId74" Type="http://schemas.openxmlformats.org/officeDocument/2006/relationships/tags" Target="../tags/tag364.xml"/><Relationship Id="rId79" Type="http://schemas.openxmlformats.org/officeDocument/2006/relationships/tags" Target="../tags/tag369.xml"/><Relationship Id="rId102" Type="http://schemas.openxmlformats.org/officeDocument/2006/relationships/image" Target="../media/image14.png"/><Relationship Id="rId5" Type="http://schemas.openxmlformats.org/officeDocument/2006/relationships/tags" Target="../tags/tag295.xml"/><Relationship Id="rId90" Type="http://schemas.openxmlformats.org/officeDocument/2006/relationships/tags" Target="../tags/tag380.xml"/><Relationship Id="rId95" Type="http://schemas.openxmlformats.org/officeDocument/2006/relationships/tags" Target="../tags/tag385.xml"/><Relationship Id="rId22" Type="http://schemas.openxmlformats.org/officeDocument/2006/relationships/tags" Target="../tags/tag312.xml"/><Relationship Id="rId27" Type="http://schemas.openxmlformats.org/officeDocument/2006/relationships/tags" Target="../tags/tag317.xml"/><Relationship Id="rId43" Type="http://schemas.openxmlformats.org/officeDocument/2006/relationships/tags" Target="../tags/tag333.xml"/><Relationship Id="rId48" Type="http://schemas.openxmlformats.org/officeDocument/2006/relationships/tags" Target="../tags/tag338.xml"/><Relationship Id="rId64" Type="http://schemas.openxmlformats.org/officeDocument/2006/relationships/tags" Target="../tags/tag354.xml"/><Relationship Id="rId69" Type="http://schemas.openxmlformats.org/officeDocument/2006/relationships/tags" Target="../tags/tag359.xml"/><Relationship Id="rId80" Type="http://schemas.openxmlformats.org/officeDocument/2006/relationships/tags" Target="../tags/tag370.xml"/><Relationship Id="rId85" Type="http://schemas.openxmlformats.org/officeDocument/2006/relationships/tags" Target="../tags/tag375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33" Type="http://schemas.openxmlformats.org/officeDocument/2006/relationships/tags" Target="../tags/tag323.xml"/><Relationship Id="rId38" Type="http://schemas.openxmlformats.org/officeDocument/2006/relationships/tags" Target="../tags/tag328.xml"/><Relationship Id="rId59" Type="http://schemas.openxmlformats.org/officeDocument/2006/relationships/tags" Target="../tags/tag349.xml"/><Relationship Id="rId103" Type="http://schemas.openxmlformats.org/officeDocument/2006/relationships/tags" Target="../tags/tag378.xml"/><Relationship Id="rId20" Type="http://schemas.openxmlformats.org/officeDocument/2006/relationships/tags" Target="../tags/tag310.xml"/><Relationship Id="rId41" Type="http://schemas.openxmlformats.org/officeDocument/2006/relationships/tags" Target="../tags/tag331.xml"/><Relationship Id="rId54" Type="http://schemas.openxmlformats.org/officeDocument/2006/relationships/tags" Target="../tags/tag344.xml"/><Relationship Id="rId62" Type="http://schemas.openxmlformats.org/officeDocument/2006/relationships/tags" Target="../tags/tag352.xml"/><Relationship Id="rId70" Type="http://schemas.openxmlformats.org/officeDocument/2006/relationships/tags" Target="../tags/tag360.xml"/><Relationship Id="rId75" Type="http://schemas.openxmlformats.org/officeDocument/2006/relationships/tags" Target="../tags/tag365.xml"/><Relationship Id="rId83" Type="http://schemas.openxmlformats.org/officeDocument/2006/relationships/tags" Target="../tags/tag373.xml"/><Relationship Id="rId88" Type="http://schemas.openxmlformats.org/officeDocument/2006/relationships/tags" Target="../tags/tag378.xml"/><Relationship Id="rId91" Type="http://schemas.openxmlformats.org/officeDocument/2006/relationships/tags" Target="../tags/tag381.xml"/><Relationship Id="rId96" Type="http://schemas.openxmlformats.org/officeDocument/2006/relationships/tags" Target="../tags/tag386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5" Type="http://schemas.openxmlformats.org/officeDocument/2006/relationships/tags" Target="../tags/tag305.xml"/><Relationship Id="rId23" Type="http://schemas.openxmlformats.org/officeDocument/2006/relationships/tags" Target="../tags/tag313.xml"/><Relationship Id="rId28" Type="http://schemas.openxmlformats.org/officeDocument/2006/relationships/tags" Target="../tags/tag318.xml"/><Relationship Id="rId36" Type="http://schemas.openxmlformats.org/officeDocument/2006/relationships/tags" Target="../tags/tag326.xml"/><Relationship Id="rId49" Type="http://schemas.openxmlformats.org/officeDocument/2006/relationships/tags" Target="../tags/tag339.xml"/><Relationship Id="rId57" Type="http://schemas.openxmlformats.org/officeDocument/2006/relationships/tags" Target="../tags/tag347.xml"/><Relationship Id="rId106" Type="http://schemas.openxmlformats.org/officeDocument/2006/relationships/image" Target="../media/image15.png"/><Relationship Id="rId10" Type="http://schemas.openxmlformats.org/officeDocument/2006/relationships/tags" Target="../tags/tag300.xml"/><Relationship Id="rId31" Type="http://schemas.openxmlformats.org/officeDocument/2006/relationships/tags" Target="../tags/tag321.xml"/><Relationship Id="rId44" Type="http://schemas.openxmlformats.org/officeDocument/2006/relationships/tags" Target="../tags/tag334.xml"/><Relationship Id="rId52" Type="http://schemas.openxmlformats.org/officeDocument/2006/relationships/tags" Target="../tags/tag342.xml"/><Relationship Id="rId60" Type="http://schemas.openxmlformats.org/officeDocument/2006/relationships/tags" Target="../tags/tag350.xml"/><Relationship Id="rId65" Type="http://schemas.openxmlformats.org/officeDocument/2006/relationships/tags" Target="../tags/tag355.xml"/><Relationship Id="rId73" Type="http://schemas.openxmlformats.org/officeDocument/2006/relationships/tags" Target="../tags/tag363.xml"/><Relationship Id="rId78" Type="http://schemas.openxmlformats.org/officeDocument/2006/relationships/tags" Target="../tags/tag368.xml"/><Relationship Id="rId81" Type="http://schemas.openxmlformats.org/officeDocument/2006/relationships/tags" Target="../tags/tag371.xml"/><Relationship Id="rId86" Type="http://schemas.openxmlformats.org/officeDocument/2006/relationships/tags" Target="../tags/tag376.xml"/><Relationship Id="rId94" Type="http://schemas.openxmlformats.org/officeDocument/2006/relationships/tags" Target="../tags/tag384.xml"/><Relationship Id="rId99" Type="http://schemas.openxmlformats.org/officeDocument/2006/relationships/tags" Target="../tags/tag293.xml"/><Relationship Id="rId101" Type="http://schemas.openxmlformats.org/officeDocument/2006/relationships/tags" Target="../tags/tag377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39" Type="http://schemas.openxmlformats.org/officeDocument/2006/relationships/tags" Target="../tags/tag329.xml"/><Relationship Id="rId34" Type="http://schemas.openxmlformats.org/officeDocument/2006/relationships/tags" Target="../tags/tag324.xml"/><Relationship Id="rId50" Type="http://schemas.openxmlformats.org/officeDocument/2006/relationships/tags" Target="../tags/tag340.xml"/><Relationship Id="rId55" Type="http://schemas.openxmlformats.org/officeDocument/2006/relationships/tags" Target="../tags/tag345.xml"/><Relationship Id="rId76" Type="http://schemas.openxmlformats.org/officeDocument/2006/relationships/tags" Target="../tags/tag366.xml"/><Relationship Id="rId97" Type="http://schemas.openxmlformats.org/officeDocument/2006/relationships/slideLayout" Target="../slideLayouts/slideLayout2.xml"/><Relationship Id="rId104" Type="http://schemas.openxmlformats.org/officeDocument/2006/relationships/image" Target="../media/image16.png"/><Relationship Id="rId7" Type="http://schemas.openxmlformats.org/officeDocument/2006/relationships/tags" Target="../tags/tag297.xml"/><Relationship Id="rId71" Type="http://schemas.openxmlformats.org/officeDocument/2006/relationships/tags" Target="../tags/tag361.xml"/><Relationship Id="rId92" Type="http://schemas.openxmlformats.org/officeDocument/2006/relationships/tags" Target="../tags/tag382.xml"/><Relationship Id="rId2" Type="http://schemas.openxmlformats.org/officeDocument/2006/relationships/tags" Target="../tags/tag292.xml"/><Relationship Id="rId29" Type="http://schemas.openxmlformats.org/officeDocument/2006/relationships/tags" Target="../tags/tag319.xml"/><Relationship Id="rId24" Type="http://schemas.openxmlformats.org/officeDocument/2006/relationships/tags" Target="../tags/tag314.xml"/><Relationship Id="rId40" Type="http://schemas.openxmlformats.org/officeDocument/2006/relationships/tags" Target="../tags/tag330.xml"/><Relationship Id="rId45" Type="http://schemas.openxmlformats.org/officeDocument/2006/relationships/tags" Target="../tags/tag335.xml"/><Relationship Id="rId66" Type="http://schemas.openxmlformats.org/officeDocument/2006/relationships/tags" Target="../tags/tag356.xml"/><Relationship Id="rId87" Type="http://schemas.openxmlformats.org/officeDocument/2006/relationships/tags" Target="../tags/tag377.xml"/><Relationship Id="rId61" Type="http://schemas.openxmlformats.org/officeDocument/2006/relationships/tags" Target="../tags/tag351.xml"/><Relationship Id="rId82" Type="http://schemas.openxmlformats.org/officeDocument/2006/relationships/tags" Target="../tags/tag372.xml"/><Relationship Id="rId19" Type="http://schemas.openxmlformats.org/officeDocument/2006/relationships/tags" Target="../tags/tag309.xml"/><Relationship Id="rId14" Type="http://schemas.openxmlformats.org/officeDocument/2006/relationships/tags" Target="../tags/tag304.xml"/><Relationship Id="rId30" Type="http://schemas.openxmlformats.org/officeDocument/2006/relationships/tags" Target="../tags/tag320.xml"/><Relationship Id="rId35" Type="http://schemas.openxmlformats.org/officeDocument/2006/relationships/tags" Target="../tags/tag325.xml"/><Relationship Id="rId56" Type="http://schemas.openxmlformats.org/officeDocument/2006/relationships/tags" Target="../tags/tag346.xml"/><Relationship Id="rId77" Type="http://schemas.openxmlformats.org/officeDocument/2006/relationships/tags" Target="../tags/tag367.xml"/><Relationship Id="rId100" Type="http://schemas.openxmlformats.org/officeDocument/2006/relationships/image" Target="../media/image13.png"/><Relationship Id="rId105" Type="http://schemas.openxmlformats.org/officeDocument/2006/relationships/tags" Target="../tags/tag379.xml"/><Relationship Id="rId8" Type="http://schemas.openxmlformats.org/officeDocument/2006/relationships/tags" Target="../tags/tag298.xml"/><Relationship Id="rId51" Type="http://schemas.openxmlformats.org/officeDocument/2006/relationships/tags" Target="../tags/tag341.xml"/><Relationship Id="rId72" Type="http://schemas.openxmlformats.org/officeDocument/2006/relationships/tags" Target="../tags/tag362.xml"/><Relationship Id="rId93" Type="http://schemas.openxmlformats.org/officeDocument/2006/relationships/tags" Target="../tags/tag383.xml"/><Relationship Id="rId98" Type="http://schemas.openxmlformats.org/officeDocument/2006/relationships/notesSlide" Target="../notesSlides/notesSlide10.xml"/><Relationship Id="rId3" Type="http://schemas.openxmlformats.org/officeDocument/2006/relationships/tags" Target="../tags/tag293.xml"/><Relationship Id="rId25" Type="http://schemas.openxmlformats.org/officeDocument/2006/relationships/tags" Target="../tags/tag315.xml"/><Relationship Id="rId46" Type="http://schemas.openxmlformats.org/officeDocument/2006/relationships/tags" Target="../tags/tag336.xml"/><Relationship Id="rId67" Type="http://schemas.openxmlformats.org/officeDocument/2006/relationships/tags" Target="../tags/tag35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412.xml"/><Relationship Id="rId21" Type="http://schemas.openxmlformats.org/officeDocument/2006/relationships/tags" Target="../tags/tag407.xml"/><Relationship Id="rId42" Type="http://schemas.openxmlformats.org/officeDocument/2006/relationships/tags" Target="../tags/tag428.xml"/><Relationship Id="rId47" Type="http://schemas.openxmlformats.org/officeDocument/2006/relationships/tags" Target="../tags/tag433.xml"/><Relationship Id="rId63" Type="http://schemas.openxmlformats.org/officeDocument/2006/relationships/tags" Target="../tags/tag449.xml"/><Relationship Id="rId68" Type="http://schemas.openxmlformats.org/officeDocument/2006/relationships/tags" Target="../tags/tag454.xml"/><Relationship Id="rId84" Type="http://schemas.openxmlformats.org/officeDocument/2006/relationships/tags" Target="../tags/tag470.xml"/><Relationship Id="rId89" Type="http://schemas.openxmlformats.org/officeDocument/2006/relationships/tags" Target="../tags/tag475.xml"/><Relationship Id="rId16" Type="http://schemas.openxmlformats.org/officeDocument/2006/relationships/tags" Target="../tags/tag402.xml"/><Relationship Id="rId11" Type="http://schemas.openxmlformats.org/officeDocument/2006/relationships/tags" Target="../tags/tag397.xml"/><Relationship Id="rId32" Type="http://schemas.openxmlformats.org/officeDocument/2006/relationships/tags" Target="../tags/tag418.xml"/><Relationship Id="rId37" Type="http://schemas.openxmlformats.org/officeDocument/2006/relationships/tags" Target="../tags/tag423.xml"/><Relationship Id="rId53" Type="http://schemas.openxmlformats.org/officeDocument/2006/relationships/tags" Target="../tags/tag439.xml"/><Relationship Id="rId58" Type="http://schemas.openxmlformats.org/officeDocument/2006/relationships/tags" Target="../tags/tag444.xml"/><Relationship Id="rId74" Type="http://schemas.openxmlformats.org/officeDocument/2006/relationships/tags" Target="../tags/tag460.xml"/><Relationship Id="rId79" Type="http://schemas.openxmlformats.org/officeDocument/2006/relationships/tags" Target="../tags/tag465.xml"/><Relationship Id="rId5" Type="http://schemas.openxmlformats.org/officeDocument/2006/relationships/tags" Target="../tags/tag391.xml"/><Relationship Id="rId90" Type="http://schemas.openxmlformats.org/officeDocument/2006/relationships/slideLayout" Target="../slideLayouts/slideLayout2.xml"/><Relationship Id="rId95" Type="http://schemas.openxmlformats.org/officeDocument/2006/relationships/image" Target="../media/image14.png"/><Relationship Id="rId22" Type="http://schemas.openxmlformats.org/officeDocument/2006/relationships/tags" Target="../tags/tag408.xml"/><Relationship Id="rId27" Type="http://schemas.openxmlformats.org/officeDocument/2006/relationships/tags" Target="../tags/tag413.xml"/><Relationship Id="rId43" Type="http://schemas.openxmlformats.org/officeDocument/2006/relationships/tags" Target="../tags/tag429.xml"/><Relationship Id="rId48" Type="http://schemas.openxmlformats.org/officeDocument/2006/relationships/tags" Target="../tags/tag434.xml"/><Relationship Id="rId64" Type="http://schemas.openxmlformats.org/officeDocument/2006/relationships/tags" Target="../tags/tag450.xml"/><Relationship Id="rId69" Type="http://schemas.openxmlformats.org/officeDocument/2006/relationships/tags" Target="../tags/tag455.xml"/><Relationship Id="rId80" Type="http://schemas.openxmlformats.org/officeDocument/2006/relationships/tags" Target="../tags/tag466.xml"/><Relationship Id="rId85" Type="http://schemas.openxmlformats.org/officeDocument/2006/relationships/tags" Target="../tags/tag471.xml"/><Relationship Id="rId3" Type="http://schemas.openxmlformats.org/officeDocument/2006/relationships/tags" Target="../tags/tag389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5" Type="http://schemas.openxmlformats.org/officeDocument/2006/relationships/tags" Target="../tags/tag411.xml"/><Relationship Id="rId33" Type="http://schemas.openxmlformats.org/officeDocument/2006/relationships/tags" Target="../tags/tag419.xml"/><Relationship Id="rId38" Type="http://schemas.openxmlformats.org/officeDocument/2006/relationships/tags" Target="../tags/tag424.xml"/><Relationship Id="rId46" Type="http://schemas.openxmlformats.org/officeDocument/2006/relationships/tags" Target="../tags/tag432.xml"/><Relationship Id="rId59" Type="http://schemas.openxmlformats.org/officeDocument/2006/relationships/tags" Target="../tags/tag445.xml"/><Relationship Id="rId67" Type="http://schemas.openxmlformats.org/officeDocument/2006/relationships/tags" Target="../tags/tag453.xml"/><Relationship Id="rId20" Type="http://schemas.openxmlformats.org/officeDocument/2006/relationships/tags" Target="../tags/tag406.xml"/><Relationship Id="rId41" Type="http://schemas.openxmlformats.org/officeDocument/2006/relationships/tags" Target="../tags/tag427.xml"/><Relationship Id="rId54" Type="http://schemas.openxmlformats.org/officeDocument/2006/relationships/tags" Target="../tags/tag440.xml"/><Relationship Id="rId62" Type="http://schemas.openxmlformats.org/officeDocument/2006/relationships/tags" Target="../tags/tag448.xml"/><Relationship Id="rId70" Type="http://schemas.openxmlformats.org/officeDocument/2006/relationships/tags" Target="../tags/tag456.xml"/><Relationship Id="rId75" Type="http://schemas.openxmlformats.org/officeDocument/2006/relationships/tags" Target="../tags/tag461.xml"/><Relationship Id="rId83" Type="http://schemas.openxmlformats.org/officeDocument/2006/relationships/tags" Target="../tags/tag469.xml"/><Relationship Id="rId88" Type="http://schemas.openxmlformats.org/officeDocument/2006/relationships/tags" Target="../tags/tag474.xml"/><Relationship Id="rId91" Type="http://schemas.openxmlformats.org/officeDocument/2006/relationships/notesSlide" Target="../notesSlides/notesSlide11.xml"/><Relationship Id="rId96" Type="http://schemas.openxmlformats.org/officeDocument/2006/relationships/tags" Target="../tags/tag474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5" Type="http://schemas.openxmlformats.org/officeDocument/2006/relationships/tags" Target="../tags/tag401.xml"/><Relationship Id="rId23" Type="http://schemas.openxmlformats.org/officeDocument/2006/relationships/tags" Target="../tags/tag409.xml"/><Relationship Id="rId28" Type="http://schemas.openxmlformats.org/officeDocument/2006/relationships/tags" Target="../tags/tag414.xml"/><Relationship Id="rId36" Type="http://schemas.openxmlformats.org/officeDocument/2006/relationships/tags" Target="../tags/tag422.xml"/><Relationship Id="rId49" Type="http://schemas.openxmlformats.org/officeDocument/2006/relationships/tags" Target="../tags/tag435.xml"/><Relationship Id="rId57" Type="http://schemas.openxmlformats.org/officeDocument/2006/relationships/tags" Target="../tags/tag443.xml"/><Relationship Id="rId10" Type="http://schemas.openxmlformats.org/officeDocument/2006/relationships/tags" Target="../tags/tag396.xml"/><Relationship Id="rId31" Type="http://schemas.openxmlformats.org/officeDocument/2006/relationships/tags" Target="../tags/tag417.xml"/><Relationship Id="rId44" Type="http://schemas.openxmlformats.org/officeDocument/2006/relationships/tags" Target="../tags/tag430.xml"/><Relationship Id="rId52" Type="http://schemas.openxmlformats.org/officeDocument/2006/relationships/tags" Target="../tags/tag438.xml"/><Relationship Id="rId60" Type="http://schemas.openxmlformats.org/officeDocument/2006/relationships/tags" Target="../tags/tag446.xml"/><Relationship Id="rId65" Type="http://schemas.openxmlformats.org/officeDocument/2006/relationships/tags" Target="../tags/tag451.xml"/><Relationship Id="rId73" Type="http://schemas.openxmlformats.org/officeDocument/2006/relationships/tags" Target="../tags/tag459.xml"/><Relationship Id="rId78" Type="http://schemas.openxmlformats.org/officeDocument/2006/relationships/tags" Target="../tags/tag464.xml"/><Relationship Id="rId81" Type="http://schemas.openxmlformats.org/officeDocument/2006/relationships/tags" Target="../tags/tag467.xml"/><Relationship Id="rId86" Type="http://schemas.openxmlformats.org/officeDocument/2006/relationships/tags" Target="../tags/tag472.xml"/><Relationship Id="rId94" Type="http://schemas.openxmlformats.org/officeDocument/2006/relationships/tags" Target="../tags/tag473.xml"/><Relationship Id="rId99" Type="http://schemas.openxmlformats.org/officeDocument/2006/relationships/image" Target="../media/image15.png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39" Type="http://schemas.openxmlformats.org/officeDocument/2006/relationships/tags" Target="../tags/tag425.xml"/><Relationship Id="rId34" Type="http://schemas.openxmlformats.org/officeDocument/2006/relationships/tags" Target="../tags/tag420.xml"/><Relationship Id="rId50" Type="http://schemas.openxmlformats.org/officeDocument/2006/relationships/tags" Target="../tags/tag436.xml"/><Relationship Id="rId55" Type="http://schemas.openxmlformats.org/officeDocument/2006/relationships/tags" Target="../tags/tag441.xml"/><Relationship Id="rId76" Type="http://schemas.openxmlformats.org/officeDocument/2006/relationships/tags" Target="../tags/tag462.xml"/><Relationship Id="rId97" Type="http://schemas.openxmlformats.org/officeDocument/2006/relationships/image" Target="../media/image16.png"/><Relationship Id="rId7" Type="http://schemas.openxmlformats.org/officeDocument/2006/relationships/tags" Target="../tags/tag393.xml"/><Relationship Id="rId71" Type="http://schemas.openxmlformats.org/officeDocument/2006/relationships/tags" Target="../tags/tag457.xml"/><Relationship Id="rId92" Type="http://schemas.openxmlformats.org/officeDocument/2006/relationships/tags" Target="../tags/tag389.xml"/><Relationship Id="rId2" Type="http://schemas.openxmlformats.org/officeDocument/2006/relationships/tags" Target="../tags/tag388.xml"/><Relationship Id="rId29" Type="http://schemas.openxmlformats.org/officeDocument/2006/relationships/tags" Target="../tags/tag415.xml"/><Relationship Id="rId24" Type="http://schemas.openxmlformats.org/officeDocument/2006/relationships/tags" Target="../tags/tag410.xml"/><Relationship Id="rId40" Type="http://schemas.openxmlformats.org/officeDocument/2006/relationships/tags" Target="../tags/tag426.xml"/><Relationship Id="rId45" Type="http://schemas.openxmlformats.org/officeDocument/2006/relationships/tags" Target="../tags/tag431.xml"/><Relationship Id="rId66" Type="http://schemas.openxmlformats.org/officeDocument/2006/relationships/tags" Target="../tags/tag452.xml"/><Relationship Id="rId87" Type="http://schemas.openxmlformats.org/officeDocument/2006/relationships/tags" Target="../tags/tag473.xml"/><Relationship Id="rId61" Type="http://schemas.openxmlformats.org/officeDocument/2006/relationships/tags" Target="../tags/tag447.xml"/><Relationship Id="rId82" Type="http://schemas.openxmlformats.org/officeDocument/2006/relationships/tags" Target="../tags/tag468.xml"/><Relationship Id="rId19" Type="http://schemas.openxmlformats.org/officeDocument/2006/relationships/tags" Target="../tags/tag405.xml"/><Relationship Id="rId14" Type="http://schemas.openxmlformats.org/officeDocument/2006/relationships/tags" Target="../tags/tag400.xml"/><Relationship Id="rId30" Type="http://schemas.openxmlformats.org/officeDocument/2006/relationships/tags" Target="../tags/tag416.xml"/><Relationship Id="rId35" Type="http://schemas.openxmlformats.org/officeDocument/2006/relationships/tags" Target="../tags/tag421.xml"/><Relationship Id="rId56" Type="http://schemas.openxmlformats.org/officeDocument/2006/relationships/tags" Target="../tags/tag442.xml"/><Relationship Id="rId77" Type="http://schemas.openxmlformats.org/officeDocument/2006/relationships/tags" Target="../tags/tag463.xml"/><Relationship Id="rId8" Type="http://schemas.openxmlformats.org/officeDocument/2006/relationships/tags" Target="../tags/tag394.xml"/><Relationship Id="rId51" Type="http://schemas.openxmlformats.org/officeDocument/2006/relationships/tags" Target="../tags/tag437.xml"/><Relationship Id="rId72" Type="http://schemas.openxmlformats.org/officeDocument/2006/relationships/tags" Target="../tags/tag458.xml"/><Relationship Id="rId93" Type="http://schemas.openxmlformats.org/officeDocument/2006/relationships/image" Target="../media/image17.png"/><Relationship Id="rId98" Type="http://schemas.openxmlformats.org/officeDocument/2006/relationships/tags" Target="../tags/tag475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501.xml"/><Relationship Id="rId21" Type="http://schemas.openxmlformats.org/officeDocument/2006/relationships/tags" Target="../tags/tag496.xml"/><Relationship Id="rId42" Type="http://schemas.openxmlformats.org/officeDocument/2006/relationships/tags" Target="../tags/tag517.xml"/><Relationship Id="rId47" Type="http://schemas.openxmlformats.org/officeDocument/2006/relationships/tags" Target="../tags/tag522.xml"/><Relationship Id="rId63" Type="http://schemas.openxmlformats.org/officeDocument/2006/relationships/tags" Target="../tags/tag538.xml"/><Relationship Id="rId68" Type="http://schemas.openxmlformats.org/officeDocument/2006/relationships/tags" Target="../tags/tag543.xml"/><Relationship Id="rId84" Type="http://schemas.openxmlformats.org/officeDocument/2006/relationships/tags" Target="../tags/tag559.xml"/><Relationship Id="rId89" Type="http://schemas.openxmlformats.org/officeDocument/2006/relationships/tags" Target="../tags/tag564.xml"/><Relationship Id="rId16" Type="http://schemas.openxmlformats.org/officeDocument/2006/relationships/tags" Target="../tags/tag491.xml"/><Relationship Id="rId11" Type="http://schemas.openxmlformats.org/officeDocument/2006/relationships/tags" Target="../tags/tag486.xml"/><Relationship Id="rId32" Type="http://schemas.openxmlformats.org/officeDocument/2006/relationships/tags" Target="../tags/tag507.xml"/><Relationship Id="rId37" Type="http://schemas.openxmlformats.org/officeDocument/2006/relationships/tags" Target="../tags/tag512.xml"/><Relationship Id="rId53" Type="http://schemas.openxmlformats.org/officeDocument/2006/relationships/tags" Target="../tags/tag528.xml"/><Relationship Id="rId58" Type="http://schemas.openxmlformats.org/officeDocument/2006/relationships/tags" Target="../tags/tag533.xml"/><Relationship Id="rId74" Type="http://schemas.openxmlformats.org/officeDocument/2006/relationships/tags" Target="../tags/tag549.xml"/><Relationship Id="rId79" Type="http://schemas.openxmlformats.org/officeDocument/2006/relationships/tags" Target="../tags/tag554.xml"/><Relationship Id="rId102" Type="http://schemas.openxmlformats.org/officeDocument/2006/relationships/image" Target="../media/image15.png"/><Relationship Id="rId5" Type="http://schemas.openxmlformats.org/officeDocument/2006/relationships/tags" Target="../tags/tag480.xml"/><Relationship Id="rId90" Type="http://schemas.openxmlformats.org/officeDocument/2006/relationships/tags" Target="../tags/tag565.xml"/><Relationship Id="rId95" Type="http://schemas.openxmlformats.org/officeDocument/2006/relationships/tags" Target="../tags/tag479.xml"/><Relationship Id="rId22" Type="http://schemas.openxmlformats.org/officeDocument/2006/relationships/tags" Target="../tags/tag497.xml"/><Relationship Id="rId27" Type="http://schemas.openxmlformats.org/officeDocument/2006/relationships/tags" Target="../tags/tag502.xml"/><Relationship Id="rId43" Type="http://schemas.openxmlformats.org/officeDocument/2006/relationships/tags" Target="../tags/tag518.xml"/><Relationship Id="rId48" Type="http://schemas.openxmlformats.org/officeDocument/2006/relationships/tags" Target="../tags/tag523.xml"/><Relationship Id="rId64" Type="http://schemas.openxmlformats.org/officeDocument/2006/relationships/tags" Target="../tags/tag539.xml"/><Relationship Id="rId69" Type="http://schemas.openxmlformats.org/officeDocument/2006/relationships/tags" Target="../tags/tag544.xml"/><Relationship Id="rId80" Type="http://schemas.openxmlformats.org/officeDocument/2006/relationships/tags" Target="../tags/tag555.xml"/><Relationship Id="rId85" Type="http://schemas.openxmlformats.org/officeDocument/2006/relationships/tags" Target="../tags/tag560.xml"/><Relationship Id="rId12" Type="http://schemas.openxmlformats.org/officeDocument/2006/relationships/tags" Target="../tags/tag487.xml"/><Relationship Id="rId17" Type="http://schemas.openxmlformats.org/officeDocument/2006/relationships/tags" Target="../tags/tag492.xml"/><Relationship Id="rId25" Type="http://schemas.openxmlformats.org/officeDocument/2006/relationships/tags" Target="../tags/tag500.xml"/><Relationship Id="rId33" Type="http://schemas.openxmlformats.org/officeDocument/2006/relationships/tags" Target="../tags/tag508.xml"/><Relationship Id="rId38" Type="http://schemas.openxmlformats.org/officeDocument/2006/relationships/tags" Target="../tags/tag513.xml"/><Relationship Id="rId46" Type="http://schemas.openxmlformats.org/officeDocument/2006/relationships/tags" Target="../tags/tag521.xml"/><Relationship Id="rId59" Type="http://schemas.openxmlformats.org/officeDocument/2006/relationships/tags" Target="../tags/tag534.xml"/><Relationship Id="rId67" Type="http://schemas.openxmlformats.org/officeDocument/2006/relationships/tags" Target="../tags/tag542.xml"/><Relationship Id="rId20" Type="http://schemas.openxmlformats.org/officeDocument/2006/relationships/tags" Target="../tags/tag495.xml"/><Relationship Id="rId41" Type="http://schemas.openxmlformats.org/officeDocument/2006/relationships/tags" Target="../tags/tag516.xml"/><Relationship Id="rId54" Type="http://schemas.openxmlformats.org/officeDocument/2006/relationships/tags" Target="../tags/tag529.xml"/><Relationship Id="rId62" Type="http://schemas.openxmlformats.org/officeDocument/2006/relationships/tags" Target="../tags/tag537.xml"/><Relationship Id="rId70" Type="http://schemas.openxmlformats.org/officeDocument/2006/relationships/tags" Target="../tags/tag545.xml"/><Relationship Id="rId75" Type="http://schemas.openxmlformats.org/officeDocument/2006/relationships/tags" Target="../tags/tag550.xml"/><Relationship Id="rId83" Type="http://schemas.openxmlformats.org/officeDocument/2006/relationships/tags" Target="../tags/tag558.xml"/><Relationship Id="rId88" Type="http://schemas.openxmlformats.org/officeDocument/2006/relationships/tags" Target="../tags/tag563.xml"/><Relationship Id="rId91" Type="http://schemas.openxmlformats.org/officeDocument/2006/relationships/slideLayout" Target="../slideLayouts/slideLayout2.xml"/><Relationship Id="rId96" Type="http://schemas.openxmlformats.org/officeDocument/2006/relationships/image" Target="../media/image18.png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5" Type="http://schemas.openxmlformats.org/officeDocument/2006/relationships/tags" Target="../tags/tag490.xml"/><Relationship Id="rId23" Type="http://schemas.openxmlformats.org/officeDocument/2006/relationships/tags" Target="../tags/tag498.xml"/><Relationship Id="rId28" Type="http://schemas.openxmlformats.org/officeDocument/2006/relationships/tags" Target="../tags/tag503.xml"/><Relationship Id="rId36" Type="http://schemas.openxmlformats.org/officeDocument/2006/relationships/tags" Target="../tags/tag511.xml"/><Relationship Id="rId49" Type="http://schemas.openxmlformats.org/officeDocument/2006/relationships/tags" Target="../tags/tag524.xml"/><Relationship Id="rId57" Type="http://schemas.openxmlformats.org/officeDocument/2006/relationships/tags" Target="../tags/tag532.xml"/><Relationship Id="rId10" Type="http://schemas.openxmlformats.org/officeDocument/2006/relationships/tags" Target="../tags/tag485.xml"/><Relationship Id="rId31" Type="http://schemas.openxmlformats.org/officeDocument/2006/relationships/tags" Target="../tags/tag506.xml"/><Relationship Id="rId44" Type="http://schemas.openxmlformats.org/officeDocument/2006/relationships/tags" Target="../tags/tag519.xml"/><Relationship Id="rId52" Type="http://schemas.openxmlformats.org/officeDocument/2006/relationships/tags" Target="../tags/tag527.xml"/><Relationship Id="rId60" Type="http://schemas.openxmlformats.org/officeDocument/2006/relationships/tags" Target="../tags/tag535.xml"/><Relationship Id="rId65" Type="http://schemas.openxmlformats.org/officeDocument/2006/relationships/tags" Target="../tags/tag540.xml"/><Relationship Id="rId73" Type="http://schemas.openxmlformats.org/officeDocument/2006/relationships/tags" Target="../tags/tag548.xml"/><Relationship Id="rId78" Type="http://schemas.openxmlformats.org/officeDocument/2006/relationships/tags" Target="../tags/tag553.xml"/><Relationship Id="rId81" Type="http://schemas.openxmlformats.org/officeDocument/2006/relationships/tags" Target="../tags/tag556.xml"/><Relationship Id="rId86" Type="http://schemas.openxmlformats.org/officeDocument/2006/relationships/tags" Target="../tags/tag561.xml"/><Relationship Id="rId94" Type="http://schemas.openxmlformats.org/officeDocument/2006/relationships/image" Target="../media/image17.png"/><Relationship Id="rId99" Type="http://schemas.openxmlformats.org/officeDocument/2006/relationships/tags" Target="../tags/tag564.xml"/><Relationship Id="rId101" Type="http://schemas.openxmlformats.org/officeDocument/2006/relationships/tags" Target="../tags/tag565.xml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3" Type="http://schemas.openxmlformats.org/officeDocument/2006/relationships/tags" Target="../tags/tag488.xml"/><Relationship Id="rId18" Type="http://schemas.openxmlformats.org/officeDocument/2006/relationships/tags" Target="../tags/tag493.xml"/><Relationship Id="rId39" Type="http://schemas.openxmlformats.org/officeDocument/2006/relationships/tags" Target="../tags/tag514.xml"/><Relationship Id="rId34" Type="http://schemas.openxmlformats.org/officeDocument/2006/relationships/tags" Target="../tags/tag509.xml"/><Relationship Id="rId50" Type="http://schemas.openxmlformats.org/officeDocument/2006/relationships/tags" Target="../tags/tag525.xml"/><Relationship Id="rId55" Type="http://schemas.openxmlformats.org/officeDocument/2006/relationships/tags" Target="../tags/tag530.xml"/><Relationship Id="rId76" Type="http://schemas.openxmlformats.org/officeDocument/2006/relationships/tags" Target="../tags/tag551.xml"/><Relationship Id="rId97" Type="http://schemas.openxmlformats.org/officeDocument/2006/relationships/tags" Target="../tags/tag563.xml"/><Relationship Id="rId7" Type="http://schemas.openxmlformats.org/officeDocument/2006/relationships/tags" Target="../tags/tag482.xml"/><Relationship Id="rId71" Type="http://schemas.openxmlformats.org/officeDocument/2006/relationships/tags" Target="../tags/tag546.xml"/><Relationship Id="rId92" Type="http://schemas.openxmlformats.org/officeDocument/2006/relationships/notesSlide" Target="../notesSlides/notesSlide12.xml"/><Relationship Id="rId2" Type="http://schemas.openxmlformats.org/officeDocument/2006/relationships/tags" Target="../tags/tag477.xml"/><Relationship Id="rId29" Type="http://schemas.openxmlformats.org/officeDocument/2006/relationships/tags" Target="../tags/tag504.xml"/><Relationship Id="rId24" Type="http://schemas.openxmlformats.org/officeDocument/2006/relationships/tags" Target="../tags/tag499.xml"/><Relationship Id="rId40" Type="http://schemas.openxmlformats.org/officeDocument/2006/relationships/tags" Target="../tags/tag515.xml"/><Relationship Id="rId45" Type="http://schemas.openxmlformats.org/officeDocument/2006/relationships/tags" Target="../tags/tag520.xml"/><Relationship Id="rId66" Type="http://schemas.openxmlformats.org/officeDocument/2006/relationships/tags" Target="../tags/tag541.xml"/><Relationship Id="rId87" Type="http://schemas.openxmlformats.org/officeDocument/2006/relationships/tags" Target="../tags/tag562.xml"/><Relationship Id="rId61" Type="http://schemas.openxmlformats.org/officeDocument/2006/relationships/tags" Target="../tags/tag536.xml"/><Relationship Id="rId82" Type="http://schemas.openxmlformats.org/officeDocument/2006/relationships/tags" Target="../tags/tag557.xml"/><Relationship Id="rId19" Type="http://schemas.openxmlformats.org/officeDocument/2006/relationships/tags" Target="../tags/tag494.xml"/><Relationship Id="rId14" Type="http://schemas.openxmlformats.org/officeDocument/2006/relationships/tags" Target="../tags/tag489.xml"/><Relationship Id="rId30" Type="http://schemas.openxmlformats.org/officeDocument/2006/relationships/tags" Target="../tags/tag505.xml"/><Relationship Id="rId35" Type="http://schemas.openxmlformats.org/officeDocument/2006/relationships/tags" Target="../tags/tag510.xml"/><Relationship Id="rId56" Type="http://schemas.openxmlformats.org/officeDocument/2006/relationships/tags" Target="../tags/tag531.xml"/><Relationship Id="rId77" Type="http://schemas.openxmlformats.org/officeDocument/2006/relationships/tags" Target="../tags/tag552.xml"/><Relationship Id="rId100" Type="http://schemas.openxmlformats.org/officeDocument/2006/relationships/image" Target="../media/image16.png"/><Relationship Id="rId8" Type="http://schemas.openxmlformats.org/officeDocument/2006/relationships/tags" Target="../tags/tag483.xml"/><Relationship Id="rId51" Type="http://schemas.openxmlformats.org/officeDocument/2006/relationships/tags" Target="../tags/tag526.xml"/><Relationship Id="rId72" Type="http://schemas.openxmlformats.org/officeDocument/2006/relationships/tags" Target="../tags/tag547.xml"/><Relationship Id="rId93" Type="http://schemas.openxmlformats.org/officeDocument/2006/relationships/tags" Target="../tags/tag478.xml"/><Relationship Id="rId98" Type="http://schemas.openxmlformats.org/officeDocument/2006/relationships/image" Target="../media/image14.png"/><Relationship Id="rId3" Type="http://schemas.openxmlformats.org/officeDocument/2006/relationships/tags" Target="../tags/tag4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6.xml"/><Relationship Id="rId5" Type="http://schemas.openxmlformats.org/officeDocument/2006/relationships/image" Target="../media/image121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7.xml"/><Relationship Id="rId6" Type="http://schemas.openxmlformats.org/officeDocument/2006/relationships/image" Target="../media/image170.png"/><Relationship Id="rId5" Type="http://schemas.openxmlformats.org/officeDocument/2006/relationships/image" Target="../media/image130.png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9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595.xml"/><Relationship Id="rId21" Type="http://schemas.openxmlformats.org/officeDocument/2006/relationships/tags" Target="../tags/tag590.xml"/><Relationship Id="rId42" Type="http://schemas.openxmlformats.org/officeDocument/2006/relationships/tags" Target="../tags/tag611.xml"/><Relationship Id="rId47" Type="http://schemas.openxmlformats.org/officeDocument/2006/relationships/tags" Target="../tags/tag616.xml"/><Relationship Id="rId63" Type="http://schemas.openxmlformats.org/officeDocument/2006/relationships/tags" Target="../tags/tag632.xml"/><Relationship Id="rId68" Type="http://schemas.openxmlformats.org/officeDocument/2006/relationships/tags" Target="../tags/tag637.xml"/><Relationship Id="rId84" Type="http://schemas.openxmlformats.org/officeDocument/2006/relationships/tags" Target="../tags/tag653.xml"/><Relationship Id="rId89" Type="http://schemas.openxmlformats.org/officeDocument/2006/relationships/tags" Target="../tags/tag658.xml"/><Relationship Id="rId16" Type="http://schemas.openxmlformats.org/officeDocument/2006/relationships/tags" Target="../tags/tag585.xml"/><Relationship Id="rId11" Type="http://schemas.openxmlformats.org/officeDocument/2006/relationships/tags" Target="../tags/tag580.xml"/><Relationship Id="rId32" Type="http://schemas.openxmlformats.org/officeDocument/2006/relationships/tags" Target="../tags/tag601.xml"/><Relationship Id="rId37" Type="http://schemas.openxmlformats.org/officeDocument/2006/relationships/tags" Target="../tags/tag606.xml"/><Relationship Id="rId53" Type="http://schemas.openxmlformats.org/officeDocument/2006/relationships/tags" Target="../tags/tag622.xml"/><Relationship Id="rId58" Type="http://schemas.openxmlformats.org/officeDocument/2006/relationships/tags" Target="../tags/tag627.xml"/><Relationship Id="rId74" Type="http://schemas.openxmlformats.org/officeDocument/2006/relationships/tags" Target="../tags/tag643.xml"/><Relationship Id="rId79" Type="http://schemas.openxmlformats.org/officeDocument/2006/relationships/tags" Target="../tags/tag648.xml"/><Relationship Id="rId5" Type="http://schemas.openxmlformats.org/officeDocument/2006/relationships/tags" Target="../tags/tag574.xml"/><Relationship Id="rId90" Type="http://schemas.openxmlformats.org/officeDocument/2006/relationships/slideLayout" Target="../slideLayouts/slideLayout2.xml"/><Relationship Id="rId95" Type="http://schemas.openxmlformats.org/officeDocument/2006/relationships/image" Target="../media/image14.png"/><Relationship Id="rId22" Type="http://schemas.openxmlformats.org/officeDocument/2006/relationships/tags" Target="../tags/tag591.xml"/><Relationship Id="rId27" Type="http://schemas.openxmlformats.org/officeDocument/2006/relationships/tags" Target="../tags/tag596.xml"/><Relationship Id="rId43" Type="http://schemas.openxmlformats.org/officeDocument/2006/relationships/tags" Target="../tags/tag612.xml"/><Relationship Id="rId48" Type="http://schemas.openxmlformats.org/officeDocument/2006/relationships/tags" Target="../tags/tag617.xml"/><Relationship Id="rId64" Type="http://schemas.openxmlformats.org/officeDocument/2006/relationships/tags" Target="../tags/tag633.xml"/><Relationship Id="rId69" Type="http://schemas.openxmlformats.org/officeDocument/2006/relationships/tags" Target="../tags/tag638.xml"/><Relationship Id="rId80" Type="http://schemas.openxmlformats.org/officeDocument/2006/relationships/tags" Target="../tags/tag649.xml"/><Relationship Id="rId85" Type="http://schemas.openxmlformats.org/officeDocument/2006/relationships/tags" Target="../tags/tag654.xml"/><Relationship Id="rId3" Type="http://schemas.openxmlformats.org/officeDocument/2006/relationships/tags" Target="../tags/tag572.xml"/><Relationship Id="rId12" Type="http://schemas.openxmlformats.org/officeDocument/2006/relationships/tags" Target="../tags/tag581.xml"/><Relationship Id="rId17" Type="http://schemas.openxmlformats.org/officeDocument/2006/relationships/tags" Target="../tags/tag586.xml"/><Relationship Id="rId25" Type="http://schemas.openxmlformats.org/officeDocument/2006/relationships/tags" Target="../tags/tag594.xml"/><Relationship Id="rId33" Type="http://schemas.openxmlformats.org/officeDocument/2006/relationships/tags" Target="../tags/tag602.xml"/><Relationship Id="rId38" Type="http://schemas.openxmlformats.org/officeDocument/2006/relationships/tags" Target="../tags/tag607.xml"/><Relationship Id="rId46" Type="http://schemas.openxmlformats.org/officeDocument/2006/relationships/tags" Target="../tags/tag615.xml"/><Relationship Id="rId59" Type="http://schemas.openxmlformats.org/officeDocument/2006/relationships/tags" Target="../tags/tag628.xml"/><Relationship Id="rId67" Type="http://schemas.openxmlformats.org/officeDocument/2006/relationships/tags" Target="../tags/tag636.xml"/><Relationship Id="rId20" Type="http://schemas.openxmlformats.org/officeDocument/2006/relationships/tags" Target="../tags/tag589.xml"/><Relationship Id="rId41" Type="http://schemas.openxmlformats.org/officeDocument/2006/relationships/tags" Target="../tags/tag610.xml"/><Relationship Id="rId54" Type="http://schemas.openxmlformats.org/officeDocument/2006/relationships/tags" Target="../tags/tag623.xml"/><Relationship Id="rId62" Type="http://schemas.openxmlformats.org/officeDocument/2006/relationships/tags" Target="../tags/tag631.xml"/><Relationship Id="rId70" Type="http://schemas.openxmlformats.org/officeDocument/2006/relationships/tags" Target="../tags/tag639.xml"/><Relationship Id="rId75" Type="http://schemas.openxmlformats.org/officeDocument/2006/relationships/tags" Target="../tags/tag644.xml"/><Relationship Id="rId83" Type="http://schemas.openxmlformats.org/officeDocument/2006/relationships/tags" Target="../tags/tag652.xml"/><Relationship Id="rId88" Type="http://schemas.openxmlformats.org/officeDocument/2006/relationships/tags" Target="../tags/tag657.xml"/><Relationship Id="rId91" Type="http://schemas.openxmlformats.org/officeDocument/2006/relationships/notesSlide" Target="../notesSlides/notesSlide17.xml"/><Relationship Id="rId96" Type="http://schemas.openxmlformats.org/officeDocument/2006/relationships/tags" Target="../tags/tag658.xml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5" Type="http://schemas.openxmlformats.org/officeDocument/2006/relationships/tags" Target="../tags/tag584.xml"/><Relationship Id="rId23" Type="http://schemas.openxmlformats.org/officeDocument/2006/relationships/tags" Target="../tags/tag592.xml"/><Relationship Id="rId28" Type="http://schemas.openxmlformats.org/officeDocument/2006/relationships/tags" Target="../tags/tag597.xml"/><Relationship Id="rId36" Type="http://schemas.openxmlformats.org/officeDocument/2006/relationships/tags" Target="../tags/tag605.xml"/><Relationship Id="rId49" Type="http://schemas.openxmlformats.org/officeDocument/2006/relationships/tags" Target="../tags/tag618.xml"/><Relationship Id="rId57" Type="http://schemas.openxmlformats.org/officeDocument/2006/relationships/tags" Target="../tags/tag626.xml"/><Relationship Id="rId10" Type="http://schemas.openxmlformats.org/officeDocument/2006/relationships/tags" Target="../tags/tag579.xml"/><Relationship Id="rId31" Type="http://schemas.openxmlformats.org/officeDocument/2006/relationships/tags" Target="../tags/tag600.xml"/><Relationship Id="rId44" Type="http://schemas.openxmlformats.org/officeDocument/2006/relationships/tags" Target="../tags/tag613.xml"/><Relationship Id="rId52" Type="http://schemas.openxmlformats.org/officeDocument/2006/relationships/tags" Target="../tags/tag621.xml"/><Relationship Id="rId60" Type="http://schemas.openxmlformats.org/officeDocument/2006/relationships/tags" Target="../tags/tag629.xml"/><Relationship Id="rId65" Type="http://schemas.openxmlformats.org/officeDocument/2006/relationships/tags" Target="../tags/tag634.xml"/><Relationship Id="rId73" Type="http://schemas.openxmlformats.org/officeDocument/2006/relationships/tags" Target="../tags/tag642.xml"/><Relationship Id="rId78" Type="http://schemas.openxmlformats.org/officeDocument/2006/relationships/tags" Target="../tags/tag647.xml"/><Relationship Id="rId81" Type="http://schemas.openxmlformats.org/officeDocument/2006/relationships/tags" Target="../tags/tag650.xml"/><Relationship Id="rId86" Type="http://schemas.openxmlformats.org/officeDocument/2006/relationships/tags" Target="../tags/tag655.xml"/><Relationship Id="rId94" Type="http://schemas.openxmlformats.org/officeDocument/2006/relationships/tags" Target="../tags/tag657.xml"/><Relationship Id="rId4" Type="http://schemas.openxmlformats.org/officeDocument/2006/relationships/tags" Target="../tags/tag573.xml"/><Relationship Id="rId9" Type="http://schemas.openxmlformats.org/officeDocument/2006/relationships/tags" Target="../tags/tag578.xml"/><Relationship Id="rId13" Type="http://schemas.openxmlformats.org/officeDocument/2006/relationships/tags" Target="../tags/tag582.xml"/><Relationship Id="rId18" Type="http://schemas.openxmlformats.org/officeDocument/2006/relationships/tags" Target="../tags/tag587.xml"/><Relationship Id="rId39" Type="http://schemas.openxmlformats.org/officeDocument/2006/relationships/tags" Target="../tags/tag608.xml"/><Relationship Id="rId34" Type="http://schemas.openxmlformats.org/officeDocument/2006/relationships/tags" Target="../tags/tag603.xml"/><Relationship Id="rId50" Type="http://schemas.openxmlformats.org/officeDocument/2006/relationships/tags" Target="../tags/tag619.xml"/><Relationship Id="rId55" Type="http://schemas.openxmlformats.org/officeDocument/2006/relationships/tags" Target="../tags/tag624.xml"/><Relationship Id="rId76" Type="http://schemas.openxmlformats.org/officeDocument/2006/relationships/tags" Target="../tags/tag645.xml"/><Relationship Id="rId97" Type="http://schemas.openxmlformats.org/officeDocument/2006/relationships/image" Target="../media/image24.png"/><Relationship Id="rId7" Type="http://schemas.openxmlformats.org/officeDocument/2006/relationships/tags" Target="../tags/tag576.xml"/><Relationship Id="rId71" Type="http://schemas.openxmlformats.org/officeDocument/2006/relationships/tags" Target="../tags/tag640.xml"/><Relationship Id="rId92" Type="http://schemas.openxmlformats.org/officeDocument/2006/relationships/tags" Target="../tags/tag573.xml"/><Relationship Id="rId2" Type="http://schemas.openxmlformats.org/officeDocument/2006/relationships/tags" Target="../tags/tag571.xml"/><Relationship Id="rId29" Type="http://schemas.openxmlformats.org/officeDocument/2006/relationships/tags" Target="../tags/tag598.xml"/><Relationship Id="rId24" Type="http://schemas.openxmlformats.org/officeDocument/2006/relationships/tags" Target="../tags/tag593.xml"/><Relationship Id="rId40" Type="http://schemas.openxmlformats.org/officeDocument/2006/relationships/tags" Target="../tags/tag609.xml"/><Relationship Id="rId45" Type="http://schemas.openxmlformats.org/officeDocument/2006/relationships/tags" Target="../tags/tag614.xml"/><Relationship Id="rId66" Type="http://schemas.openxmlformats.org/officeDocument/2006/relationships/tags" Target="../tags/tag635.xml"/><Relationship Id="rId87" Type="http://schemas.openxmlformats.org/officeDocument/2006/relationships/tags" Target="../tags/tag656.xml"/><Relationship Id="rId61" Type="http://schemas.openxmlformats.org/officeDocument/2006/relationships/tags" Target="../tags/tag630.xml"/><Relationship Id="rId82" Type="http://schemas.openxmlformats.org/officeDocument/2006/relationships/tags" Target="../tags/tag651.xml"/><Relationship Id="rId19" Type="http://schemas.openxmlformats.org/officeDocument/2006/relationships/tags" Target="../tags/tag588.xml"/><Relationship Id="rId14" Type="http://schemas.openxmlformats.org/officeDocument/2006/relationships/tags" Target="../tags/tag583.xml"/><Relationship Id="rId30" Type="http://schemas.openxmlformats.org/officeDocument/2006/relationships/tags" Target="../tags/tag599.xml"/><Relationship Id="rId35" Type="http://schemas.openxmlformats.org/officeDocument/2006/relationships/tags" Target="../tags/tag604.xml"/><Relationship Id="rId56" Type="http://schemas.openxmlformats.org/officeDocument/2006/relationships/tags" Target="../tags/tag625.xml"/><Relationship Id="rId77" Type="http://schemas.openxmlformats.org/officeDocument/2006/relationships/tags" Target="../tags/tag646.xml"/><Relationship Id="rId8" Type="http://schemas.openxmlformats.org/officeDocument/2006/relationships/tags" Target="../tags/tag577.xml"/><Relationship Id="rId51" Type="http://schemas.openxmlformats.org/officeDocument/2006/relationships/tags" Target="../tags/tag620.xml"/><Relationship Id="rId72" Type="http://schemas.openxmlformats.org/officeDocument/2006/relationships/tags" Target="../tags/tag641.xml"/><Relationship Id="rId9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684.xml"/><Relationship Id="rId21" Type="http://schemas.openxmlformats.org/officeDocument/2006/relationships/tags" Target="../tags/tag679.xml"/><Relationship Id="rId42" Type="http://schemas.openxmlformats.org/officeDocument/2006/relationships/tags" Target="../tags/tag700.xml"/><Relationship Id="rId47" Type="http://schemas.openxmlformats.org/officeDocument/2006/relationships/tags" Target="../tags/tag705.xml"/><Relationship Id="rId63" Type="http://schemas.openxmlformats.org/officeDocument/2006/relationships/tags" Target="../tags/tag721.xml"/><Relationship Id="rId68" Type="http://schemas.openxmlformats.org/officeDocument/2006/relationships/tags" Target="../tags/tag726.xml"/><Relationship Id="rId84" Type="http://schemas.openxmlformats.org/officeDocument/2006/relationships/tags" Target="../tags/tag742.xml"/><Relationship Id="rId89" Type="http://schemas.openxmlformats.org/officeDocument/2006/relationships/tags" Target="../tags/tag747.xml"/><Relationship Id="rId16" Type="http://schemas.openxmlformats.org/officeDocument/2006/relationships/tags" Target="../tags/tag674.xml"/><Relationship Id="rId11" Type="http://schemas.openxmlformats.org/officeDocument/2006/relationships/tags" Target="../tags/tag669.xml"/><Relationship Id="rId32" Type="http://schemas.openxmlformats.org/officeDocument/2006/relationships/tags" Target="../tags/tag690.xml"/><Relationship Id="rId37" Type="http://schemas.openxmlformats.org/officeDocument/2006/relationships/tags" Target="../tags/tag695.xml"/><Relationship Id="rId53" Type="http://schemas.openxmlformats.org/officeDocument/2006/relationships/tags" Target="../tags/tag711.xml"/><Relationship Id="rId58" Type="http://schemas.openxmlformats.org/officeDocument/2006/relationships/tags" Target="../tags/tag716.xml"/><Relationship Id="rId74" Type="http://schemas.openxmlformats.org/officeDocument/2006/relationships/tags" Target="../tags/tag732.xml"/><Relationship Id="rId79" Type="http://schemas.openxmlformats.org/officeDocument/2006/relationships/tags" Target="../tags/tag737.xml"/><Relationship Id="rId5" Type="http://schemas.openxmlformats.org/officeDocument/2006/relationships/tags" Target="../tags/tag663.xml"/><Relationship Id="rId90" Type="http://schemas.openxmlformats.org/officeDocument/2006/relationships/tags" Target="../tags/tag748.xml"/><Relationship Id="rId95" Type="http://schemas.openxmlformats.org/officeDocument/2006/relationships/tags" Target="../tags/tag747.xml"/><Relationship Id="rId22" Type="http://schemas.openxmlformats.org/officeDocument/2006/relationships/tags" Target="../tags/tag680.xml"/><Relationship Id="rId27" Type="http://schemas.openxmlformats.org/officeDocument/2006/relationships/tags" Target="../tags/tag685.xml"/><Relationship Id="rId43" Type="http://schemas.openxmlformats.org/officeDocument/2006/relationships/tags" Target="../tags/tag701.xml"/><Relationship Id="rId48" Type="http://schemas.openxmlformats.org/officeDocument/2006/relationships/tags" Target="../tags/tag706.xml"/><Relationship Id="rId64" Type="http://schemas.openxmlformats.org/officeDocument/2006/relationships/tags" Target="../tags/tag722.xml"/><Relationship Id="rId69" Type="http://schemas.openxmlformats.org/officeDocument/2006/relationships/tags" Target="../tags/tag727.xml"/><Relationship Id="rId80" Type="http://schemas.openxmlformats.org/officeDocument/2006/relationships/tags" Target="../tags/tag738.xml"/><Relationship Id="rId85" Type="http://schemas.openxmlformats.org/officeDocument/2006/relationships/tags" Target="../tags/tag743.xml"/><Relationship Id="rId3" Type="http://schemas.openxmlformats.org/officeDocument/2006/relationships/tags" Target="../tags/tag661.xml"/><Relationship Id="rId12" Type="http://schemas.openxmlformats.org/officeDocument/2006/relationships/tags" Target="../tags/tag670.xml"/><Relationship Id="rId17" Type="http://schemas.openxmlformats.org/officeDocument/2006/relationships/tags" Target="../tags/tag675.xml"/><Relationship Id="rId25" Type="http://schemas.openxmlformats.org/officeDocument/2006/relationships/tags" Target="../tags/tag683.xml"/><Relationship Id="rId33" Type="http://schemas.openxmlformats.org/officeDocument/2006/relationships/tags" Target="../tags/tag691.xml"/><Relationship Id="rId38" Type="http://schemas.openxmlformats.org/officeDocument/2006/relationships/tags" Target="../tags/tag696.xml"/><Relationship Id="rId46" Type="http://schemas.openxmlformats.org/officeDocument/2006/relationships/tags" Target="../tags/tag704.xml"/><Relationship Id="rId59" Type="http://schemas.openxmlformats.org/officeDocument/2006/relationships/tags" Target="../tags/tag717.xml"/><Relationship Id="rId67" Type="http://schemas.openxmlformats.org/officeDocument/2006/relationships/tags" Target="../tags/tag725.xml"/><Relationship Id="rId20" Type="http://schemas.openxmlformats.org/officeDocument/2006/relationships/tags" Target="../tags/tag678.xml"/><Relationship Id="rId41" Type="http://schemas.openxmlformats.org/officeDocument/2006/relationships/tags" Target="../tags/tag699.xml"/><Relationship Id="rId54" Type="http://schemas.openxmlformats.org/officeDocument/2006/relationships/tags" Target="../tags/tag712.xml"/><Relationship Id="rId62" Type="http://schemas.openxmlformats.org/officeDocument/2006/relationships/tags" Target="../tags/tag720.xml"/><Relationship Id="rId70" Type="http://schemas.openxmlformats.org/officeDocument/2006/relationships/tags" Target="../tags/tag728.xml"/><Relationship Id="rId75" Type="http://schemas.openxmlformats.org/officeDocument/2006/relationships/tags" Target="../tags/tag733.xml"/><Relationship Id="rId83" Type="http://schemas.openxmlformats.org/officeDocument/2006/relationships/tags" Target="../tags/tag741.xml"/><Relationship Id="rId88" Type="http://schemas.openxmlformats.org/officeDocument/2006/relationships/tags" Target="../tags/tag746.xml"/><Relationship Id="rId91" Type="http://schemas.openxmlformats.org/officeDocument/2006/relationships/slideLayout" Target="../slideLayouts/slideLayout2.xml"/><Relationship Id="rId96" Type="http://schemas.openxmlformats.org/officeDocument/2006/relationships/image" Target="../media/image14.png"/><Relationship Id="rId1" Type="http://schemas.openxmlformats.org/officeDocument/2006/relationships/tags" Target="../tags/tag659.xml"/><Relationship Id="rId6" Type="http://schemas.openxmlformats.org/officeDocument/2006/relationships/tags" Target="../tags/tag664.xml"/><Relationship Id="rId15" Type="http://schemas.openxmlformats.org/officeDocument/2006/relationships/tags" Target="../tags/tag673.xml"/><Relationship Id="rId23" Type="http://schemas.openxmlformats.org/officeDocument/2006/relationships/tags" Target="../tags/tag681.xml"/><Relationship Id="rId28" Type="http://schemas.openxmlformats.org/officeDocument/2006/relationships/tags" Target="../tags/tag686.xml"/><Relationship Id="rId36" Type="http://schemas.openxmlformats.org/officeDocument/2006/relationships/tags" Target="../tags/tag694.xml"/><Relationship Id="rId49" Type="http://schemas.openxmlformats.org/officeDocument/2006/relationships/tags" Target="../tags/tag707.xml"/><Relationship Id="rId57" Type="http://schemas.openxmlformats.org/officeDocument/2006/relationships/tags" Target="../tags/tag715.xml"/><Relationship Id="rId10" Type="http://schemas.openxmlformats.org/officeDocument/2006/relationships/tags" Target="../tags/tag668.xml"/><Relationship Id="rId31" Type="http://schemas.openxmlformats.org/officeDocument/2006/relationships/tags" Target="../tags/tag689.xml"/><Relationship Id="rId44" Type="http://schemas.openxmlformats.org/officeDocument/2006/relationships/tags" Target="../tags/tag702.xml"/><Relationship Id="rId52" Type="http://schemas.openxmlformats.org/officeDocument/2006/relationships/tags" Target="../tags/tag710.xml"/><Relationship Id="rId60" Type="http://schemas.openxmlformats.org/officeDocument/2006/relationships/tags" Target="../tags/tag718.xml"/><Relationship Id="rId65" Type="http://schemas.openxmlformats.org/officeDocument/2006/relationships/tags" Target="../tags/tag723.xml"/><Relationship Id="rId73" Type="http://schemas.openxmlformats.org/officeDocument/2006/relationships/tags" Target="../tags/tag731.xml"/><Relationship Id="rId78" Type="http://schemas.openxmlformats.org/officeDocument/2006/relationships/tags" Target="../tags/tag736.xml"/><Relationship Id="rId81" Type="http://schemas.openxmlformats.org/officeDocument/2006/relationships/tags" Target="../tags/tag739.xml"/><Relationship Id="rId86" Type="http://schemas.openxmlformats.org/officeDocument/2006/relationships/tags" Target="../tags/tag744.xml"/><Relationship Id="rId94" Type="http://schemas.openxmlformats.org/officeDocument/2006/relationships/image" Target="../media/image23.png"/><Relationship Id="rId4" Type="http://schemas.openxmlformats.org/officeDocument/2006/relationships/tags" Target="../tags/tag662.xml"/><Relationship Id="rId9" Type="http://schemas.openxmlformats.org/officeDocument/2006/relationships/tags" Target="../tags/tag667.xml"/><Relationship Id="rId13" Type="http://schemas.openxmlformats.org/officeDocument/2006/relationships/tags" Target="../tags/tag671.xml"/><Relationship Id="rId18" Type="http://schemas.openxmlformats.org/officeDocument/2006/relationships/tags" Target="../tags/tag676.xml"/><Relationship Id="rId39" Type="http://schemas.openxmlformats.org/officeDocument/2006/relationships/tags" Target="../tags/tag697.xml"/><Relationship Id="rId34" Type="http://schemas.openxmlformats.org/officeDocument/2006/relationships/tags" Target="../tags/tag692.xml"/><Relationship Id="rId50" Type="http://schemas.openxmlformats.org/officeDocument/2006/relationships/tags" Target="../tags/tag708.xml"/><Relationship Id="rId55" Type="http://schemas.openxmlformats.org/officeDocument/2006/relationships/tags" Target="../tags/tag713.xml"/><Relationship Id="rId76" Type="http://schemas.openxmlformats.org/officeDocument/2006/relationships/tags" Target="../tags/tag734.xml"/><Relationship Id="rId97" Type="http://schemas.openxmlformats.org/officeDocument/2006/relationships/tags" Target="../tags/tag748.xml"/><Relationship Id="rId7" Type="http://schemas.openxmlformats.org/officeDocument/2006/relationships/tags" Target="../tags/tag665.xml"/><Relationship Id="rId71" Type="http://schemas.openxmlformats.org/officeDocument/2006/relationships/tags" Target="../tags/tag729.xml"/><Relationship Id="rId92" Type="http://schemas.openxmlformats.org/officeDocument/2006/relationships/notesSlide" Target="../notesSlides/notesSlide18.xml"/><Relationship Id="rId2" Type="http://schemas.openxmlformats.org/officeDocument/2006/relationships/tags" Target="../tags/tag660.xml"/><Relationship Id="rId29" Type="http://schemas.openxmlformats.org/officeDocument/2006/relationships/tags" Target="../tags/tag687.xml"/><Relationship Id="rId24" Type="http://schemas.openxmlformats.org/officeDocument/2006/relationships/tags" Target="../tags/tag682.xml"/><Relationship Id="rId40" Type="http://schemas.openxmlformats.org/officeDocument/2006/relationships/tags" Target="../tags/tag698.xml"/><Relationship Id="rId45" Type="http://schemas.openxmlformats.org/officeDocument/2006/relationships/tags" Target="../tags/tag703.xml"/><Relationship Id="rId66" Type="http://schemas.openxmlformats.org/officeDocument/2006/relationships/tags" Target="../tags/tag724.xml"/><Relationship Id="rId87" Type="http://schemas.openxmlformats.org/officeDocument/2006/relationships/tags" Target="../tags/tag745.xml"/><Relationship Id="rId61" Type="http://schemas.openxmlformats.org/officeDocument/2006/relationships/tags" Target="../tags/tag719.xml"/><Relationship Id="rId82" Type="http://schemas.openxmlformats.org/officeDocument/2006/relationships/tags" Target="../tags/tag740.xml"/><Relationship Id="rId19" Type="http://schemas.openxmlformats.org/officeDocument/2006/relationships/tags" Target="../tags/tag677.xml"/><Relationship Id="rId14" Type="http://schemas.openxmlformats.org/officeDocument/2006/relationships/tags" Target="../tags/tag672.xml"/><Relationship Id="rId30" Type="http://schemas.openxmlformats.org/officeDocument/2006/relationships/tags" Target="../tags/tag688.xml"/><Relationship Id="rId35" Type="http://schemas.openxmlformats.org/officeDocument/2006/relationships/tags" Target="../tags/tag693.xml"/><Relationship Id="rId56" Type="http://schemas.openxmlformats.org/officeDocument/2006/relationships/tags" Target="../tags/tag714.xml"/><Relationship Id="rId77" Type="http://schemas.openxmlformats.org/officeDocument/2006/relationships/tags" Target="../tags/tag735.xml"/><Relationship Id="rId8" Type="http://schemas.openxmlformats.org/officeDocument/2006/relationships/tags" Target="../tags/tag666.xml"/><Relationship Id="rId51" Type="http://schemas.openxmlformats.org/officeDocument/2006/relationships/tags" Target="../tags/tag709.xml"/><Relationship Id="rId72" Type="http://schemas.openxmlformats.org/officeDocument/2006/relationships/tags" Target="../tags/tag730.xml"/><Relationship Id="rId93" Type="http://schemas.openxmlformats.org/officeDocument/2006/relationships/tags" Target="../tags/tag663.xml"/><Relationship Id="rId98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12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9.xml"/><Relationship Id="rId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0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1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2.xml"/><Relationship Id="rId5" Type="http://schemas.openxmlformats.org/officeDocument/2006/relationships/image" Target="../media/image240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3.xml"/><Relationship Id="rId6" Type="http://schemas.openxmlformats.org/officeDocument/2006/relationships/image" Target="../media/image130.png"/><Relationship Id="rId5" Type="http://schemas.openxmlformats.org/officeDocument/2006/relationships/image" Target="../media/image251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4.xml"/><Relationship Id="rId6" Type="http://schemas.openxmlformats.org/officeDocument/2006/relationships/image" Target="../media/image130.png"/><Relationship Id="rId5" Type="http://schemas.openxmlformats.org/officeDocument/2006/relationships/image" Target="../media/image251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5.xml"/><Relationship Id="rId6" Type="http://schemas.openxmlformats.org/officeDocument/2006/relationships/image" Target="../media/image130.png"/><Relationship Id="rId5" Type="http://schemas.openxmlformats.org/officeDocument/2006/relationships/image" Target="../media/image251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6.xml"/><Relationship Id="rId5" Type="http://schemas.openxmlformats.org/officeDocument/2006/relationships/image" Target="../media/image33.png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8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9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8.xml"/><Relationship Id="rId21" Type="http://schemas.openxmlformats.org/officeDocument/2006/relationships/tags" Target="../tags/tag23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63" Type="http://schemas.openxmlformats.org/officeDocument/2006/relationships/tags" Target="../tags/tag65.xml"/><Relationship Id="rId68" Type="http://schemas.openxmlformats.org/officeDocument/2006/relationships/tags" Target="../tags/tag70.xml"/><Relationship Id="rId84" Type="http://schemas.openxmlformats.org/officeDocument/2006/relationships/tags" Target="../tags/tag86.xml"/><Relationship Id="rId89" Type="http://schemas.openxmlformats.org/officeDocument/2006/relationships/tags" Target="../tags/tag91.xml"/><Relationship Id="rId16" Type="http://schemas.openxmlformats.org/officeDocument/2006/relationships/tags" Target="../tags/tag18.xml"/><Relationship Id="rId11" Type="http://schemas.openxmlformats.org/officeDocument/2006/relationships/tags" Target="../tags/tag13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74" Type="http://schemas.openxmlformats.org/officeDocument/2006/relationships/tags" Target="../tags/tag76.xml"/><Relationship Id="rId79" Type="http://schemas.openxmlformats.org/officeDocument/2006/relationships/tags" Target="../tags/tag81.xml"/><Relationship Id="rId5" Type="http://schemas.openxmlformats.org/officeDocument/2006/relationships/tags" Target="../tags/tag7.xml"/><Relationship Id="rId90" Type="http://schemas.openxmlformats.org/officeDocument/2006/relationships/tags" Target="../tags/tag92.xml"/><Relationship Id="rId95" Type="http://schemas.openxmlformats.org/officeDocument/2006/relationships/slideLayout" Target="../slideLayouts/slideLayout2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64" Type="http://schemas.openxmlformats.org/officeDocument/2006/relationships/tags" Target="../tags/tag66.xml"/><Relationship Id="rId69" Type="http://schemas.openxmlformats.org/officeDocument/2006/relationships/tags" Target="../tags/tag71.xml"/><Relationship Id="rId80" Type="http://schemas.openxmlformats.org/officeDocument/2006/relationships/tags" Target="../tags/tag82.xml"/><Relationship Id="rId85" Type="http://schemas.openxmlformats.org/officeDocument/2006/relationships/tags" Target="../tags/tag87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Relationship Id="rId67" Type="http://schemas.openxmlformats.org/officeDocument/2006/relationships/tags" Target="../tags/tag69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Relationship Id="rId70" Type="http://schemas.openxmlformats.org/officeDocument/2006/relationships/tags" Target="../tags/tag72.xml"/><Relationship Id="rId75" Type="http://schemas.openxmlformats.org/officeDocument/2006/relationships/tags" Target="../tags/tag77.xml"/><Relationship Id="rId83" Type="http://schemas.openxmlformats.org/officeDocument/2006/relationships/tags" Target="../tags/tag85.xml"/><Relationship Id="rId88" Type="http://schemas.openxmlformats.org/officeDocument/2006/relationships/tags" Target="../tags/tag90.xml"/><Relationship Id="rId91" Type="http://schemas.openxmlformats.org/officeDocument/2006/relationships/tags" Target="../tags/tag93.xml"/><Relationship Id="rId96" Type="http://schemas.openxmlformats.org/officeDocument/2006/relationships/notesSlide" Target="../notesSlides/notesSlide3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73" Type="http://schemas.openxmlformats.org/officeDocument/2006/relationships/tags" Target="../tags/tag75.xml"/><Relationship Id="rId78" Type="http://schemas.openxmlformats.org/officeDocument/2006/relationships/tags" Target="../tags/tag80.xml"/><Relationship Id="rId81" Type="http://schemas.openxmlformats.org/officeDocument/2006/relationships/tags" Target="../tags/tag83.xml"/><Relationship Id="rId86" Type="http://schemas.openxmlformats.org/officeDocument/2006/relationships/tags" Target="../tags/tag88.xml"/><Relationship Id="rId94" Type="http://schemas.openxmlformats.org/officeDocument/2006/relationships/tags" Target="../tags/tag96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9" Type="http://schemas.openxmlformats.org/officeDocument/2006/relationships/tags" Target="../tags/tag41.xml"/><Relationship Id="rId34" Type="http://schemas.openxmlformats.org/officeDocument/2006/relationships/tags" Target="../tags/tag36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76" Type="http://schemas.openxmlformats.org/officeDocument/2006/relationships/tags" Target="../tags/tag78.xml"/><Relationship Id="rId97" Type="http://schemas.openxmlformats.org/officeDocument/2006/relationships/tags" Target="../tags/tag5.xml"/><Relationship Id="rId7" Type="http://schemas.openxmlformats.org/officeDocument/2006/relationships/tags" Target="../tags/tag9.xml"/><Relationship Id="rId71" Type="http://schemas.openxmlformats.org/officeDocument/2006/relationships/tags" Target="../tags/tag73.xml"/><Relationship Id="rId92" Type="http://schemas.openxmlformats.org/officeDocument/2006/relationships/tags" Target="../tags/tag94.xml"/><Relationship Id="rId2" Type="http://schemas.openxmlformats.org/officeDocument/2006/relationships/tags" Target="../tags/tag4.xml"/><Relationship Id="rId29" Type="http://schemas.openxmlformats.org/officeDocument/2006/relationships/tags" Target="../tags/tag31.xml"/><Relationship Id="rId24" Type="http://schemas.openxmlformats.org/officeDocument/2006/relationships/tags" Target="../tags/tag26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66" Type="http://schemas.openxmlformats.org/officeDocument/2006/relationships/tags" Target="../tags/tag68.xml"/><Relationship Id="rId87" Type="http://schemas.openxmlformats.org/officeDocument/2006/relationships/tags" Target="../tags/tag89.xml"/><Relationship Id="rId61" Type="http://schemas.openxmlformats.org/officeDocument/2006/relationships/tags" Target="../tags/tag63.xml"/><Relationship Id="rId82" Type="http://schemas.openxmlformats.org/officeDocument/2006/relationships/tags" Target="../tags/tag84.xml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56" Type="http://schemas.openxmlformats.org/officeDocument/2006/relationships/tags" Target="../tags/tag58.xml"/><Relationship Id="rId77" Type="http://schemas.openxmlformats.org/officeDocument/2006/relationships/tags" Target="../tags/tag79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tags" Target="../tags/tag74.xml"/><Relationship Id="rId93" Type="http://schemas.openxmlformats.org/officeDocument/2006/relationships/tags" Target="../tags/tag95.xml"/><Relationship Id="rId98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767.xml"/><Relationship Id="rId13" Type="http://schemas.openxmlformats.org/officeDocument/2006/relationships/tags" Target="../tags/tag767.xml"/><Relationship Id="rId3" Type="http://schemas.openxmlformats.org/officeDocument/2006/relationships/tags" Target="../tags/tag762.xml"/><Relationship Id="rId7" Type="http://schemas.openxmlformats.org/officeDocument/2006/relationships/tags" Target="../tags/tag766.xml"/><Relationship Id="rId12" Type="http://schemas.openxmlformats.org/officeDocument/2006/relationships/image" Target="../media/image34.png"/><Relationship Id="rId2" Type="http://schemas.openxmlformats.org/officeDocument/2006/relationships/tags" Target="../tags/tag761.xml"/><Relationship Id="rId1" Type="http://schemas.openxmlformats.org/officeDocument/2006/relationships/tags" Target="../tags/tag760.xml"/><Relationship Id="rId6" Type="http://schemas.openxmlformats.org/officeDocument/2006/relationships/tags" Target="../tags/tag765.xml"/><Relationship Id="rId11" Type="http://schemas.openxmlformats.org/officeDocument/2006/relationships/tags" Target="../tags/tag764.xml"/><Relationship Id="rId5" Type="http://schemas.openxmlformats.org/officeDocument/2006/relationships/tags" Target="../tags/tag764.xml"/><Relationship Id="rId10" Type="http://schemas.openxmlformats.org/officeDocument/2006/relationships/notesSlide" Target="../notesSlides/notesSlide30.xml"/><Relationship Id="rId4" Type="http://schemas.openxmlformats.org/officeDocument/2006/relationships/tags" Target="../tags/tag76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775.xml"/><Relationship Id="rId13" Type="http://schemas.openxmlformats.org/officeDocument/2006/relationships/image" Target="../media/image34.png"/><Relationship Id="rId3" Type="http://schemas.openxmlformats.org/officeDocument/2006/relationships/tags" Target="../tags/tag770.xml"/><Relationship Id="rId7" Type="http://schemas.openxmlformats.org/officeDocument/2006/relationships/tags" Target="../tags/tag774.xml"/><Relationship Id="rId12" Type="http://schemas.openxmlformats.org/officeDocument/2006/relationships/tags" Target="../tags/tag772.xml"/><Relationship Id="rId2" Type="http://schemas.openxmlformats.org/officeDocument/2006/relationships/tags" Target="../tags/tag769.xml"/><Relationship Id="rId1" Type="http://schemas.openxmlformats.org/officeDocument/2006/relationships/tags" Target="../tags/tag768.xml"/><Relationship Id="rId6" Type="http://schemas.openxmlformats.org/officeDocument/2006/relationships/tags" Target="../tags/tag773.xml"/><Relationship Id="rId11" Type="http://schemas.openxmlformats.org/officeDocument/2006/relationships/notesSlide" Target="../notesSlides/notesSlide31.xml"/><Relationship Id="rId5" Type="http://schemas.openxmlformats.org/officeDocument/2006/relationships/tags" Target="../tags/tag772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71.xml"/><Relationship Id="rId9" Type="http://schemas.openxmlformats.org/officeDocument/2006/relationships/tags" Target="../tags/tag776.xml"/><Relationship Id="rId14" Type="http://schemas.openxmlformats.org/officeDocument/2006/relationships/tags" Target="../tags/tag77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7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image" Target="../media/image3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9.xml"/><Relationship Id="rId6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0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1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2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3.xml"/><Relationship Id="rId5" Type="http://schemas.openxmlformats.org/officeDocument/2006/relationships/image" Target="../media/image121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0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22.xml"/><Relationship Id="rId21" Type="http://schemas.openxmlformats.org/officeDocument/2006/relationships/tags" Target="../tags/tag117.xml"/><Relationship Id="rId42" Type="http://schemas.openxmlformats.org/officeDocument/2006/relationships/tags" Target="../tags/tag138.xml"/><Relationship Id="rId47" Type="http://schemas.openxmlformats.org/officeDocument/2006/relationships/tags" Target="../tags/tag143.xml"/><Relationship Id="rId63" Type="http://schemas.openxmlformats.org/officeDocument/2006/relationships/tags" Target="../tags/tag159.xml"/><Relationship Id="rId68" Type="http://schemas.openxmlformats.org/officeDocument/2006/relationships/tags" Target="../tags/tag164.xml"/><Relationship Id="rId84" Type="http://schemas.openxmlformats.org/officeDocument/2006/relationships/tags" Target="../tags/tag180.xml"/><Relationship Id="rId89" Type="http://schemas.openxmlformats.org/officeDocument/2006/relationships/tags" Target="../tags/tag185.xml"/><Relationship Id="rId16" Type="http://schemas.openxmlformats.org/officeDocument/2006/relationships/tags" Target="../tags/tag112.xml"/><Relationship Id="rId11" Type="http://schemas.openxmlformats.org/officeDocument/2006/relationships/tags" Target="../tags/tag107.xml"/><Relationship Id="rId32" Type="http://schemas.openxmlformats.org/officeDocument/2006/relationships/tags" Target="../tags/tag128.xml"/><Relationship Id="rId37" Type="http://schemas.openxmlformats.org/officeDocument/2006/relationships/tags" Target="../tags/tag133.xml"/><Relationship Id="rId53" Type="http://schemas.openxmlformats.org/officeDocument/2006/relationships/tags" Target="../tags/tag149.xml"/><Relationship Id="rId58" Type="http://schemas.openxmlformats.org/officeDocument/2006/relationships/tags" Target="../tags/tag154.xml"/><Relationship Id="rId74" Type="http://schemas.openxmlformats.org/officeDocument/2006/relationships/tags" Target="../tags/tag170.xml"/><Relationship Id="rId79" Type="http://schemas.openxmlformats.org/officeDocument/2006/relationships/tags" Target="../tags/tag175.xml"/><Relationship Id="rId5" Type="http://schemas.openxmlformats.org/officeDocument/2006/relationships/tags" Target="../tags/tag101.xml"/><Relationship Id="rId90" Type="http://schemas.openxmlformats.org/officeDocument/2006/relationships/tags" Target="../tags/tag186.xml"/><Relationship Id="rId95" Type="http://schemas.openxmlformats.org/officeDocument/2006/relationships/slideLayout" Target="../slideLayouts/slideLayout2.xml"/><Relationship Id="rId22" Type="http://schemas.openxmlformats.org/officeDocument/2006/relationships/tags" Target="../tags/tag118.xml"/><Relationship Id="rId27" Type="http://schemas.openxmlformats.org/officeDocument/2006/relationships/tags" Target="../tags/tag123.xml"/><Relationship Id="rId43" Type="http://schemas.openxmlformats.org/officeDocument/2006/relationships/tags" Target="../tags/tag139.xml"/><Relationship Id="rId48" Type="http://schemas.openxmlformats.org/officeDocument/2006/relationships/tags" Target="../tags/tag144.xml"/><Relationship Id="rId64" Type="http://schemas.openxmlformats.org/officeDocument/2006/relationships/tags" Target="../tags/tag160.xml"/><Relationship Id="rId69" Type="http://schemas.openxmlformats.org/officeDocument/2006/relationships/tags" Target="../tags/tag165.xml"/><Relationship Id="rId80" Type="http://schemas.openxmlformats.org/officeDocument/2006/relationships/tags" Target="../tags/tag176.xml"/><Relationship Id="rId85" Type="http://schemas.openxmlformats.org/officeDocument/2006/relationships/tags" Target="../tags/tag181.xml"/><Relationship Id="rId3" Type="http://schemas.openxmlformats.org/officeDocument/2006/relationships/tags" Target="../tags/tag99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tags" Target="../tags/tag121.xml"/><Relationship Id="rId33" Type="http://schemas.openxmlformats.org/officeDocument/2006/relationships/tags" Target="../tags/tag129.xml"/><Relationship Id="rId38" Type="http://schemas.openxmlformats.org/officeDocument/2006/relationships/tags" Target="../tags/tag134.xml"/><Relationship Id="rId46" Type="http://schemas.openxmlformats.org/officeDocument/2006/relationships/tags" Target="../tags/tag142.xml"/><Relationship Id="rId59" Type="http://schemas.openxmlformats.org/officeDocument/2006/relationships/tags" Target="../tags/tag155.xml"/><Relationship Id="rId67" Type="http://schemas.openxmlformats.org/officeDocument/2006/relationships/tags" Target="../tags/tag163.xml"/><Relationship Id="rId20" Type="http://schemas.openxmlformats.org/officeDocument/2006/relationships/tags" Target="../tags/tag116.xml"/><Relationship Id="rId41" Type="http://schemas.openxmlformats.org/officeDocument/2006/relationships/tags" Target="../tags/tag137.xml"/><Relationship Id="rId54" Type="http://schemas.openxmlformats.org/officeDocument/2006/relationships/tags" Target="../tags/tag150.xml"/><Relationship Id="rId62" Type="http://schemas.openxmlformats.org/officeDocument/2006/relationships/tags" Target="../tags/tag158.xml"/><Relationship Id="rId70" Type="http://schemas.openxmlformats.org/officeDocument/2006/relationships/tags" Target="../tags/tag166.xml"/><Relationship Id="rId75" Type="http://schemas.openxmlformats.org/officeDocument/2006/relationships/tags" Target="../tags/tag171.xml"/><Relationship Id="rId83" Type="http://schemas.openxmlformats.org/officeDocument/2006/relationships/tags" Target="../tags/tag179.xml"/><Relationship Id="rId88" Type="http://schemas.openxmlformats.org/officeDocument/2006/relationships/tags" Target="../tags/tag184.xml"/><Relationship Id="rId91" Type="http://schemas.openxmlformats.org/officeDocument/2006/relationships/tags" Target="../tags/tag187.xml"/><Relationship Id="rId96" Type="http://schemas.openxmlformats.org/officeDocument/2006/relationships/notesSlide" Target="../notesSlides/notesSlide4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tags" Target="../tags/tag124.xml"/><Relationship Id="rId36" Type="http://schemas.openxmlformats.org/officeDocument/2006/relationships/tags" Target="../tags/tag132.xml"/><Relationship Id="rId49" Type="http://schemas.openxmlformats.org/officeDocument/2006/relationships/tags" Target="../tags/tag145.xml"/><Relationship Id="rId57" Type="http://schemas.openxmlformats.org/officeDocument/2006/relationships/tags" Target="../tags/tag153.xml"/><Relationship Id="rId10" Type="http://schemas.openxmlformats.org/officeDocument/2006/relationships/tags" Target="../tags/tag106.xml"/><Relationship Id="rId31" Type="http://schemas.openxmlformats.org/officeDocument/2006/relationships/tags" Target="../tags/tag127.xml"/><Relationship Id="rId44" Type="http://schemas.openxmlformats.org/officeDocument/2006/relationships/tags" Target="../tags/tag140.xml"/><Relationship Id="rId52" Type="http://schemas.openxmlformats.org/officeDocument/2006/relationships/tags" Target="../tags/tag148.xml"/><Relationship Id="rId60" Type="http://schemas.openxmlformats.org/officeDocument/2006/relationships/tags" Target="../tags/tag156.xml"/><Relationship Id="rId65" Type="http://schemas.openxmlformats.org/officeDocument/2006/relationships/tags" Target="../tags/tag161.xml"/><Relationship Id="rId73" Type="http://schemas.openxmlformats.org/officeDocument/2006/relationships/tags" Target="../tags/tag169.xml"/><Relationship Id="rId78" Type="http://schemas.openxmlformats.org/officeDocument/2006/relationships/tags" Target="../tags/tag174.xml"/><Relationship Id="rId81" Type="http://schemas.openxmlformats.org/officeDocument/2006/relationships/tags" Target="../tags/tag177.xml"/><Relationship Id="rId86" Type="http://schemas.openxmlformats.org/officeDocument/2006/relationships/tags" Target="../tags/tag182.xml"/><Relationship Id="rId94" Type="http://schemas.openxmlformats.org/officeDocument/2006/relationships/tags" Target="../tags/tag190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39" Type="http://schemas.openxmlformats.org/officeDocument/2006/relationships/tags" Target="../tags/tag135.xml"/><Relationship Id="rId34" Type="http://schemas.openxmlformats.org/officeDocument/2006/relationships/tags" Target="../tags/tag130.xml"/><Relationship Id="rId50" Type="http://schemas.openxmlformats.org/officeDocument/2006/relationships/tags" Target="../tags/tag146.xml"/><Relationship Id="rId55" Type="http://schemas.openxmlformats.org/officeDocument/2006/relationships/tags" Target="../tags/tag151.xml"/><Relationship Id="rId76" Type="http://schemas.openxmlformats.org/officeDocument/2006/relationships/tags" Target="../tags/tag172.xml"/><Relationship Id="rId97" Type="http://schemas.openxmlformats.org/officeDocument/2006/relationships/tags" Target="../tags/tag99.xml"/><Relationship Id="rId7" Type="http://schemas.openxmlformats.org/officeDocument/2006/relationships/tags" Target="../tags/tag103.xml"/><Relationship Id="rId71" Type="http://schemas.openxmlformats.org/officeDocument/2006/relationships/tags" Target="../tags/tag167.xml"/><Relationship Id="rId92" Type="http://schemas.openxmlformats.org/officeDocument/2006/relationships/tags" Target="../tags/tag188.xml"/><Relationship Id="rId2" Type="http://schemas.openxmlformats.org/officeDocument/2006/relationships/tags" Target="../tags/tag98.xml"/><Relationship Id="rId29" Type="http://schemas.openxmlformats.org/officeDocument/2006/relationships/tags" Target="../tags/tag125.xml"/><Relationship Id="rId24" Type="http://schemas.openxmlformats.org/officeDocument/2006/relationships/tags" Target="../tags/tag120.xml"/><Relationship Id="rId40" Type="http://schemas.openxmlformats.org/officeDocument/2006/relationships/tags" Target="../tags/tag136.xml"/><Relationship Id="rId45" Type="http://schemas.openxmlformats.org/officeDocument/2006/relationships/tags" Target="../tags/tag141.xml"/><Relationship Id="rId66" Type="http://schemas.openxmlformats.org/officeDocument/2006/relationships/tags" Target="../tags/tag162.xml"/><Relationship Id="rId87" Type="http://schemas.openxmlformats.org/officeDocument/2006/relationships/tags" Target="../tags/tag183.xml"/><Relationship Id="rId61" Type="http://schemas.openxmlformats.org/officeDocument/2006/relationships/tags" Target="../tags/tag157.xml"/><Relationship Id="rId82" Type="http://schemas.openxmlformats.org/officeDocument/2006/relationships/tags" Target="../tags/tag178.xml"/><Relationship Id="rId19" Type="http://schemas.openxmlformats.org/officeDocument/2006/relationships/tags" Target="../tags/tag115.xml"/><Relationship Id="rId14" Type="http://schemas.openxmlformats.org/officeDocument/2006/relationships/tags" Target="../tags/tag110.xml"/><Relationship Id="rId30" Type="http://schemas.openxmlformats.org/officeDocument/2006/relationships/tags" Target="../tags/tag126.xml"/><Relationship Id="rId35" Type="http://schemas.openxmlformats.org/officeDocument/2006/relationships/tags" Target="../tags/tag131.xml"/><Relationship Id="rId56" Type="http://schemas.openxmlformats.org/officeDocument/2006/relationships/tags" Target="../tags/tag152.xml"/><Relationship Id="rId77" Type="http://schemas.openxmlformats.org/officeDocument/2006/relationships/tags" Target="../tags/tag173.xml"/><Relationship Id="rId8" Type="http://schemas.openxmlformats.org/officeDocument/2006/relationships/tags" Target="../tags/tag104.xml"/><Relationship Id="rId51" Type="http://schemas.openxmlformats.org/officeDocument/2006/relationships/tags" Target="../tags/tag147.xml"/><Relationship Id="rId72" Type="http://schemas.openxmlformats.org/officeDocument/2006/relationships/tags" Target="../tags/tag168.xml"/><Relationship Id="rId93" Type="http://schemas.openxmlformats.org/officeDocument/2006/relationships/tags" Target="../tags/tag189.xml"/><Relationship Id="rId98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93.xml"/><Relationship Id="rId7" Type="http://schemas.openxmlformats.org/officeDocument/2006/relationships/tags" Target="../tags/tag194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97.xml"/><Relationship Id="rId7" Type="http://schemas.openxmlformats.org/officeDocument/2006/relationships/tags" Target="../tags/tag198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01.xml"/><Relationship Id="rId7" Type="http://schemas.openxmlformats.org/officeDocument/2006/relationships/tags" Target="../tags/tag202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3.xml"/><Relationship Id="rId5" Type="http://schemas.openxmlformats.org/officeDocument/2006/relationships/image" Target="../media/image100.png"/><Relationship Id="rId4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29.xml"/><Relationship Id="rId21" Type="http://schemas.openxmlformats.org/officeDocument/2006/relationships/tags" Target="../tags/tag224.xml"/><Relationship Id="rId42" Type="http://schemas.openxmlformats.org/officeDocument/2006/relationships/tags" Target="../tags/tag245.xml"/><Relationship Id="rId47" Type="http://schemas.openxmlformats.org/officeDocument/2006/relationships/tags" Target="../tags/tag250.xml"/><Relationship Id="rId63" Type="http://schemas.openxmlformats.org/officeDocument/2006/relationships/tags" Target="../tags/tag266.xml"/><Relationship Id="rId68" Type="http://schemas.openxmlformats.org/officeDocument/2006/relationships/tags" Target="../tags/tag271.xml"/><Relationship Id="rId84" Type="http://schemas.openxmlformats.org/officeDocument/2006/relationships/tags" Target="../tags/tag287.xml"/><Relationship Id="rId89" Type="http://schemas.openxmlformats.org/officeDocument/2006/relationships/notesSlide" Target="../notesSlides/notesSlide9.xml"/><Relationship Id="rId16" Type="http://schemas.openxmlformats.org/officeDocument/2006/relationships/tags" Target="../tags/tag219.xml"/><Relationship Id="rId11" Type="http://schemas.openxmlformats.org/officeDocument/2006/relationships/tags" Target="../tags/tag214.xml"/><Relationship Id="rId32" Type="http://schemas.openxmlformats.org/officeDocument/2006/relationships/tags" Target="../tags/tag235.xml"/><Relationship Id="rId37" Type="http://schemas.openxmlformats.org/officeDocument/2006/relationships/tags" Target="../tags/tag240.xml"/><Relationship Id="rId53" Type="http://schemas.openxmlformats.org/officeDocument/2006/relationships/tags" Target="../tags/tag256.xml"/><Relationship Id="rId58" Type="http://schemas.openxmlformats.org/officeDocument/2006/relationships/tags" Target="../tags/tag261.xml"/><Relationship Id="rId74" Type="http://schemas.openxmlformats.org/officeDocument/2006/relationships/tags" Target="../tags/tag277.xml"/><Relationship Id="rId79" Type="http://schemas.openxmlformats.org/officeDocument/2006/relationships/tags" Target="../tags/tag282.xml"/><Relationship Id="rId5" Type="http://schemas.openxmlformats.org/officeDocument/2006/relationships/tags" Target="../tags/tag208.xml"/><Relationship Id="rId90" Type="http://schemas.openxmlformats.org/officeDocument/2006/relationships/tags" Target="../tags/tag206.xml"/><Relationship Id="rId95" Type="http://schemas.openxmlformats.org/officeDocument/2006/relationships/image" Target="../media/image15.png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43" Type="http://schemas.openxmlformats.org/officeDocument/2006/relationships/tags" Target="../tags/tag246.xml"/><Relationship Id="rId48" Type="http://schemas.openxmlformats.org/officeDocument/2006/relationships/tags" Target="../tags/tag251.xml"/><Relationship Id="rId64" Type="http://schemas.openxmlformats.org/officeDocument/2006/relationships/tags" Target="../tags/tag267.xml"/><Relationship Id="rId69" Type="http://schemas.openxmlformats.org/officeDocument/2006/relationships/tags" Target="../tags/tag272.xml"/><Relationship Id="rId8" Type="http://schemas.openxmlformats.org/officeDocument/2006/relationships/tags" Target="../tags/tag211.xml"/><Relationship Id="rId51" Type="http://schemas.openxmlformats.org/officeDocument/2006/relationships/tags" Target="../tags/tag254.xml"/><Relationship Id="rId72" Type="http://schemas.openxmlformats.org/officeDocument/2006/relationships/tags" Target="../tags/tag275.xml"/><Relationship Id="rId80" Type="http://schemas.openxmlformats.org/officeDocument/2006/relationships/tags" Target="../tags/tag283.xml"/><Relationship Id="rId85" Type="http://schemas.openxmlformats.org/officeDocument/2006/relationships/tags" Target="../tags/tag288.xml"/><Relationship Id="rId93" Type="http://schemas.openxmlformats.org/officeDocument/2006/relationships/image" Target="../media/image14.png"/><Relationship Id="rId3" Type="http://schemas.openxmlformats.org/officeDocument/2006/relationships/tags" Target="../tags/tag206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33" Type="http://schemas.openxmlformats.org/officeDocument/2006/relationships/tags" Target="../tags/tag236.xml"/><Relationship Id="rId38" Type="http://schemas.openxmlformats.org/officeDocument/2006/relationships/tags" Target="../tags/tag241.xml"/><Relationship Id="rId46" Type="http://schemas.openxmlformats.org/officeDocument/2006/relationships/tags" Target="../tags/tag249.xml"/><Relationship Id="rId59" Type="http://schemas.openxmlformats.org/officeDocument/2006/relationships/tags" Target="../tags/tag262.xml"/><Relationship Id="rId67" Type="http://schemas.openxmlformats.org/officeDocument/2006/relationships/tags" Target="../tags/tag270.xml"/><Relationship Id="rId20" Type="http://schemas.openxmlformats.org/officeDocument/2006/relationships/tags" Target="../tags/tag223.xml"/><Relationship Id="rId41" Type="http://schemas.openxmlformats.org/officeDocument/2006/relationships/tags" Target="../tags/tag244.xml"/><Relationship Id="rId54" Type="http://schemas.openxmlformats.org/officeDocument/2006/relationships/tags" Target="../tags/tag257.xml"/><Relationship Id="rId62" Type="http://schemas.openxmlformats.org/officeDocument/2006/relationships/tags" Target="../tags/tag265.xml"/><Relationship Id="rId70" Type="http://schemas.openxmlformats.org/officeDocument/2006/relationships/tags" Target="../tags/tag273.xml"/><Relationship Id="rId75" Type="http://schemas.openxmlformats.org/officeDocument/2006/relationships/tags" Target="../tags/tag278.xml"/><Relationship Id="rId83" Type="http://schemas.openxmlformats.org/officeDocument/2006/relationships/tags" Target="../tags/tag286.xml"/><Relationship Id="rId88" Type="http://schemas.openxmlformats.org/officeDocument/2006/relationships/slideLayout" Target="../slideLayouts/slideLayout2.xml"/><Relationship Id="rId91" Type="http://schemas.openxmlformats.org/officeDocument/2006/relationships/image" Target="../media/image13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tags" Target="../tags/tag231.xml"/><Relationship Id="rId36" Type="http://schemas.openxmlformats.org/officeDocument/2006/relationships/tags" Target="../tags/tag239.xml"/><Relationship Id="rId49" Type="http://schemas.openxmlformats.org/officeDocument/2006/relationships/tags" Target="../tags/tag252.xml"/><Relationship Id="rId57" Type="http://schemas.openxmlformats.org/officeDocument/2006/relationships/tags" Target="../tags/tag260.xml"/><Relationship Id="rId10" Type="http://schemas.openxmlformats.org/officeDocument/2006/relationships/tags" Target="../tags/tag213.xml"/><Relationship Id="rId31" Type="http://schemas.openxmlformats.org/officeDocument/2006/relationships/tags" Target="../tags/tag234.xml"/><Relationship Id="rId44" Type="http://schemas.openxmlformats.org/officeDocument/2006/relationships/tags" Target="../tags/tag247.xml"/><Relationship Id="rId52" Type="http://schemas.openxmlformats.org/officeDocument/2006/relationships/tags" Target="../tags/tag255.xml"/><Relationship Id="rId60" Type="http://schemas.openxmlformats.org/officeDocument/2006/relationships/tags" Target="../tags/tag263.xml"/><Relationship Id="rId65" Type="http://schemas.openxmlformats.org/officeDocument/2006/relationships/tags" Target="../tags/tag268.xml"/><Relationship Id="rId73" Type="http://schemas.openxmlformats.org/officeDocument/2006/relationships/tags" Target="../tags/tag276.xml"/><Relationship Id="rId78" Type="http://schemas.openxmlformats.org/officeDocument/2006/relationships/tags" Target="../tags/tag281.xml"/><Relationship Id="rId81" Type="http://schemas.openxmlformats.org/officeDocument/2006/relationships/tags" Target="../tags/tag284.xml"/><Relationship Id="rId86" Type="http://schemas.openxmlformats.org/officeDocument/2006/relationships/tags" Target="../tags/tag289.xml"/><Relationship Id="rId94" Type="http://schemas.openxmlformats.org/officeDocument/2006/relationships/tags" Target="../tags/tag290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39" Type="http://schemas.openxmlformats.org/officeDocument/2006/relationships/tags" Target="../tags/tag242.xml"/><Relationship Id="rId34" Type="http://schemas.openxmlformats.org/officeDocument/2006/relationships/tags" Target="../tags/tag237.xml"/><Relationship Id="rId50" Type="http://schemas.openxmlformats.org/officeDocument/2006/relationships/tags" Target="../tags/tag253.xml"/><Relationship Id="rId55" Type="http://schemas.openxmlformats.org/officeDocument/2006/relationships/tags" Target="../tags/tag258.xml"/><Relationship Id="rId76" Type="http://schemas.openxmlformats.org/officeDocument/2006/relationships/tags" Target="../tags/tag279.xml"/><Relationship Id="rId7" Type="http://schemas.openxmlformats.org/officeDocument/2006/relationships/tags" Target="../tags/tag210.xml"/><Relationship Id="rId71" Type="http://schemas.openxmlformats.org/officeDocument/2006/relationships/tags" Target="../tags/tag274.xml"/><Relationship Id="rId92" Type="http://schemas.openxmlformats.org/officeDocument/2006/relationships/tags" Target="../tags/tag289.xml"/><Relationship Id="rId2" Type="http://schemas.openxmlformats.org/officeDocument/2006/relationships/tags" Target="../tags/tag205.xml"/><Relationship Id="rId29" Type="http://schemas.openxmlformats.org/officeDocument/2006/relationships/tags" Target="../tags/tag232.xml"/><Relationship Id="rId24" Type="http://schemas.openxmlformats.org/officeDocument/2006/relationships/tags" Target="../tags/tag227.xml"/><Relationship Id="rId40" Type="http://schemas.openxmlformats.org/officeDocument/2006/relationships/tags" Target="../tags/tag243.xml"/><Relationship Id="rId45" Type="http://schemas.openxmlformats.org/officeDocument/2006/relationships/tags" Target="../tags/tag248.xml"/><Relationship Id="rId66" Type="http://schemas.openxmlformats.org/officeDocument/2006/relationships/tags" Target="../tags/tag269.xml"/><Relationship Id="rId87" Type="http://schemas.openxmlformats.org/officeDocument/2006/relationships/tags" Target="../tags/tag290.xml"/><Relationship Id="rId61" Type="http://schemas.openxmlformats.org/officeDocument/2006/relationships/tags" Target="../tags/tag264.xml"/><Relationship Id="rId82" Type="http://schemas.openxmlformats.org/officeDocument/2006/relationships/tags" Target="../tags/tag285.xml"/><Relationship Id="rId19" Type="http://schemas.openxmlformats.org/officeDocument/2006/relationships/tags" Target="../tags/tag222.xml"/><Relationship Id="rId14" Type="http://schemas.openxmlformats.org/officeDocument/2006/relationships/tags" Target="../tags/tag217.xml"/><Relationship Id="rId30" Type="http://schemas.openxmlformats.org/officeDocument/2006/relationships/tags" Target="../tags/tag233.xml"/><Relationship Id="rId35" Type="http://schemas.openxmlformats.org/officeDocument/2006/relationships/tags" Target="../tags/tag238.xml"/><Relationship Id="rId56" Type="http://schemas.openxmlformats.org/officeDocument/2006/relationships/tags" Target="../tags/tag259.xml"/><Relationship Id="rId77" Type="http://schemas.openxmlformats.org/officeDocument/2006/relationships/tags" Target="../tags/tag2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452" y="1016273"/>
            <a:ext cx="8921095" cy="1159433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000" dirty="0">
                <a:latin typeface="Seaford Display" panose="020F0502020204030204" pitchFamily="2" charset="0"/>
                <a:cs typeface="Leelawadee UI Semilight" panose="020B0402040204020203" pitchFamily="34" charset="-34"/>
              </a:rPr>
              <a:t>A Simple Distributed Deterministic Planar Separator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D6D0C72-5C88-E36F-82BD-96362433F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707" y="2814919"/>
            <a:ext cx="10010588" cy="3579906"/>
          </a:xfrm>
        </p:spPr>
        <p:txBody>
          <a:bodyPr>
            <a:norm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Yaseen Abd-Elhaleem</a:t>
            </a:r>
            <a:r>
              <a:rPr lang="en-US" dirty="0"/>
              <a:t>,</a:t>
            </a:r>
          </a:p>
          <a:p>
            <a:r>
              <a:rPr lang="en-US" dirty="0"/>
              <a:t>Michal Dory, and Oren Weimann</a:t>
            </a:r>
          </a:p>
          <a:p>
            <a:endParaRPr lang="en-US" baseline="30000" dirty="0"/>
          </a:p>
          <a:p>
            <a:endParaRPr lang="en-US" sz="2000" baseline="30000" dirty="0"/>
          </a:p>
          <a:p>
            <a:endParaRPr lang="en-US" sz="2000" baseline="30000" dirty="0"/>
          </a:p>
          <a:p>
            <a:endParaRPr lang="en-US" sz="2000" baseline="30000" dirty="0"/>
          </a:p>
          <a:p>
            <a:endParaRPr lang="en-US" sz="2000" baseline="30000" dirty="0"/>
          </a:p>
          <a:p>
            <a:endParaRPr lang="en-US" sz="2000" baseline="30000" dirty="0"/>
          </a:p>
          <a:p>
            <a:r>
              <a:rPr lang="en-US" sz="2000" dirty="0"/>
              <a:t>University of Haifa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DA47F8-E0E9-905B-BC99-B8121C35EDED}"/>
              </a:ext>
            </a:extLst>
          </p:cNvPr>
          <p:cNvGrpSpPr/>
          <p:nvPr/>
        </p:nvGrpSpPr>
        <p:grpSpPr>
          <a:xfrm>
            <a:off x="4567695" y="3860782"/>
            <a:ext cx="3056611" cy="1488179"/>
            <a:chOff x="3842035" y="3687717"/>
            <a:chExt cx="3056611" cy="1488179"/>
          </a:xfrm>
        </p:grpSpPr>
        <p:pic>
          <p:nvPicPr>
            <p:cNvPr id="1028" name="Picture 4" descr="Appearance">
              <a:extLst>
                <a:ext uri="{FF2B5EF4-FFF2-40B4-BE49-F238E27FC236}">
                  <a16:creationId xmlns:a16="http://schemas.microsoft.com/office/drawing/2014/main" id="{F6838283-9EE3-592A-4EB8-0C7ACE5A1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47" b="98757" l="222" r="94235">
                          <a14:foregroundMark x1="21951" y1="87567" x2="443" y2="98757"/>
                          <a14:foregroundMark x1="58980" y1="94316" x2="92683" y2="94316"/>
                          <a14:foregroundMark x1="89579" y1="89876" x2="94235" y2="89876"/>
                          <a14:foregroundMark x1="33481" y1="93250" x2="1330" y2="88277"/>
                          <a14:foregroundMark x1="21508" y1="81172" x2="443" y2="84725"/>
                        </a14:backgroundRemoval>
                      </a14:imgEffect>
                      <a14:imgEffect>
                        <a14:colorTemperature colorTemp="53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517" y="3687717"/>
              <a:ext cx="1192129" cy="1488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A person with long hair smiling&#10;&#10;AI-generated content may be incorrect.">
              <a:extLst>
                <a:ext uri="{FF2B5EF4-FFF2-40B4-BE49-F238E27FC236}">
                  <a16:creationId xmlns:a16="http://schemas.microsoft.com/office/drawing/2014/main" id="{961522B4-0896-6F03-8AE7-1677B05D5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42035" y="3812920"/>
              <a:ext cx="1192129" cy="136297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C0AD0-50B1-AC04-C0A4-2AE882EDE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144F-19B5-E6D4-3372-6467981CED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CF28D-5B0F-2951-4150-1319F6ED77D4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790389" y="1847852"/>
                <a:ext cx="5371072" cy="302259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min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vertices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= two paths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and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/>
              </a:p>
              <a:p>
                <a:endParaRPr lang="en-US" sz="2400" b="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CF28D-5B0F-2951-4150-1319F6ED7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99"/>
                </p:custDataLst>
              </p:nvPr>
            </p:nvSpPr>
            <p:spPr>
              <a:xfrm>
                <a:off x="790389" y="1847852"/>
                <a:ext cx="5371072" cy="3022598"/>
              </a:xfrm>
              <a:blipFill>
                <a:blip r:embed="rId100"/>
                <a:stretch>
                  <a:fillRect l="-1589" t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D5EBB-B663-55F7-83D0-5723C6E5C32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49" name="Connector 2">
            <a:extLst>
              <a:ext uri="{FF2B5EF4-FFF2-40B4-BE49-F238E27FC236}">
                <a16:creationId xmlns:a16="http://schemas.microsoft.com/office/drawing/2014/main" id="{3A9348CD-DBEF-C5AE-80A3-D5C8242B9D05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71955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Connector 3">
            <a:extLst>
              <a:ext uri="{FF2B5EF4-FFF2-40B4-BE49-F238E27FC236}">
                <a16:creationId xmlns:a16="http://schemas.microsoft.com/office/drawing/2014/main" id="{8F7BD8FA-BF37-1059-3D47-D29381B2A8A6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71955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nector 5">
            <a:extLst>
              <a:ext uri="{FF2B5EF4-FFF2-40B4-BE49-F238E27FC236}">
                <a16:creationId xmlns:a16="http://schemas.microsoft.com/office/drawing/2014/main" id="{40065833-2AB7-47B2-ECAC-980292E85445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81099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Connector 6">
            <a:extLst>
              <a:ext uri="{FF2B5EF4-FFF2-40B4-BE49-F238E27FC236}">
                <a16:creationId xmlns:a16="http://schemas.microsoft.com/office/drawing/2014/main" id="{26B351B3-1416-11A8-72A1-40941B04FF0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81099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Connector 8">
            <a:extLst>
              <a:ext uri="{FF2B5EF4-FFF2-40B4-BE49-F238E27FC236}">
                <a16:creationId xmlns:a16="http://schemas.microsoft.com/office/drawing/2014/main" id="{8EF5CDCE-F982-33BE-5E0F-E090C0444C81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71955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Connector 9">
            <a:extLst>
              <a:ext uri="{FF2B5EF4-FFF2-40B4-BE49-F238E27FC236}">
                <a16:creationId xmlns:a16="http://schemas.microsoft.com/office/drawing/2014/main" id="{654243B1-F404-0727-995F-597FDAE56335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90243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Connector 10">
            <a:extLst>
              <a:ext uri="{FF2B5EF4-FFF2-40B4-BE49-F238E27FC236}">
                <a16:creationId xmlns:a16="http://schemas.microsoft.com/office/drawing/2014/main" id="{4C2AB9E4-ED9B-36BE-B057-F2D08E5218C8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90243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Connector 12">
            <a:extLst>
              <a:ext uri="{FF2B5EF4-FFF2-40B4-BE49-F238E27FC236}">
                <a16:creationId xmlns:a16="http://schemas.microsoft.com/office/drawing/2014/main" id="{54F7E719-290C-73FE-C696-76C92FB79E1F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H="1">
            <a:off x="81099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nector 13">
            <a:extLst>
              <a:ext uri="{FF2B5EF4-FFF2-40B4-BE49-F238E27FC236}">
                <a16:creationId xmlns:a16="http://schemas.microsoft.com/office/drawing/2014/main" id="{6D014A89-2692-9B78-8C49-9CB69291C650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99387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nector 14">
            <a:extLst>
              <a:ext uri="{FF2B5EF4-FFF2-40B4-BE49-F238E27FC236}">
                <a16:creationId xmlns:a16="http://schemas.microsoft.com/office/drawing/2014/main" id="{B7229433-20FF-925D-486D-0AD9166D8742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99387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Connector 16">
            <a:extLst>
              <a:ext uri="{FF2B5EF4-FFF2-40B4-BE49-F238E27FC236}">
                <a16:creationId xmlns:a16="http://schemas.microsoft.com/office/drawing/2014/main" id="{ECF02424-D1CB-E338-4430-620101331377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90243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Connector 17">
            <a:extLst>
              <a:ext uri="{FF2B5EF4-FFF2-40B4-BE49-F238E27FC236}">
                <a16:creationId xmlns:a16="http://schemas.microsoft.com/office/drawing/2014/main" id="{F8620E9D-1E0D-B94D-FB41-9D1133C39581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10853163" y="228004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Connector 18">
            <a:extLst>
              <a:ext uri="{FF2B5EF4-FFF2-40B4-BE49-F238E27FC236}">
                <a16:creationId xmlns:a16="http://schemas.microsoft.com/office/drawing/2014/main" id="{89819144-CA69-5A1E-6332-0056D69E220C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 flipH="1">
            <a:off x="99387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Connector 19">
            <a:extLst>
              <a:ext uri="{FF2B5EF4-FFF2-40B4-BE49-F238E27FC236}">
                <a16:creationId xmlns:a16="http://schemas.microsoft.com/office/drawing/2014/main" id="{4BE675C0-4B09-0274-B81B-63EFD314E936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71955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4" name="Connector 20">
            <a:extLst>
              <a:ext uri="{FF2B5EF4-FFF2-40B4-BE49-F238E27FC236}">
                <a16:creationId xmlns:a16="http://schemas.microsoft.com/office/drawing/2014/main" id="{897DB119-FA08-1167-085F-02CD1AA8A723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71955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Connector 22">
            <a:extLst>
              <a:ext uri="{FF2B5EF4-FFF2-40B4-BE49-F238E27FC236}">
                <a16:creationId xmlns:a16="http://schemas.microsoft.com/office/drawing/2014/main" id="{89921214-E707-435F-0E89-7DAE88780F6A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81099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Connector 23">
            <a:extLst>
              <a:ext uri="{FF2B5EF4-FFF2-40B4-BE49-F238E27FC236}">
                <a16:creationId xmlns:a16="http://schemas.microsoft.com/office/drawing/2014/main" id="{5E5F1613-08DA-8644-CE56-12323D27EED3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81099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2" name="Connector 25">
            <a:extLst>
              <a:ext uri="{FF2B5EF4-FFF2-40B4-BE49-F238E27FC236}">
                <a16:creationId xmlns:a16="http://schemas.microsoft.com/office/drawing/2014/main" id="{CD52E022-F972-3553-8956-9B6534BF1451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 flipH="1">
            <a:off x="71955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Connector 26">
            <a:extLst>
              <a:ext uri="{FF2B5EF4-FFF2-40B4-BE49-F238E27FC236}">
                <a16:creationId xmlns:a16="http://schemas.microsoft.com/office/drawing/2014/main" id="{CB150657-9D89-29C1-1E8B-60DB6850C076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90243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4" name="Connector 27">
            <a:extLst>
              <a:ext uri="{FF2B5EF4-FFF2-40B4-BE49-F238E27FC236}">
                <a16:creationId xmlns:a16="http://schemas.microsoft.com/office/drawing/2014/main" id="{97617175-3D3D-BBC0-2CCA-47A68857380C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90243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7" name="Connector 29">
            <a:extLst>
              <a:ext uri="{FF2B5EF4-FFF2-40B4-BE49-F238E27FC236}">
                <a16:creationId xmlns:a16="http://schemas.microsoft.com/office/drawing/2014/main" id="{C300C8B0-A94E-8D23-C2B5-E337662D0D20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 flipH="1">
            <a:off x="81099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Connector 30">
            <a:extLst>
              <a:ext uri="{FF2B5EF4-FFF2-40B4-BE49-F238E27FC236}">
                <a16:creationId xmlns:a16="http://schemas.microsoft.com/office/drawing/2014/main" id="{0B613558-58F5-FC60-C6F0-DD1BED2751F7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99387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1" name="Connector 31">
            <a:extLst>
              <a:ext uri="{FF2B5EF4-FFF2-40B4-BE49-F238E27FC236}">
                <a16:creationId xmlns:a16="http://schemas.microsoft.com/office/drawing/2014/main" id="{7BB6548B-D31D-BBFB-C006-8F48A6AFAC62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99387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Connector 33">
            <a:extLst>
              <a:ext uri="{FF2B5EF4-FFF2-40B4-BE49-F238E27FC236}">
                <a16:creationId xmlns:a16="http://schemas.microsoft.com/office/drawing/2014/main" id="{178AD71E-566D-B022-052C-8B4C0FC145A2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 flipH="1">
            <a:off x="90243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7" name="Connector 34">
            <a:extLst>
              <a:ext uri="{FF2B5EF4-FFF2-40B4-BE49-F238E27FC236}">
                <a16:creationId xmlns:a16="http://schemas.microsoft.com/office/drawing/2014/main" id="{A6EC887A-00B3-BAC9-6CA8-DCBB9E38A14E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10853163" y="301156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5" name="Connector 35">
            <a:extLst>
              <a:ext uri="{FF2B5EF4-FFF2-40B4-BE49-F238E27FC236}">
                <a16:creationId xmlns:a16="http://schemas.microsoft.com/office/drawing/2014/main" id="{55C2721D-6094-4A82-C5D9-EFC243D90096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 flipH="1">
            <a:off x="99387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7" name="Connector 36">
            <a:extLst>
              <a:ext uri="{FF2B5EF4-FFF2-40B4-BE49-F238E27FC236}">
                <a16:creationId xmlns:a16="http://schemas.microsoft.com/office/drawing/2014/main" id="{13314924-0AE6-D3A3-BA7A-8025BFF59E94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71955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9" name="Connector 37">
            <a:extLst>
              <a:ext uri="{FF2B5EF4-FFF2-40B4-BE49-F238E27FC236}">
                <a16:creationId xmlns:a16="http://schemas.microsoft.com/office/drawing/2014/main" id="{C47B1C5D-FCD2-039B-7FEE-A5BA15260540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71955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1" name="Connector 39">
            <a:extLst>
              <a:ext uri="{FF2B5EF4-FFF2-40B4-BE49-F238E27FC236}">
                <a16:creationId xmlns:a16="http://schemas.microsoft.com/office/drawing/2014/main" id="{82FAC2A5-0545-6697-3A5E-B2C598524C23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81099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3" name="Connector 40">
            <a:extLst>
              <a:ext uri="{FF2B5EF4-FFF2-40B4-BE49-F238E27FC236}">
                <a16:creationId xmlns:a16="http://schemas.microsoft.com/office/drawing/2014/main" id="{032621CC-2C59-B9CA-A47A-1F6E92A8CA5A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81099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5" name="Connector 42">
            <a:extLst>
              <a:ext uri="{FF2B5EF4-FFF2-40B4-BE49-F238E27FC236}">
                <a16:creationId xmlns:a16="http://schemas.microsoft.com/office/drawing/2014/main" id="{8BB74E24-7D87-967E-6DC4-EA57B1F213F8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 flipH="1">
            <a:off x="71955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7" name="Connector 43">
            <a:extLst>
              <a:ext uri="{FF2B5EF4-FFF2-40B4-BE49-F238E27FC236}">
                <a16:creationId xmlns:a16="http://schemas.microsoft.com/office/drawing/2014/main" id="{59D717EA-ACF9-1D6F-4672-00A6FF2DE4CA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90243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8" name="Connector 44">
            <a:extLst>
              <a:ext uri="{FF2B5EF4-FFF2-40B4-BE49-F238E27FC236}">
                <a16:creationId xmlns:a16="http://schemas.microsoft.com/office/drawing/2014/main" id="{B9098731-B5D6-338D-3343-395211A026B4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90243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9" name="Connector 46">
            <a:extLst>
              <a:ext uri="{FF2B5EF4-FFF2-40B4-BE49-F238E27FC236}">
                <a16:creationId xmlns:a16="http://schemas.microsoft.com/office/drawing/2014/main" id="{CB4524FF-6205-851F-560B-91139EF0B8DB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 flipH="1">
            <a:off x="81099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0" name="Connector 47">
            <a:extLst>
              <a:ext uri="{FF2B5EF4-FFF2-40B4-BE49-F238E27FC236}">
                <a16:creationId xmlns:a16="http://schemas.microsoft.com/office/drawing/2014/main" id="{C6539073-B6BB-DE48-99E3-013383BB35AA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99387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1" name="Connector 48">
            <a:extLst>
              <a:ext uri="{FF2B5EF4-FFF2-40B4-BE49-F238E27FC236}">
                <a16:creationId xmlns:a16="http://schemas.microsoft.com/office/drawing/2014/main" id="{B5D6B5A9-3A9C-C289-B961-E5C6E7765408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99387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2" name="Connector 50">
            <a:extLst>
              <a:ext uri="{FF2B5EF4-FFF2-40B4-BE49-F238E27FC236}">
                <a16:creationId xmlns:a16="http://schemas.microsoft.com/office/drawing/2014/main" id="{03AAA3C5-CC0A-CB91-AA7A-C55AC9694427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 flipH="1">
            <a:off x="9024363" y="374308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3" name="Connector 51">
            <a:extLst>
              <a:ext uri="{FF2B5EF4-FFF2-40B4-BE49-F238E27FC236}">
                <a16:creationId xmlns:a16="http://schemas.microsoft.com/office/drawing/2014/main" id="{D240334B-1D90-F5A8-C75C-7D15AEB8FF2F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108531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4" name="Connector 52">
            <a:extLst>
              <a:ext uri="{FF2B5EF4-FFF2-40B4-BE49-F238E27FC236}">
                <a16:creationId xmlns:a16="http://schemas.microsoft.com/office/drawing/2014/main" id="{12EE75BE-5E20-C8E7-EB43-3DA237FF6C9E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 flipH="1">
            <a:off x="99387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5" name="Connector 53">
            <a:extLst>
              <a:ext uri="{FF2B5EF4-FFF2-40B4-BE49-F238E27FC236}">
                <a16:creationId xmlns:a16="http://schemas.microsoft.com/office/drawing/2014/main" id="{E550C618-CFF5-9BC8-0EF2-00DD4C8A6BFD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71955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6" name="Connector 54">
            <a:extLst>
              <a:ext uri="{FF2B5EF4-FFF2-40B4-BE49-F238E27FC236}">
                <a16:creationId xmlns:a16="http://schemas.microsoft.com/office/drawing/2014/main" id="{E05B56D7-264C-43B3-9D06-F8E27B2BEEB9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71955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7" name="Connector 56">
            <a:extLst>
              <a:ext uri="{FF2B5EF4-FFF2-40B4-BE49-F238E27FC236}">
                <a16:creationId xmlns:a16="http://schemas.microsoft.com/office/drawing/2014/main" id="{6492E03F-5A3C-5F87-C372-192FC6E7CF6C}"/>
              </a:ext>
            </a:extLst>
          </p:cNvPr>
          <p:cNvCxnSpPr/>
          <p:nvPr>
            <p:custDataLst>
              <p:tags r:id="rId46"/>
            </p:custDataLst>
          </p:nvPr>
        </p:nvCxnSpPr>
        <p:spPr>
          <a:xfrm>
            <a:off x="81099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8" name="Connector 57">
            <a:extLst>
              <a:ext uri="{FF2B5EF4-FFF2-40B4-BE49-F238E27FC236}">
                <a16:creationId xmlns:a16="http://schemas.microsoft.com/office/drawing/2014/main" id="{9D4EF4C3-E0E4-CAC6-9FF0-01C3A77BFC9A}"/>
              </a:ext>
            </a:extLst>
          </p:cNvPr>
          <p:cNvCxnSpPr/>
          <p:nvPr>
            <p:custDataLst>
              <p:tags r:id="rId47"/>
            </p:custDataLst>
          </p:nvPr>
        </p:nvCxnSpPr>
        <p:spPr>
          <a:xfrm>
            <a:off x="81099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9" name="Connector 59">
            <a:extLst>
              <a:ext uri="{FF2B5EF4-FFF2-40B4-BE49-F238E27FC236}">
                <a16:creationId xmlns:a16="http://schemas.microsoft.com/office/drawing/2014/main" id="{3EE77514-C10F-8E08-8FD3-740D068E2016}"/>
              </a:ext>
            </a:extLst>
          </p:cNvPr>
          <p:cNvCxnSpPr/>
          <p:nvPr>
            <p:custDataLst>
              <p:tags r:id="rId48"/>
            </p:custDataLst>
          </p:nvPr>
        </p:nvCxnSpPr>
        <p:spPr>
          <a:xfrm flipH="1">
            <a:off x="7195563" y="447460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0" name="Connector 60">
            <a:extLst>
              <a:ext uri="{FF2B5EF4-FFF2-40B4-BE49-F238E27FC236}">
                <a16:creationId xmlns:a16="http://schemas.microsoft.com/office/drawing/2014/main" id="{E861F5B2-73B2-A5A8-0E3B-8D650727617D}"/>
              </a:ext>
            </a:extLst>
          </p:cNvPr>
          <p:cNvCxnSpPr/>
          <p:nvPr>
            <p:custDataLst>
              <p:tags r:id="rId49"/>
            </p:custDataLst>
          </p:nvPr>
        </p:nvCxnSpPr>
        <p:spPr>
          <a:xfrm>
            <a:off x="90243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1" name="Connector 61">
            <a:extLst>
              <a:ext uri="{FF2B5EF4-FFF2-40B4-BE49-F238E27FC236}">
                <a16:creationId xmlns:a16="http://schemas.microsoft.com/office/drawing/2014/main" id="{5670E179-BDA1-1600-9853-468F6A1627BF}"/>
              </a:ext>
            </a:extLst>
          </p:cNvPr>
          <p:cNvCxnSpPr/>
          <p:nvPr>
            <p:custDataLst>
              <p:tags r:id="rId50"/>
            </p:custDataLst>
          </p:nvPr>
        </p:nvCxnSpPr>
        <p:spPr>
          <a:xfrm>
            <a:off x="90243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2" name="Connector 63">
            <a:extLst>
              <a:ext uri="{FF2B5EF4-FFF2-40B4-BE49-F238E27FC236}">
                <a16:creationId xmlns:a16="http://schemas.microsoft.com/office/drawing/2014/main" id="{FF72A784-1F88-D768-E638-2480F0092884}"/>
              </a:ext>
            </a:extLst>
          </p:cNvPr>
          <p:cNvCxnSpPr/>
          <p:nvPr>
            <p:custDataLst>
              <p:tags r:id="rId51"/>
            </p:custDataLst>
          </p:nvPr>
        </p:nvCxnSpPr>
        <p:spPr>
          <a:xfrm flipH="1">
            <a:off x="81099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3" name="Connector 64">
            <a:extLst>
              <a:ext uri="{FF2B5EF4-FFF2-40B4-BE49-F238E27FC236}">
                <a16:creationId xmlns:a16="http://schemas.microsoft.com/office/drawing/2014/main" id="{D30F9AD0-2967-ACC7-1D4B-1A86BF05AA47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>
            <a:off x="99387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4" name="Connector 65">
            <a:extLst>
              <a:ext uri="{FF2B5EF4-FFF2-40B4-BE49-F238E27FC236}">
                <a16:creationId xmlns:a16="http://schemas.microsoft.com/office/drawing/2014/main" id="{EE7A2A78-3EA4-4097-3371-80BCC7402639}"/>
              </a:ext>
            </a:extLst>
          </p:cNvPr>
          <p:cNvCxnSpPr/>
          <p:nvPr>
            <p:custDataLst>
              <p:tags r:id="rId53"/>
            </p:custDataLst>
          </p:nvPr>
        </p:nvCxnSpPr>
        <p:spPr>
          <a:xfrm>
            <a:off x="99387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5" name="Connector 67">
            <a:extLst>
              <a:ext uri="{FF2B5EF4-FFF2-40B4-BE49-F238E27FC236}">
                <a16:creationId xmlns:a16="http://schemas.microsoft.com/office/drawing/2014/main" id="{8B9CB2F8-D07E-CC80-9522-9863CF934603}"/>
              </a:ext>
            </a:extLst>
          </p:cNvPr>
          <p:cNvCxnSpPr/>
          <p:nvPr>
            <p:custDataLst>
              <p:tags r:id="rId54"/>
            </p:custDataLst>
          </p:nvPr>
        </p:nvCxnSpPr>
        <p:spPr>
          <a:xfrm flipH="1">
            <a:off x="90243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6" name="Connector 68">
            <a:extLst>
              <a:ext uri="{FF2B5EF4-FFF2-40B4-BE49-F238E27FC236}">
                <a16:creationId xmlns:a16="http://schemas.microsoft.com/office/drawing/2014/main" id="{9F5D46AD-BA38-6BC3-C278-A5FA3B2FC8DF}"/>
              </a:ext>
            </a:extLst>
          </p:cNvPr>
          <p:cNvCxnSpPr/>
          <p:nvPr>
            <p:custDataLst>
              <p:tags r:id="rId55"/>
            </p:custDataLst>
          </p:nvPr>
        </p:nvCxnSpPr>
        <p:spPr>
          <a:xfrm>
            <a:off x="10853163" y="447460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7" name="Connector 69">
            <a:extLst>
              <a:ext uri="{FF2B5EF4-FFF2-40B4-BE49-F238E27FC236}">
                <a16:creationId xmlns:a16="http://schemas.microsoft.com/office/drawing/2014/main" id="{90FE2F56-1B2F-6046-AB9E-409B23AF8661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 flipH="1">
            <a:off x="99387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8" name="Connector 70">
            <a:extLst>
              <a:ext uri="{FF2B5EF4-FFF2-40B4-BE49-F238E27FC236}">
                <a16:creationId xmlns:a16="http://schemas.microsoft.com/office/drawing/2014/main" id="{7EF35FD8-9BCB-0397-8A00-0D7347A74837}"/>
              </a:ext>
            </a:extLst>
          </p:cNvPr>
          <p:cNvCxnSpPr/>
          <p:nvPr>
            <p:custDataLst>
              <p:tags r:id="rId57"/>
            </p:custDataLst>
          </p:nvPr>
        </p:nvCxnSpPr>
        <p:spPr>
          <a:xfrm>
            <a:off x="7195563" y="5206128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9" name="Connector 71">
            <a:extLst>
              <a:ext uri="{FF2B5EF4-FFF2-40B4-BE49-F238E27FC236}">
                <a16:creationId xmlns:a16="http://schemas.microsoft.com/office/drawing/2014/main" id="{DA18DC7D-FAAD-EF8E-CCB0-507ADA9D9C00}"/>
              </a:ext>
            </a:extLst>
          </p:cNvPr>
          <p:cNvCxnSpPr/>
          <p:nvPr>
            <p:custDataLst>
              <p:tags r:id="rId58"/>
            </p:custDataLst>
          </p:nvPr>
        </p:nvCxnSpPr>
        <p:spPr>
          <a:xfrm>
            <a:off x="8109963" y="5206128"/>
            <a:ext cx="9144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0" name="Connector 72">
            <a:extLst>
              <a:ext uri="{FF2B5EF4-FFF2-40B4-BE49-F238E27FC236}">
                <a16:creationId xmlns:a16="http://schemas.microsoft.com/office/drawing/2014/main" id="{4DAE6149-E065-D55C-4B9E-8C2E794F688F}"/>
              </a:ext>
            </a:extLst>
          </p:cNvPr>
          <p:cNvCxnSpPr/>
          <p:nvPr>
            <p:custDataLst>
              <p:tags r:id="rId59"/>
            </p:custDataLst>
          </p:nvPr>
        </p:nvCxnSpPr>
        <p:spPr>
          <a:xfrm>
            <a:off x="9024363" y="5206128"/>
            <a:ext cx="9144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1" name="Connector 73">
            <a:extLst>
              <a:ext uri="{FF2B5EF4-FFF2-40B4-BE49-F238E27FC236}">
                <a16:creationId xmlns:a16="http://schemas.microsoft.com/office/drawing/2014/main" id="{FB59DF7D-BD00-C901-16E0-2ADB47081007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>
            <a:off x="9938763" y="5206128"/>
            <a:ext cx="9144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2" name="Oval 171">
            <a:extLst>
              <a:ext uri="{FF2B5EF4-FFF2-40B4-BE49-F238E27FC236}">
                <a16:creationId xmlns:a16="http://schemas.microsoft.com/office/drawing/2014/main" id="{EEF584D0-AEF4-04BA-70BA-B989A3B739ED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71315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8388B3D5-490F-D312-42A2-AE0649AD5B0A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80459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05228C0-9A3B-EEE8-EE98-EAFAFB0DB826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9603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D7DBBE76-FCE2-6548-DB6B-216E3EB3FF35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98747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3F3AB64B-3CA3-E99C-A1BA-AC5F512C3041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107891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3E80F808-5240-5488-6755-AA0CE9F846D1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71315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BE444F5-7FB6-D3E2-E274-256D6CC1F0F0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80459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7C5F9B74-3A5E-104B-874C-129335BF4C35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89603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0190BCAC-9117-4648-5B46-F2706971E068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98747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C392316-9C74-D835-DB78-B99064F5D581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107891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69870D8-86F1-869A-18C2-C8C4F7D27906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71315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D404893E-2FCC-76DE-3BCA-309EC5E6A51A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80459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2EC9D79F-2995-85EE-D5B2-CEC08DAAD60A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89603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107A5B1-0D5E-7E3F-8419-75AAF384623E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98747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1C7DCA13-20ED-CE4C-340E-26E92D22D51E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107891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02ED909A-4BB1-81A9-EB71-123AF44B9C51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71315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F92F40-C1D4-E158-DC4E-435F20E1CB0E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80459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6BB4D989-7221-17EB-87D5-6A8F8267E1F7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89603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DFD80B55-6DB8-2571-5DDD-F545E45F8E23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98747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CF0FD4BF-1211-4FF5-AE2B-1028E6D62A64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107891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D30F802F-051D-F94D-20C2-9C17EB081F09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7131555" y="5142120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EA186184-6E27-0817-9D6E-6150729CC8AC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8045955" y="5142120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03510A3C-0E8E-B53C-54EF-5690356F3AEB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8960355" y="5142120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73496F1E-B12F-D395-F1B6-165D9DBAAEAC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9874755" y="5142120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1802D43F-3C7E-B978-5435-4AAC2D46FC20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10789155" y="5142120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2CDCD6A-24B2-D4B1-099F-25FA19E98E0A}"/>
              </a:ext>
            </a:extLst>
          </p:cNvPr>
          <p:cNvGrpSpPr/>
          <p:nvPr>
            <p:custDataLst>
              <p:tags r:id="rId86"/>
            </p:custDataLst>
          </p:nvPr>
        </p:nvGrpSpPr>
        <p:grpSpPr>
          <a:xfrm>
            <a:off x="7131555" y="2216040"/>
            <a:ext cx="3785616" cy="3054096"/>
            <a:chOff x="7131555" y="1866236"/>
            <a:chExt cx="3785616" cy="3054096"/>
          </a:xfrm>
        </p:grpSpPr>
        <p:cxnSp>
          <p:nvCxnSpPr>
            <p:cNvPr id="198" name="Connector 17">
              <a:extLst>
                <a:ext uri="{FF2B5EF4-FFF2-40B4-BE49-F238E27FC236}">
                  <a16:creationId xmlns:a16="http://schemas.microsoft.com/office/drawing/2014/main" id="{335A47DA-668A-C8E1-2FE7-C07D1019A42B}"/>
                </a:ext>
              </a:extLst>
            </p:cNvPr>
            <p:cNvCxnSpPr/>
            <p:nvPr/>
          </p:nvCxnSpPr>
          <p:spPr>
            <a:xfrm>
              <a:off x="10853163" y="193024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9" name="Connector 18">
              <a:extLst>
                <a:ext uri="{FF2B5EF4-FFF2-40B4-BE49-F238E27FC236}">
                  <a16:creationId xmlns:a16="http://schemas.microsoft.com/office/drawing/2014/main" id="{E5FE6EE8-D0C2-DA77-9D58-C98C1CB99463}"/>
                </a:ext>
              </a:extLst>
            </p:cNvPr>
            <p:cNvCxnSpPr/>
            <p:nvPr/>
          </p:nvCxnSpPr>
          <p:spPr>
            <a:xfrm flipH="1">
              <a:off x="9938763" y="193024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0" name="Connector 33">
              <a:extLst>
                <a:ext uri="{FF2B5EF4-FFF2-40B4-BE49-F238E27FC236}">
                  <a16:creationId xmlns:a16="http://schemas.microsoft.com/office/drawing/2014/main" id="{4BA67852-4A27-9E54-3221-C1CD122AC1EB}"/>
                </a:ext>
              </a:extLst>
            </p:cNvPr>
            <p:cNvCxnSpPr/>
            <p:nvPr/>
          </p:nvCxnSpPr>
          <p:spPr>
            <a:xfrm flipH="1">
              <a:off x="9024363" y="266176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1" name="Connector 34">
              <a:extLst>
                <a:ext uri="{FF2B5EF4-FFF2-40B4-BE49-F238E27FC236}">
                  <a16:creationId xmlns:a16="http://schemas.microsoft.com/office/drawing/2014/main" id="{379AEF2E-E635-48E1-9038-5DA3F480E6D2}"/>
                </a:ext>
              </a:extLst>
            </p:cNvPr>
            <p:cNvCxnSpPr/>
            <p:nvPr/>
          </p:nvCxnSpPr>
          <p:spPr>
            <a:xfrm>
              <a:off x="10853163" y="266176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2" name="Connector 46">
              <a:extLst>
                <a:ext uri="{FF2B5EF4-FFF2-40B4-BE49-F238E27FC236}">
                  <a16:creationId xmlns:a16="http://schemas.microsoft.com/office/drawing/2014/main" id="{3525F1DA-91E8-4EEE-2CAC-3F05523C1514}"/>
                </a:ext>
              </a:extLst>
            </p:cNvPr>
            <p:cNvCxnSpPr/>
            <p:nvPr/>
          </p:nvCxnSpPr>
          <p:spPr>
            <a:xfrm flipH="1">
              <a:off x="8109963" y="339328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3" name="Connector 51">
              <a:extLst>
                <a:ext uri="{FF2B5EF4-FFF2-40B4-BE49-F238E27FC236}">
                  <a16:creationId xmlns:a16="http://schemas.microsoft.com/office/drawing/2014/main" id="{194B060E-4A53-0DCC-9B4D-8AC3A9FDB53B}"/>
                </a:ext>
              </a:extLst>
            </p:cNvPr>
            <p:cNvCxnSpPr/>
            <p:nvPr/>
          </p:nvCxnSpPr>
          <p:spPr>
            <a:xfrm>
              <a:off x="10853163" y="339328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4" name="Connector 59">
              <a:extLst>
                <a:ext uri="{FF2B5EF4-FFF2-40B4-BE49-F238E27FC236}">
                  <a16:creationId xmlns:a16="http://schemas.microsoft.com/office/drawing/2014/main" id="{90C9A1C7-C0CB-383C-6724-BE301CCC1961}"/>
                </a:ext>
              </a:extLst>
            </p:cNvPr>
            <p:cNvCxnSpPr/>
            <p:nvPr/>
          </p:nvCxnSpPr>
          <p:spPr>
            <a:xfrm flipH="1">
              <a:off x="7195563" y="412480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5" name="Connector 68">
              <a:extLst>
                <a:ext uri="{FF2B5EF4-FFF2-40B4-BE49-F238E27FC236}">
                  <a16:creationId xmlns:a16="http://schemas.microsoft.com/office/drawing/2014/main" id="{202948B6-3144-B381-488F-A6AE826A19D2}"/>
                </a:ext>
              </a:extLst>
            </p:cNvPr>
            <p:cNvCxnSpPr/>
            <p:nvPr/>
          </p:nvCxnSpPr>
          <p:spPr>
            <a:xfrm>
              <a:off x="10853163" y="412480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35D49150-17C3-CF6F-BA2B-4031D1C58F4B}"/>
                </a:ext>
              </a:extLst>
            </p:cNvPr>
            <p:cNvSpPr/>
            <p:nvPr/>
          </p:nvSpPr>
          <p:spPr>
            <a:xfrm>
              <a:off x="10789155" y="186623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58B79BD7-7051-54B0-3F73-74B8D9F48319}"/>
                </a:ext>
              </a:extLst>
            </p:cNvPr>
            <p:cNvSpPr/>
            <p:nvPr/>
          </p:nvSpPr>
          <p:spPr>
            <a:xfrm>
              <a:off x="9874755" y="259775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C230134-5905-C67A-A152-D0E59666F69B}"/>
                </a:ext>
              </a:extLst>
            </p:cNvPr>
            <p:cNvSpPr/>
            <p:nvPr/>
          </p:nvSpPr>
          <p:spPr>
            <a:xfrm>
              <a:off x="10789155" y="259775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2740B0DF-C768-4739-6200-211C2FC5B192}"/>
                </a:ext>
              </a:extLst>
            </p:cNvPr>
            <p:cNvSpPr/>
            <p:nvPr/>
          </p:nvSpPr>
          <p:spPr>
            <a:xfrm>
              <a:off x="8960355" y="332927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60636FBF-EE15-16A8-5912-37BDA9B3A649}"/>
                </a:ext>
              </a:extLst>
            </p:cNvPr>
            <p:cNvSpPr/>
            <p:nvPr/>
          </p:nvSpPr>
          <p:spPr>
            <a:xfrm>
              <a:off x="10789155" y="332927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65AF9BF-1B68-FF2F-D93C-E7DB34F51060}"/>
                </a:ext>
              </a:extLst>
            </p:cNvPr>
            <p:cNvSpPr/>
            <p:nvPr/>
          </p:nvSpPr>
          <p:spPr>
            <a:xfrm>
              <a:off x="8045955" y="406079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45A2780A-5326-E936-FF13-009E85484BFB}"/>
                </a:ext>
              </a:extLst>
            </p:cNvPr>
            <p:cNvSpPr/>
            <p:nvPr/>
          </p:nvSpPr>
          <p:spPr>
            <a:xfrm>
              <a:off x="10789155" y="406079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5C8876F-9D75-C8B2-4A0A-5B87FB5B58BF}"/>
                </a:ext>
              </a:extLst>
            </p:cNvPr>
            <p:cNvSpPr/>
            <p:nvPr/>
          </p:nvSpPr>
          <p:spPr>
            <a:xfrm>
              <a:off x="7131555" y="479231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FE08C30E-4614-EEF4-B666-6376E8DA7E95}"/>
                </a:ext>
              </a:extLst>
            </p:cNvPr>
            <p:cNvSpPr/>
            <p:nvPr/>
          </p:nvSpPr>
          <p:spPr>
            <a:xfrm>
              <a:off x="10789155" y="479231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D4DEE7BF-7774-23E6-67B2-3BF4BF6FBC47}"/>
                  </a:ext>
                </a:extLst>
              </p:cNvPr>
              <p:cNvSpPr txBox="1"/>
              <p:nvPr>
                <p:custDataLst>
                  <p:tags r:id="rId87"/>
                </p:custDataLst>
              </p:nvPr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D4DEE7BF-7774-23E6-67B2-3BF4BF6FB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1"/>
                </p:custDataLst>
              </p:nvPr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10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80D7B389-5334-92B7-1039-F8CBF94141E1}"/>
                  </a:ext>
                </a:extLst>
              </p:cNvPr>
              <p:cNvSpPr txBox="1"/>
              <p:nvPr>
                <p:custDataLst>
                  <p:tags r:id="rId88"/>
                </p:custDataLst>
              </p:nvPr>
            </p:nvSpPr>
            <p:spPr>
              <a:xfrm>
                <a:off x="10958472" y="3202192"/>
                <a:ext cx="6397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80D7B389-5334-92B7-1039-F8CBF9414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3"/>
                </p:custDataLst>
              </p:nvPr>
            </p:nvSpPr>
            <p:spPr>
              <a:xfrm>
                <a:off x="10958472" y="3202192"/>
                <a:ext cx="639773" cy="584775"/>
              </a:xfrm>
              <a:prstGeom prst="rect">
                <a:avLst/>
              </a:prstGeom>
              <a:blipFill>
                <a:blip r:embed="rId10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1A034EA3-1CA8-F39E-AB4B-0A52F356DE69}"/>
                  </a:ext>
                </a:extLst>
              </p:cNvPr>
              <p:cNvSpPr txBox="1"/>
              <p:nvPr>
                <p:custDataLst>
                  <p:tags r:id="rId89"/>
                </p:custDataLst>
              </p:nvPr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1A034EA3-1CA8-F39E-AB4B-0A52F356D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5"/>
                </p:custDataLst>
              </p:nvPr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blipFill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or 70">
            <a:extLst>
              <a:ext uri="{FF2B5EF4-FFF2-40B4-BE49-F238E27FC236}">
                <a16:creationId xmlns:a16="http://schemas.microsoft.com/office/drawing/2014/main" id="{2C09F804-3DFB-1885-9C0B-FA7D35EE5655}"/>
              </a:ext>
            </a:extLst>
          </p:cNvPr>
          <p:cNvCxnSpPr/>
          <p:nvPr>
            <p:custDataLst>
              <p:tags r:id="rId90"/>
            </p:custDataLst>
          </p:nvPr>
        </p:nvCxnSpPr>
        <p:spPr>
          <a:xfrm>
            <a:off x="7169655" y="5218828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Connector 71">
            <a:extLst>
              <a:ext uri="{FF2B5EF4-FFF2-40B4-BE49-F238E27FC236}">
                <a16:creationId xmlns:a16="http://schemas.microsoft.com/office/drawing/2014/main" id="{32A66BA0-705F-64C8-731B-A77F8320FFEA}"/>
              </a:ext>
            </a:extLst>
          </p:cNvPr>
          <p:cNvCxnSpPr/>
          <p:nvPr>
            <p:custDataLst>
              <p:tags r:id="rId91"/>
            </p:custDataLst>
          </p:nvPr>
        </p:nvCxnSpPr>
        <p:spPr>
          <a:xfrm>
            <a:off x="8084055" y="5218828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Connector 72">
            <a:extLst>
              <a:ext uri="{FF2B5EF4-FFF2-40B4-BE49-F238E27FC236}">
                <a16:creationId xmlns:a16="http://schemas.microsoft.com/office/drawing/2014/main" id="{DD0CA031-E293-82F9-39F5-15BA79314E1D}"/>
              </a:ext>
            </a:extLst>
          </p:cNvPr>
          <p:cNvCxnSpPr/>
          <p:nvPr>
            <p:custDataLst>
              <p:tags r:id="rId92"/>
            </p:custDataLst>
          </p:nvPr>
        </p:nvCxnSpPr>
        <p:spPr>
          <a:xfrm>
            <a:off x="8998455" y="5218828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ctor 73">
            <a:extLst>
              <a:ext uri="{FF2B5EF4-FFF2-40B4-BE49-F238E27FC236}">
                <a16:creationId xmlns:a16="http://schemas.microsoft.com/office/drawing/2014/main" id="{AACF49E7-73D4-B9DA-A0AB-16F45627300C}"/>
              </a:ext>
            </a:extLst>
          </p:cNvPr>
          <p:cNvCxnSpPr/>
          <p:nvPr>
            <p:custDataLst>
              <p:tags r:id="rId93"/>
            </p:custDataLst>
          </p:nvPr>
        </p:nvCxnSpPr>
        <p:spPr>
          <a:xfrm>
            <a:off x="9912855" y="5218828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DF731F68-9CBB-5678-3C59-6EFFB3DC81F7}"/>
              </a:ext>
            </a:extLst>
          </p:cNvPr>
          <p:cNvSpPr/>
          <p:nvPr>
            <p:custDataLst>
              <p:tags r:id="rId94"/>
            </p:custDataLst>
          </p:nvPr>
        </p:nvSpPr>
        <p:spPr>
          <a:xfrm>
            <a:off x="9874755" y="5142119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1C7EAC-EAF7-5447-8D24-AC8F6AA93D28}"/>
              </a:ext>
            </a:extLst>
          </p:cNvPr>
          <p:cNvSpPr/>
          <p:nvPr>
            <p:custDataLst>
              <p:tags r:id="rId95"/>
            </p:custDataLst>
          </p:nvPr>
        </p:nvSpPr>
        <p:spPr>
          <a:xfrm>
            <a:off x="8960354" y="5142120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ED7E7D-241D-7F35-ED92-8B8F7B82D81A}"/>
              </a:ext>
            </a:extLst>
          </p:cNvPr>
          <p:cNvSpPr/>
          <p:nvPr>
            <p:custDataLst>
              <p:tags r:id="rId96"/>
            </p:custDataLst>
          </p:nvPr>
        </p:nvSpPr>
        <p:spPr>
          <a:xfrm>
            <a:off x="8045955" y="5142119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41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4A7A7-9A72-537E-1EE2-92B669E04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739B9-B52F-E925-DEB0-38F0CCFB5F9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97DCBE-2B8C-A5EB-C13F-50980E433B0D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16223" y="1830767"/>
                <a:ext cx="478928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natural lower-bound =&gt;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preferable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97DCBE-2B8C-A5EB-C13F-50980E433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2"/>
                </p:custDataLst>
              </p:nvPr>
            </p:nvSpPr>
            <p:spPr>
              <a:xfrm>
                <a:off x="1016223" y="1830767"/>
                <a:ext cx="4789285" cy="954107"/>
              </a:xfrm>
              <a:prstGeom prst="rect">
                <a:avLst/>
              </a:prstGeom>
              <a:blipFill>
                <a:blip r:embed="rId93"/>
                <a:stretch>
                  <a:fillRect l="-2675" t="-7006" r="-1274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>
            <a:extLst>
              <a:ext uri="{FF2B5EF4-FFF2-40B4-BE49-F238E27FC236}">
                <a16:creationId xmlns:a16="http://schemas.microsoft.com/office/drawing/2014/main" id="{58C38758-D56A-9863-CF5B-5C46B2B0F1A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  <p:cxnSp>
        <p:nvCxnSpPr>
          <p:cNvPr id="217" name="Connector 2">
            <a:extLst>
              <a:ext uri="{FF2B5EF4-FFF2-40B4-BE49-F238E27FC236}">
                <a16:creationId xmlns:a16="http://schemas.microsoft.com/office/drawing/2014/main" id="{250EFFE2-092E-EE9D-1FD0-D2165F89C505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71955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8" name="Connector 3">
            <a:extLst>
              <a:ext uri="{FF2B5EF4-FFF2-40B4-BE49-F238E27FC236}">
                <a16:creationId xmlns:a16="http://schemas.microsoft.com/office/drawing/2014/main" id="{060EE899-801D-8DE2-DF01-115744399283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71955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9" name="Connector 5">
            <a:extLst>
              <a:ext uri="{FF2B5EF4-FFF2-40B4-BE49-F238E27FC236}">
                <a16:creationId xmlns:a16="http://schemas.microsoft.com/office/drawing/2014/main" id="{C6E0FA3B-F19E-6AE0-BA9B-6D4858E3A34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81099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0" name="Connector 6">
            <a:extLst>
              <a:ext uri="{FF2B5EF4-FFF2-40B4-BE49-F238E27FC236}">
                <a16:creationId xmlns:a16="http://schemas.microsoft.com/office/drawing/2014/main" id="{848684CE-37F3-293C-D8FE-349E5EFFF40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81099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1" name="Connector 8">
            <a:extLst>
              <a:ext uri="{FF2B5EF4-FFF2-40B4-BE49-F238E27FC236}">
                <a16:creationId xmlns:a16="http://schemas.microsoft.com/office/drawing/2014/main" id="{DC6C69BE-47BA-1A28-B132-EFE09155229E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71955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2" name="Connector 9">
            <a:extLst>
              <a:ext uri="{FF2B5EF4-FFF2-40B4-BE49-F238E27FC236}">
                <a16:creationId xmlns:a16="http://schemas.microsoft.com/office/drawing/2014/main" id="{DFD33DC9-885C-62D9-B15E-1B6D506147D9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90243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3" name="Connector 10">
            <a:extLst>
              <a:ext uri="{FF2B5EF4-FFF2-40B4-BE49-F238E27FC236}">
                <a16:creationId xmlns:a16="http://schemas.microsoft.com/office/drawing/2014/main" id="{BB723DFD-75BC-7191-5856-C34E4B214773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90243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4" name="Connector 12">
            <a:extLst>
              <a:ext uri="{FF2B5EF4-FFF2-40B4-BE49-F238E27FC236}">
                <a16:creationId xmlns:a16="http://schemas.microsoft.com/office/drawing/2014/main" id="{1C10E7CB-A318-0F84-D321-0DDF8EDEC26B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H="1">
            <a:off x="81099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5" name="Connector 13">
            <a:extLst>
              <a:ext uri="{FF2B5EF4-FFF2-40B4-BE49-F238E27FC236}">
                <a16:creationId xmlns:a16="http://schemas.microsoft.com/office/drawing/2014/main" id="{B9B08F26-046E-89D6-1688-0B2C981DD11B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99387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6" name="Connector 14">
            <a:extLst>
              <a:ext uri="{FF2B5EF4-FFF2-40B4-BE49-F238E27FC236}">
                <a16:creationId xmlns:a16="http://schemas.microsoft.com/office/drawing/2014/main" id="{F1DC87D1-A310-E3FE-314C-BA60B1D4B47F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99387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7" name="Connector 16">
            <a:extLst>
              <a:ext uri="{FF2B5EF4-FFF2-40B4-BE49-F238E27FC236}">
                <a16:creationId xmlns:a16="http://schemas.microsoft.com/office/drawing/2014/main" id="{2E6F7D91-3D88-8C77-67A7-29F0693A5290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90243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8" name="Connector 17">
            <a:extLst>
              <a:ext uri="{FF2B5EF4-FFF2-40B4-BE49-F238E27FC236}">
                <a16:creationId xmlns:a16="http://schemas.microsoft.com/office/drawing/2014/main" id="{679B0B1F-2E82-77A7-5C7C-B6626937125D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10853163" y="228004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9" name="Connector 18">
            <a:extLst>
              <a:ext uri="{FF2B5EF4-FFF2-40B4-BE49-F238E27FC236}">
                <a16:creationId xmlns:a16="http://schemas.microsoft.com/office/drawing/2014/main" id="{27FAF199-3319-1B6C-B651-B8B7941B3773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 flipH="1">
            <a:off x="99387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0" name="Connector 19">
            <a:extLst>
              <a:ext uri="{FF2B5EF4-FFF2-40B4-BE49-F238E27FC236}">
                <a16:creationId xmlns:a16="http://schemas.microsoft.com/office/drawing/2014/main" id="{A9B45B94-DA3D-75D3-86C2-11D52053FE3A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71955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1" name="Connector 20">
            <a:extLst>
              <a:ext uri="{FF2B5EF4-FFF2-40B4-BE49-F238E27FC236}">
                <a16:creationId xmlns:a16="http://schemas.microsoft.com/office/drawing/2014/main" id="{B3FD59EE-6FC7-EB44-8C53-4C5EE9CBC22C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71955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2" name="Connector 22">
            <a:extLst>
              <a:ext uri="{FF2B5EF4-FFF2-40B4-BE49-F238E27FC236}">
                <a16:creationId xmlns:a16="http://schemas.microsoft.com/office/drawing/2014/main" id="{DECC6C1F-5D3D-D901-E47C-56BEDB4B2FF9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81099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3" name="Connector 23">
            <a:extLst>
              <a:ext uri="{FF2B5EF4-FFF2-40B4-BE49-F238E27FC236}">
                <a16:creationId xmlns:a16="http://schemas.microsoft.com/office/drawing/2014/main" id="{7A1FD18E-5304-D426-85F5-DB0D9E5957E2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81099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4" name="Connector 25">
            <a:extLst>
              <a:ext uri="{FF2B5EF4-FFF2-40B4-BE49-F238E27FC236}">
                <a16:creationId xmlns:a16="http://schemas.microsoft.com/office/drawing/2014/main" id="{2A1027FC-EF44-C142-CE00-DA31A6670354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 flipH="1">
            <a:off x="71955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5" name="Connector 26">
            <a:extLst>
              <a:ext uri="{FF2B5EF4-FFF2-40B4-BE49-F238E27FC236}">
                <a16:creationId xmlns:a16="http://schemas.microsoft.com/office/drawing/2014/main" id="{65D4FA92-43D3-7B27-B03F-216799AD7B23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90243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6" name="Connector 27">
            <a:extLst>
              <a:ext uri="{FF2B5EF4-FFF2-40B4-BE49-F238E27FC236}">
                <a16:creationId xmlns:a16="http://schemas.microsoft.com/office/drawing/2014/main" id="{5BD7B935-E2D1-4063-EC2C-9BEBEECBF202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90243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7" name="Connector 29">
            <a:extLst>
              <a:ext uri="{FF2B5EF4-FFF2-40B4-BE49-F238E27FC236}">
                <a16:creationId xmlns:a16="http://schemas.microsoft.com/office/drawing/2014/main" id="{B88750E9-C4F0-4A0C-5458-373BA4B77476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 flipH="1">
            <a:off x="81099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8" name="Connector 30">
            <a:extLst>
              <a:ext uri="{FF2B5EF4-FFF2-40B4-BE49-F238E27FC236}">
                <a16:creationId xmlns:a16="http://schemas.microsoft.com/office/drawing/2014/main" id="{EDF890E4-5E65-7EFD-9908-396928CD3811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99387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9" name="Connector 31">
            <a:extLst>
              <a:ext uri="{FF2B5EF4-FFF2-40B4-BE49-F238E27FC236}">
                <a16:creationId xmlns:a16="http://schemas.microsoft.com/office/drawing/2014/main" id="{50E0A665-0D72-BA90-D4EC-42846C0E593E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99387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0" name="Connector 33">
            <a:extLst>
              <a:ext uri="{FF2B5EF4-FFF2-40B4-BE49-F238E27FC236}">
                <a16:creationId xmlns:a16="http://schemas.microsoft.com/office/drawing/2014/main" id="{FE7E9EE6-D5FD-C961-1142-96B6A198FBE8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 flipH="1">
            <a:off x="90243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1" name="Connector 34">
            <a:extLst>
              <a:ext uri="{FF2B5EF4-FFF2-40B4-BE49-F238E27FC236}">
                <a16:creationId xmlns:a16="http://schemas.microsoft.com/office/drawing/2014/main" id="{F4967629-BB85-63D1-4B0E-72081FF70503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10853163" y="301156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2" name="Connector 35">
            <a:extLst>
              <a:ext uri="{FF2B5EF4-FFF2-40B4-BE49-F238E27FC236}">
                <a16:creationId xmlns:a16="http://schemas.microsoft.com/office/drawing/2014/main" id="{B36403A9-C1E2-BB16-1DDC-D28D36F2AAFC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 flipH="1">
            <a:off x="99387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3" name="Connector 36">
            <a:extLst>
              <a:ext uri="{FF2B5EF4-FFF2-40B4-BE49-F238E27FC236}">
                <a16:creationId xmlns:a16="http://schemas.microsoft.com/office/drawing/2014/main" id="{DE8D3D5C-B431-2C9F-EA76-2AB71427896F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71955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4" name="Connector 37">
            <a:extLst>
              <a:ext uri="{FF2B5EF4-FFF2-40B4-BE49-F238E27FC236}">
                <a16:creationId xmlns:a16="http://schemas.microsoft.com/office/drawing/2014/main" id="{64AA02EE-6B9F-57FD-C086-473DF7C88837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71955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5" name="Connector 39">
            <a:extLst>
              <a:ext uri="{FF2B5EF4-FFF2-40B4-BE49-F238E27FC236}">
                <a16:creationId xmlns:a16="http://schemas.microsoft.com/office/drawing/2014/main" id="{8B378744-232C-A932-668E-8EB547AC19AC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81099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6" name="Connector 40">
            <a:extLst>
              <a:ext uri="{FF2B5EF4-FFF2-40B4-BE49-F238E27FC236}">
                <a16:creationId xmlns:a16="http://schemas.microsoft.com/office/drawing/2014/main" id="{7A0442DA-28F9-F6C3-BB48-F2DD87F5C98D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81099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7" name="Connector 42">
            <a:extLst>
              <a:ext uri="{FF2B5EF4-FFF2-40B4-BE49-F238E27FC236}">
                <a16:creationId xmlns:a16="http://schemas.microsoft.com/office/drawing/2014/main" id="{A5FC70A0-2361-65FB-F367-8D3FDAC18A6D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 flipH="1">
            <a:off x="71955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8" name="Connector 43">
            <a:extLst>
              <a:ext uri="{FF2B5EF4-FFF2-40B4-BE49-F238E27FC236}">
                <a16:creationId xmlns:a16="http://schemas.microsoft.com/office/drawing/2014/main" id="{046113CD-8585-7BB7-064D-AB2208C69FDC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90243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9" name="Connector 44">
            <a:extLst>
              <a:ext uri="{FF2B5EF4-FFF2-40B4-BE49-F238E27FC236}">
                <a16:creationId xmlns:a16="http://schemas.microsoft.com/office/drawing/2014/main" id="{144BD4C8-5597-35D7-33FF-064278CE9BFD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90243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0" name="Connector 46">
            <a:extLst>
              <a:ext uri="{FF2B5EF4-FFF2-40B4-BE49-F238E27FC236}">
                <a16:creationId xmlns:a16="http://schemas.microsoft.com/office/drawing/2014/main" id="{027BEB00-44FF-104E-9833-BDB523FA39CB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 flipH="1">
            <a:off x="81099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1" name="Connector 47">
            <a:extLst>
              <a:ext uri="{FF2B5EF4-FFF2-40B4-BE49-F238E27FC236}">
                <a16:creationId xmlns:a16="http://schemas.microsoft.com/office/drawing/2014/main" id="{A61919C0-4B77-8D12-2928-B507A95923F7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99387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2" name="Connector 48">
            <a:extLst>
              <a:ext uri="{FF2B5EF4-FFF2-40B4-BE49-F238E27FC236}">
                <a16:creationId xmlns:a16="http://schemas.microsoft.com/office/drawing/2014/main" id="{1039CA67-6FF9-CAE8-9F47-F34198A2710A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99387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3" name="Connector 50">
            <a:extLst>
              <a:ext uri="{FF2B5EF4-FFF2-40B4-BE49-F238E27FC236}">
                <a16:creationId xmlns:a16="http://schemas.microsoft.com/office/drawing/2014/main" id="{FBD440FB-F6C6-7E41-88A7-E4156D50310C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 flipH="1">
            <a:off x="9024363" y="374308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4" name="Connector 51">
            <a:extLst>
              <a:ext uri="{FF2B5EF4-FFF2-40B4-BE49-F238E27FC236}">
                <a16:creationId xmlns:a16="http://schemas.microsoft.com/office/drawing/2014/main" id="{8727AAFA-9E82-9850-2406-3B943C3112BC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108531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5" name="Connector 52">
            <a:extLst>
              <a:ext uri="{FF2B5EF4-FFF2-40B4-BE49-F238E27FC236}">
                <a16:creationId xmlns:a16="http://schemas.microsoft.com/office/drawing/2014/main" id="{92A8B5BE-C535-4333-A0B1-FE88A973AE50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 flipH="1">
            <a:off x="99387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6" name="Connector 53">
            <a:extLst>
              <a:ext uri="{FF2B5EF4-FFF2-40B4-BE49-F238E27FC236}">
                <a16:creationId xmlns:a16="http://schemas.microsoft.com/office/drawing/2014/main" id="{ECA24904-94C8-E26B-ED98-4E7367C72F3A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71955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7" name="Connector 54">
            <a:extLst>
              <a:ext uri="{FF2B5EF4-FFF2-40B4-BE49-F238E27FC236}">
                <a16:creationId xmlns:a16="http://schemas.microsoft.com/office/drawing/2014/main" id="{BE5F11B2-81CF-8345-C872-9AE957F995D4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71955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8" name="Connector 56">
            <a:extLst>
              <a:ext uri="{FF2B5EF4-FFF2-40B4-BE49-F238E27FC236}">
                <a16:creationId xmlns:a16="http://schemas.microsoft.com/office/drawing/2014/main" id="{5596D913-E493-9903-1D1D-D37348D4D227}"/>
              </a:ext>
            </a:extLst>
          </p:cNvPr>
          <p:cNvCxnSpPr/>
          <p:nvPr>
            <p:custDataLst>
              <p:tags r:id="rId46"/>
            </p:custDataLst>
          </p:nvPr>
        </p:nvCxnSpPr>
        <p:spPr>
          <a:xfrm>
            <a:off x="81099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9" name="Connector 57">
            <a:extLst>
              <a:ext uri="{FF2B5EF4-FFF2-40B4-BE49-F238E27FC236}">
                <a16:creationId xmlns:a16="http://schemas.microsoft.com/office/drawing/2014/main" id="{2FC82B5A-5E5A-2132-8D3B-CB7B02C2CC65}"/>
              </a:ext>
            </a:extLst>
          </p:cNvPr>
          <p:cNvCxnSpPr/>
          <p:nvPr>
            <p:custDataLst>
              <p:tags r:id="rId47"/>
            </p:custDataLst>
          </p:nvPr>
        </p:nvCxnSpPr>
        <p:spPr>
          <a:xfrm>
            <a:off x="81099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0" name="Connector 59">
            <a:extLst>
              <a:ext uri="{FF2B5EF4-FFF2-40B4-BE49-F238E27FC236}">
                <a16:creationId xmlns:a16="http://schemas.microsoft.com/office/drawing/2014/main" id="{B52F8867-140D-9BA8-C146-FB59146CB027}"/>
              </a:ext>
            </a:extLst>
          </p:cNvPr>
          <p:cNvCxnSpPr/>
          <p:nvPr>
            <p:custDataLst>
              <p:tags r:id="rId48"/>
            </p:custDataLst>
          </p:nvPr>
        </p:nvCxnSpPr>
        <p:spPr>
          <a:xfrm flipH="1">
            <a:off x="7195563" y="447460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1" name="Connector 60">
            <a:extLst>
              <a:ext uri="{FF2B5EF4-FFF2-40B4-BE49-F238E27FC236}">
                <a16:creationId xmlns:a16="http://schemas.microsoft.com/office/drawing/2014/main" id="{B9100E51-05D6-BD5B-64D9-7F58A597586F}"/>
              </a:ext>
            </a:extLst>
          </p:cNvPr>
          <p:cNvCxnSpPr/>
          <p:nvPr>
            <p:custDataLst>
              <p:tags r:id="rId49"/>
            </p:custDataLst>
          </p:nvPr>
        </p:nvCxnSpPr>
        <p:spPr>
          <a:xfrm>
            <a:off x="90243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2" name="Connector 61">
            <a:extLst>
              <a:ext uri="{FF2B5EF4-FFF2-40B4-BE49-F238E27FC236}">
                <a16:creationId xmlns:a16="http://schemas.microsoft.com/office/drawing/2014/main" id="{39414D49-1E4A-1277-0ABE-B9E0480AE35B}"/>
              </a:ext>
            </a:extLst>
          </p:cNvPr>
          <p:cNvCxnSpPr/>
          <p:nvPr>
            <p:custDataLst>
              <p:tags r:id="rId50"/>
            </p:custDataLst>
          </p:nvPr>
        </p:nvCxnSpPr>
        <p:spPr>
          <a:xfrm>
            <a:off x="90243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3" name="Connector 63">
            <a:extLst>
              <a:ext uri="{FF2B5EF4-FFF2-40B4-BE49-F238E27FC236}">
                <a16:creationId xmlns:a16="http://schemas.microsoft.com/office/drawing/2014/main" id="{4E80FFAF-BACB-EFC2-0A16-747BF6DDED89}"/>
              </a:ext>
            </a:extLst>
          </p:cNvPr>
          <p:cNvCxnSpPr/>
          <p:nvPr>
            <p:custDataLst>
              <p:tags r:id="rId51"/>
            </p:custDataLst>
          </p:nvPr>
        </p:nvCxnSpPr>
        <p:spPr>
          <a:xfrm flipH="1">
            <a:off x="81099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4" name="Connector 64">
            <a:extLst>
              <a:ext uri="{FF2B5EF4-FFF2-40B4-BE49-F238E27FC236}">
                <a16:creationId xmlns:a16="http://schemas.microsoft.com/office/drawing/2014/main" id="{032CCF48-1E73-B395-67DE-8F447EE6159D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>
            <a:off x="99387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5" name="Connector 65">
            <a:extLst>
              <a:ext uri="{FF2B5EF4-FFF2-40B4-BE49-F238E27FC236}">
                <a16:creationId xmlns:a16="http://schemas.microsoft.com/office/drawing/2014/main" id="{8B99644C-C06F-9305-19D9-4B5E14673B27}"/>
              </a:ext>
            </a:extLst>
          </p:cNvPr>
          <p:cNvCxnSpPr/>
          <p:nvPr>
            <p:custDataLst>
              <p:tags r:id="rId53"/>
            </p:custDataLst>
          </p:nvPr>
        </p:nvCxnSpPr>
        <p:spPr>
          <a:xfrm>
            <a:off x="99387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6" name="Connector 67">
            <a:extLst>
              <a:ext uri="{FF2B5EF4-FFF2-40B4-BE49-F238E27FC236}">
                <a16:creationId xmlns:a16="http://schemas.microsoft.com/office/drawing/2014/main" id="{3D538A9F-DA75-A494-3779-B47FFE468448}"/>
              </a:ext>
            </a:extLst>
          </p:cNvPr>
          <p:cNvCxnSpPr/>
          <p:nvPr>
            <p:custDataLst>
              <p:tags r:id="rId54"/>
            </p:custDataLst>
          </p:nvPr>
        </p:nvCxnSpPr>
        <p:spPr>
          <a:xfrm flipH="1">
            <a:off x="90243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7" name="Connector 68">
            <a:extLst>
              <a:ext uri="{FF2B5EF4-FFF2-40B4-BE49-F238E27FC236}">
                <a16:creationId xmlns:a16="http://schemas.microsoft.com/office/drawing/2014/main" id="{D0EDFF02-4955-4D1B-B186-4ACA3C53D0A4}"/>
              </a:ext>
            </a:extLst>
          </p:cNvPr>
          <p:cNvCxnSpPr/>
          <p:nvPr>
            <p:custDataLst>
              <p:tags r:id="rId55"/>
            </p:custDataLst>
          </p:nvPr>
        </p:nvCxnSpPr>
        <p:spPr>
          <a:xfrm>
            <a:off x="10853163" y="447460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8" name="Connector 69">
            <a:extLst>
              <a:ext uri="{FF2B5EF4-FFF2-40B4-BE49-F238E27FC236}">
                <a16:creationId xmlns:a16="http://schemas.microsoft.com/office/drawing/2014/main" id="{3470A47C-FE82-7410-CCF9-675C215EC695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 flipH="1">
            <a:off x="99387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9" name="Connector 70">
            <a:extLst>
              <a:ext uri="{FF2B5EF4-FFF2-40B4-BE49-F238E27FC236}">
                <a16:creationId xmlns:a16="http://schemas.microsoft.com/office/drawing/2014/main" id="{340D6787-DD13-E750-5DC3-32ECC3141F0B}"/>
              </a:ext>
            </a:extLst>
          </p:cNvPr>
          <p:cNvCxnSpPr/>
          <p:nvPr>
            <p:custDataLst>
              <p:tags r:id="rId57"/>
            </p:custDataLst>
          </p:nvPr>
        </p:nvCxnSpPr>
        <p:spPr>
          <a:xfrm>
            <a:off x="7195563" y="5206128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0" name="Connector 71">
            <a:extLst>
              <a:ext uri="{FF2B5EF4-FFF2-40B4-BE49-F238E27FC236}">
                <a16:creationId xmlns:a16="http://schemas.microsoft.com/office/drawing/2014/main" id="{8812EAEE-C510-077A-5733-6ADAF4018823}"/>
              </a:ext>
            </a:extLst>
          </p:cNvPr>
          <p:cNvCxnSpPr/>
          <p:nvPr>
            <p:custDataLst>
              <p:tags r:id="rId58"/>
            </p:custDataLst>
          </p:nvPr>
        </p:nvCxnSpPr>
        <p:spPr>
          <a:xfrm>
            <a:off x="8109963" y="5206128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1" name="Connector 72">
            <a:extLst>
              <a:ext uri="{FF2B5EF4-FFF2-40B4-BE49-F238E27FC236}">
                <a16:creationId xmlns:a16="http://schemas.microsoft.com/office/drawing/2014/main" id="{3CA04A9B-8C2A-4F54-6275-AA68420A6057}"/>
              </a:ext>
            </a:extLst>
          </p:cNvPr>
          <p:cNvCxnSpPr/>
          <p:nvPr>
            <p:custDataLst>
              <p:tags r:id="rId59"/>
            </p:custDataLst>
          </p:nvPr>
        </p:nvCxnSpPr>
        <p:spPr>
          <a:xfrm>
            <a:off x="9024363" y="5206128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2" name="Connector 73">
            <a:extLst>
              <a:ext uri="{FF2B5EF4-FFF2-40B4-BE49-F238E27FC236}">
                <a16:creationId xmlns:a16="http://schemas.microsoft.com/office/drawing/2014/main" id="{F3390D8D-F5C1-497D-EE98-6823D8BA38FE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>
            <a:off x="9938763" y="5206128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3" name="Oval 272">
            <a:extLst>
              <a:ext uri="{FF2B5EF4-FFF2-40B4-BE49-F238E27FC236}">
                <a16:creationId xmlns:a16="http://schemas.microsoft.com/office/drawing/2014/main" id="{D621E00E-AC37-5732-5EEC-BBD6A9A6ED4F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71315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D3F419F-584A-DFF4-5E64-318BD318DA65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80459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8EEC502E-BB27-4028-2616-913A582770A5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9603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B5BD0AAE-89FC-BBA6-C1F8-1C3A76948AC5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98747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9990BE61-D721-99E3-AECE-923F35520619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107891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358405F1-D80B-6820-1D80-639E66911AE7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71315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902F9050-4EE4-8997-55FB-42664870298A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80459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CC6DF206-20AD-5025-5AF5-306223A541E7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89603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95186225-F075-3138-B42E-672F026E2F0D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98747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8E9EC30E-7258-B554-DB6C-3E9363EC38D9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107891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4DB9552D-92A1-79B5-8E9F-D6D2E06690F0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71315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E2BEB095-A93A-B3B8-0808-ECAA2072E40C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80459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B398246B-990E-B452-58FC-254EAA8D8274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89603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D756ECEE-FBE2-2FB9-A0C8-98DF9826A8EB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98747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5E2A35DD-CED4-7460-F5E6-6BC8D2FA12DB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107891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EDCF99C8-0098-2E84-A82A-713F5E612316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71315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2DAB2090-4577-C263-A9EB-606750445C94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80459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71B8DFDE-564B-E78F-C66F-7CF6F67B7CDE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89603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5FEE3F85-6BA1-74CB-4A12-D1821F298EE9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98747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415F8D6F-FD4D-B053-8173-CAB93A5C9066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107891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FE2B7EDF-88E5-109A-D73B-BC7963927D85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7131555" y="514212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7A42BDC8-2514-77CA-0D00-CE4413D45B29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8045955" y="5142120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F107BF91-3D20-F0D7-47F5-9475041C9A2B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8960355" y="5142120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6AD54855-D63B-4F36-4179-FA0F7DA43A82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9874755" y="5142120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2357BE4F-FD0E-6E11-069B-5F65F9C08B4E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10789155" y="514212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874F57DC-8629-B155-366E-5E0717FC6F09}"/>
              </a:ext>
            </a:extLst>
          </p:cNvPr>
          <p:cNvGrpSpPr/>
          <p:nvPr>
            <p:custDataLst>
              <p:tags r:id="rId86"/>
            </p:custDataLst>
          </p:nvPr>
        </p:nvGrpSpPr>
        <p:grpSpPr>
          <a:xfrm>
            <a:off x="7131555" y="2216040"/>
            <a:ext cx="3785616" cy="3054096"/>
            <a:chOff x="7131555" y="1866236"/>
            <a:chExt cx="3785616" cy="3054096"/>
          </a:xfrm>
        </p:grpSpPr>
        <p:cxnSp>
          <p:nvCxnSpPr>
            <p:cNvPr id="299" name="Connector 17">
              <a:extLst>
                <a:ext uri="{FF2B5EF4-FFF2-40B4-BE49-F238E27FC236}">
                  <a16:creationId xmlns:a16="http://schemas.microsoft.com/office/drawing/2014/main" id="{105277D2-5D81-14ED-E1DF-29A91A81ECC1}"/>
                </a:ext>
              </a:extLst>
            </p:cNvPr>
            <p:cNvCxnSpPr/>
            <p:nvPr/>
          </p:nvCxnSpPr>
          <p:spPr>
            <a:xfrm>
              <a:off x="10853163" y="193024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0" name="Connector 18">
              <a:extLst>
                <a:ext uri="{FF2B5EF4-FFF2-40B4-BE49-F238E27FC236}">
                  <a16:creationId xmlns:a16="http://schemas.microsoft.com/office/drawing/2014/main" id="{1A346F9D-FA02-C30A-E23D-6902C2D5B067}"/>
                </a:ext>
              </a:extLst>
            </p:cNvPr>
            <p:cNvCxnSpPr/>
            <p:nvPr/>
          </p:nvCxnSpPr>
          <p:spPr>
            <a:xfrm flipH="1">
              <a:off x="9938763" y="193024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1" name="Connector 33">
              <a:extLst>
                <a:ext uri="{FF2B5EF4-FFF2-40B4-BE49-F238E27FC236}">
                  <a16:creationId xmlns:a16="http://schemas.microsoft.com/office/drawing/2014/main" id="{7E12833A-E543-EC83-5202-5C7CABCCF786}"/>
                </a:ext>
              </a:extLst>
            </p:cNvPr>
            <p:cNvCxnSpPr/>
            <p:nvPr/>
          </p:nvCxnSpPr>
          <p:spPr>
            <a:xfrm flipH="1">
              <a:off x="9024363" y="266176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2" name="Connector 34">
              <a:extLst>
                <a:ext uri="{FF2B5EF4-FFF2-40B4-BE49-F238E27FC236}">
                  <a16:creationId xmlns:a16="http://schemas.microsoft.com/office/drawing/2014/main" id="{E07D2C92-F9FE-2EFF-218F-8C8B177D575C}"/>
                </a:ext>
              </a:extLst>
            </p:cNvPr>
            <p:cNvCxnSpPr/>
            <p:nvPr/>
          </p:nvCxnSpPr>
          <p:spPr>
            <a:xfrm>
              <a:off x="10853163" y="266176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3" name="Connector 46">
              <a:extLst>
                <a:ext uri="{FF2B5EF4-FFF2-40B4-BE49-F238E27FC236}">
                  <a16:creationId xmlns:a16="http://schemas.microsoft.com/office/drawing/2014/main" id="{9EE0BB4D-ED67-AD2C-B91D-DE49711A8DFB}"/>
                </a:ext>
              </a:extLst>
            </p:cNvPr>
            <p:cNvCxnSpPr/>
            <p:nvPr/>
          </p:nvCxnSpPr>
          <p:spPr>
            <a:xfrm flipH="1">
              <a:off x="8109963" y="339328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4" name="Connector 51">
              <a:extLst>
                <a:ext uri="{FF2B5EF4-FFF2-40B4-BE49-F238E27FC236}">
                  <a16:creationId xmlns:a16="http://schemas.microsoft.com/office/drawing/2014/main" id="{8987570F-80A7-583D-603F-5A5CB5F43A8D}"/>
                </a:ext>
              </a:extLst>
            </p:cNvPr>
            <p:cNvCxnSpPr/>
            <p:nvPr/>
          </p:nvCxnSpPr>
          <p:spPr>
            <a:xfrm>
              <a:off x="10853163" y="339328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5" name="Connector 59">
              <a:extLst>
                <a:ext uri="{FF2B5EF4-FFF2-40B4-BE49-F238E27FC236}">
                  <a16:creationId xmlns:a16="http://schemas.microsoft.com/office/drawing/2014/main" id="{39724A61-E02C-58A9-D169-EADE5064C7BB}"/>
                </a:ext>
              </a:extLst>
            </p:cNvPr>
            <p:cNvCxnSpPr/>
            <p:nvPr/>
          </p:nvCxnSpPr>
          <p:spPr>
            <a:xfrm flipH="1">
              <a:off x="7195563" y="412480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6" name="Connector 68">
              <a:extLst>
                <a:ext uri="{FF2B5EF4-FFF2-40B4-BE49-F238E27FC236}">
                  <a16:creationId xmlns:a16="http://schemas.microsoft.com/office/drawing/2014/main" id="{C559BC32-F76B-9DE5-9EDF-D2865A13AE2D}"/>
                </a:ext>
              </a:extLst>
            </p:cNvPr>
            <p:cNvCxnSpPr/>
            <p:nvPr/>
          </p:nvCxnSpPr>
          <p:spPr>
            <a:xfrm>
              <a:off x="10853163" y="412480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6D3BB983-C9D5-ED3E-2C56-346E5027A3FD}"/>
                </a:ext>
              </a:extLst>
            </p:cNvPr>
            <p:cNvSpPr/>
            <p:nvPr/>
          </p:nvSpPr>
          <p:spPr>
            <a:xfrm>
              <a:off x="10789155" y="186623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B7D94B7A-B275-0BB9-8C10-C5CB6BE3FA86}"/>
                </a:ext>
              </a:extLst>
            </p:cNvPr>
            <p:cNvSpPr/>
            <p:nvPr/>
          </p:nvSpPr>
          <p:spPr>
            <a:xfrm>
              <a:off x="9874755" y="259775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F860C5E9-8249-3421-E222-4B0B44A0BA1C}"/>
                </a:ext>
              </a:extLst>
            </p:cNvPr>
            <p:cNvSpPr/>
            <p:nvPr/>
          </p:nvSpPr>
          <p:spPr>
            <a:xfrm>
              <a:off x="10789155" y="259775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68473F33-F683-EE0A-5C7A-E70BD12BF67E}"/>
                </a:ext>
              </a:extLst>
            </p:cNvPr>
            <p:cNvSpPr/>
            <p:nvPr/>
          </p:nvSpPr>
          <p:spPr>
            <a:xfrm>
              <a:off x="8960355" y="332927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F397E3A-C4D7-EF90-EDF3-4DD882CEF564}"/>
                </a:ext>
              </a:extLst>
            </p:cNvPr>
            <p:cNvSpPr/>
            <p:nvPr/>
          </p:nvSpPr>
          <p:spPr>
            <a:xfrm>
              <a:off x="10789155" y="332927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471826ED-6880-4079-A85F-59BD6D29D9BC}"/>
                </a:ext>
              </a:extLst>
            </p:cNvPr>
            <p:cNvSpPr/>
            <p:nvPr/>
          </p:nvSpPr>
          <p:spPr>
            <a:xfrm>
              <a:off x="8045955" y="406079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DAAD5B31-D819-BD46-A10A-4383E6449090}"/>
                </a:ext>
              </a:extLst>
            </p:cNvPr>
            <p:cNvSpPr/>
            <p:nvPr/>
          </p:nvSpPr>
          <p:spPr>
            <a:xfrm>
              <a:off x="10789155" y="406079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BA42DB81-10C0-D0E0-11F2-20365707DCDF}"/>
                </a:ext>
              </a:extLst>
            </p:cNvPr>
            <p:cNvSpPr/>
            <p:nvPr/>
          </p:nvSpPr>
          <p:spPr>
            <a:xfrm>
              <a:off x="7131555" y="479231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B580A154-80D5-424B-1101-94754EB853DF}"/>
                </a:ext>
              </a:extLst>
            </p:cNvPr>
            <p:cNvSpPr/>
            <p:nvPr/>
          </p:nvSpPr>
          <p:spPr>
            <a:xfrm>
              <a:off x="10789155" y="479231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787593E3-CB90-0F49-9C07-2B9E57A18C30}"/>
                  </a:ext>
                </a:extLst>
              </p:cNvPr>
              <p:cNvSpPr txBox="1"/>
              <p:nvPr>
                <p:custDataLst>
                  <p:tags r:id="rId87"/>
                </p:custDataLst>
              </p:nvPr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787593E3-CB90-0F49-9C07-2B9E57A18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4"/>
                </p:custDataLst>
              </p:nvPr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9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AB0B9B75-A300-584B-700D-24BC91D96C88}"/>
                  </a:ext>
                </a:extLst>
              </p:cNvPr>
              <p:cNvSpPr txBox="1"/>
              <p:nvPr>
                <p:custDataLst>
                  <p:tags r:id="rId88"/>
                </p:custDataLst>
              </p:nvPr>
            </p:nvSpPr>
            <p:spPr>
              <a:xfrm>
                <a:off x="10958472" y="3202192"/>
                <a:ext cx="6397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AB0B9B75-A300-584B-700D-24BC91D96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6"/>
                </p:custDataLst>
              </p:nvPr>
            </p:nvSpPr>
            <p:spPr>
              <a:xfrm>
                <a:off x="10958472" y="3202192"/>
                <a:ext cx="639773" cy="584775"/>
              </a:xfrm>
              <a:prstGeom prst="rect">
                <a:avLst/>
              </a:prstGeom>
              <a:blipFill>
                <a:blip r:embed="rId9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53665FF2-A9C9-1CFA-A55C-E68B2CAE552D}"/>
                  </a:ext>
                </a:extLst>
              </p:cNvPr>
              <p:cNvSpPr txBox="1"/>
              <p:nvPr>
                <p:custDataLst>
                  <p:tags r:id="rId89"/>
                </p:custDataLst>
              </p:nvPr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53665FF2-A9C9-1CFA-A55C-E68B2CAE5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8"/>
                </p:custDataLst>
              </p:nvPr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blipFill>
                <a:blip r:embed="rId9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14613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4A7A7-9A72-537E-1EE2-92B669E04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739B9-B52F-E925-DEB0-38F0CCFB5F9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97DCBE-2B8C-A5EB-C13F-50980E433B0D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16223" y="1830767"/>
                <a:ext cx="478928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natural lower-bound =&gt;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preferable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97DCBE-2B8C-A5EB-C13F-50980E433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3"/>
                </p:custDataLst>
              </p:nvPr>
            </p:nvSpPr>
            <p:spPr>
              <a:xfrm>
                <a:off x="1016223" y="1830767"/>
                <a:ext cx="4789285" cy="954107"/>
              </a:xfrm>
              <a:prstGeom prst="rect">
                <a:avLst/>
              </a:prstGeom>
              <a:blipFill>
                <a:blip r:embed="rId94"/>
                <a:stretch>
                  <a:fillRect l="-2675" t="-7006" r="-1274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D3F6CF-317C-1199-BAC9-93CAFA19DAFA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016223" y="3075576"/>
                <a:ext cx="37256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 to BFS tree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D3F6CF-317C-1199-BAC9-93CAFA19D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5"/>
                </p:custDataLst>
              </p:nvPr>
            </p:nvSpPr>
            <p:spPr>
              <a:xfrm>
                <a:off x="1016223" y="3075576"/>
                <a:ext cx="3725666" cy="523220"/>
              </a:xfrm>
              <a:prstGeom prst="rect">
                <a:avLst/>
              </a:prstGeom>
              <a:blipFill>
                <a:blip r:embed="rId96"/>
                <a:stretch>
                  <a:fillRect l="-3437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>
            <a:extLst>
              <a:ext uri="{FF2B5EF4-FFF2-40B4-BE49-F238E27FC236}">
                <a16:creationId xmlns:a16="http://schemas.microsoft.com/office/drawing/2014/main" id="{58C38758-D56A-9863-CF5B-5C46B2B0F1A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  <p:cxnSp>
        <p:nvCxnSpPr>
          <p:cNvPr id="217" name="Connector 2">
            <a:extLst>
              <a:ext uri="{FF2B5EF4-FFF2-40B4-BE49-F238E27FC236}">
                <a16:creationId xmlns:a16="http://schemas.microsoft.com/office/drawing/2014/main" id="{250EFFE2-092E-EE9D-1FD0-D2165F89C505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71955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8" name="Connector 3">
            <a:extLst>
              <a:ext uri="{FF2B5EF4-FFF2-40B4-BE49-F238E27FC236}">
                <a16:creationId xmlns:a16="http://schemas.microsoft.com/office/drawing/2014/main" id="{060EE899-801D-8DE2-DF01-11574439928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71955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9" name="Connector 5">
            <a:extLst>
              <a:ext uri="{FF2B5EF4-FFF2-40B4-BE49-F238E27FC236}">
                <a16:creationId xmlns:a16="http://schemas.microsoft.com/office/drawing/2014/main" id="{C6E0FA3B-F19E-6AE0-BA9B-6D4858E3A34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81099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0" name="Connector 6">
            <a:extLst>
              <a:ext uri="{FF2B5EF4-FFF2-40B4-BE49-F238E27FC236}">
                <a16:creationId xmlns:a16="http://schemas.microsoft.com/office/drawing/2014/main" id="{848684CE-37F3-293C-D8FE-349E5EFFF405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1099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1" name="Connector 8">
            <a:extLst>
              <a:ext uri="{FF2B5EF4-FFF2-40B4-BE49-F238E27FC236}">
                <a16:creationId xmlns:a16="http://schemas.microsoft.com/office/drawing/2014/main" id="{DC6C69BE-47BA-1A28-B132-EFE09155229E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flipH="1">
            <a:off x="71955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2" name="Connector 9">
            <a:extLst>
              <a:ext uri="{FF2B5EF4-FFF2-40B4-BE49-F238E27FC236}">
                <a16:creationId xmlns:a16="http://schemas.microsoft.com/office/drawing/2014/main" id="{DFD33DC9-885C-62D9-B15E-1B6D506147D9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90243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3" name="Connector 10">
            <a:extLst>
              <a:ext uri="{FF2B5EF4-FFF2-40B4-BE49-F238E27FC236}">
                <a16:creationId xmlns:a16="http://schemas.microsoft.com/office/drawing/2014/main" id="{BB723DFD-75BC-7191-5856-C34E4B214773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90243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4" name="Connector 12">
            <a:extLst>
              <a:ext uri="{FF2B5EF4-FFF2-40B4-BE49-F238E27FC236}">
                <a16:creationId xmlns:a16="http://schemas.microsoft.com/office/drawing/2014/main" id="{1C10E7CB-A318-0F84-D321-0DDF8EDEC26B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H="1">
            <a:off x="81099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5" name="Connector 13">
            <a:extLst>
              <a:ext uri="{FF2B5EF4-FFF2-40B4-BE49-F238E27FC236}">
                <a16:creationId xmlns:a16="http://schemas.microsoft.com/office/drawing/2014/main" id="{B9B08F26-046E-89D6-1688-0B2C981DD11B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99387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6" name="Connector 14">
            <a:extLst>
              <a:ext uri="{FF2B5EF4-FFF2-40B4-BE49-F238E27FC236}">
                <a16:creationId xmlns:a16="http://schemas.microsoft.com/office/drawing/2014/main" id="{F1DC87D1-A310-E3FE-314C-BA60B1D4B47F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99387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7" name="Connector 16">
            <a:extLst>
              <a:ext uri="{FF2B5EF4-FFF2-40B4-BE49-F238E27FC236}">
                <a16:creationId xmlns:a16="http://schemas.microsoft.com/office/drawing/2014/main" id="{2E6F7D91-3D88-8C77-67A7-29F0693A5290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 flipH="1">
            <a:off x="90243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8" name="Connector 17">
            <a:extLst>
              <a:ext uri="{FF2B5EF4-FFF2-40B4-BE49-F238E27FC236}">
                <a16:creationId xmlns:a16="http://schemas.microsoft.com/office/drawing/2014/main" id="{679B0B1F-2E82-77A7-5C7C-B6626937125D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10853163" y="228004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9" name="Connector 18">
            <a:extLst>
              <a:ext uri="{FF2B5EF4-FFF2-40B4-BE49-F238E27FC236}">
                <a16:creationId xmlns:a16="http://schemas.microsoft.com/office/drawing/2014/main" id="{27FAF199-3319-1B6C-B651-B8B7941B3773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 flipH="1">
            <a:off x="99387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0" name="Connector 19">
            <a:extLst>
              <a:ext uri="{FF2B5EF4-FFF2-40B4-BE49-F238E27FC236}">
                <a16:creationId xmlns:a16="http://schemas.microsoft.com/office/drawing/2014/main" id="{A9B45B94-DA3D-75D3-86C2-11D52053FE3A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71955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1" name="Connector 20">
            <a:extLst>
              <a:ext uri="{FF2B5EF4-FFF2-40B4-BE49-F238E27FC236}">
                <a16:creationId xmlns:a16="http://schemas.microsoft.com/office/drawing/2014/main" id="{B3FD59EE-6FC7-EB44-8C53-4C5EE9CBC22C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71955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2" name="Connector 22">
            <a:extLst>
              <a:ext uri="{FF2B5EF4-FFF2-40B4-BE49-F238E27FC236}">
                <a16:creationId xmlns:a16="http://schemas.microsoft.com/office/drawing/2014/main" id="{DECC6C1F-5D3D-D901-E47C-56BEDB4B2FF9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81099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3" name="Connector 23">
            <a:extLst>
              <a:ext uri="{FF2B5EF4-FFF2-40B4-BE49-F238E27FC236}">
                <a16:creationId xmlns:a16="http://schemas.microsoft.com/office/drawing/2014/main" id="{7A1FD18E-5304-D426-85F5-DB0D9E5957E2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81099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4" name="Connector 25">
            <a:extLst>
              <a:ext uri="{FF2B5EF4-FFF2-40B4-BE49-F238E27FC236}">
                <a16:creationId xmlns:a16="http://schemas.microsoft.com/office/drawing/2014/main" id="{2A1027FC-EF44-C142-CE00-DA31A6670354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 flipH="1">
            <a:off x="71955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5" name="Connector 26">
            <a:extLst>
              <a:ext uri="{FF2B5EF4-FFF2-40B4-BE49-F238E27FC236}">
                <a16:creationId xmlns:a16="http://schemas.microsoft.com/office/drawing/2014/main" id="{65D4FA92-43D3-7B27-B03F-216799AD7B23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90243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6" name="Connector 27">
            <a:extLst>
              <a:ext uri="{FF2B5EF4-FFF2-40B4-BE49-F238E27FC236}">
                <a16:creationId xmlns:a16="http://schemas.microsoft.com/office/drawing/2014/main" id="{5BD7B935-E2D1-4063-EC2C-9BEBEECBF202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90243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7" name="Connector 29">
            <a:extLst>
              <a:ext uri="{FF2B5EF4-FFF2-40B4-BE49-F238E27FC236}">
                <a16:creationId xmlns:a16="http://schemas.microsoft.com/office/drawing/2014/main" id="{B88750E9-C4F0-4A0C-5458-373BA4B77476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 flipH="1">
            <a:off x="81099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8" name="Connector 30">
            <a:extLst>
              <a:ext uri="{FF2B5EF4-FFF2-40B4-BE49-F238E27FC236}">
                <a16:creationId xmlns:a16="http://schemas.microsoft.com/office/drawing/2014/main" id="{EDF890E4-5E65-7EFD-9908-396928CD3811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99387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9" name="Connector 31">
            <a:extLst>
              <a:ext uri="{FF2B5EF4-FFF2-40B4-BE49-F238E27FC236}">
                <a16:creationId xmlns:a16="http://schemas.microsoft.com/office/drawing/2014/main" id="{50E0A665-0D72-BA90-D4EC-42846C0E593E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99387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0" name="Connector 33">
            <a:extLst>
              <a:ext uri="{FF2B5EF4-FFF2-40B4-BE49-F238E27FC236}">
                <a16:creationId xmlns:a16="http://schemas.microsoft.com/office/drawing/2014/main" id="{FE7E9EE6-D5FD-C961-1142-96B6A198FBE8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 flipH="1">
            <a:off x="90243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1" name="Connector 34">
            <a:extLst>
              <a:ext uri="{FF2B5EF4-FFF2-40B4-BE49-F238E27FC236}">
                <a16:creationId xmlns:a16="http://schemas.microsoft.com/office/drawing/2014/main" id="{F4967629-BB85-63D1-4B0E-72081FF70503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10853163" y="301156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2" name="Connector 35">
            <a:extLst>
              <a:ext uri="{FF2B5EF4-FFF2-40B4-BE49-F238E27FC236}">
                <a16:creationId xmlns:a16="http://schemas.microsoft.com/office/drawing/2014/main" id="{B36403A9-C1E2-BB16-1DDC-D28D36F2AAFC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 flipH="1">
            <a:off x="99387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3" name="Connector 36">
            <a:extLst>
              <a:ext uri="{FF2B5EF4-FFF2-40B4-BE49-F238E27FC236}">
                <a16:creationId xmlns:a16="http://schemas.microsoft.com/office/drawing/2014/main" id="{DE8D3D5C-B431-2C9F-EA76-2AB71427896F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71955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4" name="Connector 37">
            <a:extLst>
              <a:ext uri="{FF2B5EF4-FFF2-40B4-BE49-F238E27FC236}">
                <a16:creationId xmlns:a16="http://schemas.microsoft.com/office/drawing/2014/main" id="{64AA02EE-6B9F-57FD-C086-473DF7C88837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71955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5" name="Connector 39">
            <a:extLst>
              <a:ext uri="{FF2B5EF4-FFF2-40B4-BE49-F238E27FC236}">
                <a16:creationId xmlns:a16="http://schemas.microsoft.com/office/drawing/2014/main" id="{8B378744-232C-A932-668E-8EB547AC19AC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81099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6" name="Connector 40">
            <a:extLst>
              <a:ext uri="{FF2B5EF4-FFF2-40B4-BE49-F238E27FC236}">
                <a16:creationId xmlns:a16="http://schemas.microsoft.com/office/drawing/2014/main" id="{7A0442DA-28F9-F6C3-BB48-F2DD87F5C98D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81099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7" name="Connector 42">
            <a:extLst>
              <a:ext uri="{FF2B5EF4-FFF2-40B4-BE49-F238E27FC236}">
                <a16:creationId xmlns:a16="http://schemas.microsoft.com/office/drawing/2014/main" id="{A5FC70A0-2361-65FB-F367-8D3FDAC18A6D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 flipH="1">
            <a:off x="71955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8" name="Connector 43">
            <a:extLst>
              <a:ext uri="{FF2B5EF4-FFF2-40B4-BE49-F238E27FC236}">
                <a16:creationId xmlns:a16="http://schemas.microsoft.com/office/drawing/2014/main" id="{046113CD-8585-7BB7-064D-AB2208C69FDC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90243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9" name="Connector 44">
            <a:extLst>
              <a:ext uri="{FF2B5EF4-FFF2-40B4-BE49-F238E27FC236}">
                <a16:creationId xmlns:a16="http://schemas.microsoft.com/office/drawing/2014/main" id="{144BD4C8-5597-35D7-33FF-064278CE9BFD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>
            <a:off x="90243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0" name="Connector 46">
            <a:extLst>
              <a:ext uri="{FF2B5EF4-FFF2-40B4-BE49-F238E27FC236}">
                <a16:creationId xmlns:a16="http://schemas.microsoft.com/office/drawing/2014/main" id="{027BEB00-44FF-104E-9833-BDB523FA39CB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 flipH="1">
            <a:off x="81099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1" name="Connector 47">
            <a:extLst>
              <a:ext uri="{FF2B5EF4-FFF2-40B4-BE49-F238E27FC236}">
                <a16:creationId xmlns:a16="http://schemas.microsoft.com/office/drawing/2014/main" id="{A61919C0-4B77-8D12-2928-B507A95923F7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99387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2" name="Connector 48">
            <a:extLst>
              <a:ext uri="{FF2B5EF4-FFF2-40B4-BE49-F238E27FC236}">
                <a16:creationId xmlns:a16="http://schemas.microsoft.com/office/drawing/2014/main" id="{1039CA67-6FF9-CAE8-9F47-F34198A2710A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99387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3" name="Connector 50">
            <a:extLst>
              <a:ext uri="{FF2B5EF4-FFF2-40B4-BE49-F238E27FC236}">
                <a16:creationId xmlns:a16="http://schemas.microsoft.com/office/drawing/2014/main" id="{FBD440FB-F6C6-7E41-88A7-E4156D50310C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 flipH="1">
            <a:off x="9024363" y="374308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4" name="Connector 51">
            <a:extLst>
              <a:ext uri="{FF2B5EF4-FFF2-40B4-BE49-F238E27FC236}">
                <a16:creationId xmlns:a16="http://schemas.microsoft.com/office/drawing/2014/main" id="{8727AAFA-9E82-9850-2406-3B943C3112BC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>
            <a:off x="108531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5" name="Connector 52">
            <a:extLst>
              <a:ext uri="{FF2B5EF4-FFF2-40B4-BE49-F238E27FC236}">
                <a16:creationId xmlns:a16="http://schemas.microsoft.com/office/drawing/2014/main" id="{92A8B5BE-C535-4333-A0B1-FE88A973AE50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 flipH="1">
            <a:off x="99387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6" name="Connector 53">
            <a:extLst>
              <a:ext uri="{FF2B5EF4-FFF2-40B4-BE49-F238E27FC236}">
                <a16:creationId xmlns:a16="http://schemas.microsoft.com/office/drawing/2014/main" id="{ECA24904-94C8-E26B-ED98-4E7367C72F3A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71955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7" name="Connector 54">
            <a:extLst>
              <a:ext uri="{FF2B5EF4-FFF2-40B4-BE49-F238E27FC236}">
                <a16:creationId xmlns:a16="http://schemas.microsoft.com/office/drawing/2014/main" id="{BE5F11B2-81CF-8345-C872-9AE957F995D4}"/>
              </a:ext>
            </a:extLst>
          </p:cNvPr>
          <p:cNvCxnSpPr/>
          <p:nvPr>
            <p:custDataLst>
              <p:tags r:id="rId46"/>
            </p:custDataLst>
          </p:nvPr>
        </p:nvCxnSpPr>
        <p:spPr>
          <a:xfrm>
            <a:off x="71955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8" name="Connector 56">
            <a:extLst>
              <a:ext uri="{FF2B5EF4-FFF2-40B4-BE49-F238E27FC236}">
                <a16:creationId xmlns:a16="http://schemas.microsoft.com/office/drawing/2014/main" id="{5596D913-E493-9903-1D1D-D37348D4D227}"/>
              </a:ext>
            </a:extLst>
          </p:cNvPr>
          <p:cNvCxnSpPr/>
          <p:nvPr>
            <p:custDataLst>
              <p:tags r:id="rId47"/>
            </p:custDataLst>
          </p:nvPr>
        </p:nvCxnSpPr>
        <p:spPr>
          <a:xfrm>
            <a:off x="81099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9" name="Connector 57">
            <a:extLst>
              <a:ext uri="{FF2B5EF4-FFF2-40B4-BE49-F238E27FC236}">
                <a16:creationId xmlns:a16="http://schemas.microsoft.com/office/drawing/2014/main" id="{2FC82B5A-5E5A-2132-8D3B-CB7B02C2CC65}"/>
              </a:ext>
            </a:extLst>
          </p:cNvPr>
          <p:cNvCxnSpPr/>
          <p:nvPr>
            <p:custDataLst>
              <p:tags r:id="rId48"/>
            </p:custDataLst>
          </p:nvPr>
        </p:nvCxnSpPr>
        <p:spPr>
          <a:xfrm>
            <a:off x="81099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0" name="Connector 59">
            <a:extLst>
              <a:ext uri="{FF2B5EF4-FFF2-40B4-BE49-F238E27FC236}">
                <a16:creationId xmlns:a16="http://schemas.microsoft.com/office/drawing/2014/main" id="{B52F8867-140D-9BA8-C146-FB59146CB027}"/>
              </a:ext>
            </a:extLst>
          </p:cNvPr>
          <p:cNvCxnSpPr/>
          <p:nvPr>
            <p:custDataLst>
              <p:tags r:id="rId49"/>
            </p:custDataLst>
          </p:nvPr>
        </p:nvCxnSpPr>
        <p:spPr>
          <a:xfrm flipH="1">
            <a:off x="7195563" y="447460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1" name="Connector 60">
            <a:extLst>
              <a:ext uri="{FF2B5EF4-FFF2-40B4-BE49-F238E27FC236}">
                <a16:creationId xmlns:a16="http://schemas.microsoft.com/office/drawing/2014/main" id="{B9100E51-05D6-BD5B-64D9-7F58A597586F}"/>
              </a:ext>
            </a:extLst>
          </p:cNvPr>
          <p:cNvCxnSpPr/>
          <p:nvPr>
            <p:custDataLst>
              <p:tags r:id="rId50"/>
            </p:custDataLst>
          </p:nvPr>
        </p:nvCxnSpPr>
        <p:spPr>
          <a:xfrm>
            <a:off x="90243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2" name="Connector 61">
            <a:extLst>
              <a:ext uri="{FF2B5EF4-FFF2-40B4-BE49-F238E27FC236}">
                <a16:creationId xmlns:a16="http://schemas.microsoft.com/office/drawing/2014/main" id="{39414D49-1E4A-1277-0ABE-B9E0480AE35B}"/>
              </a:ext>
            </a:extLst>
          </p:cNvPr>
          <p:cNvCxnSpPr/>
          <p:nvPr>
            <p:custDataLst>
              <p:tags r:id="rId51"/>
            </p:custDataLst>
          </p:nvPr>
        </p:nvCxnSpPr>
        <p:spPr>
          <a:xfrm>
            <a:off x="90243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3" name="Connector 63">
            <a:extLst>
              <a:ext uri="{FF2B5EF4-FFF2-40B4-BE49-F238E27FC236}">
                <a16:creationId xmlns:a16="http://schemas.microsoft.com/office/drawing/2014/main" id="{4E80FFAF-BACB-EFC2-0A16-747BF6DDED89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H="1">
            <a:off x="81099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4" name="Connector 64">
            <a:extLst>
              <a:ext uri="{FF2B5EF4-FFF2-40B4-BE49-F238E27FC236}">
                <a16:creationId xmlns:a16="http://schemas.microsoft.com/office/drawing/2014/main" id="{032CCF48-1E73-B395-67DE-8F447EE6159D}"/>
              </a:ext>
            </a:extLst>
          </p:cNvPr>
          <p:cNvCxnSpPr/>
          <p:nvPr>
            <p:custDataLst>
              <p:tags r:id="rId53"/>
            </p:custDataLst>
          </p:nvPr>
        </p:nvCxnSpPr>
        <p:spPr>
          <a:xfrm>
            <a:off x="99387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5" name="Connector 65">
            <a:extLst>
              <a:ext uri="{FF2B5EF4-FFF2-40B4-BE49-F238E27FC236}">
                <a16:creationId xmlns:a16="http://schemas.microsoft.com/office/drawing/2014/main" id="{8B99644C-C06F-9305-19D9-4B5E14673B27}"/>
              </a:ext>
            </a:extLst>
          </p:cNvPr>
          <p:cNvCxnSpPr/>
          <p:nvPr>
            <p:custDataLst>
              <p:tags r:id="rId54"/>
            </p:custDataLst>
          </p:nvPr>
        </p:nvCxnSpPr>
        <p:spPr>
          <a:xfrm>
            <a:off x="99387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6" name="Connector 67">
            <a:extLst>
              <a:ext uri="{FF2B5EF4-FFF2-40B4-BE49-F238E27FC236}">
                <a16:creationId xmlns:a16="http://schemas.microsoft.com/office/drawing/2014/main" id="{3D538A9F-DA75-A494-3779-B47FFE468448}"/>
              </a:ext>
            </a:extLst>
          </p:cNvPr>
          <p:cNvCxnSpPr/>
          <p:nvPr>
            <p:custDataLst>
              <p:tags r:id="rId55"/>
            </p:custDataLst>
          </p:nvPr>
        </p:nvCxnSpPr>
        <p:spPr>
          <a:xfrm flipH="1">
            <a:off x="90243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7" name="Connector 68">
            <a:extLst>
              <a:ext uri="{FF2B5EF4-FFF2-40B4-BE49-F238E27FC236}">
                <a16:creationId xmlns:a16="http://schemas.microsoft.com/office/drawing/2014/main" id="{D0EDFF02-4955-4D1B-B186-4ACA3C53D0A4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>
            <a:off x="10853163" y="447460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8" name="Connector 69">
            <a:extLst>
              <a:ext uri="{FF2B5EF4-FFF2-40B4-BE49-F238E27FC236}">
                <a16:creationId xmlns:a16="http://schemas.microsoft.com/office/drawing/2014/main" id="{3470A47C-FE82-7410-CCF9-675C215EC695}"/>
              </a:ext>
            </a:extLst>
          </p:cNvPr>
          <p:cNvCxnSpPr/>
          <p:nvPr>
            <p:custDataLst>
              <p:tags r:id="rId57"/>
            </p:custDataLst>
          </p:nvPr>
        </p:nvCxnSpPr>
        <p:spPr>
          <a:xfrm flipH="1">
            <a:off x="99387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9" name="Connector 70">
            <a:extLst>
              <a:ext uri="{FF2B5EF4-FFF2-40B4-BE49-F238E27FC236}">
                <a16:creationId xmlns:a16="http://schemas.microsoft.com/office/drawing/2014/main" id="{340D6787-DD13-E750-5DC3-32ECC3141F0B}"/>
              </a:ext>
            </a:extLst>
          </p:cNvPr>
          <p:cNvCxnSpPr/>
          <p:nvPr>
            <p:custDataLst>
              <p:tags r:id="rId58"/>
            </p:custDataLst>
          </p:nvPr>
        </p:nvCxnSpPr>
        <p:spPr>
          <a:xfrm>
            <a:off x="7195563" y="5206128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0" name="Connector 71">
            <a:extLst>
              <a:ext uri="{FF2B5EF4-FFF2-40B4-BE49-F238E27FC236}">
                <a16:creationId xmlns:a16="http://schemas.microsoft.com/office/drawing/2014/main" id="{8812EAEE-C510-077A-5733-6ADAF4018823}"/>
              </a:ext>
            </a:extLst>
          </p:cNvPr>
          <p:cNvCxnSpPr/>
          <p:nvPr>
            <p:custDataLst>
              <p:tags r:id="rId59"/>
            </p:custDataLst>
          </p:nvPr>
        </p:nvCxnSpPr>
        <p:spPr>
          <a:xfrm>
            <a:off x="8109963" y="5206128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1" name="Connector 72">
            <a:extLst>
              <a:ext uri="{FF2B5EF4-FFF2-40B4-BE49-F238E27FC236}">
                <a16:creationId xmlns:a16="http://schemas.microsoft.com/office/drawing/2014/main" id="{3CA04A9B-8C2A-4F54-6275-AA68420A6057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>
            <a:off x="9024363" y="5206128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2" name="Connector 73">
            <a:extLst>
              <a:ext uri="{FF2B5EF4-FFF2-40B4-BE49-F238E27FC236}">
                <a16:creationId xmlns:a16="http://schemas.microsoft.com/office/drawing/2014/main" id="{F3390D8D-F5C1-497D-EE98-6823D8BA38FE}"/>
              </a:ext>
            </a:extLst>
          </p:cNvPr>
          <p:cNvCxnSpPr/>
          <p:nvPr>
            <p:custDataLst>
              <p:tags r:id="rId61"/>
            </p:custDataLst>
          </p:nvPr>
        </p:nvCxnSpPr>
        <p:spPr>
          <a:xfrm>
            <a:off x="9938763" y="5206128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3" name="Oval 272">
            <a:extLst>
              <a:ext uri="{FF2B5EF4-FFF2-40B4-BE49-F238E27FC236}">
                <a16:creationId xmlns:a16="http://schemas.microsoft.com/office/drawing/2014/main" id="{D621E00E-AC37-5732-5EEC-BBD6A9A6ED4F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71315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D3F419F-584A-DFF4-5E64-318BD318DA65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0459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8EEC502E-BB27-4028-2616-913A582770A5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89603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B5BD0AAE-89FC-BBA6-C1F8-1C3A76948AC5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98747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9990BE61-D721-99E3-AECE-923F35520619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107891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358405F1-D80B-6820-1D80-639E66911AE7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71315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902F9050-4EE4-8997-55FB-42664870298A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80459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CC6DF206-20AD-5025-5AF5-306223A541E7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89603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95186225-F075-3138-B42E-672F026E2F0D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98747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8E9EC30E-7258-B554-DB6C-3E9363EC38D9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107891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4DB9552D-92A1-79B5-8E9F-D6D2E06690F0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71315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E2BEB095-A93A-B3B8-0808-ECAA2072E40C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80459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B398246B-990E-B452-58FC-254EAA8D8274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89603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D756ECEE-FBE2-2FB9-A0C8-98DF9826A8EB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98747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5E2A35DD-CED4-7460-F5E6-6BC8D2FA12DB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107891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EDCF99C8-0098-2E84-A82A-713F5E612316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71315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2DAB2090-4577-C263-A9EB-606750445C94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80459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71B8DFDE-564B-E78F-C66F-7CF6F67B7CDE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89603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5FEE3F85-6BA1-74CB-4A12-D1821F298EE9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98747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415F8D6F-FD4D-B053-8173-CAB93A5C9066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107891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FE2B7EDF-88E5-109A-D73B-BC7963927D85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7131555" y="514212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7A42BDC8-2514-77CA-0D00-CE4413D45B29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8045955" y="5142120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F107BF91-3D20-F0D7-47F5-9475041C9A2B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8960355" y="5142120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6AD54855-D63B-4F36-4179-FA0F7DA43A82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9874755" y="5142120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2357BE4F-FD0E-6E11-069B-5F65F9C08B4E}"/>
              </a:ext>
            </a:extLst>
          </p:cNvPr>
          <p:cNvSpPr/>
          <p:nvPr>
            <p:custDataLst>
              <p:tags r:id="rId86"/>
            </p:custDataLst>
          </p:nvPr>
        </p:nvSpPr>
        <p:spPr>
          <a:xfrm>
            <a:off x="10789155" y="514212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874F57DC-8629-B155-366E-5E0717FC6F09}"/>
              </a:ext>
            </a:extLst>
          </p:cNvPr>
          <p:cNvGrpSpPr/>
          <p:nvPr>
            <p:custDataLst>
              <p:tags r:id="rId87"/>
            </p:custDataLst>
          </p:nvPr>
        </p:nvGrpSpPr>
        <p:grpSpPr>
          <a:xfrm>
            <a:off x="7131555" y="2216040"/>
            <a:ext cx="3785616" cy="3054096"/>
            <a:chOff x="7131555" y="1866236"/>
            <a:chExt cx="3785616" cy="3054096"/>
          </a:xfrm>
        </p:grpSpPr>
        <p:cxnSp>
          <p:nvCxnSpPr>
            <p:cNvPr id="299" name="Connector 17">
              <a:extLst>
                <a:ext uri="{FF2B5EF4-FFF2-40B4-BE49-F238E27FC236}">
                  <a16:creationId xmlns:a16="http://schemas.microsoft.com/office/drawing/2014/main" id="{105277D2-5D81-14ED-E1DF-29A91A81ECC1}"/>
                </a:ext>
              </a:extLst>
            </p:cNvPr>
            <p:cNvCxnSpPr/>
            <p:nvPr/>
          </p:nvCxnSpPr>
          <p:spPr>
            <a:xfrm>
              <a:off x="10853163" y="193024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0" name="Connector 18">
              <a:extLst>
                <a:ext uri="{FF2B5EF4-FFF2-40B4-BE49-F238E27FC236}">
                  <a16:creationId xmlns:a16="http://schemas.microsoft.com/office/drawing/2014/main" id="{1A346F9D-FA02-C30A-E23D-6902C2D5B067}"/>
                </a:ext>
              </a:extLst>
            </p:cNvPr>
            <p:cNvCxnSpPr/>
            <p:nvPr/>
          </p:nvCxnSpPr>
          <p:spPr>
            <a:xfrm flipH="1">
              <a:off x="9938763" y="193024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1" name="Connector 33">
              <a:extLst>
                <a:ext uri="{FF2B5EF4-FFF2-40B4-BE49-F238E27FC236}">
                  <a16:creationId xmlns:a16="http://schemas.microsoft.com/office/drawing/2014/main" id="{7E12833A-E543-EC83-5202-5C7CABCCF786}"/>
                </a:ext>
              </a:extLst>
            </p:cNvPr>
            <p:cNvCxnSpPr/>
            <p:nvPr/>
          </p:nvCxnSpPr>
          <p:spPr>
            <a:xfrm flipH="1">
              <a:off x="9024363" y="266176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2" name="Connector 34">
              <a:extLst>
                <a:ext uri="{FF2B5EF4-FFF2-40B4-BE49-F238E27FC236}">
                  <a16:creationId xmlns:a16="http://schemas.microsoft.com/office/drawing/2014/main" id="{E07D2C92-F9FE-2EFF-218F-8C8B177D575C}"/>
                </a:ext>
              </a:extLst>
            </p:cNvPr>
            <p:cNvCxnSpPr/>
            <p:nvPr/>
          </p:nvCxnSpPr>
          <p:spPr>
            <a:xfrm>
              <a:off x="10853163" y="266176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3" name="Connector 46">
              <a:extLst>
                <a:ext uri="{FF2B5EF4-FFF2-40B4-BE49-F238E27FC236}">
                  <a16:creationId xmlns:a16="http://schemas.microsoft.com/office/drawing/2014/main" id="{9EE0BB4D-ED67-AD2C-B91D-DE49711A8DFB}"/>
                </a:ext>
              </a:extLst>
            </p:cNvPr>
            <p:cNvCxnSpPr/>
            <p:nvPr/>
          </p:nvCxnSpPr>
          <p:spPr>
            <a:xfrm flipH="1">
              <a:off x="8109963" y="339328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4" name="Connector 51">
              <a:extLst>
                <a:ext uri="{FF2B5EF4-FFF2-40B4-BE49-F238E27FC236}">
                  <a16:creationId xmlns:a16="http://schemas.microsoft.com/office/drawing/2014/main" id="{8987570F-80A7-583D-603F-5A5CB5F43A8D}"/>
                </a:ext>
              </a:extLst>
            </p:cNvPr>
            <p:cNvCxnSpPr/>
            <p:nvPr/>
          </p:nvCxnSpPr>
          <p:spPr>
            <a:xfrm>
              <a:off x="10853163" y="339328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5" name="Connector 59">
              <a:extLst>
                <a:ext uri="{FF2B5EF4-FFF2-40B4-BE49-F238E27FC236}">
                  <a16:creationId xmlns:a16="http://schemas.microsoft.com/office/drawing/2014/main" id="{39724A61-E02C-58A9-D169-EADE5064C7BB}"/>
                </a:ext>
              </a:extLst>
            </p:cNvPr>
            <p:cNvCxnSpPr/>
            <p:nvPr/>
          </p:nvCxnSpPr>
          <p:spPr>
            <a:xfrm flipH="1">
              <a:off x="7195563" y="412480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6" name="Connector 68">
              <a:extLst>
                <a:ext uri="{FF2B5EF4-FFF2-40B4-BE49-F238E27FC236}">
                  <a16:creationId xmlns:a16="http://schemas.microsoft.com/office/drawing/2014/main" id="{C559BC32-F76B-9DE5-9EDF-D2865A13AE2D}"/>
                </a:ext>
              </a:extLst>
            </p:cNvPr>
            <p:cNvCxnSpPr/>
            <p:nvPr/>
          </p:nvCxnSpPr>
          <p:spPr>
            <a:xfrm>
              <a:off x="10853163" y="412480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6D3BB983-C9D5-ED3E-2C56-346E5027A3FD}"/>
                </a:ext>
              </a:extLst>
            </p:cNvPr>
            <p:cNvSpPr/>
            <p:nvPr/>
          </p:nvSpPr>
          <p:spPr>
            <a:xfrm>
              <a:off x="10789155" y="186623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B7D94B7A-B275-0BB9-8C10-C5CB6BE3FA86}"/>
                </a:ext>
              </a:extLst>
            </p:cNvPr>
            <p:cNvSpPr/>
            <p:nvPr/>
          </p:nvSpPr>
          <p:spPr>
            <a:xfrm>
              <a:off x="9874755" y="259775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F860C5E9-8249-3421-E222-4B0B44A0BA1C}"/>
                </a:ext>
              </a:extLst>
            </p:cNvPr>
            <p:cNvSpPr/>
            <p:nvPr/>
          </p:nvSpPr>
          <p:spPr>
            <a:xfrm>
              <a:off x="10789155" y="259775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68473F33-F683-EE0A-5C7A-E70BD12BF67E}"/>
                </a:ext>
              </a:extLst>
            </p:cNvPr>
            <p:cNvSpPr/>
            <p:nvPr/>
          </p:nvSpPr>
          <p:spPr>
            <a:xfrm>
              <a:off x="8960355" y="332927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F397E3A-C4D7-EF90-EDF3-4DD882CEF564}"/>
                </a:ext>
              </a:extLst>
            </p:cNvPr>
            <p:cNvSpPr/>
            <p:nvPr/>
          </p:nvSpPr>
          <p:spPr>
            <a:xfrm>
              <a:off x="10789155" y="332927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471826ED-6880-4079-A85F-59BD6D29D9BC}"/>
                </a:ext>
              </a:extLst>
            </p:cNvPr>
            <p:cNvSpPr/>
            <p:nvPr/>
          </p:nvSpPr>
          <p:spPr>
            <a:xfrm>
              <a:off x="8045955" y="406079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DAAD5B31-D819-BD46-A10A-4383E6449090}"/>
                </a:ext>
              </a:extLst>
            </p:cNvPr>
            <p:cNvSpPr/>
            <p:nvPr/>
          </p:nvSpPr>
          <p:spPr>
            <a:xfrm>
              <a:off x="10789155" y="406079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BA42DB81-10C0-D0E0-11F2-20365707DCDF}"/>
                </a:ext>
              </a:extLst>
            </p:cNvPr>
            <p:cNvSpPr/>
            <p:nvPr/>
          </p:nvSpPr>
          <p:spPr>
            <a:xfrm>
              <a:off x="7131555" y="479231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B580A154-80D5-424B-1101-94754EB853DF}"/>
                </a:ext>
              </a:extLst>
            </p:cNvPr>
            <p:cNvSpPr/>
            <p:nvPr/>
          </p:nvSpPr>
          <p:spPr>
            <a:xfrm>
              <a:off x="10789155" y="479231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787593E3-CB90-0F49-9C07-2B9E57A18C30}"/>
                  </a:ext>
                </a:extLst>
              </p:cNvPr>
              <p:cNvSpPr txBox="1"/>
              <p:nvPr>
                <p:custDataLst>
                  <p:tags r:id="rId88"/>
                </p:custDataLst>
              </p:nvPr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787593E3-CB90-0F49-9C07-2B9E57A18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7"/>
                </p:custDataLst>
              </p:nvPr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9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AB0B9B75-A300-584B-700D-24BC91D96C88}"/>
                  </a:ext>
                </a:extLst>
              </p:cNvPr>
              <p:cNvSpPr txBox="1"/>
              <p:nvPr>
                <p:custDataLst>
                  <p:tags r:id="rId89"/>
                </p:custDataLst>
              </p:nvPr>
            </p:nvSpPr>
            <p:spPr>
              <a:xfrm>
                <a:off x="10958472" y="3202192"/>
                <a:ext cx="6397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AB0B9B75-A300-584B-700D-24BC91D96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9"/>
                </p:custDataLst>
              </p:nvPr>
            </p:nvSpPr>
            <p:spPr>
              <a:xfrm>
                <a:off x="10958472" y="3202192"/>
                <a:ext cx="639773" cy="584775"/>
              </a:xfrm>
              <a:prstGeom prst="rect">
                <a:avLst/>
              </a:prstGeom>
              <a:blipFill>
                <a:blip r:embed="rId10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53665FF2-A9C9-1CFA-A55C-E68B2CAE552D}"/>
                  </a:ext>
                </a:extLst>
              </p:cNvPr>
              <p:cNvSpPr txBox="1"/>
              <p:nvPr>
                <p:custDataLst>
                  <p:tags r:id="rId90"/>
                </p:custDataLst>
              </p:nvPr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53665FF2-A9C9-1CFA-A55C-E68B2CAE5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1"/>
                </p:custDataLst>
              </p:nvPr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blipFill>
                <a:blip r:embed="rId10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7433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00E90-1E89-CD52-6D08-68740213E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91701-EE31-15E6-2A1A-8387021A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13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E0696FB8-14DD-97EA-9836-D457D817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A45788-0D84-E255-A28C-75F1426BDFA2}"/>
                  </a:ext>
                </a:extLst>
              </p:cNvPr>
              <p:cNvSpPr txBox="1"/>
              <p:nvPr/>
            </p:nvSpPr>
            <p:spPr>
              <a:xfrm>
                <a:off x="925139" y="1930244"/>
                <a:ext cx="5484039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Finding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Compute weight interior cycle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A45788-0D84-E255-A28C-75F1426B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39" y="1930244"/>
                <a:ext cx="5484039" cy="1261884"/>
              </a:xfrm>
              <a:prstGeom prst="rect">
                <a:avLst/>
              </a:prstGeom>
              <a:blipFill>
                <a:blip r:embed="rId4"/>
                <a:stretch>
                  <a:fillRect l="-2336" t="-5797" r="-111" b="-9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3F39719-13D0-D6F2-F182-C40853E5D895}"/>
              </a:ext>
            </a:extLst>
          </p:cNvPr>
          <p:cNvGrpSpPr/>
          <p:nvPr/>
        </p:nvGrpSpPr>
        <p:grpSpPr>
          <a:xfrm>
            <a:off x="7195563" y="2294194"/>
            <a:ext cx="3657600" cy="2926080"/>
            <a:chOff x="7195563" y="2280048"/>
            <a:chExt cx="3657600" cy="2926080"/>
          </a:xfrm>
          <a:solidFill>
            <a:schemeClr val="tx2">
              <a:lumMod val="50000"/>
              <a:lumOff val="50000"/>
            </a:schemeClr>
          </a:solidFill>
        </p:grpSpPr>
        <p:cxnSp>
          <p:nvCxnSpPr>
            <p:cNvPr id="6" name="Connector 2">
              <a:extLst>
                <a:ext uri="{FF2B5EF4-FFF2-40B4-BE49-F238E27FC236}">
                  <a16:creationId xmlns:a16="http://schemas.microsoft.com/office/drawing/2014/main" id="{E2F25B82-3F18-F423-55BE-47D9BA67A81D}"/>
                </a:ext>
              </a:extLst>
            </p:cNvPr>
            <p:cNvCxnSpPr/>
            <p:nvPr/>
          </p:nvCxnSpPr>
          <p:spPr>
            <a:xfrm>
              <a:off x="7195563" y="2280048"/>
              <a:ext cx="914400" cy="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Connector 5">
              <a:extLst>
                <a:ext uri="{FF2B5EF4-FFF2-40B4-BE49-F238E27FC236}">
                  <a16:creationId xmlns:a16="http://schemas.microsoft.com/office/drawing/2014/main" id="{974ECFEE-BDBA-AF70-7B63-F74C08D6B543}"/>
                </a:ext>
              </a:extLst>
            </p:cNvPr>
            <p:cNvCxnSpPr/>
            <p:nvPr/>
          </p:nvCxnSpPr>
          <p:spPr>
            <a:xfrm>
              <a:off x="8109963" y="2280048"/>
              <a:ext cx="914400" cy="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Connector 8">
              <a:extLst>
                <a:ext uri="{FF2B5EF4-FFF2-40B4-BE49-F238E27FC236}">
                  <a16:creationId xmlns:a16="http://schemas.microsoft.com/office/drawing/2014/main" id="{50E44FED-C921-3632-1D7C-E51896D1F0B7}"/>
                </a:ext>
              </a:extLst>
            </p:cNvPr>
            <p:cNvCxnSpPr/>
            <p:nvPr/>
          </p:nvCxnSpPr>
          <p:spPr>
            <a:xfrm flipH="1">
              <a:off x="7195563" y="2280048"/>
              <a:ext cx="91440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Connector 9">
              <a:extLst>
                <a:ext uri="{FF2B5EF4-FFF2-40B4-BE49-F238E27FC236}">
                  <a16:creationId xmlns:a16="http://schemas.microsoft.com/office/drawing/2014/main" id="{4911887B-0F7C-D2C2-0B5A-B6A0299A7559}"/>
                </a:ext>
              </a:extLst>
            </p:cNvPr>
            <p:cNvCxnSpPr/>
            <p:nvPr/>
          </p:nvCxnSpPr>
          <p:spPr>
            <a:xfrm>
              <a:off x="9024363" y="2280048"/>
              <a:ext cx="914400" cy="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2" name="Connector 12">
              <a:extLst>
                <a:ext uri="{FF2B5EF4-FFF2-40B4-BE49-F238E27FC236}">
                  <a16:creationId xmlns:a16="http://schemas.microsoft.com/office/drawing/2014/main" id="{7C2C3A57-5FAB-49D4-5218-28AC19805FE8}"/>
                </a:ext>
              </a:extLst>
            </p:cNvPr>
            <p:cNvCxnSpPr/>
            <p:nvPr/>
          </p:nvCxnSpPr>
          <p:spPr>
            <a:xfrm flipH="1">
              <a:off x="8109963" y="2280048"/>
              <a:ext cx="91440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" name="Connector 13">
              <a:extLst>
                <a:ext uri="{FF2B5EF4-FFF2-40B4-BE49-F238E27FC236}">
                  <a16:creationId xmlns:a16="http://schemas.microsoft.com/office/drawing/2014/main" id="{ED95CA2B-C5EE-78A5-00FB-26C66DC2F776}"/>
                </a:ext>
              </a:extLst>
            </p:cNvPr>
            <p:cNvCxnSpPr/>
            <p:nvPr/>
          </p:nvCxnSpPr>
          <p:spPr>
            <a:xfrm>
              <a:off x="9938763" y="2280048"/>
              <a:ext cx="914400" cy="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Connector 16">
              <a:extLst>
                <a:ext uri="{FF2B5EF4-FFF2-40B4-BE49-F238E27FC236}">
                  <a16:creationId xmlns:a16="http://schemas.microsoft.com/office/drawing/2014/main" id="{D2914897-3981-B643-76BA-7867BF4D56EE}"/>
                </a:ext>
              </a:extLst>
            </p:cNvPr>
            <p:cNvCxnSpPr/>
            <p:nvPr/>
          </p:nvCxnSpPr>
          <p:spPr>
            <a:xfrm flipH="1">
              <a:off x="9024363" y="2280048"/>
              <a:ext cx="91440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Connector 17">
              <a:extLst>
                <a:ext uri="{FF2B5EF4-FFF2-40B4-BE49-F238E27FC236}">
                  <a16:creationId xmlns:a16="http://schemas.microsoft.com/office/drawing/2014/main" id="{2E1E7702-3629-5649-52FA-93C8286B45A7}"/>
                </a:ext>
              </a:extLst>
            </p:cNvPr>
            <p:cNvCxnSpPr/>
            <p:nvPr/>
          </p:nvCxnSpPr>
          <p:spPr>
            <a:xfrm>
              <a:off x="10853163" y="2280048"/>
              <a:ext cx="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Connector 18">
              <a:extLst>
                <a:ext uri="{FF2B5EF4-FFF2-40B4-BE49-F238E27FC236}">
                  <a16:creationId xmlns:a16="http://schemas.microsoft.com/office/drawing/2014/main" id="{4C6FA327-F08B-74FA-6B83-00DE6BBF1F7D}"/>
                </a:ext>
              </a:extLst>
            </p:cNvPr>
            <p:cNvCxnSpPr/>
            <p:nvPr/>
          </p:nvCxnSpPr>
          <p:spPr>
            <a:xfrm flipH="1">
              <a:off x="9938763" y="2280048"/>
              <a:ext cx="91440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3" name="Connector 33">
              <a:extLst>
                <a:ext uri="{FF2B5EF4-FFF2-40B4-BE49-F238E27FC236}">
                  <a16:creationId xmlns:a16="http://schemas.microsoft.com/office/drawing/2014/main" id="{E0A3EF01-FC76-D617-890D-FAE59415AA64}"/>
                </a:ext>
              </a:extLst>
            </p:cNvPr>
            <p:cNvCxnSpPr/>
            <p:nvPr/>
          </p:nvCxnSpPr>
          <p:spPr>
            <a:xfrm flipH="1">
              <a:off x="9024363" y="3011568"/>
              <a:ext cx="91440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Connector 34">
              <a:extLst>
                <a:ext uri="{FF2B5EF4-FFF2-40B4-BE49-F238E27FC236}">
                  <a16:creationId xmlns:a16="http://schemas.microsoft.com/office/drawing/2014/main" id="{80CD912C-A551-4747-A9B9-DB68714493F9}"/>
                </a:ext>
              </a:extLst>
            </p:cNvPr>
            <p:cNvCxnSpPr/>
            <p:nvPr/>
          </p:nvCxnSpPr>
          <p:spPr>
            <a:xfrm>
              <a:off x="10853163" y="3011568"/>
              <a:ext cx="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7" name="Connector 35">
              <a:extLst>
                <a:ext uri="{FF2B5EF4-FFF2-40B4-BE49-F238E27FC236}">
                  <a16:creationId xmlns:a16="http://schemas.microsoft.com/office/drawing/2014/main" id="{FA469FEE-BEEA-87C5-EC0E-A588F75D90DF}"/>
                </a:ext>
              </a:extLst>
            </p:cNvPr>
            <p:cNvCxnSpPr/>
            <p:nvPr/>
          </p:nvCxnSpPr>
          <p:spPr>
            <a:xfrm flipH="1">
              <a:off x="9938763" y="3011568"/>
              <a:ext cx="91440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9" name="Connector 36">
              <a:extLst>
                <a:ext uri="{FF2B5EF4-FFF2-40B4-BE49-F238E27FC236}">
                  <a16:creationId xmlns:a16="http://schemas.microsoft.com/office/drawing/2014/main" id="{FD6FC44A-9BDA-0B3A-B476-A64D2C94FDBF}"/>
                </a:ext>
              </a:extLst>
            </p:cNvPr>
            <p:cNvCxnSpPr/>
            <p:nvPr/>
          </p:nvCxnSpPr>
          <p:spPr>
            <a:xfrm>
              <a:off x="7195563" y="3743088"/>
              <a:ext cx="914400" cy="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3" name="Connector 39">
              <a:extLst>
                <a:ext uri="{FF2B5EF4-FFF2-40B4-BE49-F238E27FC236}">
                  <a16:creationId xmlns:a16="http://schemas.microsoft.com/office/drawing/2014/main" id="{2133776A-7EF6-EAD9-39E9-9080C80F6FEF}"/>
                </a:ext>
              </a:extLst>
            </p:cNvPr>
            <p:cNvCxnSpPr/>
            <p:nvPr/>
          </p:nvCxnSpPr>
          <p:spPr>
            <a:xfrm>
              <a:off x="8109963" y="3743088"/>
              <a:ext cx="914400" cy="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5" name="Connector 42">
              <a:extLst>
                <a:ext uri="{FF2B5EF4-FFF2-40B4-BE49-F238E27FC236}">
                  <a16:creationId xmlns:a16="http://schemas.microsoft.com/office/drawing/2014/main" id="{61AC7817-4978-4390-25D1-972B5E2BCA00}"/>
                </a:ext>
              </a:extLst>
            </p:cNvPr>
            <p:cNvCxnSpPr/>
            <p:nvPr/>
          </p:nvCxnSpPr>
          <p:spPr>
            <a:xfrm flipH="1">
              <a:off x="7195563" y="3743088"/>
              <a:ext cx="91440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9" name="Connector 44">
              <a:extLst>
                <a:ext uri="{FF2B5EF4-FFF2-40B4-BE49-F238E27FC236}">
                  <a16:creationId xmlns:a16="http://schemas.microsoft.com/office/drawing/2014/main" id="{D390D238-3D0D-6DB4-D802-A65184DD0431}"/>
                </a:ext>
              </a:extLst>
            </p:cNvPr>
            <p:cNvCxnSpPr/>
            <p:nvPr/>
          </p:nvCxnSpPr>
          <p:spPr>
            <a:xfrm>
              <a:off x="9024363" y="3743088"/>
              <a:ext cx="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1" name="Connector 46">
              <a:extLst>
                <a:ext uri="{FF2B5EF4-FFF2-40B4-BE49-F238E27FC236}">
                  <a16:creationId xmlns:a16="http://schemas.microsoft.com/office/drawing/2014/main" id="{6E9AC383-66C6-7EED-D643-C881DE172770}"/>
                </a:ext>
              </a:extLst>
            </p:cNvPr>
            <p:cNvCxnSpPr/>
            <p:nvPr/>
          </p:nvCxnSpPr>
          <p:spPr>
            <a:xfrm flipH="1">
              <a:off x="8109963" y="3743088"/>
              <a:ext cx="91440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8" name="Connector 51">
              <a:extLst>
                <a:ext uri="{FF2B5EF4-FFF2-40B4-BE49-F238E27FC236}">
                  <a16:creationId xmlns:a16="http://schemas.microsoft.com/office/drawing/2014/main" id="{BF1469EB-FB58-2016-0DA9-9A5401E27D4A}"/>
                </a:ext>
              </a:extLst>
            </p:cNvPr>
            <p:cNvCxnSpPr/>
            <p:nvPr/>
          </p:nvCxnSpPr>
          <p:spPr>
            <a:xfrm>
              <a:off x="10853163" y="3743088"/>
              <a:ext cx="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9" name="Connector 52">
              <a:extLst>
                <a:ext uri="{FF2B5EF4-FFF2-40B4-BE49-F238E27FC236}">
                  <a16:creationId xmlns:a16="http://schemas.microsoft.com/office/drawing/2014/main" id="{A94FEF66-259C-1200-CCEB-528F030CC7EF}"/>
                </a:ext>
              </a:extLst>
            </p:cNvPr>
            <p:cNvCxnSpPr/>
            <p:nvPr/>
          </p:nvCxnSpPr>
          <p:spPr>
            <a:xfrm flipH="1">
              <a:off x="9938763" y="3743088"/>
              <a:ext cx="91440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4" name="Connector 59">
              <a:extLst>
                <a:ext uri="{FF2B5EF4-FFF2-40B4-BE49-F238E27FC236}">
                  <a16:creationId xmlns:a16="http://schemas.microsoft.com/office/drawing/2014/main" id="{2CF2017A-6278-9266-89A7-980CA3E48313}"/>
                </a:ext>
              </a:extLst>
            </p:cNvPr>
            <p:cNvCxnSpPr/>
            <p:nvPr/>
          </p:nvCxnSpPr>
          <p:spPr>
            <a:xfrm flipH="1">
              <a:off x="7195563" y="4474608"/>
              <a:ext cx="91440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1" name="Connector 68">
              <a:extLst>
                <a:ext uri="{FF2B5EF4-FFF2-40B4-BE49-F238E27FC236}">
                  <a16:creationId xmlns:a16="http://schemas.microsoft.com/office/drawing/2014/main" id="{EED8FE39-F8D8-EB09-B93B-302D1094C992}"/>
                </a:ext>
              </a:extLst>
            </p:cNvPr>
            <p:cNvCxnSpPr/>
            <p:nvPr/>
          </p:nvCxnSpPr>
          <p:spPr>
            <a:xfrm>
              <a:off x="10853163" y="4474608"/>
              <a:ext cx="0" cy="73152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4" name="Connector 71">
              <a:extLst>
                <a:ext uri="{FF2B5EF4-FFF2-40B4-BE49-F238E27FC236}">
                  <a16:creationId xmlns:a16="http://schemas.microsoft.com/office/drawing/2014/main" id="{89A46B21-7AC4-4D89-6AC6-28B8DF4D34B7}"/>
                </a:ext>
              </a:extLst>
            </p:cNvPr>
            <p:cNvCxnSpPr/>
            <p:nvPr/>
          </p:nvCxnSpPr>
          <p:spPr>
            <a:xfrm>
              <a:off x="8109963" y="5206128"/>
              <a:ext cx="914400" cy="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5" name="Connector 72">
              <a:extLst>
                <a:ext uri="{FF2B5EF4-FFF2-40B4-BE49-F238E27FC236}">
                  <a16:creationId xmlns:a16="http://schemas.microsoft.com/office/drawing/2014/main" id="{7AF276B9-B055-47D9-8E69-AC3DB95A4AA5}"/>
                </a:ext>
              </a:extLst>
            </p:cNvPr>
            <p:cNvCxnSpPr/>
            <p:nvPr/>
          </p:nvCxnSpPr>
          <p:spPr>
            <a:xfrm>
              <a:off x="9024363" y="5206128"/>
              <a:ext cx="914400" cy="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6" name="Connector 73">
              <a:extLst>
                <a:ext uri="{FF2B5EF4-FFF2-40B4-BE49-F238E27FC236}">
                  <a16:creationId xmlns:a16="http://schemas.microsoft.com/office/drawing/2014/main" id="{6007F890-7D53-7C13-1068-BEBE91560D89}"/>
                </a:ext>
              </a:extLst>
            </p:cNvPr>
            <p:cNvCxnSpPr/>
            <p:nvPr/>
          </p:nvCxnSpPr>
          <p:spPr>
            <a:xfrm>
              <a:off x="9938763" y="5206128"/>
              <a:ext cx="914400" cy="0"/>
            </a:xfrm>
            <a:prstGeom prst="line">
              <a:avLst/>
            </a:prstGeom>
            <a:grpFill/>
            <a:ln w="762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E03739C-2D7E-31CB-AD97-33117D1EFE81}"/>
              </a:ext>
            </a:extLst>
          </p:cNvPr>
          <p:cNvGrpSpPr/>
          <p:nvPr/>
        </p:nvGrpSpPr>
        <p:grpSpPr>
          <a:xfrm>
            <a:off x="7131555" y="2216040"/>
            <a:ext cx="3785616" cy="3054096"/>
            <a:chOff x="7131555" y="2216040"/>
            <a:chExt cx="3785616" cy="3054096"/>
          </a:xfrm>
          <a:solidFill>
            <a:schemeClr val="tx2">
              <a:lumMod val="50000"/>
              <a:lumOff val="50000"/>
            </a:schemeClr>
          </a:solidFill>
        </p:grpSpPr>
        <p:cxnSp>
          <p:nvCxnSpPr>
            <p:cNvPr id="7" name="Connector 3">
              <a:extLst>
                <a:ext uri="{FF2B5EF4-FFF2-40B4-BE49-F238E27FC236}">
                  <a16:creationId xmlns:a16="http://schemas.microsoft.com/office/drawing/2014/main" id="{E92A5508-E156-FF9F-4E85-E01DD83A8CD7}"/>
                </a:ext>
              </a:extLst>
            </p:cNvPr>
            <p:cNvCxnSpPr/>
            <p:nvPr/>
          </p:nvCxnSpPr>
          <p:spPr>
            <a:xfrm>
              <a:off x="7195563" y="228004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Connector 6">
              <a:extLst>
                <a:ext uri="{FF2B5EF4-FFF2-40B4-BE49-F238E27FC236}">
                  <a16:creationId xmlns:a16="http://schemas.microsoft.com/office/drawing/2014/main" id="{22A629DB-C7CF-34DC-7FE0-1F7B5108E380}"/>
                </a:ext>
              </a:extLst>
            </p:cNvPr>
            <p:cNvCxnSpPr/>
            <p:nvPr/>
          </p:nvCxnSpPr>
          <p:spPr>
            <a:xfrm>
              <a:off x="8109963" y="228004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Connector 10">
              <a:extLst>
                <a:ext uri="{FF2B5EF4-FFF2-40B4-BE49-F238E27FC236}">
                  <a16:creationId xmlns:a16="http://schemas.microsoft.com/office/drawing/2014/main" id="{379F1867-FFE7-10C7-717F-972F09014303}"/>
                </a:ext>
              </a:extLst>
            </p:cNvPr>
            <p:cNvCxnSpPr/>
            <p:nvPr/>
          </p:nvCxnSpPr>
          <p:spPr>
            <a:xfrm>
              <a:off x="9024363" y="228004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Connector 14">
              <a:extLst>
                <a:ext uri="{FF2B5EF4-FFF2-40B4-BE49-F238E27FC236}">
                  <a16:creationId xmlns:a16="http://schemas.microsoft.com/office/drawing/2014/main" id="{18B1B85F-C16B-8FF4-9B1B-065AEFA1F406}"/>
                </a:ext>
              </a:extLst>
            </p:cNvPr>
            <p:cNvCxnSpPr/>
            <p:nvPr/>
          </p:nvCxnSpPr>
          <p:spPr>
            <a:xfrm>
              <a:off x="9938763" y="228004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8" name="Connector 19">
              <a:extLst>
                <a:ext uri="{FF2B5EF4-FFF2-40B4-BE49-F238E27FC236}">
                  <a16:creationId xmlns:a16="http://schemas.microsoft.com/office/drawing/2014/main" id="{F6E937F3-338A-770B-B551-C27CD43CF687}"/>
                </a:ext>
              </a:extLst>
            </p:cNvPr>
            <p:cNvCxnSpPr/>
            <p:nvPr/>
          </p:nvCxnSpPr>
          <p:spPr>
            <a:xfrm>
              <a:off x="7195563" y="3011568"/>
              <a:ext cx="914400" cy="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Connector 20">
              <a:extLst>
                <a:ext uri="{FF2B5EF4-FFF2-40B4-BE49-F238E27FC236}">
                  <a16:creationId xmlns:a16="http://schemas.microsoft.com/office/drawing/2014/main" id="{8E3D5D89-0454-8E1E-881E-EF85790F3E44}"/>
                </a:ext>
              </a:extLst>
            </p:cNvPr>
            <p:cNvCxnSpPr/>
            <p:nvPr/>
          </p:nvCxnSpPr>
          <p:spPr>
            <a:xfrm>
              <a:off x="7195563" y="301156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Connector 22">
              <a:extLst>
                <a:ext uri="{FF2B5EF4-FFF2-40B4-BE49-F238E27FC236}">
                  <a16:creationId xmlns:a16="http://schemas.microsoft.com/office/drawing/2014/main" id="{BCAD359F-D746-14F6-F0F0-63DDB86AB2DD}"/>
                </a:ext>
              </a:extLst>
            </p:cNvPr>
            <p:cNvCxnSpPr/>
            <p:nvPr/>
          </p:nvCxnSpPr>
          <p:spPr>
            <a:xfrm>
              <a:off x="8109963" y="3011568"/>
              <a:ext cx="914400" cy="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Connector 23">
              <a:extLst>
                <a:ext uri="{FF2B5EF4-FFF2-40B4-BE49-F238E27FC236}">
                  <a16:creationId xmlns:a16="http://schemas.microsoft.com/office/drawing/2014/main" id="{86C98683-1106-0EFF-6943-8AF9A35D60EC}"/>
                </a:ext>
              </a:extLst>
            </p:cNvPr>
            <p:cNvCxnSpPr/>
            <p:nvPr/>
          </p:nvCxnSpPr>
          <p:spPr>
            <a:xfrm>
              <a:off x="8109963" y="301156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Connector 25">
              <a:extLst>
                <a:ext uri="{FF2B5EF4-FFF2-40B4-BE49-F238E27FC236}">
                  <a16:creationId xmlns:a16="http://schemas.microsoft.com/office/drawing/2014/main" id="{91AFD75C-2AC0-DE26-07B9-8C3A197DF362}"/>
                </a:ext>
              </a:extLst>
            </p:cNvPr>
            <p:cNvCxnSpPr/>
            <p:nvPr/>
          </p:nvCxnSpPr>
          <p:spPr>
            <a:xfrm flipH="1">
              <a:off x="7195563" y="3011568"/>
              <a:ext cx="91440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Connector 26">
              <a:extLst>
                <a:ext uri="{FF2B5EF4-FFF2-40B4-BE49-F238E27FC236}">
                  <a16:creationId xmlns:a16="http://schemas.microsoft.com/office/drawing/2014/main" id="{09844F33-18E0-AC71-D086-3A253A9E0773}"/>
                </a:ext>
              </a:extLst>
            </p:cNvPr>
            <p:cNvCxnSpPr/>
            <p:nvPr/>
          </p:nvCxnSpPr>
          <p:spPr>
            <a:xfrm>
              <a:off x="9024363" y="3011568"/>
              <a:ext cx="914400" cy="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onnector 27">
              <a:extLst>
                <a:ext uri="{FF2B5EF4-FFF2-40B4-BE49-F238E27FC236}">
                  <a16:creationId xmlns:a16="http://schemas.microsoft.com/office/drawing/2014/main" id="{E20DCD21-91F7-3A5C-E43B-93BDDE621A80}"/>
                </a:ext>
              </a:extLst>
            </p:cNvPr>
            <p:cNvCxnSpPr/>
            <p:nvPr/>
          </p:nvCxnSpPr>
          <p:spPr>
            <a:xfrm>
              <a:off x="9024363" y="301156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Connector 29">
              <a:extLst>
                <a:ext uri="{FF2B5EF4-FFF2-40B4-BE49-F238E27FC236}">
                  <a16:creationId xmlns:a16="http://schemas.microsoft.com/office/drawing/2014/main" id="{CD81B7DB-F0FF-AB1A-1FEE-12BA3E32F791}"/>
                </a:ext>
              </a:extLst>
            </p:cNvPr>
            <p:cNvCxnSpPr/>
            <p:nvPr/>
          </p:nvCxnSpPr>
          <p:spPr>
            <a:xfrm flipH="1">
              <a:off x="8109963" y="3011568"/>
              <a:ext cx="91440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1" name="Connector 30">
              <a:extLst>
                <a:ext uri="{FF2B5EF4-FFF2-40B4-BE49-F238E27FC236}">
                  <a16:creationId xmlns:a16="http://schemas.microsoft.com/office/drawing/2014/main" id="{E957EF80-729A-C874-AB18-C32B6835F5AC}"/>
                </a:ext>
              </a:extLst>
            </p:cNvPr>
            <p:cNvCxnSpPr/>
            <p:nvPr/>
          </p:nvCxnSpPr>
          <p:spPr>
            <a:xfrm>
              <a:off x="9938763" y="3011568"/>
              <a:ext cx="914400" cy="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2" name="Connector 31">
              <a:extLst>
                <a:ext uri="{FF2B5EF4-FFF2-40B4-BE49-F238E27FC236}">
                  <a16:creationId xmlns:a16="http://schemas.microsoft.com/office/drawing/2014/main" id="{8054A0FF-32F2-62C7-CEB9-05024FB7D196}"/>
                </a:ext>
              </a:extLst>
            </p:cNvPr>
            <p:cNvCxnSpPr/>
            <p:nvPr/>
          </p:nvCxnSpPr>
          <p:spPr>
            <a:xfrm>
              <a:off x="9938763" y="301156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1" name="Connector 37">
              <a:extLst>
                <a:ext uri="{FF2B5EF4-FFF2-40B4-BE49-F238E27FC236}">
                  <a16:creationId xmlns:a16="http://schemas.microsoft.com/office/drawing/2014/main" id="{FC7597E8-ABFB-FA0F-AADF-E033707B645D}"/>
                </a:ext>
              </a:extLst>
            </p:cNvPr>
            <p:cNvCxnSpPr/>
            <p:nvPr/>
          </p:nvCxnSpPr>
          <p:spPr>
            <a:xfrm>
              <a:off x="7195563" y="374308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7" name="Connector 40">
              <a:extLst>
                <a:ext uri="{FF2B5EF4-FFF2-40B4-BE49-F238E27FC236}">
                  <a16:creationId xmlns:a16="http://schemas.microsoft.com/office/drawing/2014/main" id="{1B91BE86-A185-F0B4-3D1B-241235AD181D}"/>
                </a:ext>
              </a:extLst>
            </p:cNvPr>
            <p:cNvCxnSpPr/>
            <p:nvPr/>
          </p:nvCxnSpPr>
          <p:spPr>
            <a:xfrm>
              <a:off x="8109963" y="374308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7" name="Connector 43">
              <a:extLst>
                <a:ext uri="{FF2B5EF4-FFF2-40B4-BE49-F238E27FC236}">
                  <a16:creationId xmlns:a16="http://schemas.microsoft.com/office/drawing/2014/main" id="{FBB1335D-E6BB-2229-D1BC-51876E5724F2}"/>
                </a:ext>
              </a:extLst>
            </p:cNvPr>
            <p:cNvCxnSpPr/>
            <p:nvPr/>
          </p:nvCxnSpPr>
          <p:spPr>
            <a:xfrm>
              <a:off x="9024363" y="3743088"/>
              <a:ext cx="914400" cy="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3" name="Connector 47">
              <a:extLst>
                <a:ext uri="{FF2B5EF4-FFF2-40B4-BE49-F238E27FC236}">
                  <a16:creationId xmlns:a16="http://schemas.microsoft.com/office/drawing/2014/main" id="{2E932504-6BED-9806-3DF8-0C2FCBAC1C78}"/>
                </a:ext>
              </a:extLst>
            </p:cNvPr>
            <p:cNvCxnSpPr/>
            <p:nvPr/>
          </p:nvCxnSpPr>
          <p:spPr>
            <a:xfrm>
              <a:off x="9938763" y="3743088"/>
              <a:ext cx="914400" cy="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5" name="Connector 48">
              <a:extLst>
                <a:ext uri="{FF2B5EF4-FFF2-40B4-BE49-F238E27FC236}">
                  <a16:creationId xmlns:a16="http://schemas.microsoft.com/office/drawing/2014/main" id="{BC0F841D-3AE8-2B02-F083-509281EA899D}"/>
                </a:ext>
              </a:extLst>
            </p:cNvPr>
            <p:cNvCxnSpPr/>
            <p:nvPr/>
          </p:nvCxnSpPr>
          <p:spPr>
            <a:xfrm>
              <a:off x="9938763" y="374308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7" name="Connector 50">
              <a:extLst>
                <a:ext uri="{FF2B5EF4-FFF2-40B4-BE49-F238E27FC236}">
                  <a16:creationId xmlns:a16="http://schemas.microsoft.com/office/drawing/2014/main" id="{435544E3-2D9F-E404-794B-F4F0E93B992F}"/>
                </a:ext>
              </a:extLst>
            </p:cNvPr>
            <p:cNvCxnSpPr/>
            <p:nvPr/>
          </p:nvCxnSpPr>
          <p:spPr>
            <a:xfrm flipH="1">
              <a:off x="9024363" y="3743088"/>
              <a:ext cx="91440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0" name="Connector 53">
              <a:extLst>
                <a:ext uri="{FF2B5EF4-FFF2-40B4-BE49-F238E27FC236}">
                  <a16:creationId xmlns:a16="http://schemas.microsoft.com/office/drawing/2014/main" id="{991330A2-DDD3-2DC2-4837-CF847264EFE3}"/>
                </a:ext>
              </a:extLst>
            </p:cNvPr>
            <p:cNvCxnSpPr/>
            <p:nvPr/>
          </p:nvCxnSpPr>
          <p:spPr>
            <a:xfrm>
              <a:off x="7195563" y="4474608"/>
              <a:ext cx="914400" cy="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1" name="Connector 54">
              <a:extLst>
                <a:ext uri="{FF2B5EF4-FFF2-40B4-BE49-F238E27FC236}">
                  <a16:creationId xmlns:a16="http://schemas.microsoft.com/office/drawing/2014/main" id="{30CBBF54-7506-81DD-BC01-A3A927D450D8}"/>
                </a:ext>
              </a:extLst>
            </p:cNvPr>
            <p:cNvCxnSpPr/>
            <p:nvPr/>
          </p:nvCxnSpPr>
          <p:spPr>
            <a:xfrm>
              <a:off x="7195563" y="447460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2" name="Connector 56">
              <a:extLst>
                <a:ext uri="{FF2B5EF4-FFF2-40B4-BE49-F238E27FC236}">
                  <a16:creationId xmlns:a16="http://schemas.microsoft.com/office/drawing/2014/main" id="{CBBCB004-97D0-DD46-1A8F-6E3AFEC583F8}"/>
                </a:ext>
              </a:extLst>
            </p:cNvPr>
            <p:cNvCxnSpPr/>
            <p:nvPr/>
          </p:nvCxnSpPr>
          <p:spPr>
            <a:xfrm>
              <a:off x="8109963" y="4474608"/>
              <a:ext cx="914400" cy="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3" name="Connector 57">
              <a:extLst>
                <a:ext uri="{FF2B5EF4-FFF2-40B4-BE49-F238E27FC236}">
                  <a16:creationId xmlns:a16="http://schemas.microsoft.com/office/drawing/2014/main" id="{629D0526-0F39-3E71-7A9D-B9304E68E8B5}"/>
                </a:ext>
              </a:extLst>
            </p:cNvPr>
            <p:cNvCxnSpPr/>
            <p:nvPr/>
          </p:nvCxnSpPr>
          <p:spPr>
            <a:xfrm>
              <a:off x="8109963" y="447460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5" name="Connector 60">
              <a:extLst>
                <a:ext uri="{FF2B5EF4-FFF2-40B4-BE49-F238E27FC236}">
                  <a16:creationId xmlns:a16="http://schemas.microsoft.com/office/drawing/2014/main" id="{9EF1ECF9-4518-8949-C171-1C12AB465D4E}"/>
                </a:ext>
              </a:extLst>
            </p:cNvPr>
            <p:cNvCxnSpPr/>
            <p:nvPr/>
          </p:nvCxnSpPr>
          <p:spPr>
            <a:xfrm>
              <a:off x="9024363" y="4474608"/>
              <a:ext cx="914400" cy="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6" name="Connector 61">
              <a:extLst>
                <a:ext uri="{FF2B5EF4-FFF2-40B4-BE49-F238E27FC236}">
                  <a16:creationId xmlns:a16="http://schemas.microsoft.com/office/drawing/2014/main" id="{4BCEB02E-655C-AF29-13A8-DC2912892F19}"/>
                </a:ext>
              </a:extLst>
            </p:cNvPr>
            <p:cNvCxnSpPr/>
            <p:nvPr/>
          </p:nvCxnSpPr>
          <p:spPr>
            <a:xfrm>
              <a:off x="9024363" y="447460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7" name="Connector 63">
              <a:extLst>
                <a:ext uri="{FF2B5EF4-FFF2-40B4-BE49-F238E27FC236}">
                  <a16:creationId xmlns:a16="http://schemas.microsoft.com/office/drawing/2014/main" id="{78752A28-C5A3-791F-17FC-BAF533F1DAFD}"/>
                </a:ext>
              </a:extLst>
            </p:cNvPr>
            <p:cNvCxnSpPr/>
            <p:nvPr/>
          </p:nvCxnSpPr>
          <p:spPr>
            <a:xfrm flipH="1">
              <a:off x="8109963" y="4474608"/>
              <a:ext cx="91440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8" name="Connector 64">
              <a:extLst>
                <a:ext uri="{FF2B5EF4-FFF2-40B4-BE49-F238E27FC236}">
                  <a16:creationId xmlns:a16="http://schemas.microsoft.com/office/drawing/2014/main" id="{D7771AE0-F2E2-9579-76AF-09C812516A28}"/>
                </a:ext>
              </a:extLst>
            </p:cNvPr>
            <p:cNvCxnSpPr/>
            <p:nvPr/>
          </p:nvCxnSpPr>
          <p:spPr>
            <a:xfrm>
              <a:off x="9938763" y="4474608"/>
              <a:ext cx="914400" cy="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9" name="Connector 65">
              <a:extLst>
                <a:ext uri="{FF2B5EF4-FFF2-40B4-BE49-F238E27FC236}">
                  <a16:creationId xmlns:a16="http://schemas.microsoft.com/office/drawing/2014/main" id="{1988C89C-0875-2C29-6879-8FA37555913B}"/>
                </a:ext>
              </a:extLst>
            </p:cNvPr>
            <p:cNvCxnSpPr/>
            <p:nvPr/>
          </p:nvCxnSpPr>
          <p:spPr>
            <a:xfrm>
              <a:off x="9938763" y="4474608"/>
              <a:ext cx="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0" name="Connector 67">
              <a:extLst>
                <a:ext uri="{FF2B5EF4-FFF2-40B4-BE49-F238E27FC236}">
                  <a16:creationId xmlns:a16="http://schemas.microsoft.com/office/drawing/2014/main" id="{C26B6189-B7F3-5067-E996-0606E4CF9E4D}"/>
                </a:ext>
              </a:extLst>
            </p:cNvPr>
            <p:cNvCxnSpPr/>
            <p:nvPr/>
          </p:nvCxnSpPr>
          <p:spPr>
            <a:xfrm flipH="1">
              <a:off x="9024363" y="4474608"/>
              <a:ext cx="91440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2" name="Connector 69">
              <a:extLst>
                <a:ext uri="{FF2B5EF4-FFF2-40B4-BE49-F238E27FC236}">
                  <a16:creationId xmlns:a16="http://schemas.microsoft.com/office/drawing/2014/main" id="{592CC834-AB13-365F-9BB5-2C6D1FEF5C3C}"/>
                </a:ext>
              </a:extLst>
            </p:cNvPr>
            <p:cNvCxnSpPr/>
            <p:nvPr/>
          </p:nvCxnSpPr>
          <p:spPr>
            <a:xfrm flipH="1">
              <a:off x="9938763" y="4474608"/>
              <a:ext cx="914400" cy="73152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3" name="Connector 70">
              <a:extLst>
                <a:ext uri="{FF2B5EF4-FFF2-40B4-BE49-F238E27FC236}">
                  <a16:creationId xmlns:a16="http://schemas.microsoft.com/office/drawing/2014/main" id="{E109AB29-572D-C8D0-06B8-2DABE4E282BA}"/>
                </a:ext>
              </a:extLst>
            </p:cNvPr>
            <p:cNvCxnSpPr/>
            <p:nvPr/>
          </p:nvCxnSpPr>
          <p:spPr>
            <a:xfrm>
              <a:off x="7195563" y="5206128"/>
              <a:ext cx="914400" cy="0"/>
            </a:xfrm>
            <a:prstGeom prst="line">
              <a:avLst/>
            </a:prstGeom>
            <a:grp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F28F2CF-9D36-4305-1F07-73D93DB4F2A4}"/>
                </a:ext>
              </a:extLst>
            </p:cNvPr>
            <p:cNvSpPr/>
            <p:nvPr/>
          </p:nvSpPr>
          <p:spPr>
            <a:xfrm>
              <a:off x="7131555" y="221604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6C3EC788-2AE0-D3DB-3C5A-26DE45EC130E}"/>
                </a:ext>
              </a:extLst>
            </p:cNvPr>
            <p:cNvSpPr/>
            <p:nvPr/>
          </p:nvSpPr>
          <p:spPr>
            <a:xfrm>
              <a:off x="8045955" y="221604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81756FE-CD96-6ACE-F03A-31CA87EECEE3}"/>
                </a:ext>
              </a:extLst>
            </p:cNvPr>
            <p:cNvSpPr/>
            <p:nvPr/>
          </p:nvSpPr>
          <p:spPr>
            <a:xfrm>
              <a:off x="8960355" y="221604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DB1DB56B-5ACC-3572-1AFC-6174D87B9B23}"/>
                </a:ext>
              </a:extLst>
            </p:cNvPr>
            <p:cNvSpPr/>
            <p:nvPr/>
          </p:nvSpPr>
          <p:spPr>
            <a:xfrm>
              <a:off x="9874755" y="221604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ED8562D-8474-F523-A35B-DCC7DF6738B3}"/>
                </a:ext>
              </a:extLst>
            </p:cNvPr>
            <p:cNvSpPr/>
            <p:nvPr/>
          </p:nvSpPr>
          <p:spPr>
            <a:xfrm>
              <a:off x="10789155" y="221604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1A7DD38-BF53-621F-3939-046070069C48}"/>
                </a:ext>
              </a:extLst>
            </p:cNvPr>
            <p:cNvSpPr/>
            <p:nvPr/>
          </p:nvSpPr>
          <p:spPr>
            <a:xfrm>
              <a:off x="7131555" y="294756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607DF0A3-4589-D329-D088-2B9E9CBAD2D9}"/>
                </a:ext>
              </a:extLst>
            </p:cNvPr>
            <p:cNvSpPr/>
            <p:nvPr/>
          </p:nvSpPr>
          <p:spPr>
            <a:xfrm>
              <a:off x="8045955" y="294756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47521B5F-A059-2EA8-B37D-E00D9799FAE2}"/>
                </a:ext>
              </a:extLst>
            </p:cNvPr>
            <p:cNvSpPr/>
            <p:nvPr/>
          </p:nvSpPr>
          <p:spPr>
            <a:xfrm>
              <a:off x="8960355" y="294756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D6C6882E-0BB7-5FD7-67AA-8AE909BCEC4C}"/>
                </a:ext>
              </a:extLst>
            </p:cNvPr>
            <p:cNvSpPr/>
            <p:nvPr/>
          </p:nvSpPr>
          <p:spPr>
            <a:xfrm>
              <a:off x="9874755" y="294756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1189185-E98E-F03F-94DB-F61D17274933}"/>
                </a:ext>
              </a:extLst>
            </p:cNvPr>
            <p:cNvSpPr/>
            <p:nvPr/>
          </p:nvSpPr>
          <p:spPr>
            <a:xfrm>
              <a:off x="10789155" y="294756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47401CC2-7BEE-0138-F02C-806965D6DF8A}"/>
                </a:ext>
              </a:extLst>
            </p:cNvPr>
            <p:cNvSpPr/>
            <p:nvPr/>
          </p:nvSpPr>
          <p:spPr>
            <a:xfrm>
              <a:off x="7131555" y="367908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2EC5ADC-182A-D0F0-08A1-0F08282D2010}"/>
                </a:ext>
              </a:extLst>
            </p:cNvPr>
            <p:cNvSpPr/>
            <p:nvPr/>
          </p:nvSpPr>
          <p:spPr>
            <a:xfrm>
              <a:off x="8045955" y="367908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E5F1EBB3-B927-8F5E-48EE-B12E28663F2D}"/>
                </a:ext>
              </a:extLst>
            </p:cNvPr>
            <p:cNvSpPr/>
            <p:nvPr/>
          </p:nvSpPr>
          <p:spPr>
            <a:xfrm>
              <a:off x="8960355" y="367908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03070951-12DE-FC30-F4E0-A2B17CFAE6B1}"/>
                </a:ext>
              </a:extLst>
            </p:cNvPr>
            <p:cNvSpPr/>
            <p:nvPr/>
          </p:nvSpPr>
          <p:spPr>
            <a:xfrm>
              <a:off x="9874755" y="367908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9B07537-8466-D83D-9B11-3575824FFB55}"/>
                </a:ext>
              </a:extLst>
            </p:cNvPr>
            <p:cNvSpPr/>
            <p:nvPr/>
          </p:nvSpPr>
          <p:spPr>
            <a:xfrm>
              <a:off x="10789155" y="367908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EAD431F9-98FD-8A53-56BA-57CF0E7F1239}"/>
                </a:ext>
              </a:extLst>
            </p:cNvPr>
            <p:cNvSpPr/>
            <p:nvPr/>
          </p:nvSpPr>
          <p:spPr>
            <a:xfrm>
              <a:off x="7131555" y="441060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701D267-EC34-3D2F-B986-945C592129D5}"/>
                </a:ext>
              </a:extLst>
            </p:cNvPr>
            <p:cNvSpPr/>
            <p:nvPr/>
          </p:nvSpPr>
          <p:spPr>
            <a:xfrm>
              <a:off x="8045955" y="441060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BF223BD1-C78B-79EF-5ECA-D77F05C88C83}"/>
                </a:ext>
              </a:extLst>
            </p:cNvPr>
            <p:cNvSpPr/>
            <p:nvPr/>
          </p:nvSpPr>
          <p:spPr>
            <a:xfrm>
              <a:off x="8960355" y="441060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2F5DB9F6-D23D-F445-A946-383F96E03475}"/>
                </a:ext>
              </a:extLst>
            </p:cNvPr>
            <p:cNvSpPr/>
            <p:nvPr/>
          </p:nvSpPr>
          <p:spPr>
            <a:xfrm>
              <a:off x="9874755" y="441060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FB5F00A-CF18-B35E-06A9-E3F4DB26E7B8}"/>
                </a:ext>
              </a:extLst>
            </p:cNvPr>
            <p:cNvSpPr/>
            <p:nvPr/>
          </p:nvSpPr>
          <p:spPr>
            <a:xfrm>
              <a:off x="10789155" y="441060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A80FBDCE-2639-E95F-3B0B-E26CE66C0F1A}"/>
                </a:ext>
              </a:extLst>
            </p:cNvPr>
            <p:cNvSpPr/>
            <p:nvPr/>
          </p:nvSpPr>
          <p:spPr>
            <a:xfrm>
              <a:off x="7131555" y="514212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ED797182-0611-E704-E018-A65C0E2D89EE}"/>
                </a:ext>
              </a:extLst>
            </p:cNvPr>
            <p:cNvSpPr/>
            <p:nvPr/>
          </p:nvSpPr>
          <p:spPr>
            <a:xfrm>
              <a:off x="8045955" y="514212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798E2CC8-CF8D-B51B-2C91-6112292EF860}"/>
                </a:ext>
              </a:extLst>
            </p:cNvPr>
            <p:cNvSpPr/>
            <p:nvPr/>
          </p:nvSpPr>
          <p:spPr>
            <a:xfrm>
              <a:off x="8960355" y="514212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7D8EB8E-8AD9-24E4-AD04-5F245D393585}"/>
                </a:ext>
              </a:extLst>
            </p:cNvPr>
            <p:cNvSpPr/>
            <p:nvPr/>
          </p:nvSpPr>
          <p:spPr>
            <a:xfrm>
              <a:off x="9874755" y="514212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84D59579-C9B0-4064-9E17-69CC66D56E41}"/>
                </a:ext>
              </a:extLst>
            </p:cNvPr>
            <p:cNvSpPr/>
            <p:nvPr/>
          </p:nvSpPr>
          <p:spPr>
            <a:xfrm>
              <a:off x="10789155" y="5142120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5075B7AF-0489-7D44-3511-D195ADC47FC7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5075B7AF-0489-7D44-3511-D195ADC47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4375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0BB8E-37A5-D0B1-B1C9-CCCCC5423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C6147-50B6-4367-1618-5C32079DD62C}"/>
              </a:ext>
            </a:extLst>
          </p:cNvPr>
          <p:cNvSpPr/>
          <p:nvPr/>
        </p:nvSpPr>
        <p:spPr>
          <a:xfrm>
            <a:off x="9015125" y="2227699"/>
            <a:ext cx="1853347" cy="1509681"/>
          </a:xfrm>
          <a:custGeom>
            <a:avLst/>
            <a:gdLst>
              <a:gd name="csX0" fmla="*/ 0 w 1853347"/>
              <a:gd name="csY0" fmla="*/ 791662 h 1509681"/>
              <a:gd name="csX1" fmla="*/ 18411 w 1853347"/>
              <a:gd name="csY1" fmla="*/ 1509681 h 1509681"/>
              <a:gd name="csX2" fmla="*/ 1853347 w 1853347"/>
              <a:gd name="csY2" fmla="*/ 36822 h 1509681"/>
              <a:gd name="csX3" fmla="*/ 932811 w 1853347"/>
              <a:gd name="csY3" fmla="*/ 0 h 1509681"/>
              <a:gd name="csX4" fmla="*/ 0 w 1853347"/>
              <a:gd name="csY4" fmla="*/ 791662 h 15096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53347" h="1509681">
                <a:moveTo>
                  <a:pt x="0" y="791662"/>
                </a:moveTo>
                <a:lnTo>
                  <a:pt x="18411" y="1509681"/>
                </a:lnTo>
                <a:lnTo>
                  <a:pt x="1853347" y="36822"/>
                </a:lnTo>
                <a:lnTo>
                  <a:pt x="932811" y="0"/>
                </a:lnTo>
                <a:lnTo>
                  <a:pt x="0" y="79166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BC497-1FF4-1A21-41E7-FE389CB0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14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BFC80120-0D5C-A32B-3B4C-2FF0241C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3FABC1-B0A7-ECD3-C2D0-6B3FA9871733}"/>
                  </a:ext>
                </a:extLst>
              </p:cNvPr>
              <p:cNvSpPr txBox="1"/>
              <p:nvPr/>
            </p:nvSpPr>
            <p:spPr>
              <a:xfrm>
                <a:off x="925139" y="1930244"/>
                <a:ext cx="5484039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Finding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Compute weight interior cycle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3FABC1-B0A7-ECD3-C2D0-6B3FA9871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39" y="1930244"/>
                <a:ext cx="5484039" cy="1261884"/>
              </a:xfrm>
              <a:prstGeom prst="rect">
                <a:avLst/>
              </a:prstGeom>
              <a:blipFill>
                <a:blip r:embed="rId4"/>
                <a:stretch>
                  <a:fillRect l="-2336" t="-5797" r="-111" b="-9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 2">
            <a:extLst>
              <a:ext uri="{FF2B5EF4-FFF2-40B4-BE49-F238E27FC236}">
                <a16:creationId xmlns:a16="http://schemas.microsoft.com/office/drawing/2014/main" id="{68384BBE-AA90-485B-F32A-950E662C0CD1}"/>
              </a:ext>
            </a:extLst>
          </p:cNvPr>
          <p:cNvCxnSpPr/>
          <p:nvPr/>
        </p:nvCxnSpPr>
        <p:spPr>
          <a:xfrm>
            <a:off x="71955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Connector 3">
            <a:extLst>
              <a:ext uri="{FF2B5EF4-FFF2-40B4-BE49-F238E27FC236}">
                <a16:creationId xmlns:a16="http://schemas.microsoft.com/office/drawing/2014/main" id="{C85ECC0D-399A-41B3-036A-20DCF32A2863}"/>
              </a:ext>
            </a:extLst>
          </p:cNvPr>
          <p:cNvCxnSpPr/>
          <p:nvPr/>
        </p:nvCxnSpPr>
        <p:spPr>
          <a:xfrm>
            <a:off x="71955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Connector 5">
            <a:extLst>
              <a:ext uri="{FF2B5EF4-FFF2-40B4-BE49-F238E27FC236}">
                <a16:creationId xmlns:a16="http://schemas.microsoft.com/office/drawing/2014/main" id="{D81ED4DD-2D0B-F601-B1F4-27AB341A3C4C}"/>
              </a:ext>
            </a:extLst>
          </p:cNvPr>
          <p:cNvCxnSpPr/>
          <p:nvPr/>
        </p:nvCxnSpPr>
        <p:spPr>
          <a:xfrm>
            <a:off x="81099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Connector 6">
            <a:extLst>
              <a:ext uri="{FF2B5EF4-FFF2-40B4-BE49-F238E27FC236}">
                <a16:creationId xmlns:a16="http://schemas.microsoft.com/office/drawing/2014/main" id="{A9D16FA5-B54F-82DF-9433-0F4E082D8D76}"/>
              </a:ext>
            </a:extLst>
          </p:cNvPr>
          <p:cNvCxnSpPr/>
          <p:nvPr/>
        </p:nvCxnSpPr>
        <p:spPr>
          <a:xfrm>
            <a:off x="81099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Connector 8">
            <a:extLst>
              <a:ext uri="{FF2B5EF4-FFF2-40B4-BE49-F238E27FC236}">
                <a16:creationId xmlns:a16="http://schemas.microsoft.com/office/drawing/2014/main" id="{5DBA6F0F-A263-088D-D0F8-9926C7994BB5}"/>
              </a:ext>
            </a:extLst>
          </p:cNvPr>
          <p:cNvCxnSpPr/>
          <p:nvPr/>
        </p:nvCxnSpPr>
        <p:spPr>
          <a:xfrm flipH="1">
            <a:off x="71955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Connector 9">
            <a:extLst>
              <a:ext uri="{FF2B5EF4-FFF2-40B4-BE49-F238E27FC236}">
                <a16:creationId xmlns:a16="http://schemas.microsoft.com/office/drawing/2014/main" id="{945966C5-01B9-A837-F53F-ECCEE9BCAD9C}"/>
              </a:ext>
            </a:extLst>
          </p:cNvPr>
          <p:cNvCxnSpPr/>
          <p:nvPr/>
        </p:nvCxnSpPr>
        <p:spPr>
          <a:xfrm>
            <a:off x="90243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Connector 10">
            <a:extLst>
              <a:ext uri="{FF2B5EF4-FFF2-40B4-BE49-F238E27FC236}">
                <a16:creationId xmlns:a16="http://schemas.microsoft.com/office/drawing/2014/main" id="{EE39EC1E-5207-521E-A1ED-55A6E2805DA5}"/>
              </a:ext>
            </a:extLst>
          </p:cNvPr>
          <p:cNvCxnSpPr/>
          <p:nvPr/>
        </p:nvCxnSpPr>
        <p:spPr>
          <a:xfrm>
            <a:off x="90243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nector 12">
            <a:extLst>
              <a:ext uri="{FF2B5EF4-FFF2-40B4-BE49-F238E27FC236}">
                <a16:creationId xmlns:a16="http://schemas.microsoft.com/office/drawing/2014/main" id="{F1A3242B-ECF1-4FDA-D27D-21814D66325C}"/>
              </a:ext>
            </a:extLst>
          </p:cNvPr>
          <p:cNvCxnSpPr/>
          <p:nvPr/>
        </p:nvCxnSpPr>
        <p:spPr>
          <a:xfrm flipH="1">
            <a:off x="81099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Connector 13">
            <a:extLst>
              <a:ext uri="{FF2B5EF4-FFF2-40B4-BE49-F238E27FC236}">
                <a16:creationId xmlns:a16="http://schemas.microsoft.com/office/drawing/2014/main" id="{A204051B-6C83-1A41-8409-C5B634CEE906}"/>
              </a:ext>
            </a:extLst>
          </p:cNvPr>
          <p:cNvCxnSpPr/>
          <p:nvPr/>
        </p:nvCxnSpPr>
        <p:spPr>
          <a:xfrm>
            <a:off x="99387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Connector 14">
            <a:extLst>
              <a:ext uri="{FF2B5EF4-FFF2-40B4-BE49-F238E27FC236}">
                <a16:creationId xmlns:a16="http://schemas.microsoft.com/office/drawing/2014/main" id="{EDD1AC0E-64CE-46EC-D7CE-ACFF70642DF8}"/>
              </a:ext>
            </a:extLst>
          </p:cNvPr>
          <p:cNvCxnSpPr/>
          <p:nvPr/>
        </p:nvCxnSpPr>
        <p:spPr>
          <a:xfrm>
            <a:off x="99387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Connector 16">
            <a:extLst>
              <a:ext uri="{FF2B5EF4-FFF2-40B4-BE49-F238E27FC236}">
                <a16:creationId xmlns:a16="http://schemas.microsoft.com/office/drawing/2014/main" id="{298DFA9D-FC12-37EA-CDF9-7F97255F8E60}"/>
              </a:ext>
            </a:extLst>
          </p:cNvPr>
          <p:cNvCxnSpPr/>
          <p:nvPr/>
        </p:nvCxnSpPr>
        <p:spPr>
          <a:xfrm flipH="1">
            <a:off x="90243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Connector 17">
            <a:extLst>
              <a:ext uri="{FF2B5EF4-FFF2-40B4-BE49-F238E27FC236}">
                <a16:creationId xmlns:a16="http://schemas.microsoft.com/office/drawing/2014/main" id="{720FD284-DF58-AC83-FC4C-5C4D38F0E911}"/>
              </a:ext>
            </a:extLst>
          </p:cNvPr>
          <p:cNvCxnSpPr/>
          <p:nvPr/>
        </p:nvCxnSpPr>
        <p:spPr>
          <a:xfrm>
            <a:off x="10853163" y="228004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Connector 18">
            <a:extLst>
              <a:ext uri="{FF2B5EF4-FFF2-40B4-BE49-F238E27FC236}">
                <a16:creationId xmlns:a16="http://schemas.microsoft.com/office/drawing/2014/main" id="{D97239FD-B578-346B-F363-006EC543961D}"/>
              </a:ext>
            </a:extLst>
          </p:cNvPr>
          <p:cNvCxnSpPr/>
          <p:nvPr/>
        </p:nvCxnSpPr>
        <p:spPr>
          <a:xfrm flipH="1">
            <a:off x="99387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nector 19">
            <a:extLst>
              <a:ext uri="{FF2B5EF4-FFF2-40B4-BE49-F238E27FC236}">
                <a16:creationId xmlns:a16="http://schemas.microsoft.com/office/drawing/2014/main" id="{9B135991-C292-C115-9E3D-D6ED11B733BB}"/>
              </a:ext>
            </a:extLst>
          </p:cNvPr>
          <p:cNvCxnSpPr/>
          <p:nvPr/>
        </p:nvCxnSpPr>
        <p:spPr>
          <a:xfrm>
            <a:off x="71955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nector 20">
            <a:extLst>
              <a:ext uri="{FF2B5EF4-FFF2-40B4-BE49-F238E27FC236}">
                <a16:creationId xmlns:a16="http://schemas.microsoft.com/office/drawing/2014/main" id="{A57184F8-9F1C-D55D-E845-AD75D6CADA7A}"/>
              </a:ext>
            </a:extLst>
          </p:cNvPr>
          <p:cNvCxnSpPr/>
          <p:nvPr/>
        </p:nvCxnSpPr>
        <p:spPr>
          <a:xfrm>
            <a:off x="71955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Connector 22">
            <a:extLst>
              <a:ext uri="{FF2B5EF4-FFF2-40B4-BE49-F238E27FC236}">
                <a16:creationId xmlns:a16="http://schemas.microsoft.com/office/drawing/2014/main" id="{51D48720-8089-0A4E-00BD-E98518122080}"/>
              </a:ext>
            </a:extLst>
          </p:cNvPr>
          <p:cNvCxnSpPr/>
          <p:nvPr/>
        </p:nvCxnSpPr>
        <p:spPr>
          <a:xfrm>
            <a:off x="81099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Connector 23">
            <a:extLst>
              <a:ext uri="{FF2B5EF4-FFF2-40B4-BE49-F238E27FC236}">
                <a16:creationId xmlns:a16="http://schemas.microsoft.com/office/drawing/2014/main" id="{D40135CB-30FC-1A5E-2DBC-74723BF74B89}"/>
              </a:ext>
            </a:extLst>
          </p:cNvPr>
          <p:cNvCxnSpPr/>
          <p:nvPr/>
        </p:nvCxnSpPr>
        <p:spPr>
          <a:xfrm>
            <a:off x="81099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Connector 25">
            <a:extLst>
              <a:ext uri="{FF2B5EF4-FFF2-40B4-BE49-F238E27FC236}">
                <a16:creationId xmlns:a16="http://schemas.microsoft.com/office/drawing/2014/main" id="{EB82A9B9-2DF0-A332-A98F-2CC3F350D578}"/>
              </a:ext>
            </a:extLst>
          </p:cNvPr>
          <p:cNvCxnSpPr/>
          <p:nvPr/>
        </p:nvCxnSpPr>
        <p:spPr>
          <a:xfrm flipH="1">
            <a:off x="71955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Connector 26">
            <a:extLst>
              <a:ext uri="{FF2B5EF4-FFF2-40B4-BE49-F238E27FC236}">
                <a16:creationId xmlns:a16="http://schemas.microsoft.com/office/drawing/2014/main" id="{8E92E9F6-92D3-D885-41ED-6A201999EDDA}"/>
              </a:ext>
            </a:extLst>
          </p:cNvPr>
          <p:cNvCxnSpPr/>
          <p:nvPr/>
        </p:nvCxnSpPr>
        <p:spPr>
          <a:xfrm>
            <a:off x="90243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4" name="Connector 27">
            <a:extLst>
              <a:ext uri="{FF2B5EF4-FFF2-40B4-BE49-F238E27FC236}">
                <a16:creationId xmlns:a16="http://schemas.microsoft.com/office/drawing/2014/main" id="{4CF47C63-7CD3-8E31-4811-1B2821858CA9}"/>
              </a:ext>
            </a:extLst>
          </p:cNvPr>
          <p:cNvCxnSpPr/>
          <p:nvPr/>
        </p:nvCxnSpPr>
        <p:spPr>
          <a:xfrm>
            <a:off x="9024363" y="3011568"/>
            <a:ext cx="0" cy="73152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Connector 29">
            <a:extLst>
              <a:ext uri="{FF2B5EF4-FFF2-40B4-BE49-F238E27FC236}">
                <a16:creationId xmlns:a16="http://schemas.microsoft.com/office/drawing/2014/main" id="{A4DF2F6C-9C8D-B62D-254C-2A6282F39FA6}"/>
              </a:ext>
            </a:extLst>
          </p:cNvPr>
          <p:cNvCxnSpPr/>
          <p:nvPr/>
        </p:nvCxnSpPr>
        <p:spPr>
          <a:xfrm flipH="1">
            <a:off x="81099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Connector 30">
            <a:extLst>
              <a:ext uri="{FF2B5EF4-FFF2-40B4-BE49-F238E27FC236}">
                <a16:creationId xmlns:a16="http://schemas.microsoft.com/office/drawing/2014/main" id="{DC2BE93F-9E85-EC5E-C9A2-57E18241CD5C}"/>
              </a:ext>
            </a:extLst>
          </p:cNvPr>
          <p:cNvCxnSpPr/>
          <p:nvPr/>
        </p:nvCxnSpPr>
        <p:spPr>
          <a:xfrm>
            <a:off x="99387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2" name="Connector 31">
            <a:extLst>
              <a:ext uri="{FF2B5EF4-FFF2-40B4-BE49-F238E27FC236}">
                <a16:creationId xmlns:a16="http://schemas.microsoft.com/office/drawing/2014/main" id="{30E695E8-1DEF-0E34-32E2-E03A6B94B9E5}"/>
              </a:ext>
            </a:extLst>
          </p:cNvPr>
          <p:cNvCxnSpPr/>
          <p:nvPr/>
        </p:nvCxnSpPr>
        <p:spPr>
          <a:xfrm>
            <a:off x="99387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Connector 33">
            <a:extLst>
              <a:ext uri="{FF2B5EF4-FFF2-40B4-BE49-F238E27FC236}">
                <a16:creationId xmlns:a16="http://schemas.microsoft.com/office/drawing/2014/main" id="{E6EA026E-E0DC-49C1-2AA5-61CE5D5A07A6}"/>
              </a:ext>
            </a:extLst>
          </p:cNvPr>
          <p:cNvCxnSpPr/>
          <p:nvPr/>
        </p:nvCxnSpPr>
        <p:spPr>
          <a:xfrm flipH="1">
            <a:off x="90243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4" name="Connector 34">
            <a:extLst>
              <a:ext uri="{FF2B5EF4-FFF2-40B4-BE49-F238E27FC236}">
                <a16:creationId xmlns:a16="http://schemas.microsoft.com/office/drawing/2014/main" id="{85969B05-1946-6139-973A-0A3532BFAA4F}"/>
              </a:ext>
            </a:extLst>
          </p:cNvPr>
          <p:cNvCxnSpPr/>
          <p:nvPr/>
        </p:nvCxnSpPr>
        <p:spPr>
          <a:xfrm>
            <a:off x="10853163" y="301156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7" name="Connector 35">
            <a:extLst>
              <a:ext uri="{FF2B5EF4-FFF2-40B4-BE49-F238E27FC236}">
                <a16:creationId xmlns:a16="http://schemas.microsoft.com/office/drawing/2014/main" id="{0BF978E4-FAFC-61F0-E6F2-4C289C892AE6}"/>
              </a:ext>
            </a:extLst>
          </p:cNvPr>
          <p:cNvCxnSpPr/>
          <p:nvPr/>
        </p:nvCxnSpPr>
        <p:spPr>
          <a:xfrm flipH="1">
            <a:off x="99387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Connector 36">
            <a:extLst>
              <a:ext uri="{FF2B5EF4-FFF2-40B4-BE49-F238E27FC236}">
                <a16:creationId xmlns:a16="http://schemas.microsoft.com/office/drawing/2014/main" id="{3597DD32-5EF4-C887-ABAC-65DFC2999578}"/>
              </a:ext>
            </a:extLst>
          </p:cNvPr>
          <p:cNvCxnSpPr/>
          <p:nvPr/>
        </p:nvCxnSpPr>
        <p:spPr>
          <a:xfrm>
            <a:off x="71955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1" name="Connector 37">
            <a:extLst>
              <a:ext uri="{FF2B5EF4-FFF2-40B4-BE49-F238E27FC236}">
                <a16:creationId xmlns:a16="http://schemas.microsoft.com/office/drawing/2014/main" id="{F87738DE-068E-BE5E-D721-EDA59037173D}"/>
              </a:ext>
            </a:extLst>
          </p:cNvPr>
          <p:cNvCxnSpPr/>
          <p:nvPr/>
        </p:nvCxnSpPr>
        <p:spPr>
          <a:xfrm>
            <a:off x="71955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Connector 39">
            <a:extLst>
              <a:ext uri="{FF2B5EF4-FFF2-40B4-BE49-F238E27FC236}">
                <a16:creationId xmlns:a16="http://schemas.microsoft.com/office/drawing/2014/main" id="{1F291D43-6100-41F9-B29E-62C3F2390B7B}"/>
              </a:ext>
            </a:extLst>
          </p:cNvPr>
          <p:cNvCxnSpPr/>
          <p:nvPr/>
        </p:nvCxnSpPr>
        <p:spPr>
          <a:xfrm>
            <a:off x="81099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7" name="Connector 40">
            <a:extLst>
              <a:ext uri="{FF2B5EF4-FFF2-40B4-BE49-F238E27FC236}">
                <a16:creationId xmlns:a16="http://schemas.microsoft.com/office/drawing/2014/main" id="{655370AD-DEAF-B9F7-1599-BA67AFDE10BE}"/>
              </a:ext>
            </a:extLst>
          </p:cNvPr>
          <p:cNvCxnSpPr/>
          <p:nvPr/>
        </p:nvCxnSpPr>
        <p:spPr>
          <a:xfrm>
            <a:off x="81099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5" name="Connector 42">
            <a:extLst>
              <a:ext uri="{FF2B5EF4-FFF2-40B4-BE49-F238E27FC236}">
                <a16:creationId xmlns:a16="http://schemas.microsoft.com/office/drawing/2014/main" id="{F40D8964-B490-6873-1613-F644C9F3CEEB}"/>
              </a:ext>
            </a:extLst>
          </p:cNvPr>
          <p:cNvCxnSpPr/>
          <p:nvPr/>
        </p:nvCxnSpPr>
        <p:spPr>
          <a:xfrm flipH="1">
            <a:off x="71955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7" name="Connector 43">
            <a:extLst>
              <a:ext uri="{FF2B5EF4-FFF2-40B4-BE49-F238E27FC236}">
                <a16:creationId xmlns:a16="http://schemas.microsoft.com/office/drawing/2014/main" id="{05DD2054-C123-1A6B-33D2-75CF1A3B4D66}"/>
              </a:ext>
            </a:extLst>
          </p:cNvPr>
          <p:cNvCxnSpPr/>
          <p:nvPr/>
        </p:nvCxnSpPr>
        <p:spPr>
          <a:xfrm>
            <a:off x="90243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9" name="Connector 44">
            <a:extLst>
              <a:ext uri="{FF2B5EF4-FFF2-40B4-BE49-F238E27FC236}">
                <a16:creationId xmlns:a16="http://schemas.microsoft.com/office/drawing/2014/main" id="{342667CF-3A41-13EB-34FF-0DA18286BADD}"/>
              </a:ext>
            </a:extLst>
          </p:cNvPr>
          <p:cNvCxnSpPr/>
          <p:nvPr/>
        </p:nvCxnSpPr>
        <p:spPr>
          <a:xfrm>
            <a:off x="90243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1" name="Connector 46">
            <a:extLst>
              <a:ext uri="{FF2B5EF4-FFF2-40B4-BE49-F238E27FC236}">
                <a16:creationId xmlns:a16="http://schemas.microsoft.com/office/drawing/2014/main" id="{0AFA15D8-610F-8A34-2079-7DBFCA0CA74A}"/>
              </a:ext>
            </a:extLst>
          </p:cNvPr>
          <p:cNvCxnSpPr/>
          <p:nvPr/>
        </p:nvCxnSpPr>
        <p:spPr>
          <a:xfrm flipH="1">
            <a:off x="81099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3" name="Connector 47">
            <a:extLst>
              <a:ext uri="{FF2B5EF4-FFF2-40B4-BE49-F238E27FC236}">
                <a16:creationId xmlns:a16="http://schemas.microsoft.com/office/drawing/2014/main" id="{21EF7ABC-E3A0-B874-779A-788F3D35B621}"/>
              </a:ext>
            </a:extLst>
          </p:cNvPr>
          <p:cNvCxnSpPr/>
          <p:nvPr/>
        </p:nvCxnSpPr>
        <p:spPr>
          <a:xfrm>
            <a:off x="99387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5" name="Connector 48">
            <a:extLst>
              <a:ext uri="{FF2B5EF4-FFF2-40B4-BE49-F238E27FC236}">
                <a16:creationId xmlns:a16="http://schemas.microsoft.com/office/drawing/2014/main" id="{9B481CF1-8D95-6903-5A8B-BFD02DBF6757}"/>
              </a:ext>
            </a:extLst>
          </p:cNvPr>
          <p:cNvCxnSpPr/>
          <p:nvPr/>
        </p:nvCxnSpPr>
        <p:spPr>
          <a:xfrm>
            <a:off x="99387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7" name="Connector 50">
            <a:extLst>
              <a:ext uri="{FF2B5EF4-FFF2-40B4-BE49-F238E27FC236}">
                <a16:creationId xmlns:a16="http://schemas.microsoft.com/office/drawing/2014/main" id="{3A6BB604-23B5-3089-E12F-8726A13A9E39}"/>
              </a:ext>
            </a:extLst>
          </p:cNvPr>
          <p:cNvCxnSpPr/>
          <p:nvPr/>
        </p:nvCxnSpPr>
        <p:spPr>
          <a:xfrm flipH="1">
            <a:off x="9024363" y="374308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8" name="Connector 51">
            <a:extLst>
              <a:ext uri="{FF2B5EF4-FFF2-40B4-BE49-F238E27FC236}">
                <a16:creationId xmlns:a16="http://schemas.microsoft.com/office/drawing/2014/main" id="{503146D5-934C-E527-56E0-BB54CF42A4D0}"/>
              </a:ext>
            </a:extLst>
          </p:cNvPr>
          <p:cNvCxnSpPr/>
          <p:nvPr/>
        </p:nvCxnSpPr>
        <p:spPr>
          <a:xfrm>
            <a:off x="108531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9" name="Connector 52">
            <a:extLst>
              <a:ext uri="{FF2B5EF4-FFF2-40B4-BE49-F238E27FC236}">
                <a16:creationId xmlns:a16="http://schemas.microsoft.com/office/drawing/2014/main" id="{AE703E49-1C04-175A-B63F-8D2F72E5FD1C}"/>
              </a:ext>
            </a:extLst>
          </p:cNvPr>
          <p:cNvCxnSpPr/>
          <p:nvPr/>
        </p:nvCxnSpPr>
        <p:spPr>
          <a:xfrm flipH="1">
            <a:off x="99387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0" name="Connector 53">
            <a:extLst>
              <a:ext uri="{FF2B5EF4-FFF2-40B4-BE49-F238E27FC236}">
                <a16:creationId xmlns:a16="http://schemas.microsoft.com/office/drawing/2014/main" id="{DF8E0731-6422-D49E-2475-1BEA1825BAA3}"/>
              </a:ext>
            </a:extLst>
          </p:cNvPr>
          <p:cNvCxnSpPr/>
          <p:nvPr/>
        </p:nvCxnSpPr>
        <p:spPr>
          <a:xfrm>
            <a:off x="71955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1" name="Connector 54">
            <a:extLst>
              <a:ext uri="{FF2B5EF4-FFF2-40B4-BE49-F238E27FC236}">
                <a16:creationId xmlns:a16="http://schemas.microsoft.com/office/drawing/2014/main" id="{628A8BDA-9FBE-D57C-16C3-2E56A013E130}"/>
              </a:ext>
            </a:extLst>
          </p:cNvPr>
          <p:cNvCxnSpPr/>
          <p:nvPr/>
        </p:nvCxnSpPr>
        <p:spPr>
          <a:xfrm>
            <a:off x="71955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2" name="Connector 56">
            <a:extLst>
              <a:ext uri="{FF2B5EF4-FFF2-40B4-BE49-F238E27FC236}">
                <a16:creationId xmlns:a16="http://schemas.microsoft.com/office/drawing/2014/main" id="{E9E8768E-0C87-22E1-AB4A-5A249195CA83}"/>
              </a:ext>
            </a:extLst>
          </p:cNvPr>
          <p:cNvCxnSpPr/>
          <p:nvPr/>
        </p:nvCxnSpPr>
        <p:spPr>
          <a:xfrm>
            <a:off x="81099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3" name="Connector 57">
            <a:extLst>
              <a:ext uri="{FF2B5EF4-FFF2-40B4-BE49-F238E27FC236}">
                <a16:creationId xmlns:a16="http://schemas.microsoft.com/office/drawing/2014/main" id="{D95628CE-7DD4-DF10-B07D-E937723C0790}"/>
              </a:ext>
            </a:extLst>
          </p:cNvPr>
          <p:cNvCxnSpPr/>
          <p:nvPr/>
        </p:nvCxnSpPr>
        <p:spPr>
          <a:xfrm>
            <a:off x="81099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4" name="Connector 59">
            <a:extLst>
              <a:ext uri="{FF2B5EF4-FFF2-40B4-BE49-F238E27FC236}">
                <a16:creationId xmlns:a16="http://schemas.microsoft.com/office/drawing/2014/main" id="{59F99DD6-9216-C62D-E408-590EAD975A48}"/>
              </a:ext>
            </a:extLst>
          </p:cNvPr>
          <p:cNvCxnSpPr/>
          <p:nvPr/>
        </p:nvCxnSpPr>
        <p:spPr>
          <a:xfrm flipH="1">
            <a:off x="7195563" y="447460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5" name="Connector 60">
            <a:extLst>
              <a:ext uri="{FF2B5EF4-FFF2-40B4-BE49-F238E27FC236}">
                <a16:creationId xmlns:a16="http://schemas.microsoft.com/office/drawing/2014/main" id="{6EE02BC2-C861-F514-1B24-AD6C4CF4A9A3}"/>
              </a:ext>
            </a:extLst>
          </p:cNvPr>
          <p:cNvCxnSpPr/>
          <p:nvPr/>
        </p:nvCxnSpPr>
        <p:spPr>
          <a:xfrm>
            <a:off x="90243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6" name="Connector 61">
            <a:extLst>
              <a:ext uri="{FF2B5EF4-FFF2-40B4-BE49-F238E27FC236}">
                <a16:creationId xmlns:a16="http://schemas.microsoft.com/office/drawing/2014/main" id="{0BABF7C8-76B8-8125-098C-A713570A5435}"/>
              </a:ext>
            </a:extLst>
          </p:cNvPr>
          <p:cNvCxnSpPr/>
          <p:nvPr/>
        </p:nvCxnSpPr>
        <p:spPr>
          <a:xfrm>
            <a:off x="90243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7" name="Connector 63">
            <a:extLst>
              <a:ext uri="{FF2B5EF4-FFF2-40B4-BE49-F238E27FC236}">
                <a16:creationId xmlns:a16="http://schemas.microsoft.com/office/drawing/2014/main" id="{6CE23D58-0FA0-AC2A-6BD9-B8D9A3C520F7}"/>
              </a:ext>
            </a:extLst>
          </p:cNvPr>
          <p:cNvCxnSpPr/>
          <p:nvPr/>
        </p:nvCxnSpPr>
        <p:spPr>
          <a:xfrm flipH="1">
            <a:off x="81099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8" name="Connector 64">
            <a:extLst>
              <a:ext uri="{FF2B5EF4-FFF2-40B4-BE49-F238E27FC236}">
                <a16:creationId xmlns:a16="http://schemas.microsoft.com/office/drawing/2014/main" id="{FCD8805B-0647-3749-FDAC-EE1B118A4941}"/>
              </a:ext>
            </a:extLst>
          </p:cNvPr>
          <p:cNvCxnSpPr/>
          <p:nvPr/>
        </p:nvCxnSpPr>
        <p:spPr>
          <a:xfrm>
            <a:off x="99387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9" name="Connector 65">
            <a:extLst>
              <a:ext uri="{FF2B5EF4-FFF2-40B4-BE49-F238E27FC236}">
                <a16:creationId xmlns:a16="http://schemas.microsoft.com/office/drawing/2014/main" id="{75E2D28C-F8A5-6BF1-594A-E58CC794C9C9}"/>
              </a:ext>
            </a:extLst>
          </p:cNvPr>
          <p:cNvCxnSpPr/>
          <p:nvPr/>
        </p:nvCxnSpPr>
        <p:spPr>
          <a:xfrm>
            <a:off x="99387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0" name="Connector 67">
            <a:extLst>
              <a:ext uri="{FF2B5EF4-FFF2-40B4-BE49-F238E27FC236}">
                <a16:creationId xmlns:a16="http://schemas.microsoft.com/office/drawing/2014/main" id="{4534C08D-D61B-9FE6-C527-3D02710AB80C}"/>
              </a:ext>
            </a:extLst>
          </p:cNvPr>
          <p:cNvCxnSpPr/>
          <p:nvPr/>
        </p:nvCxnSpPr>
        <p:spPr>
          <a:xfrm flipH="1">
            <a:off x="90243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1" name="Connector 68">
            <a:extLst>
              <a:ext uri="{FF2B5EF4-FFF2-40B4-BE49-F238E27FC236}">
                <a16:creationId xmlns:a16="http://schemas.microsoft.com/office/drawing/2014/main" id="{78541F2E-1D63-8F15-B6AA-5AECD4D3D707}"/>
              </a:ext>
            </a:extLst>
          </p:cNvPr>
          <p:cNvCxnSpPr/>
          <p:nvPr/>
        </p:nvCxnSpPr>
        <p:spPr>
          <a:xfrm>
            <a:off x="10853163" y="447460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2" name="Connector 69">
            <a:extLst>
              <a:ext uri="{FF2B5EF4-FFF2-40B4-BE49-F238E27FC236}">
                <a16:creationId xmlns:a16="http://schemas.microsoft.com/office/drawing/2014/main" id="{6FDB888F-3F4A-082E-3A4E-1B55788A101A}"/>
              </a:ext>
            </a:extLst>
          </p:cNvPr>
          <p:cNvCxnSpPr/>
          <p:nvPr/>
        </p:nvCxnSpPr>
        <p:spPr>
          <a:xfrm flipH="1">
            <a:off x="99387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3" name="Connector 70">
            <a:extLst>
              <a:ext uri="{FF2B5EF4-FFF2-40B4-BE49-F238E27FC236}">
                <a16:creationId xmlns:a16="http://schemas.microsoft.com/office/drawing/2014/main" id="{BFADBD34-9A6A-91BA-4E0D-FFABC99FAFDA}"/>
              </a:ext>
            </a:extLst>
          </p:cNvPr>
          <p:cNvCxnSpPr/>
          <p:nvPr/>
        </p:nvCxnSpPr>
        <p:spPr>
          <a:xfrm>
            <a:off x="7195563" y="520612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4" name="Connector 71">
            <a:extLst>
              <a:ext uri="{FF2B5EF4-FFF2-40B4-BE49-F238E27FC236}">
                <a16:creationId xmlns:a16="http://schemas.microsoft.com/office/drawing/2014/main" id="{436133A5-E73E-F67B-C283-9B39585CE134}"/>
              </a:ext>
            </a:extLst>
          </p:cNvPr>
          <p:cNvCxnSpPr/>
          <p:nvPr/>
        </p:nvCxnSpPr>
        <p:spPr>
          <a:xfrm>
            <a:off x="8109963" y="520612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5" name="Connector 72">
            <a:extLst>
              <a:ext uri="{FF2B5EF4-FFF2-40B4-BE49-F238E27FC236}">
                <a16:creationId xmlns:a16="http://schemas.microsoft.com/office/drawing/2014/main" id="{F4A1BB85-23C4-B8F6-1FE9-3829F1E8A79D}"/>
              </a:ext>
            </a:extLst>
          </p:cNvPr>
          <p:cNvCxnSpPr/>
          <p:nvPr/>
        </p:nvCxnSpPr>
        <p:spPr>
          <a:xfrm>
            <a:off x="9024363" y="520612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6" name="Connector 73">
            <a:extLst>
              <a:ext uri="{FF2B5EF4-FFF2-40B4-BE49-F238E27FC236}">
                <a16:creationId xmlns:a16="http://schemas.microsoft.com/office/drawing/2014/main" id="{5157DBC5-1CEE-874B-6377-550A3C353E16}"/>
              </a:ext>
            </a:extLst>
          </p:cNvPr>
          <p:cNvCxnSpPr/>
          <p:nvPr/>
        </p:nvCxnSpPr>
        <p:spPr>
          <a:xfrm>
            <a:off x="9938763" y="520612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148F5125-DF26-BD45-B00D-82E38827DA3E}"/>
              </a:ext>
            </a:extLst>
          </p:cNvPr>
          <p:cNvSpPr/>
          <p:nvPr/>
        </p:nvSpPr>
        <p:spPr>
          <a:xfrm>
            <a:off x="71315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B50BFC42-C571-E166-5D89-DAC3215BF3B8}"/>
              </a:ext>
            </a:extLst>
          </p:cNvPr>
          <p:cNvSpPr/>
          <p:nvPr/>
        </p:nvSpPr>
        <p:spPr>
          <a:xfrm>
            <a:off x="80459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44D7B45A-8FFB-6848-7ECB-1DC6078377AB}"/>
              </a:ext>
            </a:extLst>
          </p:cNvPr>
          <p:cNvSpPr/>
          <p:nvPr/>
        </p:nvSpPr>
        <p:spPr>
          <a:xfrm>
            <a:off x="89603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4F631055-E8CC-DC35-55D1-752142C7401F}"/>
              </a:ext>
            </a:extLst>
          </p:cNvPr>
          <p:cNvSpPr/>
          <p:nvPr/>
        </p:nvSpPr>
        <p:spPr>
          <a:xfrm>
            <a:off x="98747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92883446-48ED-8A67-F720-275DBE05A250}"/>
              </a:ext>
            </a:extLst>
          </p:cNvPr>
          <p:cNvSpPr/>
          <p:nvPr/>
        </p:nvSpPr>
        <p:spPr>
          <a:xfrm>
            <a:off x="107891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D9AA86CF-EF95-9917-2B56-9895BFFF04BE}"/>
              </a:ext>
            </a:extLst>
          </p:cNvPr>
          <p:cNvSpPr/>
          <p:nvPr/>
        </p:nvSpPr>
        <p:spPr>
          <a:xfrm>
            <a:off x="71315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08715852-E1D6-DEBC-4FE3-1BD76DBD78A2}"/>
              </a:ext>
            </a:extLst>
          </p:cNvPr>
          <p:cNvSpPr/>
          <p:nvPr/>
        </p:nvSpPr>
        <p:spPr>
          <a:xfrm>
            <a:off x="80459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E5E244D9-E5D2-108C-A880-000E4608117A}"/>
              </a:ext>
            </a:extLst>
          </p:cNvPr>
          <p:cNvSpPr/>
          <p:nvPr/>
        </p:nvSpPr>
        <p:spPr>
          <a:xfrm>
            <a:off x="89603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6A2E0ECB-7C39-D736-E6DF-F19698A2701D}"/>
              </a:ext>
            </a:extLst>
          </p:cNvPr>
          <p:cNvSpPr/>
          <p:nvPr/>
        </p:nvSpPr>
        <p:spPr>
          <a:xfrm>
            <a:off x="98747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E8DF58A-26D0-32C4-5000-840AD721462E}"/>
              </a:ext>
            </a:extLst>
          </p:cNvPr>
          <p:cNvSpPr/>
          <p:nvPr/>
        </p:nvSpPr>
        <p:spPr>
          <a:xfrm>
            <a:off x="107891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DFF0AF59-71FD-A34F-47CF-48AA112085AF}"/>
              </a:ext>
            </a:extLst>
          </p:cNvPr>
          <p:cNvSpPr/>
          <p:nvPr/>
        </p:nvSpPr>
        <p:spPr>
          <a:xfrm>
            <a:off x="71315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42EBBF6C-5A1E-82BB-0DAF-6035364BB10A}"/>
              </a:ext>
            </a:extLst>
          </p:cNvPr>
          <p:cNvSpPr/>
          <p:nvPr/>
        </p:nvSpPr>
        <p:spPr>
          <a:xfrm>
            <a:off x="80459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5FD575BB-8FED-3EAC-7373-8C67126A9B7F}"/>
              </a:ext>
            </a:extLst>
          </p:cNvPr>
          <p:cNvSpPr/>
          <p:nvPr/>
        </p:nvSpPr>
        <p:spPr>
          <a:xfrm>
            <a:off x="89603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F489029F-7EC5-502C-E5BA-C8774A6F3C22}"/>
              </a:ext>
            </a:extLst>
          </p:cNvPr>
          <p:cNvSpPr/>
          <p:nvPr/>
        </p:nvSpPr>
        <p:spPr>
          <a:xfrm>
            <a:off x="98747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4ED1C96D-3238-B614-5E9E-94CBAB224B7A}"/>
              </a:ext>
            </a:extLst>
          </p:cNvPr>
          <p:cNvSpPr/>
          <p:nvPr/>
        </p:nvSpPr>
        <p:spPr>
          <a:xfrm>
            <a:off x="107891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ED2F4C8F-A981-0C00-5BFD-E6F29DE4B4F1}"/>
              </a:ext>
            </a:extLst>
          </p:cNvPr>
          <p:cNvSpPr/>
          <p:nvPr/>
        </p:nvSpPr>
        <p:spPr>
          <a:xfrm>
            <a:off x="71315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4EEC518D-EED3-95F6-775F-93223D79BA5F}"/>
              </a:ext>
            </a:extLst>
          </p:cNvPr>
          <p:cNvSpPr/>
          <p:nvPr/>
        </p:nvSpPr>
        <p:spPr>
          <a:xfrm>
            <a:off x="80459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B6D33B0C-CF96-FFD6-07A7-A2CD1CF17F74}"/>
              </a:ext>
            </a:extLst>
          </p:cNvPr>
          <p:cNvSpPr/>
          <p:nvPr/>
        </p:nvSpPr>
        <p:spPr>
          <a:xfrm>
            <a:off x="89603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1741862-35D4-76F4-6C90-9EFA3CE80210}"/>
              </a:ext>
            </a:extLst>
          </p:cNvPr>
          <p:cNvSpPr/>
          <p:nvPr/>
        </p:nvSpPr>
        <p:spPr>
          <a:xfrm>
            <a:off x="98747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7A3BDA76-B20F-4186-AB08-1E930ECA8F96}"/>
              </a:ext>
            </a:extLst>
          </p:cNvPr>
          <p:cNvSpPr/>
          <p:nvPr/>
        </p:nvSpPr>
        <p:spPr>
          <a:xfrm>
            <a:off x="107891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87200EEA-B9DB-DDDB-B34A-A51456EDC987}"/>
              </a:ext>
            </a:extLst>
          </p:cNvPr>
          <p:cNvSpPr/>
          <p:nvPr/>
        </p:nvSpPr>
        <p:spPr>
          <a:xfrm>
            <a:off x="71315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88A5E2F4-DAD2-4113-D34D-974F6E223BCC}"/>
              </a:ext>
            </a:extLst>
          </p:cNvPr>
          <p:cNvSpPr/>
          <p:nvPr/>
        </p:nvSpPr>
        <p:spPr>
          <a:xfrm>
            <a:off x="80459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BAA7419E-8B06-2EFE-DE61-59F2ADE66036}"/>
              </a:ext>
            </a:extLst>
          </p:cNvPr>
          <p:cNvSpPr/>
          <p:nvPr/>
        </p:nvSpPr>
        <p:spPr>
          <a:xfrm>
            <a:off x="89603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5297F86F-C44F-4D44-5C38-5E0E3A7C29D9}"/>
              </a:ext>
            </a:extLst>
          </p:cNvPr>
          <p:cNvSpPr/>
          <p:nvPr/>
        </p:nvSpPr>
        <p:spPr>
          <a:xfrm>
            <a:off x="98747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5F0097FA-EB6F-6011-964B-66329486CC29}"/>
              </a:ext>
            </a:extLst>
          </p:cNvPr>
          <p:cNvSpPr/>
          <p:nvPr/>
        </p:nvSpPr>
        <p:spPr>
          <a:xfrm>
            <a:off x="107891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A130D871-C25B-4926-87DC-7944D1D56769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A130D871-C25B-4926-87DC-7944D1D56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9C5A8413-DE50-F759-E664-78A0F00D4B46}"/>
                  </a:ext>
                </a:extLst>
              </p:cNvPr>
              <p:cNvSpPr txBox="1"/>
              <p:nvPr/>
            </p:nvSpPr>
            <p:spPr>
              <a:xfrm>
                <a:off x="8618979" y="3123856"/>
                <a:ext cx="3808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9C5A8413-DE50-F759-E664-78A0F00D4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979" y="3123856"/>
                <a:ext cx="38083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0849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1A3BF-E4A7-D09E-8216-1E95A80FB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5698BA9-811E-9173-7DC0-539F2E93870E}"/>
              </a:ext>
            </a:extLst>
          </p:cNvPr>
          <p:cNvSpPr/>
          <p:nvPr/>
        </p:nvSpPr>
        <p:spPr>
          <a:xfrm>
            <a:off x="7195563" y="2280049"/>
            <a:ext cx="3657596" cy="2926078"/>
          </a:xfrm>
          <a:prstGeom prst="triangle">
            <a:avLst>
              <a:gd name="adj" fmla="val 10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0A7D-7931-9CD5-DB02-CBB58F27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15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F89EEC45-05C9-3011-0401-4CBFD081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  <p:cxnSp>
        <p:nvCxnSpPr>
          <p:cNvPr id="6" name="Connector 2">
            <a:extLst>
              <a:ext uri="{FF2B5EF4-FFF2-40B4-BE49-F238E27FC236}">
                <a16:creationId xmlns:a16="http://schemas.microsoft.com/office/drawing/2014/main" id="{A377FC78-7B20-3B91-C2BA-07EF6AD75F9E}"/>
              </a:ext>
            </a:extLst>
          </p:cNvPr>
          <p:cNvCxnSpPr/>
          <p:nvPr/>
        </p:nvCxnSpPr>
        <p:spPr>
          <a:xfrm>
            <a:off x="71955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Connector 3">
            <a:extLst>
              <a:ext uri="{FF2B5EF4-FFF2-40B4-BE49-F238E27FC236}">
                <a16:creationId xmlns:a16="http://schemas.microsoft.com/office/drawing/2014/main" id="{A9064D41-A573-80CB-7CDD-4D2E96544C31}"/>
              </a:ext>
            </a:extLst>
          </p:cNvPr>
          <p:cNvCxnSpPr/>
          <p:nvPr/>
        </p:nvCxnSpPr>
        <p:spPr>
          <a:xfrm>
            <a:off x="71955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Connector 5">
            <a:extLst>
              <a:ext uri="{FF2B5EF4-FFF2-40B4-BE49-F238E27FC236}">
                <a16:creationId xmlns:a16="http://schemas.microsoft.com/office/drawing/2014/main" id="{E3FB84BB-2334-F72D-A120-46856BF1C355}"/>
              </a:ext>
            </a:extLst>
          </p:cNvPr>
          <p:cNvCxnSpPr/>
          <p:nvPr/>
        </p:nvCxnSpPr>
        <p:spPr>
          <a:xfrm>
            <a:off x="81099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Connector 6">
            <a:extLst>
              <a:ext uri="{FF2B5EF4-FFF2-40B4-BE49-F238E27FC236}">
                <a16:creationId xmlns:a16="http://schemas.microsoft.com/office/drawing/2014/main" id="{09F2C291-56A2-574B-3C6D-35E5CA6D2305}"/>
              </a:ext>
            </a:extLst>
          </p:cNvPr>
          <p:cNvCxnSpPr/>
          <p:nvPr/>
        </p:nvCxnSpPr>
        <p:spPr>
          <a:xfrm>
            <a:off x="81099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Connector 8">
            <a:extLst>
              <a:ext uri="{FF2B5EF4-FFF2-40B4-BE49-F238E27FC236}">
                <a16:creationId xmlns:a16="http://schemas.microsoft.com/office/drawing/2014/main" id="{9387E91F-5C23-F97D-3391-A988923F44FA}"/>
              </a:ext>
            </a:extLst>
          </p:cNvPr>
          <p:cNvCxnSpPr/>
          <p:nvPr/>
        </p:nvCxnSpPr>
        <p:spPr>
          <a:xfrm flipH="1">
            <a:off x="71955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Connector 9">
            <a:extLst>
              <a:ext uri="{FF2B5EF4-FFF2-40B4-BE49-F238E27FC236}">
                <a16:creationId xmlns:a16="http://schemas.microsoft.com/office/drawing/2014/main" id="{F3C7EFD5-6617-32CE-A429-AA524B490669}"/>
              </a:ext>
            </a:extLst>
          </p:cNvPr>
          <p:cNvCxnSpPr/>
          <p:nvPr/>
        </p:nvCxnSpPr>
        <p:spPr>
          <a:xfrm>
            <a:off x="90243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Connector 10">
            <a:extLst>
              <a:ext uri="{FF2B5EF4-FFF2-40B4-BE49-F238E27FC236}">
                <a16:creationId xmlns:a16="http://schemas.microsoft.com/office/drawing/2014/main" id="{1DCF5031-4AA5-9971-1AD2-E6031E096269}"/>
              </a:ext>
            </a:extLst>
          </p:cNvPr>
          <p:cNvCxnSpPr/>
          <p:nvPr/>
        </p:nvCxnSpPr>
        <p:spPr>
          <a:xfrm>
            <a:off x="90243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nector 12">
            <a:extLst>
              <a:ext uri="{FF2B5EF4-FFF2-40B4-BE49-F238E27FC236}">
                <a16:creationId xmlns:a16="http://schemas.microsoft.com/office/drawing/2014/main" id="{276C6E63-F643-6E82-7D61-52853733B4EF}"/>
              </a:ext>
            </a:extLst>
          </p:cNvPr>
          <p:cNvCxnSpPr/>
          <p:nvPr/>
        </p:nvCxnSpPr>
        <p:spPr>
          <a:xfrm flipH="1">
            <a:off x="81099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Connector 13">
            <a:extLst>
              <a:ext uri="{FF2B5EF4-FFF2-40B4-BE49-F238E27FC236}">
                <a16:creationId xmlns:a16="http://schemas.microsoft.com/office/drawing/2014/main" id="{056D95A3-9899-9C32-2FA7-9E473FAAC6E1}"/>
              </a:ext>
            </a:extLst>
          </p:cNvPr>
          <p:cNvCxnSpPr/>
          <p:nvPr/>
        </p:nvCxnSpPr>
        <p:spPr>
          <a:xfrm>
            <a:off x="99387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Connector 14">
            <a:extLst>
              <a:ext uri="{FF2B5EF4-FFF2-40B4-BE49-F238E27FC236}">
                <a16:creationId xmlns:a16="http://schemas.microsoft.com/office/drawing/2014/main" id="{BB7EF81D-DD61-F2D5-A928-E112A41351DB}"/>
              </a:ext>
            </a:extLst>
          </p:cNvPr>
          <p:cNvCxnSpPr/>
          <p:nvPr/>
        </p:nvCxnSpPr>
        <p:spPr>
          <a:xfrm>
            <a:off x="99387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Connector 16">
            <a:extLst>
              <a:ext uri="{FF2B5EF4-FFF2-40B4-BE49-F238E27FC236}">
                <a16:creationId xmlns:a16="http://schemas.microsoft.com/office/drawing/2014/main" id="{0D66D8A7-91AF-417E-4885-946E2AA7D214}"/>
              </a:ext>
            </a:extLst>
          </p:cNvPr>
          <p:cNvCxnSpPr/>
          <p:nvPr/>
        </p:nvCxnSpPr>
        <p:spPr>
          <a:xfrm flipH="1">
            <a:off x="90243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Connector 17">
            <a:extLst>
              <a:ext uri="{FF2B5EF4-FFF2-40B4-BE49-F238E27FC236}">
                <a16:creationId xmlns:a16="http://schemas.microsoft.com/office/drawing/2014/main" id="{5DCC68C8-25E8-C63A-BA7E-9C69E519F281}"/>
              </a:ext>
            </a:extLst>
          </p:cNvPr>
          <p:cNvCxnSpPr/>
          <p:nvPr/>
        </p:nvCxnSpPr>
        <p:spPr>
          <a:xfrm>
            <a:off x="10853163" y="228004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Connector 18">
            <a:extLst>
              <a:ext uri="{FF2B5EF4-FFF2-40B4-BE49-F238E27FC236}">
                <a16:creationId xmlns:a16="http://schemas.microsoft.com/office/drawing/2014/main" id="{729C107F-3769-9D44-CDEC-4032AFE4B262}"/>
              </a:ext>
            </a:extLst>
          </p:cNvPr>
          <p:cNvCxnSpPr/>
          <p:nvPr/>
        </p:nvCxnSpPr>
        <p:spPr>
          <a:xfrm flipH="1">
            <a:off x="99387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nector 19">
            <a:extLst>
              <a:ext uri="{FF2B5EF4-FFF2-40B4-BE49-F238E27FC236}">
                <a16:creationId xmlns:a16="http://schemas.microsoft.com/office/drawing/2014/main" id="{E810D874-6CBD-C17F-2E77-3EA144AE68FE}"/>
              </a:ext>
            </a:extLst>
          </p:cNvPr>
          <p:cNvCxnSpPr/>
          <p:nvPr/>
        </p:nvCxnSpPr>
        <p:spPr>
          <a:xfrm>
            <a:off x="71955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nector 20">
            <a:extLst>
              <a:ext uri="{FF2B5EF4-FFF2-40B4-BE49-F238E27FC236}">
                <a16:creationId xmlns:a16="http://schemas.microsoft.com/office/drawing/2014/main" id="{B2A49901-E03F-F97E-C44E-8926CD98208E}"/>
              </a:ext>
            </a:extLst>
          </p:cNvPr>
          <p:cNvCxnSpPr/>
          <p:nvPr/>
        </p:nvCxnSpPr>
        <p:spPr>
          <a:xfrm>
            <a:off x="71955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Connector 22">
            <a:extLst>
              <a:ext uri="{FF2B5EF4-FFF2-40B4-BE49-F238E27FC236}">
                <a16:creationId xmlns:a16="http://schemas.microsoft.com/office/drawing/2014/main" id="{F252CBDB-4764-F0C0-18F7-2B2DFE690F0A}"/>
              </a:ext>
            </a:extLst>
          </p:cNvPr>
          <p:cNvCxnSpPr/>
          <p:nvPr/>
        </p:nvCxnSpPr>
        <p:spPr>
          <a:xfrm>
            <a:off x="81099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Connector 23">
            <a:extLst>
              <a:ext uri="{FF2B5EF4-FFF2-40B4-BE49-F238E27FC236}">
                <a16:creationId xmlns:a16="http://schemas.microsoft.com/office/drawing/2014/main" id="{D7B52432-DD9C-D118-E4A0-82E972D54E7F}"/>
              </a:ext>
            </a:extLst>
          </p:cNvPr>
          <p:cNvCxnSpPr/>
          <p:nvPr/>
        </p:nvCxnSpPr>
        <p:spPr>
          <a:xfrm>
            <a:off x="81099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Connector 25">
            <a:extLst>
              <a:ext uri="{FF2B5EF4-FFF2-40B4-BE49-F238E27FC236}">
                <a16:creationId xmlns:a16="http://schemas.microsoft.com/office/drawing/2014/main" id="{E05D7448-9236-399C-4668-7EBF0D2C595E}"/>
              </a:ext>
            </a:extLst>
          </p:cNvPr>
          <p:cNvCxnSpPr/>
          <p:nvPr/>
        </p:nvCxnSpPr>
        <p:spPr>
          <a:xfrm flipH="1">
            <a:off x="71955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Connector 26">
            <a:extLst>
              <a:ext uri="{FF2B5EF4-FFF2-40B4-BE49-F238E27FC236}">
                <a16:creationId xmlns:a16="http://schemas.microsoft.com/office/drawing/2014/main" id="{1BDC915C-AD34-87DE-6558-174334116D58}"/>
              </a:ext>
            </a:extLst>
          </p:cNvPr>
          <p:cNvCxnSpPr/>
          <p:nvPr/>
        </p:nvCxnSpPr>
        <p:spPr>
          <a:xfrm>
            <a:off x="90243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4" name="Connector 27">
            <a:extLst>
              <a:ext uri="{FF2B5EF4-FFF2-40B4-BE49-F238E27FC236}">
                <a16:creationId xmlns:a16="http://schemas.microsoft.com/office/drawing/2014/main" id="{D84670CE-BDDB-AE4D-07BD-F8268E96552D}"/>
              </a:ext>
            </a:extLst>
          </p:cNvPr>
          <p:cNvCxnSpPr/>
          <p:nvPr/>
        </p:nvCxnSpPr>
        <p:spPr>
          <a:xfrm>
            <a:off x="90243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Connector 29">
            <a:extLst>
              <a:ext uri="{FF2B5EF4-FFF2-40B4-BE49-F238E27FC236}">
                <a16:creationId xmlns:a16="http://schemas.microsoft.com/office/drawing/2014/main" id="{25FCE55F-8B41-4D90-9C02-A8811FEA2807}"/>
              </a:ext>
            </a:extLst>
          </p:cNvPr>
          <p:cNvCxnSpPr/>
          <p:nvPr/>
        </p:nvCxnSpPr>
        <p:spPr>
          <a:xfrm flipH="1">
            <a:off x="81099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Connector 30">
            <a:extLst>
              <a:ext uri="{FF2B5EF4-FFF2-40B4-BE49-F238E27FC236}">
                <a16:creationId xmlns:a16="http://schemas.microsoft.com/office/drawing/2014/main" id="{C101179E-DD15-6BA7-DFC2-AC4B6F48D000}"/>
              </a:ext>
            </a:extLst>
          </p:cNvPr>
          <p:cNvCxnSpPr/>
          <p:nvPr/>
        </p:nvCxnSpPr>
        <p:spPr>
          <a:xfrm>
            <a:off x="99387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2" name="Connector 31">
            <a:extLst>
              <a:ext uri="{FF2B5EF4-FFF2-40B4-BE49-F238E27FC236}">
                <a16:creationId xmlns:a16="http://schemas.microsoft.com/office/drawing/2014/main" id="{6B83B079-2C62-8CD5-1705-054D78F67FCB}"/>
              </a:ext>
            </a:extLst>
          </p:cNvPr>
          <p:cNvCxnSpPr/>
          <p:nvPr/>
        </p:nvCxnSpPr>
        <p:spPr>
          <a:xfrm>
            <a:off x="99387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Connector 33">
            <a:extLst>
              <a:ext uri="{FF2B5EF4-FFF2-40B4-BE49-F238E27FC236}">
                <a16:creationId xmlns:a16="http://schemas.microsoft.com/office/drawing/2014/main" id="{FD901C3A-14AA-53FF-BDDE-6A5E3AA8CA2E}"/>
              </a:ext>
            </a:extLst>
          </p:cNvPr>
          <p:cNvCxnSpPr/>
          <p:nvPr/>
        </p:nvCxnSpPr>
        <p:spPr>
          <a:xfrm flipH="1">
            <a:off x="90243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4" name="Connector 34">
            <a:extLst>
              <a:ext uri="{FF2B5EF4-FFF2-40B4-BE49-F238E27FC236}">
                <a16:creationId xmlns:a16="http://schemas.microsoft.com/office/drawing/2014/main" id="{A99EA422-7B13-ACD1-26D6-2FA6444FD091}"/>
              </a:ext>
            </a:extLst>
          </p:cNvPr>
          <p:cNvCxnSpPr/>
          <p:nvPr/>
        </p:nvCxnSpPr>
        <p:spPr>
          <a:xfrm>
            <a:off x="10853163" y="301156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7" name="Connector 35">
            <a:extLst>
              <a:ext uri="{FF2B5EF4-FFF2-40B4-BE49-F238E27FC236}">
                <a16:creationId xmlns:a16="http://schemas.microsoft.com/office/drawing/2014/main" id="{9F3C45B2-AD33-DF38-1D32-75C394BF85EE}"/>
              </a:ext>
            </a:extLst>
          </p:cNvPr>
          <p:cNvCxnSpPr/>
          <p:nvPr/>
        </p:nvCxnSpPr>
        <p:spPr>
          <a:xfrm flipH="1">
            <a:off x="99387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Connector 36">
            <a:extLst>
              <a:ext uri="{FF2B5EF4-FFF2-40B4-BE49-F238E27FC236}">
                <a16:creationId xmlns:a16="http://schemas.microsoft.com/office/drawing/2014/main" id="{4EB66795-2E46-1A3D-A9F7-54E90B909D62}"/>
              </a:ext>
            </a:extLst>
          </p:cNvPr>
          <p:cNvCxnSpPr/>
          <p:nvPr/>
        </p:nvCxnSpPr>
        <p:spPr>
          <a:xfrm>
            <a:off x="71955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1" name="Connector 37">
            <a:extLst>
              <a:ext uri="{FF2B5EF4-FFF2-40B4-BE49-F238E27FC236}">
                <a16:creationId xmlns:a16="http://schemas.microsoft.com/office/drawing/2014/main" id="{F3A78592-9A49-D165-4A4D-369744DD8650}"/>
              </a:ext>
            </a:extLst>
          </p:cNvPr>
          <p:cNvCxnSpPr/>
          <p:nvPr/>
        </p:nvCxnSpPr>
        <p:spPr>
          <a:xfrm>
            <a:off x="71955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Connector 39">
            <a:extLst>
              <a:ext uri="{FF2B5EF4-FFF2-40B4-BE49-F238E27FC236}">
                <a16:creationId xmlns:a16="http://schemas.microsoft.com/office/drawing/2014/main" id="{4C00DFCE-4D9D-0045-218F-69C4655707F3}"/>
              </a:ext>
            </a:extLst>
          </p:cNvPr>
          <p:cNvCxnSpPr/>
          <p:nvPr/>
        </p:nvCxnSpPr>
        <p:spPr>
          <a:xfrm>
            <a:off x="81099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7" name="Connector 40">
            <a:extLst>
              <a:ext uri="{FF2B5EF4-FFF2-40B4-BE49-F238E27FC236}">
                <a16:creationId xmlns:a16="http://schemas.microsoft.com/office/drawing/2014/main" id="{4DF4818C-A394-CB93-15F9-E90D5D522796}"/>
              </a:ext>
            </a:extLst>
          </p:cNvPr>
          <p:cNvCxnSpPr/>
          <p:nvPr/>
        </p:nvCxnSpPr>
        <p:spPr>
          <a:xfrm>
            <a:off x="81099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5" name="Connector 42">
            <a:extLst>
              <a:ext uri="{FF2B5EF4-FFF2-40B4-BE49-F238E27FC236}">
                <a16:creationId xmlns:a16="http://schemas.microsoft.com/office/drawing/2014/main" id="{13F3029B-82F5-9148-E80F-76177110F096}"/>
              </a:ext>
            </a:extLst>
          </p:cNvPr>
          <p:cNvCxnSpPr/>
          <p:nvPr/>
        </p:nvCxnSpPr>
        <p:spPr>
          <a:xfrm flipH="1">
            <a:off x="71955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7" name="Connector 43">
            <a:extLst>
              <a:ext uri="{FF2B5EF4-FFF2-40B4-BE49-F238E27FC236}">
                <a16:creationId xmlns:a16="http://schemas.microsoft.com/office/drawing/2014/main" id="{36EED695-F05D-D2F2-CE4E-81EA9BD0E8EB}"/>
              </a:ext>
            </a:extLst>
          </p:cNvPr>
          <p:cNvCxnSpPr/>
          <p:nvPr/>
        </p:nvCxnSpPr>
        <p:spPr>
          <a:xfrm>
            <a:off x="90243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9" name="Connector 44">
            <a:extLst>
              <a:ext uri="{FF2B5EF4-FFF2-40B4-BE49-F238E27FC236}">
                <a16:creationId xmlns:a16="http://schemas.microsoft.com/office/drawing/2014/main" id="{8AACC540-D82B-3848-5CBD-404BF450C580}"/>
              </a:ext>
            </a:extLst>
          </p:cNvPr>
          <p:cNvCxnSpPr/>
          <p:nvPr/>
        </p:nvCxnSpPr>
        <p:spPr>
          <a:xfrm>
            <a:off x="90243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1" name="Connector 46">
            <a:extLst>
              <a:ext uri="{FF2B5EF4-FFF2-40B4-BE49-F238E27FC236}">
                <a16:creationId xmlns:a16="http://schemas.microsoft.com/office/drawing/2014/main" id="{4C6440C7-FC38-D985-2BCE-11403058FCF1}"/>
              </a:ext>
            </a:extLst>
          </p:cNvPr>
          <p:cNvCxnSpPr/>
          <p:nvPr/>
        </p:nvCxnSpPr>
        <p:spPr>
          <a:xfrm flipH="1">
            <a:off x="81099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3" name="Connector 47">
            <a:extLst>
              <a:ext uri="{FF2B5EF4-FFF2-40B4-BE49-F238E27FC236}">
                <a16:creationId xmlns:a16="http://schemas.microsoft.com/office/drawing/2014/main" id="{7BA84BC5-106B-B2F1-73EA-279459BF7770}"/>
              </a:ext>
            </a:extLst>
          </p:cNvPr>
          <p:cNvCxnSpPr/>
          <p:nvPr/>
        </p:nvCxnSpPr>
        <p:spPr>
          <a:xfrm>
            <a:off x="99387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5" name="Connector 48">
            <a:extLst>
              <a:ext uri="{FF2B5EF4-FFF2-40B4-BE49-F238E27FC236}">
                <a16:creationId xmlns:a16="http://schemas.microsoft.com/office/drawing/2014/main" id="{5F827E97-7D24-278D-7B07-3D93648ACF79}"/>
              </a:ext>
            </a:extLst>
          </p:cNvPr>
          <p:cNvCxnSpPr/>
          <p:nvPr/>
        </p:nvCxnSpPr>
        <p:spPr>
          <a:xfrm>
            <a:off x="99387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7" name="Connector 50">
            <a:extLst>
              <a:ext uri="{FF2B5EF4-FFF2-40B4-BE49-F238E27FC236}">
                <a16:creationId xmlns:a16="http://schemas.microsoft.com/office/drawing/2014/main" id="{C251458E-F61B-88FA-EC88-E3F6BAC97BE2}"/>
              </a:ext>
            </a:extLst>
          </p:cNvPr>
          <p:cNvCxnSpPr/>
          <p:nvPr/>
        </p:nvCxnSpPr>
        <p:spPr>
          <a:xfrm flipH="1">
            <a:off x="9024363" y="374308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8" name="Connector 51">
            <a:extLst>
              <a:ext uri="{FF2B5EF4-FFF2-40B4-BE49-F238E27FC236}">
                <a16:creationId xmlns:a16="http://schemas.microsoft.com/office/drawing/2014/main" id="{604B69A3-AA24-8707-2FA3-0526EAED4A72}"/>
              </a:ext>
            </a:extLst>
          </p:cNvPr>
          <p:cNvCxnSpPr/>
          <p:nvPr/>
        </p:nvCxnSpPr>
        <p:spPr>
          <a:xfrm>
            <a:off x="108531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9" name="Connector 52">
            <a:extLst>
              <a:ext uri="{FF2B5EF4-FFF2-40B4-BE49-F238E27FC236}">
                <a16:creationId xmlns:a16="http://schemas.microsoft.com/office/drawing/2014/main" id="{0AE16BD3-8392-C152-9D18-FCFC1FB3B944}"/>
              </a:ext>
            </a:extLst>
          </p:cNvPr>
          <p:cNvCxnSpPr/>
          <p:nvPr/>
        </p:nvCxnSpPr>
        <p:spPr>
          <a:xfrm flipH="1">
            <a:off x="99387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0" name="Connector 53">
            <a:extLst>
              <a:ext uri="{FF2B5EF4-FFF2-40B4-BE49-F238E27FC236}">
                <a16:creationId xmlns:a16="http://schemas.microsoft.com/office/drawing/2014/main" id="{1361B4E8-906B-78A1-D240-9276189214F5}"/>
              </a:ext>
            </a:extLst>
          </p:cNvPr>
          <p:cNvCxnSpPr/>
          <p:nvPr/>
        </p:nvCxnSpPr>
        <p:spPr>
          <a:xfrm>
            <a:off x="71955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1" name="Connector 54">
            <a:extLst>
              <a:ext uri="{FF2B5EF4-FFF2-40B4-BE49-F238E27FC236}">
                <a16:creationId xmlns:a16="http://schemas.microsoft.com/office/drawing/2014/main" id="{61658726-0D9F-63D7-0BE0-36D76130B442}"/>
              </a:ext>
            </a:extLst>
          </p:cNvPr>
          <p:cNvCxnSpPr/>
          <p:nvPr/>
        </p:nvCxnSpPr>
        <p:spPr>
          <a:xfrm>
            <a:off x="71955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2" name="Connector 56">
            <a:extLst>
              <a:ext uri="{FF2B5EF4-FFF2-40B4-BE49-F238E27FC236}">
                <a16:creationId xmlns:a16="http://schemas.microsoft.com/office/drawing/2014/main" id="{6C7F9255-BAE8-B48E-7E0D-EF3E40552828}"/>
              </a:ext>
            </a:extLst>
          </p:cNvPr>
          <p:cNvCxnSpPr/>
          <p:nvPr/>
        </p:nvCxnSpPr>
        <p:spPr>
          <a:xfrm>
            <a:off x="81099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3" name="Connector 57">
            <a:extLst>
              <a:ext uri="{FF2B5EF4-FFF2-40B4-BE49-F238E27FC236}">
                <a16:creationId xmlns:a16="http://schemas.microsoft.com/office/drawing/2014/main" id="{CB6154A5-CD9A-5717-D557-97C7C3320C54}"/>
              </a:ext>
            </a:extLst>
          </p:cNvPr>
          <p:cNvCxnSpPr/>
          <p:nvPr/>
        </p:nvCxnSpPr>
        <p:spPr>
          <a:xfrm>
            <a:off x="81099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4" name="Connector 59">
            <a:extLst>
              <a:ext uri="{FF2B5EF4-FFF2-40B4-BE49-F238E27FC236}">
                <a16:creationId xmlns:a16="http://schemas.microsoft.com/office/drawing/2014/main" id="{DBE558AF-280A-4B6C-C050-F2A715658A1D}"/>
              </a:ext>
            </a:extLst>
          </p:cNvPr>
          <p:cNvCxnSpPr/>
          <p:nvPr/>
        </p:nvCxnSpPr>
        <p:spPr>
          <a:xfrm flipH="1">
            <a:off x="7195563" y="447460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5" name="Connector 60">
            <a:extLst>
              <a:ext uri="{FF2B5EF4-FFF2-40B4-BE49-F238E27FC236}">
                <a16:creationId xmlns:a16="http://schemas.microsoft.com/office/drawing/2014/main" id="{072FA9DF-3C43-3C28-A68A-2CB9466E3D20}"/>
              </a:ext>
            </a:extLst>
          </p:cNvPr>
          <p:cNvCxnSpPr/>
          <p:nvPr/>
        </p:nvCxnSpPr>
        <p:spPr>
          <a:xfrm>
            <a:off x="90243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6" name="Connector 61">
            <a:extLst>
              <a:ext uri="{FF2B5EF4-FFF2-40B4-BE49-F238E27FC236}">
                <a16:creationId xmlns:a16="http://schemas.microsoft.com/office/drawing/2014/main" id="{BCAF75BB-5BF4-BB59-AC48-B8DFC5BA58FA}"/>
              </a:ext>
            </a:extLst>
          </p:cNvPr>
          <p:cNvCxnSpPr/>
          <p:nvPr/>
        </p:nvCxnSpPr>
        <p:spPr>
          <a:xfrm>
            <a:off x="90243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7" name="Connector 63">
            <a:extLst>
              <a:ext uri="{FF2B5EF4-FFF2-40B4-BE49-F238E27FC236}">
                <a16:creationId xmlns:a16="http://schemas.microsoft.com/office/drawing/2014/main" id="{E340EACA-A02D-EF1E-4AA0-9134E5C2E2DA}"/>
              </a:ext>
            </a:extLst>
          </p:cNvPr>
          <p:cNvCxnSpPr/>
          <p:nvPr/>
        </p:nvCxnSpPr>
        <p:spPr>
          <a:xfrm flipH="1">
            <a:off x="81099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8" name="Connector 64">
            <a:extLst>
              <a:ext uri="{FF2B5EF4-FFF2-40B4-BE49-F238E27FC236}">
                <a16:creationId xmlns:a16="http://schemas.microsoft.com/office/drawing/2014/main" id="{B05D241A-E0E9-EC48-708C-020B4B02B102}"/>
              </a:ext>
            </a:extLst>
          </p:cNvPr>
          <p:cNvCxnSpPr/>
          <p:nvPr/>
        </p:nvCxnSpPr>
        <p:spPr>
          <a:xfrm>
            <a:off x="99387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9" name="Connector 65">
            <a:extLst>
              <a:ext uri="{FF2B5EF4-FFF2-40B4-BE49-F238E27FC236}">
                <a16:creationId xmlns:a16="http://schemas.microsoft.com/office/drawing/2014/main" id="{C995F8E3-5B3D-B64E-850E-42E438CF62FD}"/>
              </a:ext>
            </a:extLst>
          </p:cNvPr>
          <p:cNvCxnSpPr/>
          <p:nvPr/>
        </p:nvCxnSpPr>
        <p:spPr>
          <a:xfrm>
            <a:off x="99387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0" name="Connector 67">
            <a:extLst>
              <a:ext uri="{FF2B5EF4-FFF2-40B4-BE49-F238E27FC236}">
                <a16:creationId xmlns:a16="http://schemas.microsoft.com/office/drawing/2014/main" id="{B8F599A6-39A3-0A2A-8834-FF3905190F9E}"/>
              </a:ext>
            </a:extLst>
          </p:cNvPr>
          <p:cNvCxnSpPr/>
          <p:nvPr/>
        </p:nvCxnSpPr>
        <p:spPr>
          <a:xfrm flipH="1">
            <a:off x="90243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1" name="Connector 68">
            <a:extLst>
              <a:ext uri="{FF2B5EF4-FFF2-40B4-BE49-F238E27FC236}">
                <a16:creationId xmlns:a16="http://schemas.microsoft.com/office/drawing/2014/main" id="{1CD405D6-3F98-9D6E-1C4B-067F57A2C0EB}"/>
              </a:ext>
            </a:extLst>
          </p:cNvPr>
          <p:cNvCxnSpPr/>
          <p:nvPr/>
        </p:nvCxnSpPr>
        <p:spPr>
          <a:xfrm>
            <a:off x="10853163" y="447460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2" name="Connector 69">
            <a:extLst>
              <a:ext uri="{FF2B5EF4-FFF2-40B4-BE49-F238E27FC236}">
                <a16:creationId xmlns:a16="http://schemas.microsoft.com/office/drawing/2014/main" id="{B4ED0D59-3E83-E03F-9D20-D3A7441E33AA}"/>
              </a:ext>
            </a:extLst>
          </p:cNvPr>
          <p:cNvCxnSpPr/>
          <p:nvPr/>
        </p:nvCxnSpPr>
        <p:spPr>
          <a:xfrm flipH="1">
            <a:off x="99387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3" name="Connector 70">
            <a:extLst>
              <a:ext uri="{FF2B5EF4-FFF2-40B4-BE49-F238E27FC236}">
                <a16:creationId xmlns:a16="http://schemas.microsoft.com/office/drawing/2014/main" id="{7912B83E-D3E5-D912-EC4C-DC6D1F8D59B9}"/>
              </a:ext>
            </a:extLst>
          </p:cNvPr>
          <p:cNvCxnSpPr/>
          <p:nvPr/>
        </p:nvCxnSpPr>
        <p:spPr>
          <a:xfrm>
            <a:off x="7195563" y="5206128"/>
            <a:ext cx="9144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4" name="Connector 71">
            <a:extLst>
              <a:ext uri="{FF2B5EF4-FFF2-40B4-BE49-F238E27FC236}">
                <a16:creationId xmlns:a16="http://schemas.microsoft.com/office/drawing/2014/main" id="{76E489F9-0945-4FA0-C19E-AEA96C7CFED0}"/>
              </a:ext>
            </a:extLst>
          </p:cNvPr>
          <p:cNvCxnSpPr/>
          <p:nvPr/>
        </p:nvCxnSpPr>
        <p:spPr>
          <a:xfrm>
            <a:off x="8109963" y="520612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5" name="Connector 72">
            <a:extLst>
              <a:ext uri="{FF2B5EF4-FFF2-40B4-BE49-F238E27FC236}">
                <a16:creationId xmlns:a16="http://schemas.microsoft.com/office/drawing/2014/main" id="{B6B4AD7C-1445-DB1A-C02F-BBDA52F9F892}"/>
              </a:ext>
            </a:extLst>
          </p:cNvPr>
          <p:cNvCxnSpPr/>
          <p:nvPr/>
        </p:nvCxnSpPr>
        <p:spPr>
          <a:xfrm>
            <a:off x="9024363" y="520612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6" name="Connector 73">
            <a:extLst>
              <a:ext uri="{FF2B5EF4-FFF2-40B4-BE49-F238E27FC236}">
                <a16:creationId xmlns:a16="http://schemas.microsoft.com/office/drawing/2014/main" id="{FF34C8D5-5AE7-7240-CAA7-F01679D3CB29}"/>
              </a:ext>
            </a:extLst>
          </p:cNvPr>
          <p:cNvCxnSpPr/>
          <p:nvPr/>
        </p:nvCxnSpPr>
        <p:spPr>
          <a:xfrm>
            <a:off x="9938763" y="520612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2281895B-419D-7E75-E8F6-3B909284097B}"/>
              </a:ext>
            </a:extLst>
          </p:cNvPr>
          <p:cNvSpPr/>
          <p:nvPr/>
        </p:nvSpPr>
        <p:spPr>
          <a:xfrm>
            <a:off x="71315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0168E88C-7253-5441-FCFC-EE5A24A6AF55}"/>
              </a:ext>
            </a:extLst>
          </p:cNvPr>
          <p:cNvSpPr/>
          <p:nvPr/>
        </p:nvSpPr>
        <p:spPr>
          <a:xfrm>
            <a:off x="80459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443C8D0D-CE2B-0C7F-DEFF-16569C15C6EA}"/>
              </a:ext>
            </a:extLst>
          </p:cNvPr>
          <p:cNvSpPr/>
          <p:nvPr/>
        </p:nvSpPr>
        <p:spPr>
          <a:xfrm>
            <a:off x="89603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7FB2F4CE-BAFD-9D29-855D-3DA65DD77A08}"/>
              </a:ext>
            </a:extLst>
          </p:cNvPr>
          <p:cNvSpPr/>
          <p:nvPr/>
        </p:nvSpPr>
        <p:spPr>
          <a:xfrm>
            <a:off x="98747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A5A0E61B-32E3-4D92-5017-2512C566B2ED}"/>
              </a:ext>
            </a:extLst>
          </p:cNvPr>
          <p:cNvSpPr/>
          <p:nvPr/>
        </p:nvSpPr>
        <p:spPr>
          <a:xfrm>
            <a:off x="107891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2FD5D97E-42C6-060E-BFE5-51E3A04412FB}"/>
              </a:ext>
            </a:extLst>
          </p:cNvPr>
          <p:cNvSpPr/>
          <p:nvPr/>
        </p:nvSpPr>
        <p:spPr>
          <a:xfrm>
            <a:off x="71315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F2CCB01A-9E3C-CC27-A1E1-E14A66587328}"/>
              </a:ext>
            </a:extLst>
          </p:cNvPr>
          <p:cNvSpPr/>
          <p:nvPr/>
        </p:nvSpPr>
        <p:spPr>
          <a:xfrm>
            <a:off x="80459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3CB80576-3F88-5A86-AC8B-A33B5A9DDF06}"/>
              </a:ext>
            </a:extLst>
          </p:cNvPr>
          <p:cNvSpPr/>
          <p:nvPr/>
        </p:nvSpPr>
        <p:spPr>
          <a:xfrm>
            <a:off x="89603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7A1B4320-F4C4-A9DF-88B3-DCB1B8D4D189}"/>
              </a:ext>
            </a:extLst>
          </p:cNvPr>
          <p:cNvSpPr/>
          <p:nvPr/>
        </p:nvSpPr>
        <p:spPr>
          <a:xfrm>
            <a:off x="98747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D3497CC7-F3F3-321D-90D7-E02E02A64AA0}"/>
              </a:ext>
            </a:extLst>
          </p:cNvPr>
          <p:cNvSpPr/>
          <p:nvPr/>
        </p:nvSpPr>
        <p:spPr>
          <a:xfrm>
            <a:off x="107891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C00C199-ABD3-ACAF-CE78-94E45374B037}"/>
              </a:ext>
            </a:extLst>
          </p:cNvPr>
          <p:cNvSpPr/>
          <p:nvPr/>
        </p:nvSpPr>
        <p:spPr>
          <a:xfrm>
            <a:off x="71315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600E3D06-4523-356C-D790-43D17F160FBD}"/>
              </a:ext>
            </a:extLst>
          </p:cNvPr>
          <p:cNvSpPr/>
          <p:nvPr/>
        </p:nvSpPr>
        <p:spPr>
          <a:xfrm>
            <a:off x="80459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C866048-2364-EEA6-6084-A412BC3BC5DF}"/>
              </a:ext>
            </a:extLst>
          </p:cNvPr>
          <p:cNvSpPr/>
          <p:nvPr/>
        </p:nvSpPr>
        <p:spPr>
          <a:xfrm>
            <a:off x="89603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62DDCE0A-95BE-4CC1-498F-EB61AA2D8753}"/>
              </a:ext>
            </a:extLst>
          </p:cNvPr>
          <p:cNvSpPr/>
          <p:nvPr/>
        </p:nvSpPr>
        <p:spPr>
          <a:xfrm>
            <a:off x="98747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AEB0611-65B8-9328-38E8-20FAF89427E5}"/>
              </a:ext>
            </a:extLst>
          </p:cNvPr>
          <p:cNvSpPr/>
          <p:nvPr/>
        </p:nvSpPr>
        <p:spPr>
          <a:xfrm>
            <a:off x="107891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4750D8CF-B754-0A68-8C17-51DB9828F4EA}"/>
              </a:ext>
            </a:extLst>
          </p:cNvPr>
          <p:cNvSpPr/>
          <p:nvPr/>
        </p:nvSpPr>
        <p:spPr>
          <a:xfrm>
            <a:off x="71315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B7E8D898-3827-F374-C94A-1EA7C48D4364}"/>
              </a:ext>
            </a:extLst>
          </p:cNvPr>
          <p:cNvSpPr/>
          <p:nvPr/>
        </p:nvSpPr>
        <p:spPr>
          <a:xfrm>
            <a:off x="80459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B476D75-C9AB-80B6-942A-8568FCD68F24}"/>
              </a:ext>
            </a:extLst>
          </p:cNvPr>
          <p:cNvSpPr/>
          <p:nvPr/>
        </p:nvSpPr>
        <p:spPr>
          <a:xfrm>
            <a:off x="89603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3D063B44-F51C-2A8C-E8C1-DA9ECD6A5081}"/>
              </a:ext>
            </a:extLst>
          </p:cNvPr>
          <p:cNvSpPr/>
          <p:nvPr/>
        </p:nvSpPr>
        <p:spPr>
          <a:xfrm>
            <a:off x="98747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EF4F1F4A-096D-BF1F-1894-C627B8AFD892}"/>
              </a:ext>
            </a:extLst>
          </p:cNvPr>
          <p:cNvSpPr/>
          <p:nvPr/>
        </p:nvSpPr>
        <p:spPr>
          <a:xfrm>
            <a:off x="107891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B856E8D-438A-6E1F-3431-8441BF0191E2}"/>
              </a:ext>
            </a:extLst>
          </p:cNvPr>
          <p:cNvSpPr/>
          <p:nvPr/>
        </p:nvSpPr>
        <p:spPr>
          <a:xfrm>
            <a:off x="71315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BB38F80-01B0-8C30-AB93-835E573CDD27}"/>
              </a:ext>
            </a:extLst>
          </p:cNvPr>
          <p:cNvSpPr/>
          <p:nvPr/>
        </p:nvSpPr>
        <p:spPr>
          <a:xfrm>
            <a:off x="80459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CB0A7C7-D3E3-C4EE-7B16-5BBB7C33CBA2}"/>
              </a:ext>
            </a:extLst>
          </p:cNvPr>
          <p:cNvSpPr/>
          <p:nvPr/>
        </p:nvSpPr>
        <p:spPr>
          <a:xfrm>
            <a:off x="89603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C48C1561-0EA2-16A0-FCE1-0C5A80B64B0D}"/>
              </a:ext>
            </a:extLst>
          </p:cNvPr>
          <p:cNvSpPr/>
          <p:nvPr/>
        </p:nvSpPr>
        <p:spPr>
          <a:xfrm>
            <a:off x="98747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FC016E14-C029-D876-1794-EA69943A9C48}"/>
              </a:ext>
            </a:extLst>
          </p:cNvPr>
          <p:cNvSpPr/>
          <p:nvPr/>
        </p:nvSpPr>
        <p:spPr>
          <a:xfrm>
            <a:off x="107891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044724B-C700-2E95-22A7-03FA5EED05EC}"/>
              </a:ext>
            </a:extLst>
          </p:cNvPr>
          <p:cNvGrpSpPr/>
          <p:nvPr/>
        </p:nvGrpSpPr>
        <p:grpSpPr>
          <a:xfrm>
            <a:off x="7131555" y="5142120"/>
            <a:ext cx="3785616" cy="128016"/>
            <a:chOff x="7131555" y="4792316"/>
            <a:chExt cx="3785616" cy="128016"/>
          </a:xfrm>
          <a:solidFill>
            <a:schemeClr val="tx2">
              <a:lumMod val="50000"/>
              <a:lumOff val="50000"/>
            </a:schemeClr>
          </a:solidFill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FF924136-E2F5-220D-1A9A-A22E41E92188}"/>
                </a:ext>
              </a:extLst>
            </p:cNvPr>
            <p:cNvSpPr/>
            <p:nvPr/>
          </p:nvSpPr>
          <p:spPr>
            <a:xfrm>
              <a:off x="7131555" y="479231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6774DAB9-CA58-C095-0AB1-970D37B8B917}"/>
                </a:ext>
              </a:extLst>
            </p:cNvPr>
            <p:cNvSpPr/>
            <p:nvPr/>
          </p:nvSpPr>
          <p:spPr>
            <a:xfrm>
              <a:off x="10789155" y="479231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3CA79FC0-EE6D-E33E-3989-90AD5331F10E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3CA79FC0-EE6D-E33E-3989-90AD5331F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8B2493A7-34F1-2226-293A-572936FB6BE8}"/>
                  </a:ext>
                </a:extLst>
              </p:cNvPr>
              <p:cNvSpPr txBox="1"/>
              <p:nvPr/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8B2493A7-34F1-2226-293A-572936FB6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9FFE7E-C37A-0F89-305C-E3E311A80E3B}"/>
                  </a:ext>
                </a:extLst>
              </p:cNvPr>
              <p:cNvSpPr txBox="1"/>
              <p:nvPr/>
            </p:nvSpPr>
            <p:spPr>
              <a:xfrm>
                <a:off x="925139" y="1930244"/>
                <a:ext cx="5484039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Finding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Compute weight interior cycle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9FFE7E-C37A-0F89-305C-E3E311A80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39" y="1930244"/>
                <a:ext cx="5484039" cy="1261884"/>
              </a:xfrm>
              <a:prstGeom prst="rect">
                <a:avLst/>
              </a:prstGeom>
              <a:blipFill>
                <a:blip r:embed="rId6"/>
                <a:stretch>
                  <a:fillRect l="-2336" t="-5797" r="-111" b="-9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851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BA1E8-C4D4-C3E0-E321-27726D2D5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90659A3-2C78-24A5-5566-1CDF8C6601B6}"/>
              </a:ext>
            </a:extLst>
          </p:cNvPr>
          <p:cNvSpPr/>
          <p:nvPr/>
        </p:nvSpPr>
        <p:spPr>
          <a:xfrm>
            <a:off x="7195563" y="2280049"/>
            <a:ext cx="3657596" cy="2926078"/>
          </a:xfrm>
          <a:prstGeom prst="triangle">
            <a:avLst>
              <a:gd name="adj" fmla="val 10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06AF8-2E2E-5078-FC97-5A22B77C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16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54EEB522-013B-ADC2-B8AF-C1E85D74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  <p:cxnSp>
        <p:nvCxnSpPr>
          <p:cNvPr id="6" name="Connector 2">
            <a:extLst>
              <a:ext uri="{FF2B5EF4-FFF2-40B4-BE49-F238E27FC236}">
                <a16:creationId xmlns:a16="http://schemas.microsoft.com/office/drawing/2014/main" id="{69922F60-738F-0805-34C7-30E37F2F6011}"/>
              </a:ext>
            </a:extLst>
          </p:cNvPr>
          <p:cNvCxnSpPr/>
          <p:nvPr/>
        </p:nvCxnSpPr>
        <p:spPr>
          <a:xfrm>
            <a:off x="71955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Connector 3">
            <a:extLst>
              <a:ext uri="{FF2B5EF4-FFF2-40B4-BE49-F238E27FC236}">
                <a16:creationId xmlns:a16="http://schemas.microsoft.com/office/drawing/2014/main" id="{D2D19AB1-E59C-5D6C-3EE4-0081D323E1FA}"/>
              </a:ext>
            </a:extLst>
          </p:cNvPr>
          <p:cNvCxnSpPr/>
          <p:nvPr/>
        </p:nvCxnSpPr>
        <p:spPr>
          <a:xfrm>
            <a:off x="71955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Connector 5">
            <a:extLst>
              <a:ext uri="{FF2B5EF4-FFF2-40B4-BE49-F238E27FC236}">
                <a16:creationId xmlns:a16="http://schemas.microsoft.com/office/drawing/2014/main" id="{9EBE113D-89CF-7429-BB6F-DC11F9FBFD94}"/>
              </a:ext>
            </a:extLst>
          </p:cNvPr>
          <p:cNvCxnSpPr/>
          <p:nvPr/>
        </p:nvCxnSpPr>
        <p:spPr>
          <a:xfrm>
            <a:off x="81099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Connector 6">
            <a:extLst>
              <a:ext uri="{FF2B5EF4-FFF2-40B4-BE49-F238E27FC236}">
                <a16:creationId xmlns:a16="http://schemas.microsoft.com/office/drawing/2014/main" id="{55BC2D9D-AC88-1B4D-44F7-2C3432D4E887}"/>
              </a:ext>
            </a:extLst>
          </p:cNvPr>
          <p:cNvCxnSpPr/>
          <p:nvPr/>
        </p:nvCxnSpPr>
        <p:spPr>
          <a:xfrm>
            <a:off x="81099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Connector 8">
            <a:extLst>
              <a:ext uri="{FF2B5EF4-FFF2-40B4-BE49-F238E27FC236}">
                <a16:creationId xmlns:a16="http://schemas.microsoft.com/office/drawing/2014/main" id="{D7DF2AE5-7687-8ED1-9832-CF2DD0FC8F7E}"/>
              </a:ext>
            </a:extLst>
          </p:cNvPr>
          <p:cNvCxnSpPr/>
          <p:nvPr/>
        </p:nvCxnSpPr>
        <p:spPr>
          <a:xfrm flipH="1">
            <a:off x="71955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Connector 9">
            <a:extLst>
              <a:ext uri="{FF2B5EF4-FFF2-40B4-BE49-F238E27FC236}">
                <a16:creationId xmlns:a16="http://schemas.microsoft.com/office/drawing/2014/main" id="{108EBD94-90A0-BEB4-2DDD-2C56C6AB0DC4}"/>
              </a:ext>
            </a:extLst>
          </p:cNvPr>
          <p:cNvCxnSpPr/>
          <p:nvPr/>
        </p:nvCxnSpPr>
        <p:spPr>
          <a:xfrm>
            <a:off x="90243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Connector 10">
            <a:extLst>
              <a:ext uri="{FF2B5EF4-FFF2-40B4-BE49-F238E27FC236}">
                <a16:creationId xmlns:a16="http://schemas.microsoft.com/office/drawing/2014/main" id="{D4CA9202-23DB-5E2C-36D3-984274C3AC57}"/>
              </a:ext>
            </a:extLst>
          </p:cNvPr>
          <p:cNvCxnSpPr/>
          <p:nvPr/>
        </p:nvCxnSpPr>
        <p:spPr>
          <a:xfrm>
            <a:off x="90243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nector 12">
            <a:extLst>
              <a:ext uri="{FF2B5EF4-FFF2-40B4-BE49-F238E27FC236}">
                <a16:creationId xmlns:a16="http://schemas.microsoft.com/office/drawing/2014/main" id="{183FE16A-54B1-F5CC-B79B-56FA17EC6023}"/>
              </a:ext>
            </a:extLst>
          </p:cNvPr>
          <p:cNvCxnSpPr/>
          <p:nvPr/>
        </p:nvCxnSpPr>
        <p:spPr>
          <a:xfrm flipH="1">
            <a:off x="81099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Connector 13">
            <a:extLst>
              <a:ext uri="{FF2B5EF4-FFF2-40B4-BE49-F238E27FC236}">
                <a16:creationId xmlns:a16="http://schemas.microsoft.com/office/drawing/2014/main" id="{EBA18286-CB4E-1407-5D83-8A0CC8DC86A8}"/>
              </a:ext>
            </a:extLst>
          </p:cNvPr>
          <p:cNvCxnSpPr/>
          <p:nvPr/>
        </p:nvCxnSpPr>
        <p:spPr>
          <a:xfrm>
            <a:off x="99387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Connector 14">
            <a:extLst>
              <a:ext uri="{FF2B5EF4-FFF2-40B4-BE49-F238E27FC236}">
                <a16:creationId xmlns:a16="http://schemas.microsoft.com/office/drawing/2014/main" id="{99CD92CF-AA69-007B-03CB-266CC2A2C5FA}"/>
              </a:ext>
            </a:extLst>
          </p:cNvPr>
          <p:cNvCxnSpPr/>
          <p:nvPr/>
        </p:nvCxnSpPr>
        <p:spPr>
          <a:xfrm>
            <a:off x="99387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Connector 16">
            <a:extLst>
              <a:ext uri="{FF2B5EF4-FFF2-40B4-BE49-F238E27FC236}">
                <a16:creationId xmlns:a16="http://schemas.microsoft.com/office/drawing/2014/main" id="{48E95474-12B3-A404-8032-DCDAA82ABE1C}"/>
              </a:ext>
            </a:extLst>
          </p:cNvPr>
          <p:cNvCxnSpPr/>
          <p:nvPr/>
        </p:nvCxnSpPr>
        <p:spPr>
          <a:xfrm flipH="1">
            <a:off x="90243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Connector 17">
            <a:extLst>
              <a:ext uri="{FF2B5EF4-FFF2-40B4-BE49-F238E27FC236}">
                <a16:creationId xmlns:a16="http://schemas.microsoft.com/office/drawing/2014/main" id="{71021819-FFD3-1B5F-EDC2-A2205AE3E53C}"/>
              </a:ext>
            </a:extLst>
          </p:cNvPr>
          <p:cNvCxnSpPr/>
          <p:nvPr/>
        </p:nvCxnSpPr>
        <p:spPr>
          <a:xfrm>
            <a:off x="10853163" y="228004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Connector 18">
            <a:extLst>
              <a:ext uri="{FF2B5EF4-FFF2-40B4-BE49-F238E27FC236}">
                <a16:creationId xmlns:a16="http://schemas.microsoft.com/office/drawing/2014/main" id="{B813B341-AABA-5296-E78A-5D204A426E33}"/>
              </a:ext>
            </a:extLst>
          </p:cNvPr>
          <p:cNvCxnSpPr/>
          <p:nvPr/>
        </p:nvCxnSpPr>
        <p:spPr>
          <a:xfrm flipH="1">
            <a:off x="99387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nector 19">
            <a:extLst>
              <a:ext uri="{FF2B5EF4-FFF2-40B4-BE49-F238E27FC236}">
                <a16:creationId xmlns:a16="http://schemas.microsoft.com/office/drawing/2014/main" id="{B0CA224E-7464-A066-8010-F5DA56E1C132}"/>
              </a:ext>
            </a:extLst>
          </p:cNvPr>
          <p:cNvCxnSpPr/>
          <p:nvPr/>
        </p:nvCxnSpPr>
        <p:spPr>
          <a:xfrm>
            <a:off x="71955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nector 20">
            <a:extLst>
              <a:ext uri="{FF2B5EF4-FFF2-40B4-BE49-F238E27FC236}">
                <a16:creationId xmlns:a16="http://schemas.microsoft.com/office/drawing/2014/main" id="{9D1B675C-4F0B-B033-EFA3-D63437307982}"/>
              </a:ext>
            </a:extLst>
          </p:cNvPr>
          <p:cNvCxnSpPr/>
          <p:nvPr/>
        </p:nvCxnSpPr>
        <p:spPr>
          <a:xfrm>
            <a:off x="71955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Connector 22">
            <a:extLst>
              <a:ext uri="{FF2B5EF4-FFF2-40B4-BE49-F238E27FC236}">
                <a16:creationId xmlns:a16="http://schemas.microsoft.com/office/drawing/2014/main" id="{1BF19FE6-0774-E417-3D0B-0EF3FC335E0B}"/>
              </a:ext>
            </a:extLst>
          </p:cNvPr>
          <p:cNvCxnSpPr/>
          <p:nvPr/>
        </p:nvCxnSpPr>
        <p:spPr>
          <a:xfrm>
            <a:off x="81099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Connector 23">
            <a:extLst>
              <a:ext uri="{FF2B5EF4-FFF2-40B4-BE49-F238E27FC236}">
                <a16:creationId xmlns:a16="http://schemas.microsoft.com/office/drawing/2014/main" id="{F89BC711-2CF4-4450-C698-96FB8528E0CC}"/>
              </a:ext>
            </a:extLst>
          </p:cNvPr>
          <p:cNvCxnSpPr/>
          <p:nvPr/>
        </p:nvCxnSpPr>
        <p:spPr>
          <a:xfrm>
            <a:off x="81099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Connector 25">
            <a:extLst>
              <a:ext uri="{FF2B5EF4-FFF2-40B4-BE49-F238E27FC236}">
                <a16:creationId xmlns:a16="http://schemas.microsoft.com/office/drawing/2014/main" id="{7FF4A721-3EFF-340C-7BE3-C70BB12B86B6}"/>
              </a:ext>
            </a:extLst>
          </p:cNvPr>
          <p:cNvCxnSpPr/>
          <p:nvPr/>
        </p:nvCxnSpPr>
        <p:spPr>
          <a:xfrm flipH="1">
            <a:off x="71955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Connector 26">
            <a:extLst>
              <a:ext uri="{FF2B5EF4-FFF2-40B4-BE49-F238E27FC236}">
                <a16:creationId xmlns:a16="http://schemas.microsoft.com/office/drawing/2014/main" id="{6DBA635B-B603-4D2A-8D5E-2264327BE2E0}"/>
              </a:ext>
            </a:extLst>
          </p:cNvPr>
          <p:cNvCxnSpPr/>
          <p:nvPr/>
        </p:nvCxnSpPr>
        <p:spPr>
          <a:xfrm>
            <a:off x="90243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4" name="Connector 27">
            <a:extLst>
              <a:ext uri="{FF2B5EF4-FFF2-40B4-BE49-F238E27FC236}">
                <a16:creationId xmlns:a16="http://schemas.microsoft.com/office/drawing/2014/main" id="{ECEC55DF-2A8F-1156-ABDD-9DC0DCB8426D}"/>
              </a:ext>
            </a:extLst>
          </p:cNvPr>
          <p:cNvCxnSpPr/>
          <p:nvPr/>
        </p:nvCxnSpPr>
        <p:spPr>
          <a:xfrm>
            <a:off x="90243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Connector 29">
            <a:extLst>
              <a:ext uri="{FF2B5EF4-FFF2-40B4-BE49-F238E27FC236}">
                <a16:creationId xmlns:a16="http://schemas.microsoft.com/office/drawing/2014/main" id="{CE4E8934-E7B7-77A5-FC64-A8D4AD29F121}"/>
              </a:ext>
            </a:extLst>
          </p:cNvPr>
          <p:cNvCxnSpPr/>
          <p:nvPr/>
        </p:nvCxnSpPr>
        <p:spPr>
          <a:xfrm flipH="1">
            <a:off x="81099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Connector 30">
            <a:extLst>
              <a:ext uri="{FF2B5EF4-FFF2-40B4-BE49-F238E27FC236}">
                <a16:creationId xmlns:a16="http://schemas.microsoft.com/office/drawing/2014/main" id="{2BCB613A-F9C9-DDF9-FDFD-CB6CE3C7A055}"/>
              </a:ext>
            </a:extLst>
          </p:cNvPr>
          <p:cNvCxnSpPr/>
          <p:nvPr/>
        </p:nvCxnSpPr>
        <p:spPr>
          <a:xfrm>
            <a:off x="99387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2" name="Connector 31">
            <a:extLst>
              <a:ext uri="{FF2B5EF4-FFF2-40B4-BE49-F238E27FC236}">
                <a16:creationId xmlns:a16="http://schemas.microsoft.com/office/drawing/2014/main" id="{F552EA1C-BE02-4905-8025-268608C8DD3B}"/>
              </a:ext>
            </a:extLst>
          </p:cNvPr>
          <p:cNvCxnSpPr/>
          <p:nvPr/>
        </p:nvCxnSpPr>
        <p:spPr>
          <a:xfrm>
            <a:off x="99387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Connector 33">
            <a:extLst>
              <a:ext uri="{FF2B5EF4-FFF2-40B4-BE49-F238E27FC236}">
                <a16:creationId xmlns:a16="http://schemas.microsoft.com/office/drawing/2014/main" id="{6275763F-72F8-5E6E-29FE-0D363DC94577}"/>
              </a:ext>
            </a:extLst>
          </p:cNvPr>
          <p:cNvCxnSpPr/>
          <p:nvPr/>
        </p:nvCxnSpPr>
        <p:spPr>
          <a:xfrm flipH="1">
            <a:off x="90243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4" name="Connector 34">
            <a:extLst>
              <a:ext uri="{FF2B5EF4-FFF2-40B4-BE49-F238E27FC236}">
                <a16:creationId xmlns:a16="http://schemas.microsoft.com/office/drawing/2014/main" id="{27FA6AAB-E009-35E3-348C-0BDAC2847762}"/>
              </a:ext>
            </a:extLst>
          </p:cNvPr>
          <p:cNvCxnSpPr/>
          <p:nvPr/>
        </p:nvCxnSpPr>
        <p:spPr>
          <a:xfrm>
            <a:off x="10853163" y="301156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7" name="Connector 35">
            <a:extLst>
              <a:ext uri="{FF2B5EF4-FFF2-40B4-BE49-F238E27FC236}">
                <a16:creationId xmlns:a16="http://schemas.microsoft.com/office/drawing/2014/main" id="{56789CB1-42AC-74CD-838D-B9BC8120D38D}"/>
              </a:ext>
            </a:extLst>
          </p:cNvPr>
          <p:cNvCxnSpPr/>
          <p:nvPr/>
        </p:nvCxnSpPr>
        <p:spPr>
          <a:xfrm flipH="1">
            <a:off x="99387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Connector 36">
            <a:extLst>
              <a:ext uri="{FF2B5EF4-FFF2-40B4-BE49-F238E27FC236}">
                <a16:creationId xmlns:a16="http://schemas.microsoft.com/office/drawing/2014/main" id="{705D0429-B132-6790-A5DE-8806631BDC50}"/>
              </a:ext>
            </a:extLst>
          </p:cNvPr>
          <p:cNvCxnSpPr/>
          <p:nvPr/>
        </p:nvCxnSpPr>
        <p:spPr>
          <a:xfrm>
            <a:off x="71955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1" name="Connector 37">
            <a:extLst>
              <a:ext uri="{FF2B5EF4-FFF2-40B4-BE49-F238E27FC236}">
                <a16:creationId xmlns:a16="http://schemas.microsoft.com/office/drawing/2014/main" id="{5B11BBCE-E01F-AC50-82A9-08A540CFCC49}"/>
              </a:ext>
            </a:extLst>
          </p:cNvPr>
          <p:cNvCxnSpPr/>
          <p:nvPr/>
        </p:nvCxnSpPr>
        <p:spPr>
          <a:xfrm>
            <a:off x="71955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Connector 39">
            <a:extLst>
              <a:ext uri="{FF2B5EF4-FFF2-40B4-BE49-F238E27FC236}">
                <a16:creationId xmlns:a16="http://schemas.microsoft.com/office/drawing/2014/main" id="{53050F90-7689-C8E7-EF7A-F0F4E4F21381}"/>
              </a:ext>
            </a:extLst>
          </p:cNvPr>
          <p:cNvCxnSpPr/>
          <p:nvPr/>
        </p:nvCxnSpPr>
        <p:spPr>
          <a:xfrm>
            <a:off x="81099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7" name="Connector 40">
            <a:extLst>
              <a:ext uri="{FF2B5EF4-FFF2-40B4-BE49-F238E27FC236}">
                <a16:creationId xmlns:a16="http://schemas.microsoft.com/office/drawing/2014/main" id="{8331F89E-C4CF-5525-162D-FFD72172603E}"/>
              </a:ext>
            </a:extLst>
          </p:cNvPr>
          <p:cNvCxnSpPr/>
          <p:nvPr/>
        </p:nvCxnSpPr>
        <p:spPr>
          <a:xfrm>
            <a:off x="81099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5" name="Connector 42">
            <a:extLst>
              <a:ext uri="{FF2B5EF4-FFF2-40B4-BE49-F238E27FC236}">
                <a16:creationId xmlns:a16="http://schemas.microsoft.com/office/drawing/2014/main" id="{FA504E81-8866-0A84-E31B-A3D7AE24E510}"/>
              </a:ext>
            </a:extLst>
          </p:cNvPr>
          <p:cNvCxnSpPr/>
          <p:nvPr/>
        </p:nvCxnSpPr>
        <p:spPr>
          <a:xfrm flipH="1">
            <a:off x="71955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7" name="Connector 43">
            <a:extLst>
              <a:ext uri="{FF2B5EF4-FFF2-40B4-BE49-F238E27FC236}">
                <a16:creationId xmlns:a16="http://schemas.microsoft.com/office/drawing/2014/main" id="{3B71E201-1EEC-9D65-417B-E10BD0861780}"/>
              </a:ext>
            </a:extLst>
          </p:cNvPr>
          <p:cNvCxnSpPr/>
          <p:nvPr/>
        </p:nvCxnSpPr>
        <p:spPr>
          <a:xfrm>
            <a:off x="90243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9" name="Connector 44">
            <a:extLst>
              <a:ext uri="{FF2B5EF4-FFF2-40B4-BE49-F238E27FC236}">
                <a16:creationId xmlns:a16="http://schemas.microsoft.com/office/drawing/2014/main" id="{AC681540-3FA5-76D4-C608-45F9D0C6C136}"/>
              </a:ext>
            </a:extLst>
          </p:cNvPr>
          <p:cNvCxnSpPr/>
          <p:nvPr/>
        </p:nvCxnSpPr>
        <p:spPr>
          <a:xfrm>
            <a:off x="90243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1" name="Connector 46">
            <a:extLst>
              <a:ext uri="{FF2B5EF4-FFF2-40B4-BE49-F238E27FC236}">
                <a16:creationId xmlns:a16="http://schemas.microsoft.com/office/drawing/2014/main" id="{8123259A-2506-DED4-EA7B-2D8FA4BD47F3}"/>
              </a:ext>
            </a:extLst>
          </p:cNvPr>
          <p:cNvCxnSpPr/>
          <p:nvPr/>
        </p:nvCxnSpPr>
        <p:spPr>
          <a:xfrm flipH="1">
            <a:off x="81099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3" name="Connector 47">
            <a:extLst>
              <a:ext uri="{FF2B5EF4-FFF2-40B4-BE49-F238E27FC236}">
                <a16:creationId xmlns:a16="http://schemas.microsoft.com/office/drawing/2014/main" id="{6BD8E87A-7089-0D5C-F78F-65B691186EB9}"/>
              </a:ext>
            </a:extLst>
          </p:cNvPr>
          <p:cNvCxnSpPr/>
          <p:nvPr/>
        </p:nvCxnSpPr>
        <p:spPr>
          <a:xfrm>
            <a:off x="99387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5" name="Connector 48">
            <a:extLst>
              <a:ext uri="{FF2B5EF4-FFF2-40B4-BE49-F238E27FC236}">
                <a16:creationId xmlns:a16="http://schemas.microsoft.com/office/drawing/2014/main" id="{E502F231-F58E-CF3A-DA6C-BC900D5B1597}"/>
              </a:ext>
            </a:extLst>
          </p:cNvPr>
          <p:cNvCxnSpPr/>
          <p:nvPr/>
        </p:nvCxnSpPr>
        <p:spPr>
          <a:xfrm>
            <a:off x="99387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7" name="Connector 50">
            <a:extLst>
              <a:ext uri="{FF2B5EF4-FFF2-40B4-BE49-F238E27FC236}">
                <a16:creationId xmlns:a16="http://schemas.microsoft.com/office/drawing/2014/main" id="{A8F205D4-80AB-32EE-AD82-D1D9799A882E}"/>
              </a:ext>
            </a:extLst>
          </p:cNvPr>
          <p:cNvCxnSpPr/>
          <p:nvPr/>
        </p:nvCxnSpPr>
        <p:spPr>
          <a:xfrm flipH="1">
            <a:off x="9024363" y="374308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8" name="Connector 51">
            <a:extLst>
              <a:ext uri="{FF2B5EF4-FFF2-40B4-BE49-F238E27FC236}">
                <a16:creationId xmlns:a16="http://schemas.microsoft.com/office/drawing/2014/main" id="{43FFD718-486F-813F-4CCE-2ED5D13408DC}"/>
              </a:ext>
            </a:extLst>
          </p:cNvPr>
          <p:cNvCxnSpPr/>
          <p:nvPr/>
        </p:nvCxnSpPr>
        <p:spPr>
          <a:xfrm>
            <a:off x="108531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9" name="Connector 52">
            <a:extLst>
              <a:ext uri="{FF2B5EF4-FFF2-40B4-BE49-F238E27FC236}">
                <a16:creationId xmlns:a16="http://schemas.microsoft.com/office/drawing/2014/main" id="{8EC0B751-49AC-3460-327E-04F5E623CA3F}"/>
              </a:ext>
            </a:extLst>
          </p:cNvPr>
          <p:cNvCxnSpPr/>
          <p:nvPr/>
        </p:nvCxnSpPr>
        <p:spPr>
          <a:xfrm flipH="1">
            <a:off x="99387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0" name="Connector 53">
            <a:extLst>
              <a:ext uri="{FF2B5EF4-FFF2-40B4-BE49-F238E27FC236}">
                <a16:creationId xmlns:a16="http://schemas.microsoft.com/office/drawing/2014/main" id="{7D18E1CB-C22B-5BAB-C278-B6E8C40952F2}"/>
              </a:ext>
            </a:extLst>
          </p:cNvPr>
          <p:cNvCxnSpPr/>
          <p:nvPr/>
        </p:nvCxnSpPr>
        <p:spPr>
          <a:xfrm>
            <a:off x="71955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1" name="Connector 54">
            <a:extLst>
              <a:ext uri="{FF2B5EF4-FFF2-40B4-BE49-F238E27FC236}">
                <a16:creationId xmlns:a16="http://schemas.microsoft.com/office/drawing/2014/main" id="{D233FE4F-3F78-E50D-1D79-C1405C115683}"/>
              </a:ext>
            </a:extLst>
          </p:cNvPr>
          <p:cNvCxnSpPr/>
          <p:nvPr/>
        </p:nvCxnSpPr>
        <p:spPr>
          <a:xfrm>
            <a:off x="71955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2" name="Connector 56">
            <a:extLst>
              <a:ext uri="{FF2B5EF4-FFF2-40B4-BE49-F238E27FC236}">
                <a16:creationId xmlns:a16="http://schemas.microsoft.com/office/drawing/2014/main" id="{5CF67BA7-B8F0-6F64-F8C7-F64B4E0A0DE2}"/>
              </a:ext>
            </a:extLst>
          </p:cNvPr>
          <p:cNvCxnSpPr/>
          <p:nvPr/>
        </p:nvCxnSpPr>
        <p:spPr>
          <a:xfrm>
            <a:off x="81099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3" name="Connector 57">
            <a:extLst>
              <a:ext uri="{FF2B5EF4-FFF2-40B4-BE49-F238E27FC236}">
                <a16:creationId xmlns:a16="http://schemas.microsoft.com/office/drawing/2014/main" id="{4C1AC779-9EEF-7A36-0D95-FB13D498B6EC}"/>
              </a:ext>
            </a:extLst>
          </p:cNvPr>
          <p:cNvCxnSpPr/>
          <p:nvPr/>
        </p:nvCxnSpPr>
        <p:spPr>
          <a:xfrm>
            <a:off x="81099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4" name="Connector 59">
            <a:extLst>
              <a:ext uri="{FF2B5EF4-FFF2-40B4-BE49-F238E27FC236}">
                <a16:creationId xmlns:a16="http://schemas.microsoft.com/office/drawing/2014/main" id="{B3C7A5DA-A2EE-F3C8-3BBD-354648AC6D8E}"/>
              </a:ext>
            </a:extLst>
          </p:cNvPr>
          <p:cNvCxnSpPr/>
          <p:nvPr/>
        </p:nvCxnSpPr>
        <p:spPr>
          <a:xfrm flipH="1">
            <a:off x="7195563" y="447460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5" name="Connector 60">
            <a:extLst>
              <a:ext uri="{FF2B5EF4-FFF2-40B4-BE49-F238E27FC236}">
                <a16:creationId xmlns:a16="http://schemas.microsoft.com/office/drawing/2014/main" id="{E60A9F19-A1F6-D690-6CA9-C7B8E6EA23C5}"/>
              </a:ext>
            </a:extLst>
          </p:cNvPr>
          <p:cNvCxnSpPr/>
          <p:nvPr/>
        </p:nvCxnSpPr>
        <p:spPr>
          <a:xfrm>
            <a:off x="90243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6" name="Connector 61">
            <a:extLst>
              <a:ext uri="{FF2B5EF4-FFF2-40B4-BE49-F238E27FC236}">
                <a16:creationId xmlns:a16="http://schemas.microsoft.com/office/drawing/2014/main" id="{FA6526F0-1022-F420-6384-A142D5F3BD0F}"/>
              </a:ext>
            </a:extLst>
          </p:cNvPr>
          <p:cNvCxnSpPr/>
          <p:nvPr/>
        </p:nvCxnSpPr>
        <p:spPr>
          <a:xfrm>
            <a:off x="90243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7" name="Connector 63">
            <a:extLst>
              <a:ext uri="{FF2B5EF4-FFF2-40B4-BE49-F238E27FC236}">
                <a16:creationId xmlns:a16="http://schemas.microsoft.com/office/drawing/2014/main" id="{33AE7011-8760-FE25-0710-D938F90DF01A}"/>
              </a:ext>
            </a:extLst>
          </p:cNvPr>
          <p:cNvCxnSpPr/>
          <p:nvPr/>
        </p:nvCxnSpPr>
        <p:spPr>
          <a:xfrm flipH="1">
            <a:off x="81099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8" name="Connector 64">
            <a:extLst>
              <a:ext uri="{FF2B5EF4-FFF2-40B4-BE49-F238E27FC236}">
                <a16:creationId xmlns:a16="http://schemas.microsoft.com/office/drawing/2014/main" id="{F1D8D441-9B37-D06E-ECC6-B77115BC5FCE}"/>
              </a:ext>
            </a:extLst>
          </p:cNvPr>
          <p:cNvCxnSpPr/>
          <p:nvPr/>
        </p:nvCxnSpPr>
        <p:spPr>
          <a:xfrm>
            <a:off x="99387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9" name="Connector 65">
            <a:extLst>
              <a:ext uri="{FF2B5EF4-FFF2-40B4-BE49-F238E27FC236}">
                <a16:creationId xmlns:a16="http://schemas.microsoft.com/office/drawing/2014/main" id="{B92567B5-8EBE-CFEC-ABD9-E90F86DF96AD}"/>
              </a:ext>
            </a:extLst>
          </p:cNvPr>
          <p:cNvCxnSpPr/>
          <p:nvPr/>
        </p:nvCxnSpPr>
        <p:spPr>
          <a:xfrm>
            <a:off x="99387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0" name="Connector 67">
            <a:extLst>
              <a:ext uri="{FF2B5EF4-FFF2-40B4-BE49-F238E27FC236}">
                <a16:creationId xmlns:a16="http://schemas.microsoft.com/office/drawing/2014/main" id="{14E1FC43-9C65-479E-07F1-964057CFDD99}"/>
              </a:ext>
            </a:extLst>
          </p:cNvPr>
          <p:cNvCxnSpPr/>
          <p:nvPr/>
        </p:nvCxnSpPr>
        <p:spPr>
          <a:xfrm flipH="1">
            <a:off x="90243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1" name="Connector 68">
            <a:extLst>
              <a:ext uri="{FF2B5EF4-FFF2-40B4-BE49-F238E27FC236}">
                <a16:creationId xmlns:a16="http://schemas.microsoft.com/office/drawing/2014/main" id="{36170592-F089-5F38-61F5-2971FEA2D3C9}"/>
              </a:ext>
            </a:extLst>
          </p:cNvPr>
          <p:cNvCxnSpPr/>
          <p:nvPr/>
        </p:nvCxnSpPr>
        <p:spPr>
          <a:xfrm>
            <a:off x="10853163" y="447460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2" name="Connector 69">
            <a:extLst>
              <a:ext uri="{FF2B5EF4-FFF2-40B4-BE49-F238E27FC236}">
                <a16:creationId xmlns:a16="http://schemas.microsoft.com/office/drawing/2014/main" id="{DB3FDE90-8FFC-DC6B-1DCB-1690DEDE9626}"/>
              </a:ext>
            </a:extLst>
          </p:cNvPr>
          <p:cNvCxnSpPr/>
          <p:nvPr/>
        </p:nvCxnSpPr>
        <p:spPr>
          <a:xfrm flipH="1">
            <a:off x="99387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3" name="Connector 70">
            <a:extLst>
              <a:ext uri="{FF2B5EF4-FFF2-40B4-BE49-F238E27FC236}">
                <a16:creationId xmlns:a16="http://schemas.microsoft.com/office/drawing/2014/main" id="{551D1281-C20F-0CC6-43A2-659DA2253ED3}"/>
              </a:ext>
            </a:extLst>
          </p:cNvPr>
          <p:cNvCxnSpPr/>
          <p:nvPr/>
        </p:nvCxnSpPr>
        <p:spPr>
          <a:xfrm>
            <a:off x="7195563" y="5206128"/>
            <a:ext cx="9144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4" name="Connector 71">
            <a:extLst>
              <a:ext uri="{FF2B5EF4-FFF2-40B4-BE49-F238E27FC236}">
                <a16:creationId xmlns:a16="http://schemas.microsoft.com/office/drawing/2014/main" id="{3C3DE982-6453-9E2F-6937-151A26FCD09B}"/>
              </a:ext>
            </a:extLst>
          </p:cNvPr>
          <p:cNvCxnSpPr/>
          <p:nvPr/>
        </p:nvCxnSpPr>
        <p:spPr>
          <a:xfrm>
            <a:off x="8109963" y="5206128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5" name="Connector 72">
            <a:extLst>
              <a:ext uri="{FF2B5EF4-FFF2-40B4-BE49-F238E27FC236}">
                <a16:creationId xmlns:a16="http://schemas.microsoft.com/office/drawing/2014/main" id="{7D5E91C7-5A7E-6A69-B856-11900B7A80E6}"/>
              </a:ext>
            </a:extLst>
          </p:cNvPr>
          <p:cNvCxnSpPr/>
          <p:nvPr/>
        </p:nvCxnSpPr>
        <p:spPr>
          <a:xfrm>
            <a:off x="9024363" y="5206128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6" name="Connector 73">
            <a:extLst>
              <a:ext uri="{FF2B5EF4-FFF2-40B4-BE49-F238E27FC236}">
                <a16:creationId xmlns:a16="http://schemas.microsoft.com/office/drawing/2014/main" id="{E38A3A98-E560-FE9F-604C-69448AC948A9}"/>
              </a:ext>
            </a:extLst>
          </p:cNvPr>
          <p:cNvCxnSpPr/>
          <p:nvPr/>
        </p:nvCxnSpPr>
        <p:spPr>
          <a:xfrm>
            <a:off x="9938763" y="5206128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A3AAD8F-572B-8063-6EB2-C35BAAEA7FAC}"/>
              </a:ext>
            </a:extLst>
          </p:cNvPr>
          <p:cNvSpPr/>
          <p:nvPr/>
        </p:nvSpPr>
        <p:spPr>
          <a:xfrm>
            <a:off x="71315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C8143A3C-E39E-114A-98BD-861A722374CA}"/>
              </a:ext>
            </a:extLst>
          </p:cNvPr>
          <p:cNvSpPr/>
          <p:nvPr/>
        </p:nvSpPr>
        <p:spPr>
          <a:xfrm>
            <a:off x="80459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96E91A5-C884-F69C-464A-10C8937B5F5F}"/>
              </a:ext>
            </a:extLst>
          </p:cNvPr>
          <p:cNvSpPr/>
          <p:nvPr/>
        </p:nvSpPr>
        <p:spPr>
          <a:xfrm>
            <a:off x="89603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0C641D5-0DB0-6912-AA17-B43B6CEFA52A}"/>
              </a:ext>
            </a:extLst>
          </p:cNvPr>
          <p:cNvSpPr/>
          <p:nvPr/>
        </p:nvSpPr>
        <p:spPr>
          <a:xfrm>
            <a:off x="98747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CFCF2A3-D7B5-E7EE-CAED-F92C4F50B09F}"/>
              </a:ext>
            </a:extLst>
          </p:cNvPr>
          <p:cNvSpPr/>
          <p:nvPr/>
        </p:nvSpPr>
        <p:spPr>
          <a:xfrm>
            <a:off x="107891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4D9F48E3-A90D-70F1-1F1C-B05F240FA473}"/>
              </a:ext>
            </a:extLst>
          </p:cNvPr>
          <p:cNvSpPr/>
          <p:nvPr/>
        </p:nvSpPr>
        <p:spPr>
          <a:xfrm>
            <a:off x="71315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FC381-0577-52EE-F40C-63C1DE60D2CE}"/>
              </a:ext>
            </a:extLst>
          </p:cNvPr>
          <p:cNvSpPr/>
          <p:nvPr/>
        </p:nvSpPr>
        <p:spPr>
          <a:xfrm>
            <a:off x="80459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C06B6336-3BD4-3EAF-DF85-9C2E96B4B625}"/>
              </a:ext>
            </a:extLst>
          </p:cNvPr>
          <p:cNvSpPr/>
          <p:nvPr/>
        </p:nvSpPr>
        <p:spPr>
          <a:xfrm>
            <a:off x="89603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702C1736-AB5A-5804-0B3E-92FB81F03CD6}"/>
              </a:ext>
            </a:extLst>
          </p:cNvPr>
          <p:cNvSpPr/>
          <p:nvPr/>
        </p:nvSpPr>
        <p:spPr>
          <a:xfrm>
            <a:off x="98747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9E86DAB3-D31B-0363-A588-FC9A7C4A7F6D}"/>
              </a:ext>
            </a:extLst>
          </p:cNvPr>
          <p:cNvSpPr/>
          <p:nvPr/>
        </p:nvSpPr>
        <p:spPr>
          <a:xfrm>
            <a:off x="107891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554A3B8F-F4AC-4674-E19F-B15B1A3B0381}"/>
              </a:ext>
            </a:extLst>
          </p:cNvPr>
          <p:cNvSpPr/>
          <p:nvPr/>
        </p:nvSpPr>
        <p:spPr>
          <a:xfrm>
            <a:off x="71315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D5C4858-EB74-4D16-E28E-DA63A358B505}"/>
              </a:ext>
            </a:extLst>
          </p:cNvPr>
          <p:cNvSpPr/>
          <p:nvPr/>
        </p:nvSpPr>
        <p:spPr>
          <a:xfrm>
            <a:off x="80459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4346142-BEC8-5FE5-8395-7C7C388C649B}"/>
              </a:ext>
            </a:extLst>
          </p:cNvPr>
          <p:cNvSpPr/>
          <p:nvPr/>
        </p:nvSpPr>
        <p:spPr>
          <a:xfrm>
            <a:off x="89603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94A0BFF-D46D-A10F-7998-D3F4BA21299D}"/>
              </a:ext>
            </a:extLst>
          </p:cNvPr>
          <p:cNvSpPr/>
          <p:nvPr/>
        </p:nvSpPr>
        <p:spPr>
          <a:xfrm>
            <a:off x="98747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3AC26158-C427-5102-18F3-0C4B677901D3}"/>
              </a:ext>
            </a:extLst>
          </p:cNvPr>
          <p:cNvSpPr/>
          <p:nvPr/>
        </p:nvSpPr>
        <p:spPr>
          <a:xfrm>
            <a:off x="107891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06E61CD-D85D-D4D8-8584-35D7979FFCF0}"/>
              </a:ext>
            </a:extLst>
          </p:cNvPr>
          <p:cNvSpPr/>
          <p:nvPr/>
        </p:nvSpPr>
        <p:spPr>
          <a:xfrm>
            <a:off x="71315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B5FE174-3B27-5E70-7E00-E9203D675EAF}"/>
              </a:ext>
            </a:extLst>
          </p:cNvPr>
          <p:cNvSpPr/>
          <p:nvPr/>
        </p:nvSpPr>
        <p:spPr>
          <a:xfrm>
            <a:off x="80459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D07458F-620E-3C92-27A1-43F21ABBC43E}"/>
              </a:ext>
            </a:extLst>
          </p:cNvPr>
          <p:cNvSpPr/>
          <p:nvPr/>
        </p:nvSpPr>
        <p:spPr>
          <a:xfrm>
            <a:off x="89603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3C5083C7-3D07-DD6B-7B4F-6E034815B272}"/>
              </a:ext>
            </a:extLst>
          </p:cNvPr>
          <p:cNvSpPr/>
          <p:nvPr/>
        </p:nvSpPr>
        <p:spPr>
          <a:xfrm>
            <a:off x="98747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A4170589-F941-0F06-5EB2-12055D6E8FB9}"/>
              </a:ext>
            </a:extLst>
          </p:cNvPr>
          <p:cNvSpPr/>
          <p:nvPr/>
        </p:nvSpPr>
        <p:spPr>
          <a:xfrm>
            <a:off x="107891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56F0D7F1-271D-3541-B7A7-72B4C091672F}"/>
              </a:ext>
            </a:extLst>
          </p:cNvPr>
          <p:cNvSpPr/>
          <p:nvPr/>
        </p:nvSpPr>
        <p:spPr>
          <a:xfrm>
            <a:off x="7131555" y="514212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29685E0F-BB9E-1FCE-5452-EEBF5272E2AB}"/>
              </a:ext>
            </a:extLst>
          </p:cNvPr>
          <p:cNvSpPr/>
          <p:nvPr/>
        </p:nvSpPr>
        <p:spPr>
          <a:xfrm>
            <a:off x="8045955" y="5142120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E2CD017-A76F-DE33-DD5E-0024455C6830}"/>
              </a:ext>
            </a:extLst>
          </p:cNvPr>
          <p:cNvSpPr/>
          <p:nvPr/>
        </p:nvSpPr>
        <p:spPr>
          <a:xfrm>
            <a:off x="8960355" y="5142120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C0809BA1-7464-A5A9-7D70-9E866F4FD588}"/>
              </a:ext>
            </a:extLst>
          </p:cNvPr>
          <p:cNvSpPr/>
          <p:nvPr/>
        </p:nvSpPr>
        <p:spPr>
          <a:xfrm>
            <a:off x="9874755" y="5142120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BB730A8E-CDBE-5ACE-8DF4-717072C4EE2A}"/>
              </a:ext>
            </a:extLst>
          </p:cNvPr>
          <p:cNvSpPr/>
          <p:nvPr/>
        </p:nvSpPr>
        <p:spPr>
          <a:xfrm>
            <a:off x="10789155" y="514212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9CFA9A8-ADC1-FA92-39C5-5E3A5C2F4B38}"/>
              </a:ext>
            </a:extLst>
          </p:cNvPr>
          <p:cNvGrpSpPr/>
          <p:nvPr/>
        </p:nvGrpSpPr>
        <p:grpSpPr>
          <a:xfrm>
            <a:off x="7131555" y="2216040"/>
            <a:ext cx="3785616" cy="3054096"/>
            <a:chOff x="7131555" y="1866236"/>
            <a:chExt cx="3785616" cy="3054096"/>
          </a:xfrm>
        </p:grpSpPr>
        <p:cxnSp>
          <p:nvCxnSpPr>
            <p:cNvPr id="193" name="Connector 17">
              <a:extLst>
                <a:ext uri="{FF2B5EF4-FFF2-40B4-BE49-F238E27FC236}">
                  <a16:creationId xmlns:a16="http://schemas.microsoft.com/office/drawing/2014/main" id="{253993EB-4066-A397-C0B3-8EB4712F7505}"/>
                </a:ext>
              </a:extLst>
            </p:cNvPr>
            <p:cNvCxnSpPr/>
            <p:nvPr/>
          </p:nvCxnSpPr>
          <p:spPr>
            <a:xfrm>
              <a:off x="10853163" y="193024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4" name="Connector 18">
              <a:extLst>
                <a:ext uri="{FF2B5EF4-FFF2-40B4-BE49-F238E27FC236}">
                  <a16:creationId xmlns:a16="http://schemas.microsoft.com/office/drawing/2014/main" id="{7BBFF26C-F329-954B-CAF0-8674B890E4C3}"/>
                </a:ext>
              </a:extLst>
            </p:cNvPr>
            <p:cNvCxnSpPr/>
            <p:nvPr/>
          </p:nvCxnSpPr>
          <p:spPr>
            <a:xfrm flipH="1">
              <a:off x="9938763" y="193024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5" name="Connector 33">
              <a:extLst>
                <a:ext uri="{FF2B5EF4-FFF2-40B4-BE49-F238E27FC236}">
                  <a16:creationId xmlns:a16="http://schemas.microsoft.com/office/drawing/2014/main" id="{F4DBF733-A7A9-3952-27E6-1F179DFB0538}"/>
                </a:ext>
              </a:extLst>
            </p:cNvPr>
            <p:cNvCxnSpPr/>
            <p:nvPr/>
          </p:nvCxnSpPr>
          <p:spPr>
            <a:xfrm flipH="1">
              <a:off x="9024363" y="266176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6" name="Connector 34">
              <a:extLst>
                <a:ext uri="{FF2B5EF4-FFF2-40B4-BE49-F238E27FC236}">
                  <a16:creationId xmlns:a16="http://schemas.microsoft.com/office/drawing/2014/main" id="{13ABCE81-5EFC-BE67-8636-9C97235B51D6}"/>
                </a:ext>
              </a:extLst>
            </p:cNvPr>
            <p:cNvCxnSpPr/>
            <p:nvPr/>
          </p:nvCxnSpPr>
          <p:spPr>
            <a:xfrm>
              <a:off x="10853163" y="266176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7" name="Connector 46">
              <a:extLst>
                <a:ext uri="{FF2B5EF4-FFF2-40B4-BE49-F238E27FC236}">
                  <a16:creationId xmlns:a16="http://schemas.microsoft.com/office/drawing/2014/main" id="{C6AEFAB2-1287-6035-E4EB-02FEC285357A}"/>
                </a:ext>
              </a:extLst>
            </p:cNvPr>
            <p:cNvCxnSpPr/>
            <p:nvPr/>
          </p:nvCxnSpPr>
          <p:spPr>
            <a:xfrm flipH="1">
              <a:off x="8109963" y="339328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8" name="Connector 51">
              <a:extLst>
                <a:ext uri="{FF2B5EF4-FFF2-40B4-BE49-F238E27FC236}">
                  <a16:creationId xmlns:a16="http://schemas.microsoft.com/office/drawing/2014/main" id="{0AFBA308-C621-4566-DA2C-E657036FA0BD}"/>
                </a:ext>
              </a:extLst>
            </p:cNvPr>
            <p:cNvCxnSpPr/>
            <p:nvPr/>
          </p:nvCxnSpPr>
          <p:spPr>
            <a:xfrm>
              <a:off x="10853163" y="339328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9" name="Connector 59">
              <a:extLst>
                <a:ext uri="{FF2B5EF4-FFF2-40B4-BE49-F238E27FC236}">
                  <a16:creationId xmlns:a16="http://schemas.microsoft.com/office/drawing/2014/main" id="{50EA51B6-7607-1408-C656-BC6F36FD132F}"/>
                </a:ext>
              </a:extLst>
            </p:cNvPr>
            <p:cNvCxnSpPr/>
            <p:nvPr/>
          </p:nvCxnSpPr>
          <p:spPr>
            <a:xfrm flipH="1">
              <a:off x="7195563" y="4124804"/>
              <a:ext cx="91440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0" name="Connector 68">
              <a:extLst>
                <a:ext uri="{FF2B5EF4-FFF2-40B4-BE49-F238E27FC236}">
                  <a16:creationId xmlns:a16="http://schemas.microsoft.com/office/drawing/2014/main" id="{5508A4B6-646F-C500-C646-A9F62573953E}"/>
                </a:ext>
              </a:extLst>
            </p:cNvPr>
            <p:cNvCxnSpPr/>
            <p:nvPr/>
          </p:nvCxnSpPr>
          <p:spPr>
            <a:xfrm>
              <a:off x="10853163" y="4124804"/>
              <a:ext cx="0" cy="731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08521EC2-EE9D-9477-2FB0-448E35B0B3A7}"/>
                </a:ext>
              </a:extLst>
            </p:cNvPr>
            <p:cNvSpPr/>
            <p:nvPr/>
          </p:nvSpPr>
          <p:spPr>
            <a:xfrm>
              <a:off x="10789155" y="186623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7E507938-55A9-45B0-B80D-ACBEF24AC545}"/>
                </a:ext>
              </a:extLst>
            </p:cNvPr>
            <p:cNvSpPr/>
            <p:nvPr/>
          </p:nvSpPr>
          <p:spPr>
            <a:xfrm>
              <a:off x="9874755" y="259775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1ED20F1-1B59-BE9F-4CD1-CDD2662977D7}"/>
                </a:ext>
              </a:extLst>
            </p:cNvPr>
            <p:cNvSpPr/>
            <p:nvPr/>
          </p:nvSpPr>
          <p:spPr>
            <a:xfrm>
              <a:off x="10789155" y="259775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D33A75E5-597F-E71B-B330-FF2779048204}"/>
                </a:ext>
              </a:extLst>
            </p:cNvPr>
            <p:cNvSpPr/>
            <p:nvPr/>
          </p:nvSpPr>
          <p:spPr>
            <a:xfrm>
              <a:off x="8960355" y="332927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21485559-9441-36D6-8191-C026F60090E6}"/>
                </a:ext>
              </a:extLst>
            </p:cNvPr>
            <p:cNvSpPr/>
            <p:nvPr/>
          </p:nvSpPr>
          <p:spPr>
            <a:xfrm>
              <a:off x="10789155" y="332927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4D05339-A954-B110-73D2-CA1E7D20A3BF}"/>
                </a:ext>
              </a:extLst>
            </p:cNvPr>
            <p:cNvSpPr/>
            <p:nvPr/>
          </p:nvSpPr>
          <p:spPr>
            <a:xfrm>
              <a:off x="8045955" y="406079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D7EFC9B4-D47B-7A15-0A57-A37949EC851D}"/>
                </a:ext>
              </a:extLst>
            </p:cNvPr>
            <p:cNvSpPr/>
            <p:nvPr/>
          </p:nvSpPr>
          <p:spPr>
            <a:xfrm>
              <a:off x="10789155" y="406079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412902C9-4EDC-268A-E464-4DC30986BD82}"/>
                </a:ext>
              </a:extLst>
            </p:cNvPr>
            <p:cNvSpPr/>
            <p:nvPr/>
          </p:nvSpPr>
          <p:spPr>
            <a:xfrm>
              <a:off x="7131555" y="479231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C3E3DA38-129C-6D2A-1C16-E1E852583C53}"/>
                </a:ext>
              </a:extLst>
            </p:cNvPr>
            <p:cNvSpPr/>
            <p:nvPr/>
          </p:nvSpPr>
          <p:spPr>
            <a:xfrm>
              <a:off x="10789155" y="4792316"/>
              <a:ext cx="128016" cy="12801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E1BDEED7-8702-BFDD-B514-09C35CEDBED0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E1BDEED7-8702-BFDD-B514-09C35CEDB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5FD162C5-1BC9-BB5D-A938-24DF109DBE24}"/>
                  </a:ext>
                </a:extLst>
              </p:cNvPr>
              <p:cNvSpPr txBox="1"/>
              <p:nvPr/>
            </p:nvSpPr>
            <p:spPr>
              <a:xfrm>
                <a:off x="10958472" y="3202192"/>
                <a:ext cx="6397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5FD162C5-1BC9-BB5D-A938-24DF109DB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472" y="3202192"/>
                <a:ext cx="63977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C43826F1-E9C1-61C3-76CA-9D06583CA65F}"/>
                  </a:ext>
                </a:extLst>
              </p:cNvPr>
              <p:cNvSpPr txBox="1"/>
              <p:nvPr/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C43826F1-E9C1-61C3-76CA-9D06583CA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68AEEA-F97D-5534-865D-D991047AF016}"/>
                  </a:ext>
                </a:extLst>
              </p:cNvPr>
              <p:cNvSpPr txBox="1"/>
              <p:nvPr/>
            </p:nvSpPr>
            <p:spPr>
              <a:xfrm>
                <a:off x="925139" y="1930244"/>
                <a:ext cx="5484039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Finding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Compute weight interior cycle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400" dirty="0">
                    <a:solidFill>
                      <a:schemeClr val="tx1"/>
                    </a:solidFill>
                  </a:rPr>
                  <a:t> weight interior cycle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½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68AEEA-F97D-5534-865D-D991047AF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39" y="1930244"/>
                <a:ext cx="5484039" cy="2062103"/>
              </a:xfrm>
              <a:prstGeom prst="rect">
                <a:avLst/>
              </a:prstGeom>
              <a:blipFill>
                <a:blip r:embed="rId7"/>
                <a:stretch>
                  <a:fillRect l="-2336" t="-3550" r="-111" b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0232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47A52-7A40-441C-AA21-F4970C6F2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96911-A5A6-90C8-663B-154E466D5FE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17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54A437D8-C3D9-1BE7-7376-7F5AD1296C8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59CD379-7C2F-3BF5-7085-E8625FAE2DDC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754712" y="2305026"/>
                <a:ext cx="6101365" cy="6425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How find weight interior cycle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59CD379-7C2F-3BF5-7085-E8625FAE2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92"/>
                </p:custDataLst>
              </p:nvPr>
            </p:nvSpPr>
            <p:spPr>
              <a:xfrm>
                <a:off x="754712" y="2305026"/>
                <a:ext cx="6101365" cy="642534"/>
              </a:xfrm>
              <a:blipFill>
                <a:blip r:embed="rId93"/>
                <a:stretch>
                  <a:fillRect l="-2098" t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FA933FD-23B6-97F6-5011-45518508C50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95563" y="2280049"/>
            <a:ext cx="3657596" cy="2926078"/>
          </a:xfrm>
          <a:prstGeom prst="triangle">
            <a:avLst>
              <a:gd name="adj" fmla="val 10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Connector 2">
            <a:extLst>
              <a:ext uri="{FF2B5EF4-FFF2-40B4-BE49-F238E27FC236}">
                <a16:creationId xmlns:a16="http://schemas.microsoft.com/office/drawing/2014/main" id="{1FAA13A4-4B98-CA22-725B-CDAE47A24BDD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71955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Connector 3">
            <a:extLst>
              <a:ext uri="{FF2B5EF4-FFF2-40B4-BE49-F238E27FC236}">
                <a16:creationId xmlns:a16="http://schemas.microsoft.com/office/drawing/2014/main" id="{98C16349-92DB-3539-2708-BBD3B022D754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71955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Connector 5">
            <a:extLst>
              <a:ext uri="{FF2B5EF4-FFF2-40B4-BE49-F238E27FC236}">
                <a16:creationId xmlns:a16="http://schemas.microsoft.com/office/drawing/2014/main" id="{A649DC0A-96EC-530A-1014-2800B146194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81099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Connector 6">
            <a:extLst>
              <a:ext uri="{FF2B5EF4-FFF2-40B4-BE49-F238E27FC236}">
                <a16:creationId xmlns:a16="http://schemas.microsoft.com/office/drawing/2014/main" id="{706A7898-68C4-5F06-A0D5-D9EE61B6813B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1099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or 8">
            <a:extLst>
              <a:ext uri="{FF2B5EF4-FFF2-40B4-BE49-F238E27FC236}">
                <a16:creationId xmlns:a16="http://schemas.microsoft.com/office/drawing/2014/main" id="{BDDD3495-762C-52A3-7C0D-B0E3A8964EDE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flipH="1">
            <a:off x="71955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Connector 9">
            <a:extLst>
              <a:ext uri="{FF2B5EF4-FFF2-40B4-BE49-F238E27FC236}">
                <a16:creationId xmlns:a16="http://schemas.microsoft.com/office/drawing/2014/main" id="{E5B2AA65-4768-E885-4D59-E94E755AE243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90243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Connector 10">
            <a:extLst>
              <a:ext uri="{FF2B5EF4-FFF2-40B4-BE49-F238E27FC236}">
                <a16:creationId xmlns:a16="http://schemas.microsoft.com/office/drawing/2014/main" id="{A415487B-2DFC-820C-2D26-F4DA9D15935F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90243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nector 12">
            <a:extLst>
              <a:ext uri="{FF2B5EF4-FFF2-40B4-BE49-F238E27FC236}">
                <a16:creationId xmlns:a16="http://schemas.microsoft.com/office/drawing/2014/main" id="{0EDA1189-BA48-91BB-444F-3557A4AF091F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H="1">
            <a:off x="81099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Connector 13">
            <a:extLst>
              <a:ext uri="{FF2B5EF4-FFF2-40B4-BE49-F238E27FC236}">
                <a16:creationId xmlns:a16="http://schemas.microsoft.com/office/drawing/2014/main" id="{B8CF5C83-D7AE-871C-AA18-E7819A413C1A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99387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onnector 14">
            <a:extLst>
              <a:ext uri="{FF2B5EF4-FFF2-40B4-BE49-F238E27FC236}">
                <a16:creationId xmlns:a16="http://schemas.microsoft.com/office/drawing/2014/main" id="{B9D3FD77-5100-75CB-E4D6-2A4FE1AF7FD5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99387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Connector 16">
            <a:extLst>
              <a:ext uri="{FF2B5EF4-FFF2-40B4-BE49-F238E27FC236}">
                <a16:creationId xmlns:a16="http://schemas.microsoft.com/office/drawing/2014/main" id="{E2C17DD4-3D3F-E6DA-D270-6C8A70D73F9B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 flipH="1">
            <a:off x="90243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nector 17">
            <a:extLst>
              <a:ext uri="{FF2B5EF4-FFF2-40B4-BE49-F238E27FC236}">
                <a16:creationId xmlns:a16="http://schemas.microsoft.com/office/drawing/2014/main" id="{7C649FB4-F2EE-6C6A-0EE6-B749E1BBD412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10853163" y="228004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nector 18">
            <a:extLst>
              <a:ext uri="{FF2B5EF4-FFF2-40B4-BE49-F238E27FC236}">
                <a16:creationId xmlns:a16="http://schemas.microsoft.com/office/drawing/2014/main" id="{A89F14CE-A481-94EB-6A31-917FEF019E59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 flipH="1">
            <a:off x="99387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Connector 19">
            <a:extLst>
              <a:ext uri="{FF2B5EF4-FFF2-40B4-BE49-F238E27FC236}">
                <a16:creationId xmlns:a16="http://schemas.microsoft.com/office/drawing/2014/main" id="{E19588D0-1214-AF3C-D75F-1C6A47CA9A3E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71955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Connector 20">
            <a:extLst>
              <a:ext uri="{FF2B5EF4-FFF2-40B4-BE49-F238E27FC236}">
                <a16:creationId xmlns:a16="http://schemas.microsoft.com/office/drawing/2014/main" id="{02CD1BF8-136B-5780-F17E-BF337BB6555E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71955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Connector 22">
            <a:extLst>
              <a:ext uri="{FF2B5EF4-FFF2-40B4-BE49-F238E27FC236}">
                <a16:creationId xmlns:a16="http://schemas.microsoft.com/office/drawing/2014/main" id="{F907D33B-D178-88AF-3F55-D7041C1D40C7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81099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Connector 23">
            <a:extLst>
              <a:ext uri="{FF2B5EF4-FFF2-40B4-BE49-F238E27FC236}">
                <a16:creationId xmlns:a16="http://schemas.microsoft.com/office/drawing/2014/main" id="{65D40DDA-AFB1-47FE-009E-9926943DF61D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81099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Connector 25">
            <a:extLst>
              <a:ext uri="{FF2B5EF4-FFF2-40B4-BE49-F238E27FC236}">
                <a16:creationId xmlns:a16="http://schemas.microsoft.com/office/drawing/2014/main" id="{AB79B912-A023-57BD-B287-51EC234DB65A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 flipH="1">
            <a:off x="71955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Connector 26">
            <a:extLst>
              <a:ext uri="{FF2B5EF4-FFF2-40B4-BE49-F238E27FC236}">
                <a16:creationId xmlns:a16="http://schemas.microsoft.com/office/drawing/2014/main" id="{7E71C9C2-4749-E3CB-6E9C-2EA1F4CBD70A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90243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Connector 27">
            <a:extLst>
              <a:ext uri="{FF2B5EF4-FFF2-40B4-BE49-F238E27FC236}">
                <a16:creationId xmlns:a16="http://schemas.microsoft.com/office/drawing/2014/main" id="{6E8AEE78-DDF5-F069-DAAF-7047C1563A1B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90243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Connector 29">
            <a:extLst>
              <a:ext uri="{FF2B5EF4-FFF2-40B4-BE49-F238E27FC236}">
                <a16:creationId xmlns:a16="http://schemas.microsoft.com/office/drawing/2014/main" id="{57A0EC84-2A0C-FBE8-2675-9D2172FAE39B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 flipH="1">
            <a:off x="81099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Connector 30">
            <a:extLst>
              <a:ext uri="{FF2B5EF4-FFF2-40B4-BE49-F238E27FC236}">
                <a16:creationId xmlns:a16="http://schemas.microsoft.com/office/drawing/2014/main" id="{AB21A379-8082-E091-51D6-DA9A44EACFD3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99387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Connector 31">
            <a:extLst>
              <a:ext uri="{FF2B5EF4-FFF2-40B4-BE49-F238E27FC236}">
                <a16:creationId xmlns:a16="http://schemas.microsoft.com/office/drawing/2014/main" id="{C6589C32-C18E-C86B-F1EF-F0BA36EF4FEA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99387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Connector 33">
            <a:extLst>
              <a:ext uri="{FF2B5EF4-FFF2-40B4-BE49-F238E27FC236}">
                <a16:creationId xmlns:a16="http://schemas.microsoft.com/office/drawing/2014/main" id="{508C3915-6D83-FCC1-1281-1238FC9766B4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 flipH="1">
            <a:off x="90243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Connector 34">
            <a:extLst>
              <a:ext uri="{FF2B5EF4-FFF2-40B4-BE49-F238E27FC236}">
                <a16:creationId xmlns:a16="http://schemas.microsoft.com/office/drawing/2014/main" id="{15D351E1-3742-024E-8BD5-5CD815A79564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10853163" y="301156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Connector 35">
            <a:extLst>
              <a:ext uri="{FF2B5EF4-FFF2-40B4-BE49-F238E27FC236}">
                <a16:creationId xmlns:a16="http://schemas.microsoft.com/office/drawing/2014/main" id="{E207098F-1B15-EFAD-7F4E-57468CA8B53E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 flipH="1">
            <a:off x="99387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Connector 36">
            <a:extLst>
              <a:ext uri="{FF2B5EF4-FFF2-40B4-BE49-F238E27FC236}">
                <a16:creationId xmlns:a16="http://schemas.microsoft.com/office/drawing/2014/main" id="{700A3814-0770-D91C-027B-395B9DDDD410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71955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Connector 37">
            <a:extLst>
              <a:ext uri="{FF2B5EF4-FFF2-40B4-BE49-F238E27FC236}">
                <a16:creationId xmlns:a16="http://schemas.microsoft.com/office/drawing/2014/main" id="{303C360A-DB78-6A36-CC2D-6E7FCB240137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71955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Connector 39">
            <a:extLst>
              <a:ext uri="{FF2B5EF4-FFF2-40B4-BE49-F238E27FC236}">
                <a16:creationId xmlns:a16="http://schemas.microsoft.com/office/drawing/2014/main" id="{989036ED-178F-6393-DDE9-CDCA9CB43708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81099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Connector 40">
            <a:extLst>
              <a:ext uri="{FF2B5EF4-FFF2-40B4-BE49-F238E27FC236}">
                <a16:creationId xmlns:a16="http://schemas.microsoft.com/office/drawing/2014/main" id="{61B8CA3B-1DE1-D9F4-8EAA-57E029B60022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81099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Connector 42">
            <a:extLst>
              <a:ext uri="{FF2B5EF4-FFF2-40B4-BE49-F238E27FC236}">
                <a16:creationId xmlns:a16="http://schemas.microsoft.com/office/drawing/2014/main" id="{6FA48BFC-FEA3-D121-2636-11E5FAC2FDC7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 flipH="1">
            <a:off x="71955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Connector 43">
            <a:extLst>
              <a:ext uri="{FF2B5EF4-FFF2-40B4-BE49-F238E27FC236}">
                <a16:creationId xmlns:a16="http://schemas.microsoft.com/office/drawing/2014/main" id="{57037D4B-95E4-AA42-BD98-C873F342DC40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90243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nector 44">
            <a:extLst>
              <a:ext uri="{FF2B5EF4-FFF2-40B4-BE49-F238E27FC236}">
                <a16:creationId xmlns:a16="http://schemas.microsoft.com/office/drawing/2014/main" id="{189C4693-FD85-3CCE-10D8-EDF27ED87E59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>
            <a:off x="90243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nector 46">
            <a:extLst>
              <a:ext uri="{FF2B5EF4-FFF2-40B4-BE49-F238E27FC236}">
                <a16:creationId xmlns:a16="http://schemas.microsoft.com/office/drawing/2014/main" id="{71176A17-DD84-A567-F893-DBA0A211FC44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 flipH="1">
            <a:off x="81099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Connector 47">
            <a:extLst>
              <a:ext uri="{FF2B5EF4-FFF2-40B4-BE49-F238E27FC236}">
                <a16:creationId xmlns:a16="http://schemas.microsoft.com/office/drawing/2014/main" id="{CC144465-B99B-A069-9097-64FAD4991F60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99387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Connector 48">
            <a:extLst>
              <a:ext uri="{FF2B5EF4-FFF2-40B4-BE49-F238E27FC236}">
                <a16:creationId xmlns:a16="http://schemas.microsoft.com/office/drawing/2014/main" id="{E41AC87D-6C06-5612-78D4-83893EAC0350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99387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6" name="Connector 50">
            <a:extLst>
              <a:ext uri="{FF2B5EF4-FFF2-40B4-BE49-F238E27FC236}">
                <a16:creationId xmlns:a16="http://schemas.microsoft.com/office/drawing/2014/main" id="{39EC966D-88F4-31B2-BFCA-51B05C94606F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 flipH="1">
            <a:off x="9024363" y="374308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7" name="Connector 51">
            <a:extLst>
              <a:ext uri="{FF2B5EF4-FFF2-40B4-BE49-F238E27FC236}">
                <a16:creationId xmlns:a16="http://schemas.microsoft.com/office/drawing/2014/main" id="{787F4826-AD9F-E650-DF5B-46838A19D764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>
            <a:off x="108531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Connector 52">
            <a:extLst>
              <a:ext uri="{FF2B5EF4-FFF2-40B4-BE49-F238E27FC236}">
                <a16:creationId xmlns:a16="http://schemas.microsoft.com/office/drawing/2014/main" id="{7203AF8C-C045-FA7B-3A90-416650403BD6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 flipH="1">
            <a:off x="99387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9" name="Connector 53">
            <a:extLst>
              <a:ext uri="{FF2B5EF4-FFF2-40B4-BE49-F238E27FC236}">
                <a16:creationId xmlns:a16="http://schemas.microsoft.com/office/drawing/2014/main" id="{5AA7F73E-2D0D-834F-BD90-C34ADCCE1FCB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71955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Connector 54">
            <a:extLst>
              <a:ext uri="{FF2B5EF4-FFF2-40B4-BE49-F238E27FC236}">
                <a16:creationId xmlns:a16="http://schemas.microsoft.com/office/drawing/2014/main" id="{2E8C7D48-3053-19C8-2BA6-A59EC92FBF8D}"/>
              </a:ext>
            </a:extLst>
          </p:cNvPr>
          <p:cNvCxnSpPr/>
          <p:nvPr>
            <p:custDataLst>
              <p:tags r:id="rId46"/>
            </p:custDataLst>
          </p:nvPr>
        </p:nvCxnSpPr>
        <p:spPr>
          <a:xfrm>
            <a:off x="71955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5" name="Connector 56">
            <a:extLst>
              <a:ext uri="{FF2B5EF4-FFF2-40B4-BE49-F238E27FC236}">
                <a16:creationId xmlns:a16="http://schemas.microsoft.com/office/drawing/2014/main" id="{C336BD14-FA2B-D9AF-657E-E0C8E8C245B5}"/>
              </a:ext>
            </a:extLst>
          </p:cNvPr>
          <p:cNvCxnSpPr/>
          <p:nvPr>
            <p:custDataLst>
              <p:tags r:id="rId47"/>
            </p:custDataLst>
          </p:nvPr>
        </p:nvCxnSpPr>
        <p:spPr>
          <a:xfrm>
            <a:off x="81099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Connector 57">
            <a:extLst>
              <a:ext uri="{FF2B5EF4-FFF2-40B4-BE49-F238E27FC236}">
                <a16:creationId xmlns:a16="http://schemas.microsoft.com/office/drawing/2014/main" id="{E2CC37C7-515E-83D4-F7EC-9D87E84F6F86}"/>
              </a:ext>
            </a:extLst>
          </p:cNvPr>
          <p:cNvCxnSpPr/>
          <p:nvPr>
            <p:custDataLst>
              <p:tags r:id="rId48"/>
            </p:custDataLst>
          </p:nvPr>
        </p:nvCxnSpPr>
        <p:spPr>
          <a:xfrm>
            <a:off x="81099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7" name="Connector 59">
            <a:extLst>
              <a:ext uri="{FF2B5EF4-FFF2-40B4-BE49-F238E27FC236}">
                <a16:creationId xmlns:a16="http://schemas.microsoft.com/office/drawing/2014/main" id="{F9F5913C-7D9D-F9C6-C13F-651841994405}"/>
              </a:ext>
            </a:extLst>
          </p:cNvPr>
          <p:cNvCxnSpPr/>
          <p:nvPr>
            <p:custDataLst>
              <p:tags r:id="rId49"/>
            </p:custDataLst>
          </p:nvPr>
        </p:nvCxnSpPr>
        <p:spPr>
          <a:xfrm flipH="1">
            <a:off x="7195563" y="447460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8" name="Connector 60">
            <a:extLst>
              <a:ext uri="{FF2B5EF4-FFF2-40B4-BE49-F238E27FC236}">
                <a16:creationId xmlns:a16="http://schemas.microsoft.com/office/drawing/2014/main" id="{8353E42C-C0D2-6406-84F2-34C3EB58A483}"/>
              </a:ext>
            </a:extLst>
          </p:cNvPr>
          <p:cNvCxnSpPr/>
          <p:nvPr>
            <p:custDataLst>
              <p:tags r:id="rId50"/>
            </p:custDataLst>
          </p:nvPr>
        </p:nvCxnSpPr>
        <p:spPr>
          <a:xfrm>
            <a:off x="90243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9" name="Connector 61">
            <a:extLst>
              <a:ext uri="{FF2B5EF4-FFF2-40B4-BE49-F238E27FC236}">
                <a16:creationId xmlns:a16="http://schemas.microsoft.com/office/drawing/2014/main" id="{83CC3791-F199-FF3C-B4EF-57B1D09B44A4}"/>
              </a:ext>
            </a:extLst>
          </p:cNvPr>
          <p:cNvCxnSpPr/>
          <p:nvPr>
            <p:custDataLst>
              <p:tags r:id="rId51"/>
            </p:custDataLst>
          </p:nvPr>
        </p:nvCxnSpPr>
        <p:spPr>
          <a:xfrm>
            <a:off x="90243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0" name="Connector 63">
            <a:extLst>
              <a:ext uri="{FF2B5EF4-FFF2-40B4-BE49-F238E27FC236}">
                <a16:creationId xmlns:a16="http://schemas.microsoft.com/office/drawing/2014/main" id="{1BF63D44-E79A-F665-B234-61A3159F65FD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H="1">
            <a:off x="81099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1" name="Connector 64">
            <a:extLst>
              <a:ext uri="{FF2B5EF4-FFF2-40B4-BE49-F238E27FC236}">
                <a16:creationId xmlns:a16="http://schemas.microsoft.com/office/drawing/2014/main" id="{BB1D6E0C-94B1-E2AA-D5F6-CE1BDDACEA7C}"/>
              </a:ext>
            </a:extLst>
          </p:cNvPr>
          <p:cNvCxnSpPr/>
          <p:nvPr>
            <p:custDataLst>
              <p:tags r:id="rId53"/>
            </p:custDataLst>
          </p:nvPr>
        </p:nvCxnSpPr>
        <p:spPr>
          <a:xfrm>
            <a:off x="99387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2" name="Connector 65">
            <a:extLst>
              <a:ext uri="{FF2B5EF4-FFF2-40B4-BE49-F238E27FC236}">
                <a16:creationId xmlns:a16="http://schemas.microsoft.com/office/drawing/2014/main" id="{597D1688-8E95-93B6-15EB-F65C8680702F}"/>
              </a:ext>
            </a:extLst>
          </p:cNvPr>
          <p:cNvCxnSpPr/>
          <p:nvPr>
            <p:custDataLst>
              <p:tags r:id="rId54"/>
            </p:custDataLst>
          </p:nvPr>
        </p:nvCxnSpPr>
        <p:spPr>
          <a:xfrm>
            <a:off x="99387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3" name="Connector 67">
            <a:extLst>
              <a:ext uri="{FF2B5EF4-FFF2-40B4-BE49-F238E27FC236}">
                <a16:creationId xmlns:a16="http://schemas.microsoft.com/office/drawing/2014/main" id="{DB1B0C40-0EC6-B999-4E77-038152C315FC}"/>
              </a:ext>
            </a:extLst>
          </p:cNvPr>
          <p:cNvCxnSpPr/>
          <p:nvPr>
            <p:custDataLst>
              <p:tags r:id="rId55"/>
            </p:custDataLst>
          </p:nvPr>
        </p:nvCxnSpPr>
        <p:spPr>
          <a:xfrm flipH="1">
            <a:off x="90243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4" name="Connector 68">
            <a:extLst>
              <a:ext uri="{FF2B5EF4-FFF2-40B4-BE49-F238E27FC236}">
                <a16:creationId xmlns:a16="http://schemas.microsoft.com/office/drawing/2014/main" id="{E29E4BEE-FF44-D18C-306E-E2B1F87779D8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>
            <a:off x="10853163" y="447460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5" name="Connector 69">
            <a:extLst>
              <a:ext uri="{FF2B5EF4-FFF2-40B4-BE49-F238E27FC236}">
                <a16:creationId xmlns:a16="http://schemas.microsoft.com/office/drawing/2014/main" id="{949C2069-54D7-0C14-CEB0-FE51A9AF65E6}"/>
              </a:ext>
            </a:extLst>
          </p:cNvPr>
          <p:cNvCxnSpPr/>
          <p:nvPr>
            <p:custDataLst>
              <p:tags r:id="rId57"/>
            </p:custDataLst>
          </p:nvPr>
        </p:nvCxnSpPr>
        <p:spPr>
          <a:xfrm flipH="1">
            <a:off x="99387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6" name="Connector 70">
            <a:extLst>
              <a:ext uri="{FF2B5EF4-FFF2-40B4-BE49-F238E27FC236}">
                <a16:creationId xmlns:a16="http://schemas.microsoft.com/office/drawing/2014/main" id="{7A4B57F8-6404-9B8F-94A3-B9ECE0F075D8}"/>
              </a:ext>
            </a:extLst>
          </p:cNvPr>
          <p:cNvCxnSpPr/>
          <p:nvPr>
            <p:custDataLst>
              <p:tags r:id="rId58"/>
            </p:custDataLst>
          </p:nvPr>
        </p:nvCxnSpPr>
        <p:spPr>
          <a:xfrm>
            <a:off x="7195563" y="5206128"/>
            <a:ext cx="9144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7" name="Connector 71">
            <a:extLst>
              <a:ext uri="{FF2B5EF4-FFF2-40B4-BE49-F238E27FC236}">
                <a16:creationId xmlns:a16="http://schemas.microsoft.com/office/drawing/2014/main" id="{A43B67A3-10A9-D1D7-46B9-A67CB54EE59A}"/>
              </a:ext>
            </a:extLst>
          </p:cNvPr>
          <p:cNvCxnSpPr/>
          <p:nvPr>
            <p:custDataLst>
              <p:tags r:id="rId59"/>
            </p:custDataLst>
          </p:nvPr>
        </p:nvCxnSpPr>
        <p:spPr>
          <a:xfrm>
            <a:off x="8109963" y="520612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8" name="Connector 72">
            <a:extLst>
              <a:ext uri="{FF2B5EF4-FFF2-40B4-BE49-F238E27FC236}">
                <a16:creationId xmlns:a16="http://schemas.microsoft.com/office/drawing/2014/main" id="{90346FB0-FE5C-B941-0421-F5827AEE3A25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>
            <a:off x="9024363" y="520612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9" name="Connector 73">
            <a:extLst>
              <a:ext uri="{FF2B5EF4-FFF2-40B4-BE49-F238E27FC236}">
                <a16:creationId xmlns:a16="http://schemas.microsoft.com/office/drawing/2014/main" id="{BF8EBB10-1F59-CF45-74A6-6983D075F3E4}"/>
              </a:ext>
            </a:extLst>
          </p:cNvPr>
          <p:cNvCxnSpPr/>
          <p:nvPr>
            <p:custDataLst>
              <p:tags r:id="rId61"/>
            </p:custDataLst>
          </p:nvPr>
        </p:nvCxnSpPr>
        <p:spPr>
          <a:xfrm>
            <a:off x="9938763" y="520612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BCAF5DFD-618C-A608-87A0-D231628089B3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71315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46038DB-3DF6-FD07-EEE8-09AE7A71B345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0459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B87C709-6459-5F96-92DF-B14006B88017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89603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0E740E5-86FB-E04F-0B0F-A78036784572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98747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F573445-1B02-AAB2-D929-745E44AA4DCF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107891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46AB1C6-916C-6696-EC32-672B1AEC7440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71315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9CE8B3F-6940-7732-2EBA-B4D14A83F638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80459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5CBD169-F965-5B8B-2ECA-802BB9A1F1E3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89603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4D74A18-0925-B1FC-711A-1F4150D5D0C9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98747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C67CF2F-D2D2-EC49-F43F-38EB538E337B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107891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7C19086-2BBA-9059-3E78-EBF6881C26C4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71315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FDF5357-9452-9861-97F2-BBCC0F44494A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80459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E31D22A-6146-DDE3-0D80-F966A586E8AA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89603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A7A9D9F-6EC1-4F3E-DE8C-EF3D5E56DFC2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98747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1CBA7DC-4EB1-507A-17CE-82973D3562A8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107891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324BAFA-B5F8-9817-C444-DCD42366FE05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71315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72DD3D0E-9D6A-6616-2834-224199354313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80459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7FB13D0-0E83-C114-4086-D73C1DD2703A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89603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5CA8AF4-8CCC-E796-838C-4D01916DE658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98747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4CF8606-6605-09C5-F570-B9F90DF1047A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107891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6C5E6F4-4DCA-61E4-B8D7-6E41236E83A3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71315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2C3B05B1-D54D-7614-23C1-B20A9264F0C1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80459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4EDEA5B-12B0-B3D9-709B-E436B0C05DE1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89603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82D3F35-A8EE-A5BD-A219-E81CC4747CDC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98747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8C832BD-BFCA-F402-F49D-E1104C3B8A6F}"/>
              </a:ext>
            </a:extLst>
          </p:cNvPr>
          <p:cNvSpPr/>
          <p:nvPr>
            <p:custDataLst>
              <p:tags r:id="rId86"/>
            </p:custDataLst>
          </p:nvPr>
        </p:nvSpPr>
        <p:spPr>
          <a:xfrm>
            <a:off x="107891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3D994C0-D6F4-9468-C673-DBB5F59A345D}"/>
              </a:ext>
            </a:extLst>
          </p:cNvPr>
          <p:cNvGrpSpPr/>
          <p:nvPr>
            <p:custDataLst>
              <p:tags r:id="rId87"/>
            </p:custDataLst>
          </p:nvPr>
        </p:nvGrpSpPr>
        <p:grpSpPr>
          <a:xfrm>
            <a:off x="7131555" y="5142120"/>
            <a:ext cx="3785616" cy="128016"/>
            <a:chOff x="7131555" y="4792316"/>
            <a:chExt cx="3785616" cy="128016"/>
          </a:xfrm>
          <a:solidFill>
            <a:schemeClr val="tx2">
              <a:lumMod val="50000"/>
              <a:lumOff val="50000"/>
            </a:schemeClr>
          </a:solidFill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4E0F9437-C080-4245-7E6A-9106670CEC14}"/>
                </a:ext>
              </a:extLst>
            </p:cNvPr>
            <p:cNvSpPr/>
            <p:nvPr/>
          </p:nvSpPr>
          <p:spPr>
            <a:xfrm>
              <a:off x="7131555" y="479231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8531350-DD8C-7AA5-2728-5521CD1256C2}"/>
                </a:ext>
              </a:extLst>
            </p:cNvPr>
            <p:cNvSpPr/>
            <p:nvPr/>
          </p:nvSpPr>
          <p:spPr>
            <a:xfrm>
              <a:off x="10789155" y="479231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3C87680-0217-960B-E7D3-4AA6031FA913}"/>
                  </a:ext>
                </a:extLst>
              </p:cNvPr>
              <p:cNvSpPr txBox="1"/>
              <p:nvPr>
                <p:custDataLst>
                  <p:tags r:id="rId88"/>
                </p:custDataLst>
              </p:nvPr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3C87680-0217-960B-E7D3-4AA6031FA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4"/>
                </p:custDataLst>
              </p:nvPr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9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126AD27-E99C-38EC-8927-E1DB30B2F4F7}"/>
                  </a:ext>
                </a:extLst>
              </p:cNvPr>
              <p:cNvSpPr txBox="1"/>
              <p:nvPr>
                <p:custDataLst>
                  <p:tags r:id="rId89"/>
                </p:custDataLst>
              </p:nvPr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126AD27-E99C-38EC-8927-E1DB30B2F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6"/>
                </p:custDataLst>
              </p:nvPr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blipFill>
                <a:blip r:embed="rId9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1390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47A52-7A40-441C-AA21-F4970C6F2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96911-A5A6-90C8-663B-154E466D5FE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18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54A437D8-C3D9-1BE7-7376-7F5AD1296C8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6CAD35-E67A-8F3F-7159-A1445A7D873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55303" y="3516929"/>
            <a:ext cx="57748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Reduce to simpler problem on another tree!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59CD379-7C2F-3BF5-7085-E8625FAE2DDC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754712" y="2305026"/>
                <a:ext cx="6101365" cy="6425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How find weight interior cycle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59CD379-7C2F-3BF5-7085-E8625FAE2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93"/>
                </p:custDataLst>
              </p:nvPr>
            </p:nvSpPr>
            <p:spPr>
              <a:xfrm>
                <a:off x="754712" y="2305026"/>
                <a:ext cx="6101365" cy="642534"/>
              </a:xfrm>
              <a:blipFill>
                <a:blip r:embed="rId94"/>
                <a:stretch>
                  <a:fillRect l="-2098" t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FA933FD-23B6-97F6-5011-45518508C50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95563" y="2280049"/>
            <a:ext cx="3657596" cy="2926078"/>
          </a:xfrm>
          <a:prstGeom prst="triangle">
            <a:avLst>
              <a:gd name="adj" fmla="val 10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Connector 2">
            <a:extLst>
              <a:ext uri="{FF2B5EF4-FFF2-40B4-BE49-F238E27FC236}">
                <a16:creationId xmlns:a16="http://schemas.microsoft.com/office/drawing/2014/main" id="{1FAA13A4-4B98-CA22-725B-CDAE47A24BDD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71955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Connector 3">
            <a:extLst>
              <a:ext uri="{FF2B5EF4-FFF2-40B4-BE49-F238E27FC236}">
                <a16:creationId xmlns:a16="http://schemas.microsoft.com/office/drawing/2014/main" id="{98C16349-92DB-3539-2708-BBD3B022D754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71955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Connector 5">
            <a:extLst>
              <a:ext uri="{FF2B5EF4-FFF2-40B4-BE49-F238E27FC236}">
                <a16:creationId xmlns:a16="http://schemas.microsoft.com/office/drawing/2014/main" id="{A649DC0A-96EC-530A-1014-2800B1461948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1099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Connector 6">
            <a:extLst>
              <a:ext uri="{FF2B5EF4-FFF2-40B4-BE49-F238E27FC236}">
                <a16:creationId xmlns:a16="http://schemas.microsoft.com/office/drawing/2014/main" id="{706A7898-68C4-5F06-A0D5-D9EE61B6813B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81099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or 8">
            <a:extLst>
              <a:ext uri="{FF2B5EF4-FFF2-40B4-BE49-F238E27FC236}">
                <a16:creationId xmlns:a16="http://schemas.microsoft.com/office/drawing/2014/main" id="{BDDD3495-762C-52A3-7C0D-B0E3A8964EDE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H="1">
            <a:off x="71955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Connector 9">
            <a:extLst>
              <a:ext uri="{FF2B5EF4-FFF2-40B4-BE49-F238E27FC236}">
                <a16:creationId xmlns:a16="http://schemas.microsoft.com/office/drawing/2014/main" id="{E5B2AA65-4768-E885-4D59-E94E755AE243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90243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Connector 10">
            <a:extLst>
              <a:ext uri="{FF2B5EF4-FFF2-40B4-BE49-F238E27FC236}">
                <a16:creationId xmlns:a16="http://schemas.microsoft.com/office/drawing/2014/main" id="{A415487B-2DFC-820C-2D26-F4DA9D15935F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90243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nector 12">
            <a:extLst>
              <a:ext uri="{FF2B5EF4-FFF2-40B4-BE49-F238E27FC236}">
                <a16:creationId xmlns:a16="http://schemas.microsoft.com/office/drawing/2014/main" id="{0EDA1189-BA48-91BB-444F-3557A4AF091F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 flipH="1">
            <a:off x="81099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Connector 13">
            <a:extLst>
              <a:ext uri="{FF2B5EF4-FFF2-40B4-BE49-F238E27FC236}">
                <a16:creationId xmlns:a16="http://schemas.microsoft.com/office/drawing/2014/main" id="{B8CF5C83-D7AE-871C-AA18-E7819A413C1A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99387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onnector 14">
            <a:extLst>
              <a:ext uri="{FF2B5EF4-FFF2-40B4-BE49-F238E27FC236}">
                <a16:creationId xmlns:a16="http://schemas.microsoft.com/office/drawing/2014/main" id="{B9D3FD77-5100-75CB-E4D6-2A4FE1AF7FD5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99387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Connector 16">
            <a:extLst>
              <a:ext uri="{FF2B5EF4-FFF2-40B4-BE49-F238E27FC236}">
                <a16:creationId xmlns:a16="http://schemas.microsoft.com/office/drawing/2014/main" id="{E2C17DD4-3D3F-E6DA-D270-6C8A70D73F9B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 flipH="1">
            <a:off x="90243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nector 17">
            <a:extLst>
              <a:ext uri="{FF2B5EF4-FFF2-40B4-BE49-F238E27FC236}">
                <a16:creationId xmlns:a16="http://schemas.microsoft.com/office/drawing/2014/main" id="{7C649FB4-F2EE-6C6A-0EE6-B749E1BBD412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10853163" y="228004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nector 18">
            <a:extLst>
              <a:ext uri="{FF2B5EF4-FFF2-40B4-BE49-F238E27FC236}">
                <a16:creationId xmlns:a16="http://schemas.microsoft.com/office/drawing/2014/main" id="{A89F14CE-A481-94EB-6A31-917FEF019E59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 flipH="1">
            <a:off x="99387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Connector 19">
            <a:extLst>
              <a:ext uri="{FF2B5EF4-FFF2-40B4-BE49-F238E27FC236}">
                <a16:creationId xmlns:a16="http://schemas.microsoft.com/office/drawing/2014/main" id="{E19588D0-1214-AF3C-D75F-1C6A47CA9A3E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71955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Connector 20">
            <a:extLst>
              <a:ext uri="{FF2B5EF4-FFF2-40B4-BE49-F238E27FC236}">
                <a16:creationId xmlns:a16="http://schemas.microsoft.com/office/drawing/2014/main" id="{02CD1BF8-136B-5780-F17E-BF337BB6555E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71955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Connector 22">
            <a:extLst>
              <a:ext uri="{FF2B5EF4-FFF2-40B4-BE49-F238E27FC236}">
                <a16:creationId xmlns:a16="http://schemas.microsoft.com/office/drawing/2014/main" id="{F907D33B-D178-88AF-3F55-D7041C1D40C7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81099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Connector 23">
            <a:extLst>
              <a:ext uri="{FF2B5EF4-FFF2-40B4-BE49-F238E27FC236}">
                <a16:creationId xmlns:a16="http://schemas.microsoft.com/office/drawing/2014/main" id="{65D40DDA-AFB1-47FE-009E-9926943DF61D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81099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Connector 25">
            <a:extLst>
              <a:ext uri="{FF2B5EF4-FFF2-40B4-BE49-F238E27FC236}">
                <a16:creationId xmlns:a16="http://schemas.microsoft.com/office/drawing/2014/main" id="{AB79B912-A023-57BD-B287-51EC234DB65A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 flipH="1">
            <a:off x="71955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Connector 26">
            <a:extLst>
              <a:ext uri="{FF2B5EF4-FFF2-40B4-BE49-F238E27FC236}">
                <a16:creationId xmlns:a16="http://schemas.microsoft.com/office/drawing/2014/main" id="{7E71C9C2-4749-E3CB-6E9C-2EA1F4CBD70A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90243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Connector 27">
            <a:extLst>
              <a:ext uri="{FF2B5EF4-FFF2-40B4-BE49-F238E27FC236}">
                <a16:creationId xmlns:a16="http://schemas.microsoft.com/office/drawing/2014/main" id="{6E8AEE78-DDF5-F069-DAAF-7047C1563A1B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90243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Connector 29">
            <a:extLst>
              <a:ext uri="{FF2B5EF4-FFF2-40B4-BE49-F238E27FC236}">
                <a16:creationId xmlns:a16="http://schemas.microsoft.com/office/drawing/2014/main" id="{57A0EC84-2A0C-FBE8-2675-9D2172FAE39B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 flipH="1">
            <a:off x="81099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Connector 30">
            <a:extLst>
              <a:ext uri="{FF2B5EF4-FFF2-40B4-BE49-F238E27FC236}">
                <a16:creationId xmlns:a16="http://schemas.microsoft.com/office/drawing/2014/main" id="{AB21A379-8082-E091-51D6-DA9A44EACFD3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99387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Connector 31">
            <a:extLst>
              <a:ext uri="{FF2B5EF4-FFF2-40B4-BE49-F238E27FC236}">
                <a16:creationId xmlns:a16="http://schemas.microsoft.com/office/drawing/2014/main" id="{C6589C32-C18E-C86B-F1EF-F0BA36EF4FEA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99387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Connector 33">
            <a:extLst>
              <a:ext uri="{FF2B5EF4-FFF2-40B4-BE49-F238E27FC236}">
                <a16:creationId xmlns:a16="http://schemas.microsoft.com/office/drawing/2014/main" id="{508C3915-6D83-FCC1-1281-1238FC9766B4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 flipH="1">
            <a:off x="90243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Connector 34">
            <a:extLst>
              <a:ext uri="{FF2B5EF4-FFF2-40B4-BE49-F238E27FC236}">
                <a16:creationId xmlns:a16="http://schemas.microsoft.com/office/drawing/2014/main" id="{15D351E1-3742-024E-8BD5-5CD815A79564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10853163" y="301156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Connector 35">
            <a:extLst>
              <a:ext uri="{FF2B5EF4-FFF2-40B4-BE49-F238E27FC236}">
                <a16:creationId xmlns:a16="http://schemas.microsoft.com/office/drawing/2014/main" id="{E207098F-1B15-EFAD-7F4E-57468CA8B53E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 flipH="1">
            <a:off x="99387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Connector 36">
            <a:extLst>
              <a:ext uri="{FF2B5EF4-FFF2-40B4-BE49-F238E27FC236}">
                <a16:creationId xmlns:a16="http://schemas.microsoft.com/office/drawing/2014/main" id="{700A3814-0770-D91C-027B-395B9DDDD410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71955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Connector 37">
            <a:extLst>
              <a:ext uri="{FF2B5EF4-FFF2-40B4-BE49-F238E27FC236}">
                <a16:creationId xmlns:a16="http://schemas.microsoft.com/office/drawing/2014/main" id="{303C360A-DB78-6A36-CC2D-6E7FCB240137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71955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Connector 39">
            <a:extLst>
              <a:ext uri="{FF2B5EF4-FFF2-40B4-BE49-F238E27FC236}">
                <a16:creationId xmlns:a16="http://schemas.microsoft.com/office/drawing/2014/main" id="{989036ED-178F-6393-DDE9-CDCA9CB43708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81099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Connector 40">
            <a:extLst>
              <a:ext uri="{FF2B5EF4-FFF2-40B4-BE49-F238E27FC236}">
                <a16:creationId xmlns:a16="http://schemas.microsoft.com/office/drawing/2014/main" id="{61B8CA3B-1DE1-D9F4-8EAA-57E029B60022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81099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Connector 42">
            <a:extLst>
              <a:ext uri="{FF2B5EF4-FFF2-40B4-BE49-F238E27FC236}">
                <a16:creationId xmlns:a16="http://schemas.microsoft.com/office/drawing/2014/main" id="{6FA48BFC-FEA3-D121-2636-11E5FAC2FDC7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 flipH="1">
            <a:off x="71955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Connector 43">
            <a:extLst>
              <a:ext uri="{FF2B5EF4-FFF2-40B4-BE49-F238E27FC236}">
                <a16:creationId xmlns:a16="http://schemas.microsoft.com/office/drawing/2014/main" id="{57037D4B-95E4-AA42-BD98-C873F342DC40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>
            <a:off x="90243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nector 44">
            <a:extLst>
              <a:ext uri="{FF2B5EF4-FFF2-40B4-BE49-F238E27FC236}">
                <a16:creationId xmlns:a16="http://schemas.microsoft.com/office/drawing/2014/main" id="{189C4693-FD85-3CCE-10D8-EDF27ED87E59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90243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nector 46">
            <a:extLst>
              <a:ext uri="{FF2B5EF4-FFF2-40B4-BE49-F238E27FC236}">
                <a16:creationId xmlns:a16="http://schemas.microsoft.com/office/drawing/2014/main" id="{71176A17-DD84-A567-F893-DBA0A211FC44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 flipH="1">
            <a:off x="81099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Connector 47">
            <a:extLst>
              <a:ext uri="{FF2B5EF4-FFF2-40B4-BE49-F238E27FC236}">
                <a16:creationId xmlns:a16="http://schemas.microsoft.com/office/drawing/2014/main" id="{CC144465-B99B-A069-9097-64FAD4991F60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99387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Connector 48">
            <a:extLst>
              <a:ext uri="{FF2B5EF4-FFF2-40B4-BE49-F238E27FC236}">
                <a16:creationId xmlns:a16="http://schemas.microsoft.com/office/drawing/2014/main" id="{E41AC87D-6C06-5612-78D4-83893EAC0350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99387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6" name="Connector 50">
            <a:extLst>
              <a:ext uri="{FF2B5EF4-FFF2-40B4-BE49-F238E27FC236}">
                <a16:creationId xmlns:a16="http://schemas.microsoft.com/office/drawing/2014/main" id="{39EC966D-88F4-31B2-BFCA-51B05C94606F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 flipH="1">
            <a:off x="9024363" y="374308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7" name="Connector 51">
            <a:extLst>
              <a:ext uri="{FF2B5EF4-FFF2-40B4-BE49-F238E27FC236}">
                <a16:creationId xmlns:a16="http://schemas.microsoft.com/office/drawing/2014/main" id="{787F4826-AD9F-E650-DF5B-46838A19D764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108531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Connector 52">
            <a:extLst>
              <a:ext uri="{FF2B5EF4-FFF2-40B4-BE49-F238E27FC236}">
                <a16:creationId xmlns:a16="http://schemas.microsoft.com/office/drawing/2014/main" id="{7203AF8C-C045-FA7B-3A90-416650403BD6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 flipH="1">
            <a:off x="99387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9" name="Connector 53">
            <a:extLst>
              <a:ext uri="{FF2B5EF4-FFF2-40B4-BE49-F238E27FC236}">
                <a16:creationId xmlns:a16="http://schemas.microsoft.com/office/drawing/2014/main" id="{5AA7F73E-2D0D-834F-BD90-C34ADCCE1FCB}"/>
              </a:ext>
            </a:extLst>
          </p:cNvPr>
          <p:cNvCxnSpPr/>
          <p:nvPr>
            <p:custDataLst>
              <p:tags r:id="rId46"/>
            </p:custDataLst>
          </p:nvPr>
        </p:nvCxnSpPr>
        <p:spPr>
          <a:xfrm>
            <a:off x="71955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Connector 54">
            <a:extLst>
              <a:ext uri="{FF2B5EF4-FFF2-40B4-BE49-F238E27FC236}">
                <a16:creationId xmlns:a16="http://schemas.microsoft.com/office/drawing/2014/main" id="{2E8C7D48-3053-19C8-2BA6-A59EC92FBF8D}"/>
              </a:ext>
            </a:extLst>
          </p:cNvPr>
          <p:cNvCxnSpPr/>
          <p:nvPr>
            <p:custDataLst>
              <p:tags r:id="rId47"/>
            </p:custDataLst>
          </p:nvPr>
        </p:nvCxnSpPr>
        <p:spPr>
          <a:xfrm>
            <a:off x="71955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5" name="Connector 56">
            <a:extLst>
              <a:ext uri="{FF2B5EF4-FFF2-40B4-BE49-F238E27FC236}">
                <a16:creationId xmlns:a16="http://schemas.microsoft.com/office/drawing/2014/main" id="{C336BD14-FA2B-D9AF-657E-E0C8E8C245B5}"/>
              </a:ext>
            </a:extLst>
          </p:cNvPr>
          <p:cNvCxnSpPr/>
          <p:nvPr>
            <p:custDataLst>
              <p:tags r:id="rId48"/>
            </p:custDataLst>
          </p:nvPr>
        </p:nvCxnSpPr>
        <p:spPr>
          <a:xfrm>
            <a:off x="81099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Connector 57">
            <a:extLst>
              <a:ext uri="{FF2B5EF4-FFF2-40B4-BE49-F238E27FC236}">
                <a16:creationId xmlns:a16="http://schemas.microsoft.com/office/drawing/2014/main" id="{E2CC37C7-515E-83D4-F7EC-9D87E84F6F86}"/>
              </a:ext>
            </a:extLst>
          </p:cNvPr>
          <p:cNvCxnSpPr/>
          <p:nvPr>
            <p:custDataLst>
              <p:tags r:id="rId49"/>
            </p:custDataLst>
          </p:nvPr>
        </p:nvCxnSpPr>
        <p:spPr>
          <a:xfrm>
            <a:off x="81099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7" name="Connector 59">
            <a:extLst>
              <a:ext uri="{FF2B5EF4-FFF2-40B4-BE49-F238E27FC236}">
                <a16:creationId xmlns:a16="http://schemas.microsoft.com/office/drawing/2014/main" id="{F9F5913C-7D9D-F9C6-C13F-651841994405}"/>
              </a:ext>
            </a:extLst>
          </p:cNvPr>
          <p:cNvCxnSpPr/>
          <p:nvPr>
            <p:custDataLst>
              <p:tags r:id="rId50"/>
            </p:custDataLst>
          </p:nvPr>
        </p:nvCxnSpPr>
        <p:spPr>
          <a:xfrm flipH="1">
            <a:off x="7195563" y="4474608"/>
            <a:ext cx="91440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8" name="Connector 60">
            <a:extLst>
              <a:ext uri="{FF2B5EF4-FFF2-40B4-BE49-F238E27FC236}">
                <a16:creationId xmlns:a16="http://schemas.microsoft.com/office/drawing/2014/main" id="{8353E42C-C0D2-6406-84F2-34C3EB58A483}"/>
              </a:ext>
            </a:extLst>
          </p:cNvPr>
          <p:cNvCxnSpPr/>
          <p:nvPr>
            <p:custDataLst>
              <p:tags r:id="rId51"/>
            </p:custDataLst>
          </p:nvPr>
        </p:nvCxnSpPr>
        <p:spPr>
          <a:xfrm>
            <a:off x="90243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9" name="Connector 61">
            <a:extLst>
              <a:ext uri="{FF2B5EF4-FFF2-40B4-BE49-F238E27FC236}">
                <a16:creationId xmlns:a16="http://schemas.microsoft.com/office/drawing/2014/main" id="{83CC3791-F199-FF3C-B4EF-57B1D09B44A4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>
            <a:off x="90243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0" name="Connector 63">
            <a:extLst>
              <a:ext uri="{FF2B5EF4-FFF2-40B4-BE49-F238E27FC236}">
                <a16:creationId xmlns:a16="http://schemas.microsoft.com/office/drawing/2014/main" id="{1BF63D44-E79A-F665-B234-61A3159F65FD}"/>
              </a:ext>
            </a:extLst>
          </p:cNvPr>
          <p:cNvCxnSpPr/>
          <p:nvPr>
            <p:custDataLst>
              <p:tags r:id="rId53"/>
            </p:custDataLst>
          </p:nvPr>
        </p:nvCxnSpPr>
        <p:spPr>
          <a:xfrm flipH="1">
            <a:off x="81099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1" name="Connector 64">
            <a:extLst>
              <a:ext uri="{FF2B5EF4-FFF2-40B4-BE49-F238E27FC236}">
                <a16:creationId xmlns:a16="http://schemas.microsoft.com/office/drawing/2014/main" id="{BB1D6E0C-94B1-E2AA-D5F6-CE1BDDACEA7C}"/>
              </a:ext>
            </a:extLst>
          </p:cNvPr>
          <p:cNvCxnSpPr/>
          <p:nvPr>
            <p:custDataLst>
              <p:tags r:id="rId54"/>
            </p:custDataLst>
          </p:nvPr>
        </p:nvCxnSpPr>
        <p:spPr>
          <a:xfrm>
            <a:off x="99387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2" name="Connector 65">
            <a:extLst>
              <a:ext uri="{FF2B5EF4-FFF2-40B4-BE49-F238E27FC236}">
                <a16:creationId xmlns:a16="http://schemas.microsoft.com/office/drawing/2014/main" id="{597D1688-8E95-93B6-15EB-F65C8680702F}"/>
              </a:ext>
            </a:extLst>
          </p:cNvPr>
          <p:cNvCxnSpPr/>
          <p:nvPr>
            <p:custDataLst>
              <p:tags r:id="rId55"/>
            </p:custDataLst>
          </p:nvPr>
        </p:nvCxnSpPr>
        <p:spPr>
          <a:xfrm>
            <a:off x="99387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3" name="Connector 67">
            <a:extLst>
              <a:ext uri="{FF2B5EF4-FFF2-40B4-BE49-F238E27FC236}">
                <a16:creationId xmlns:a16="http://schemas.microsoft.com/office/drawing/2014/main" id="{DB1B0C40-0EC6-B999-4E77-038152C315FC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 flipH="1">
            <a:off x="90243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4" name="Connector 68">
            <a:extLst>
              <a:ext uri="{FF2B5EF4-FFF2-40B4-BE49-F238E27FC236}">
                <a16:creationId xmlns:a16="http://schemas.microsoft.com/office/drawing/2014/main" id="{E29E4BEE-FF44-D18C-306E-E2B1F87779D8}"/>
              </a:ext>
            </a:extLst>
          </p:cNvPr>
          <p:cNvCxnSpPr/>
          <p:nvPr>
            <p:custDataLst>
              <p:tags r:id="rId57"/>
            </p:custDataLst>
          </p:nvPr>
        </p:nvCxnSpPr>
        <p:spPr>
          <a:xfrm>
            <a:off x="10853163" y="4474608"/>
            <a:ext cx="0" cy="73152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5" name="Connector 69">
            <a:extLst>
              <a:ext uri="{FF2B5EF4-FFF2-40B4-BE49-F238E27FC236}">
                <a16:creationId xmlns:a16="http://schemas.microsoft.com/office/drawing/2014/main" id="{949C2069-54D7-0C14-CEB0-FE51A9AF65E6}"/>
              </a:ext>
            </a:extLst>
          </p:cNvPr>
          <p:cNvCxnSpPr/>
          <p:nvPr>
            <p:custDataLst>
              <p:tags r:id="rId58"/>
            </p:custDataLst>
          </p:nvPr>
        </p:nvCxnSpPr>
        <p:spPr>
          <a:xfrm flipH="1">
            <a:off x="99387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6" name="Connector 70">
            <a:extLst>
              <a:ext uri="{FF2B5EF4-FFF2-40B4-BE49-F238E27FC236}">
                <a16:creationId xmlns:a16="http://schemas.microsoft.com/office/drawing/2014/main" id="{7A4B57F8-6404-9B8F-94A3-B9ECE0F075D8}"/>
              </a:ext>
            </a:extLst>
          </p:cNvPr>
          <p:cNvCxnSpPr/>
          <p:nvPr>
            <p:custDataLst>
              <p:tags r:id="rId59"/>
            </p:custDataLst>
          </p:nvPr>
        </p:nvCxnSpPr>
        <p:spPr>
          <a:xfrm>
            <a:off x="7195563" y="5206128"/>
            <a:ext cx="9144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7" name="Connector 71">
            <a:extLst>
              <a:ext uri="{FF2B5EF4-FFF2-40B4-BE49-F238E27FC236}">
                <a16:creationId xmlns:a16="http://schemas.microsoft.com/office/drawing/2014/main" id="{A43B67A3-10A9-D1D7-46B9-A67CB54EE59A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>
            <a:off x="8109963" y="520612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8" name="Connector 72">
            <a:extLst>
              <a:ext uri="{FF2B5EF4-FFF2-40B4-BE49-F238E27FC236}">
                <a16:creationId xmlns:a16="http://schemas.microsoft.com/office/drawing/2014/main" id="{90346FB0-FE5C-B941-0421-F5827AEE3A25}"/>
              </a:ext>
            </a:extLst>
          </p:cNvPr>
          <p:cNvCxnSpPr/>
          <p:nvPr>
            <p:custDataLst>
              <p:tags r:id="rId61"/>
            </p:custDataLst>
          </p:nvPr>
        </p:nvCxnSpPr>
        <p:spPr>
          <a:xfrm>
            <a:off x="9024363" y="520612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9" name="Connector 73">
            <a:extLst>
              <a:ext uri="{FF2B5EF4-FFF2-40B4-BE49-F238E27FC236}">
                <a16:creationId xmlns:a16="http://schemas.microsoft.com/office/drawing/2014/main" id="{BF8EBB10-1F59-CF45-74A6-6983D075F3E4}"/>
              </a:ext>
            </a:extLst>
          </p:cNvPr>
          <p:cNvCxnSpPr/>
          <p:nvPr>
            <p:custDataLst>
              <p:tags r:id="rId62"/>
            </p:custDataLst>
          </p:nvPr>
        </p:nvCxnSpPr>
        <p:spPr>
          <a:xfrm>
            <a:off x="9938763" y="5206128"/>
            <a:ext cx="914400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BCAF5DFD-618C-A608-87A0-D231628089B3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71315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46038DB-3DF6-FD07-EEE8-09AE7A71B345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80459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B87C709-6459-5F96-92DF-B14006B88017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89603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0E740E5-86FB-E04F-0B0F-A78036784572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98747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F573445-1B02-AAB2-D929-745E44AA4DCF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0789155" y="221604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46AB1C6-916C-6696-EC32-672B1AEC7440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71315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9CE8B3F-6940-7732-2EBA-B4D14A83F638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80459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5CBD169-F965-5B8B-2ECA-802BB9A1F1E3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89603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4D74A18-0925-B1FC-711A-1F4150D5D0C9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98747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C67CF2F-D2D2-EC49-F43F-38EB538E337B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10789155" y="294756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7C19086-2BBA-9059-3E78-EBF6881C26C4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71315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FDF5357-9452-9861-97F2-BBCC0F44494A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80459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E31D22A-6146-DDE3-0D80-F966A586E8AA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89603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A7A9D9F-6EC1-4F3E-DE8C-EF3D5E56DFC2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98747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1CBA7DC-4EB1-507A-17CE-82973D3562A8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10789155" y="367908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324BAFA-B5F8-9817-C444-DCD42366FE05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71315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72DD3D0E-9D6A-6616-2834-224199354313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80459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7FB13D0-0E83-C114-4086-D73C1DD2703A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89603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5CA8AF4-8CCC-E796-838C-4D01916DE658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98747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4CF8606-6605-09C5-F570-B9F90DF1047A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10789155" y="441060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6C5E6F4-4DCA-61E4-B8D7-6E41236E83A3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71315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2C3B05B1-D54D-7614-23C1-B20A9264F0C1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80459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4EDEA5B-12B0-B3D9-709B-E436B0C05DE1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89603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82D3F35-A8EE-A5BD-A219-E81CC4747CDC}"/>
              </a:ext>
            </a:extLst>
          </p:cNvPr>
          <p:cNvSpPr/>
          <p:nvPr>
            <p:custDataLst>
              <p:tags r:id="rId86"/>
            </p:custDataLst>
          </p:nvPr>
        </p:nvSpPr>
        <p:spPr>
          <a:xfrm>
            <a:off x="98747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8C832BD-BFCA-F402-F49D-E1104C3B8A6F}"/>
              </a:ext>
            </a:extLst>
          </p:cNvPr>
          <p:cNvSpPr/>
          <p:nvPr>
            <p:custDataLst>
              <p:tags r:id="rId87"/>
            </p:custDataLst>
          </p:nvPr>
        </p:nvSpPr>
        <p:spPr>
          <a:xfrm>
            <a:off x="10789155" y="5142120"/>
            <a:ext cx="128016" cy="12801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3D994C0-D6F4-9468-C673-DBB5F59A345D}"/>
              </a:ext>
            </a:extLst>
          </p:cNvPr>
          <p:cNvGrpSpPr/>
          <p:nvPr>
            <p:custDataLst>
              <p:tags r:id="rId88"/>
            </p:custDataLst>
          </p:nvPr>
        </p:nvGrpSpPr>
        <p:grpSpPr>
          <a:xfrm>
            <a:off x="7131555" y="5142120"/>
            <a:ext cx="3785616" cy="128016"/>
            <a:chOff x="7131555" y="4792316"/>
            <a:chExt cx="3785616" cy="128016"/>
          </a:xfrm>
          <a:solidFill>
            <a:schemeClr val="tx2">
              <a:lumMod val="50000"/>
              <a:lumOff val="50000"/>
            </a:schemeClr>
          </a:solidFill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4E0F9437-C080-4245-7E6A-9106670CEC14}"/>
                </a:ext>
              </a:extLst>
            </p:cNvPr>
            <p:cNvSpPr/>
            <p:nvPr/>
          </p:nvSpPr>
          <p:spPr>
            <a:xfrm>
              <a:off x="7131555" y="479231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8531350-DD8C-7AA5-2728-5521CD1256C2}"/>
                </a:ext>
              </a:extLst>
            </p:cNvPr>
            <p:cNvSpPr/>
            <p:nvPr/>
          </p:nvSpPr>
          <p:spPr>
            <a:xfrm>
              <a:off x="10789155" y="479231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3C87680-0217-960B-E7D3-4AA6031FA913}"/>
                  </a:ext>
                </a:extLst>
              </p:cNvPr>
              <p:cNvSpPr txBox="1"/>
              <p:nvPr>
                <p:custDataLst>
                  <p:tags r:id="rId89"/>
                </p:custDataLst>
              </p:nvPr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3C87680-0217-960B-E7D3-4AA6031FA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5"/>
                </p:custDataLst>
              </p:nvPr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9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126AD27-E99C-38EC-8927-E1DB30B2F4F7}"/>
                  </a:ext>
                </a:extLst>
              </p:cNvPr>
              <p:cNvSpPr txBox="1"/>
              <p:nvPr>
                <p:custDataLst>
                  <p:tags r:id="rId90"/>
                </p:custDataLst>
              </p:nvPr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126AD27-E99C-38EC-8927-E1DB30B2F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7"/>
                </p:custDataLst>
              </p:nvPr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blipFill>
                <a:blip r:embed="rId9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7428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ED368-4881-1707-FA68-594C2336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BED1DF-3830-EFB5-91E7-B0C1DE06B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387" y="1847852"/>
                <a:ext cx="5714741" cy="418918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/>
                  <a:t>Faces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are nodes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algn="just"/>
                <a:r>
                  <a:rPr lang="en-US" sz="2400" dirty="0"/>
                  <a:t>Adjacent faces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are connected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 algn="just">
                  <a:buNone/>
                </a:pPr>
                <a:endParaRPr lang="en-US" sz="24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BED1DF-3830-EFB5-91E7-B0C1DE06B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387" y="1847852"/>
                <a:ext cx="5714741" cy="4189185"/>
              </a:xfrm>
              <a:blipFill>
                <a:blip r:embed="rId4"/>
                <a:stretch>
                  <a:fillRect l="-1494" t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BA1793-8937-E571-0307-473C196220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C00000"/>
                    </a:solidFill>
                  </a:rPr>
                  <a:t>dual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BA1793-8937-E571-0307-473C19622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1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ABD8-F1B6-7F11-53AE-33C1CE4A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5" name="Connector 2">
            <a:extLst>
              <a:ext uri="{FF2B5EF4-FFF2-40B4-BE49-F238E27FC236}">
                <a16:creationId xmlns:a16="http://schemas.microsoft.com/office/drawing/2014/main" id="{EC321A0B-829E-C202-10A7-7910F437AA1B}"/>
              </a:ext>
            </a:extLst>
          </p:cNvPr>
          <p:cNvCxnSpPr/>
          <p:nvPr/>
        </p:nvCxnSpPr>
        <p:spPr>
          <a:xfrm>
            <a:off x="71955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Connector 3">
            <a:extLst>
              <a:ext uri="{FF2B5EF4-FFF2-40B4-BE49-F238E27FC236}">
                <a16:creationId xmlns:a16="http://schemas.microsoft.com/office/drawing/2014/main" id="{A3AF1FAB-CE61-1B09-D40F-04B1529F59A8}"/>
              </a:ext>
            </a:extLst>
          </p:cNvPr>
          <p:cNvCxnSpPr/>
          <p:nvPr/>
        </p:nvCxnSpPr>
        <p:spPr>
          <a:xfrm>
            <a:off x="71955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Connector 5">
            <a:extLst>
              <a:ext uri="{FF2B5EF4-FFF2-40B4-BE49-F238E27FC236}">
                <a16:creationId xmlns:a16="http://schemas.microsoft.com/office/drawing/2014/main" id="{A517620E-3B61-BB1E-6BF6-4E97C4D911F4}"/>
              </a:ext>
            </a:extLst>
          </p:cNvPr>
          <p:cNvCxnSpPr/>
          <p:nvPr/>
        </p:nvCxnSpPr>
        <p:spPr>
          <a:xfrm>
            <a:off x="81099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ctor 6">
            <a:extLst>
              <a:ext uri="{FF2B5EF4-FFF2-40B4-BE49-F238E27FC236}">
                <a16:creationId xmlns:a16="http://schemas.microsoft.com/office/drawing/2014/main" id="{4A72CD24-6E48-438C-3EE0-EEEC1892D961}"/>
              </a:ext>
            </a:extLst>
          </p:cNvPr>
          <p:cNvCxnSpPr/>
          <p:nvPr/>
        </p:nvCxnSpPr>
        <p:spPr>
          <a:xfrm>
            <a:off x="81099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nector 8">
            <a:extLst>
              <a:ext uri="{FF2B5EF4-FFF2-40B4-BE49-F238E27FC236}">
                <a16:creationId xmlns:a16="http://schemas.microsoft.com/office/drawing/2014/main" id="{B2C88944-AFE8-D1B8-FDDA-72594BF453AC}"/>
              </a:ext>
            </a:extLst>
          </p:cNvPr>
          <p:cNvCxnSpPr/>
          <p:nvPr/>
        </p:nvCxnSpPr>
        <p:spPr>
          <a:xfrm flipH="1">
            <a:off x="71955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Connector 9">
            <a:extLst>
              <a:ext uri="{FF2B5EF4-FFF2-40B4-BE49-F238E27FC236}">
                <a16:creationId xmlns:a16="http://schemas.microsoft.com/office/drawing/2014/main" id="{4DD2F3AD-A415-A516-2243-50E687D65E79}"/>
              </a:ext>
            </a:extLst>
          </p:cNvPr>
          <p:cNvCxnSpPr/>
          <p:nvPr/>
        </p:nvCxnSpPr>
        <p:spPr>
          <a:xfrm>
            <a:off x="90243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Connector 10">
            <a:extLst>
              <a:ext uri="{FF2B5EF4-FFF2-40B4-BE49-F238E27FC236}">
                <a16:creationId xmlns:a16="http://schemas.microsoft.com/office/drawing/2014/main" id="{320FAD9E-0975-B54D-20BD-37C6A5C82C70}"/>
              </a:ext>
            </a:extLst>
          </p:cNvPr>
          <p:cNvCxnSpPr/>
          <p:nvPr/>
        </p:nvCxnSpPr>
        <p:spPr>
          <a:xfrm>
            <a:off x="90243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Connector 12">
            <a:extLst>
              <a:ext uri="{FF2B5EF4-FFF2-40B4-BE49-F238E27FC236}">
                <a16:creationId xmlns:a16="http://schemas.microsoft.com/office/drawing/2014/main" id="{10D18188-2C35-C632-46AB-0ACEA1335396}"/>
              </a:ext>
            </a:extLst>
          </p:cNvPr>
          <p:cNvCxnSpPr/>
          <p:nvPr/>
        </p:nvCxnSpPr>
        <p:spPr>
          <a:xfrm flipH="1">
            <a:off x="81099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Connector 13">
            <a:extLst>
              <a:ext uri="{FF2B5EF4-FFF2-40B4-BE49-F238E27FC236}">
                <a16:creationId xmlns:a16="http://schemas.microsoft.com/office/drawing/2014/main" id="{EDA1E7CF-3513-057C-4DFE-C98FD0990E3B}"/>
              </a:ext>
            </a:extLst>
          </p:cNvPr>
          <p:cNvCxnSpPr/>
          <p:nvPr/>
        </p:nvCxnSpPr>
        <p:spPr>
          <a:xfrm>
            <a:off x="99387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or 14">
            <a:extLst>
              <a:ext uri="{FF2B5EF4-FFF2-40B4-BE49-F238E27FC236}">
                <a16:creationId xmlns:a16="http://schemas.microsoft.com/office/drawing/2014/main" id="{33587564-507D-3605-1F3F-FED7C40F3FA2}"/>
              </a:ext>
            </a:extLst>
          </p:cNvPr>
          <p:cNvCxnSpPr/>
          <p:nvPr/>
        </p:nvCxnSpPr>
        <p:spPr>
          <a:xfrm>
            <a:off x="99387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Connector 16">
            <a:extLst>
              <a:ext uri="{FF2B5EF4-FFF2-40B4-BE49-F238E27FC236}">
                <a16:creationId xmlns:a16="http://schemas.microsoft.com/office/drawing/2014/main" id="{DA910B47-ADC1-90C7-A71F-F72B6D12ECDD}"/>
              </a:ext>
            </a:extLst>
          </p:cNvPr>
          <p:cNvCxnSpPr/>
          <p:nvPr/>
        </p:nvCxnSpPr>
        <p:spPr>
          <a:xfrm flipH="1">
            <a:off x="90243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Connector 17">
            <a:extLst>
              <a:ext uri="{FF2B5EF4-FFF2-40B4-BE49-F238E27FC236}">
                <a16:creationId xmlns:a16="http://schemas.microsoft.com/office/drawing/2014/main" id="{51F4EE9E-EF55-1027-3CB0-EF2957853D66}"/>
              </a:ext>
            </a:extLst>
          </p:cNvPr>
          <p:cNvCxnSpPr/>
          <p:nvPr/>
        </p:nvCxnSpPr>
        <p:spPr>
          <a:xfrm>
            <a:off x="108531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nector 18">
            <a:extLst>
              <a:ext uri="{FF2B5EF4-FFF2-40B4-BE49-F238E27FC236}">
                <a16:creationId xmlns:a16="http://schemas.microsoft.com/office/drawing/2014/main" id="{DFD2E82B-D522-884E-2B14-C06C4BF7C934}"/>
              </a:ext>
            </a:extLst>
          </p:cNvPr>
          <p:cNvCxnSpPr/>
          <p:nvPr/>
        </p:nvCxnSpPr>
        <p:spPr>
          <a:xfrm flipH="1">
            <a:off x="99387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Connector 19">
            <a:extLst>
              <a:ext uri="{FF2B5EF4-FFF2-40B4-BE49-F238E27FC236}">
                <a16:creationId xmlns:a16="http://schemas.microsoft.com/office/drawing/2014/main" id="{9E038926-B986-E87B-83F4-529CED1BF057}"/>
              </a:ext>
            </a:extLst>
          </p:cNvPr>
          <p:cNvCxnSpPr/>
          <p:nvPr/>
        </p:nvCxnSpPr>
        <p:spPr>
          <a:xfrm>
            <a:off x="71955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onnector 20">
            <a:extLst>
              <a:ext uri="{FF2B5EF4-FFF2-40B4-BE49-F238E27FC236}">
                <a16:creationId xmlns:a16="http://schemas.microsoft.com/office/drawing/2014/main" id="{9D623735-C870-8252-14D7-D7E7990D8488}"/>
              </a:ext>
            </a:extLst>
          </p:cNvPr>
          <p:cNvCxnSpPr/>
          <p:nvPr/>
        </p:nvCxnSpPr>
        <p:spPr>
          <a:xfrm>
            <a:off x="71955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Connector 22">
            <a:extLst>
              <a:ext uri="{FF2B5EF4-FFF2-40B4-BE49-F238E27FC236}">
                <a16:creationId xmlns:a16="http://schemas.microsoft.com/office/drawing/2014/main" id="{AC4A970D-C503-E115-7FDE-0A6B8CE5EDD3}"/>
              </a:ext>
            </a:extLst>
          </p:cNvPr>
          <p:cNvCxnSpPr/>
          <p:nvPr/>
        </p:nvCxnSpPr>
        <p:spPr>
          <a:xfrm>
            <a:off x="81099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nector 23">
            <a:extLst>
              <a:ext uri="{FF2B5EF4-FFF2-40B4-BE49-F238E27FC236}">
                <a16:creationId xmlns:a16="http://schemas.microsoft.com/office/drawing/2014/main" id="{94622663-49BA-3FA5-DDBE-F92427D517AD}"/>
              </a:ext>
            </a:extLst>
          </p:cNvPr>
          <p:cNvCxnSpPr/>
          <p:nvPr/>
        </p:nvCxnSpPr>
        <p:spPr>
          <a:xfrm>
            <a:off x="81099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nector 25">
            <a:extLst>
              <a:ext uri="{FF2B5EF4-FFF2-40B4-BE49-F238E27FC236}">
                <a16:creationId xmlns:a16="http://schemas.microsoft.com/office/drawing/2014/main" id="{25379904-914D-5CEA-D453-73D1E39D8405}"/>
              </a:ext>
            </a:extLst>
          </p:cNvPr>
          <p:cNvCxnSpPr/>
          <p:nvPr/>
        </p:nvCxnSpPr>
        <p:spPr>
          <a:xfrm flipH="1">
            <a:off x="71955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Connector 26">
            <a:extLst>
              <a:ext uri="{FF2B5EF4-FFF2-40B4-BE49-F238E27FC236}">
                <a16:creationId xmlns:a16="http://schemas.microsoft.com/office/drawing/2014/main" id="{2CC9FE4A-1302-8212-F595-32F895871A61}"/>
              </a:ext>
            </a:extLst>
          </p:cNvPr>
          <p:cNvCxnSpPr/>
          <p:nvPr/>
        </p:nvCxnSpPr>
        <p:spPr>
          <a:xfrm>
            <a:off x="90243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Connector 27">
            <a:extLst>
              <a:ext uri="{FF2B5EF4-FFF2-40B4-BE49-F238E27FC236}">
                <a16:creationId xmlns:a16="http://schemas.microsoft.com/office/drawing/2014/main" id="{07E033EB-EB8F-B49E-705C-9C4D0ED1AE17}"/>
              </a:ext>
            </a:extLst>
          </p:cNvPr>
          <p:cNvCxnSpPr/>
          <p:nvPr/>
        </p:nvCxnSpPr>
        <p:spPr>
          <a:xfrm>
            <a:off x="90243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Connector 29">
            <a:extLst>
              <a:ext uri="{FF2B5EF4-FFF2-40B4-BE49-F238E27FC236}">
                <a16:creationId xmlns:a16="http://schemas.microsoft.com/office/drawing/2014/main" id="{7204AAFC-4DE4-93DE-1386-58F97F9179C4}"/>
              </a:ext>
            </a:extLst>
          </p:cNvPr>
          <p:cNvCxnSpPr/>
          <p:nvPr/>
        </p:nvCxnSpPr>
        <p:spPr>
          <a:xfrm flipH="1">
            <a:off x="81099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Connector 30">
            <a:extLst>
              <a:ext uri="{FF2B5EF4-FFF2-40B4-BE49-F238E27FC236}">
                <a16:creationId xmlns:a16="http://schemas.microsoft.com/office/drawing/2014/main" id="{10B5883D-812B-A6A7-C371-838415F05822}"/>
              </a:ext>
            </a:extLst>
          </p:cNvPr>
          <p:cNvCxnSpPr/>
          <p:nvPr/>
        </p:nvCxnSpPr>
        <p:spPr>
          <a:xfrm>
            <a:off x="99387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Connector 31">
            <a:extLst>
              <a:ext uri="{FF2B5EF4-FFF2-40B4-BE49-F238E27FC236}">
                <a16:creationId xmlns:a16="http://schemas.microsoft.com/office/drawing/2014/main" id="{441BF855-9CF2-55E0-CF82-3E18F18FA30A}"/>
              </a:ext>
            </a:extLst>
          </p:cNvPr>
          <p:cNvCxnSpPr/>
          <p:nvPr/>
        </p:nvCxnSpPr>
        <p:spPr>
          <a:xfrm>
            <a:off x="99387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Connector 33">
            <a:extLst>
              <a:ext uri="{FF2B5EF4-FFF2-40B4-BE49-F238E27FC236}">
                <a16:creationId xmlns:a16="http://schemas.microsoft.com/office/drawing/2014/main" id="{7E9839C8-965A-EF15-6081-43E476905DD3}"/>
              </a:ext>
            </a:extLst>
          </p:cNvPr>
          <p:cNvCxnSpPr/>
          <p:nvPr/>
        </p:nvCxnSpPr>
        <p:spPr>
          <a:xfrm flipH="1">
            <a:off x="90243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Connector 34">
            <a:extLst>
              <a:ext uri="{FF2B5EF4-FFF2-40B4-BE49-F238E27FC236}">
                <a16:creationId xmlns:a16="http://schemas.microsoft.com/office/drawing/2014/main" id="{68EECAB6-445C-45B3-77F4-F6319E827699}"/>
              </a:ext>
            </a:extLst>
          </p:cNvPr>
          <p:cNvCxnSpPr/>
          <p:nvPr/>
        </p:nvCxnSpPr>
        <p:spPr>
          <a:xfrm>
            <a:off x="108531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Connector 35">
            <a:extLst>
              <a:ext uri="{FF2B5EF4-FFF2-40B4-BE49-F238E27FC236}">
                <a16:creationId xmlns:a16="http://schemas.microsoft.com/office/drawing/2014/main" id="{F4D579A2-7F21-59E3-BF09-E61DC9B0A3DD}"/>
              </a:ext>
            </a:extLst>
          </p:cNvPr>
          <p:cNvCxnSpPr/>
          <p:nvPr/>
        </p:nvCxnSpPr>
        <p:spPr>
          <a:xfrm flipH="1">
            <a:off x="99387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Connector 36">
            <a:extLst>
              <a:ext uri="{FF2B5EF4-FFF2-40B4-BE49-F238E27FC236}">
                <a16:creationId xmlns:a16="http://schemas.microsoft.com/office/drawing/2014/main" id="{9CA6F5DD-C682-A6E4-8583-C48BC81438B1}"/>
              </a:ext>
            </a:extLst>
          </p:cNvPr>
          <p:cNvCxnSpPr/>
          <p:nvPr/>
        </p:nvCxnSpPr>
        <p:spPr>
          <a:xfrm>
            <a:off x="71955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Connector 37">
            <a:extLst>
              <a:ext uri="{FF2B5EF4-FFF2-40B4-BE49-F238E27FC236}">
                <a16:creationId xmlns:a16="http://schemas.microsoft.com/office/drawing/2014/main" id="{91540A50-91E1-097C-FBA9-8A7792A332B3}"/>
              </a:ext>
            </a:extLst>
          </p:cNvPr>
          <p:cNvCxnSpPr/>
          <p:nvPr/>
        </p:nvCxnSpPr>
        <p:spPr>
          <a:xfrm>
            <a:off x="71955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Connector 39">
            <a:extLst>
              <a:ext uri="{FF2B5EF4-FFF2-40B4-BE49-F238E27FC236}">
                <a16:creationId xmlns:a16="http://schemas.microsoft.com/office/drawing/2014/main" id="{E8580B73-9EB4-7325-5446-53FCBFBCE0AB}"/>
              </a:ext>
            </a:extLst>
          </p:cNvPr>
          <p:cNvCxnSpPr/>
          <p:nvPr/>
        </p:nvCxnSpPr>
        <p:spPr>
          <a:xfrm>
            <a:off x="81099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Connector 40">
            <a:extLst>
              <a:ext uri="{FF2B5EF4-FFF2-40B4-BE49-F238E27FC236}">
                <a16:creationId xmlns:a16="http://schemas.microsoft.com/office/drawing/2014/main" id="{861BB445-4954-61BA-7DDA-721182966A16}"/>
              </a:ext>
            </a:extLst>
          </p:cNvPr>
          <p:cNvCxnSpPr/>
          <p:nvPr/>
        </p:nvCxnSpPr>
        <p:spPr>
          <a:xfrm>
            <a:off x="81099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Connector 42">
            <a:extLst>
              <a:ext uri="{FF2B5EF4-FFF2-40B4-BE49-F238E27FC236}">
                <a16:creationId xmlns:a16="http://schemas.microsoft.com/office/drawing/2014/main" id="{6689BCEA-44D6-0D4D-D8C7-46112B249720}"/>
              </a:ext>
            </a:extLst>
          </p:cNvPr>
          <p:cNvCxnSpPr/>
          <p:nvPr/>
        </p:nvCxnSpPr>
        <p:spPr>
          <a:xfrm flipH="1">
            <a:off x="71955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Connector 43">
            <a:extLst>
              <a:ext uri="{FF2B5EF4-FFF2-40B4-BE49-F238E27FC236}">
                <a16:creationId xmlns:a16="http://schemas.microsoft.com/office/drawing/2014/main" id="{207AC244-8DA3-8A51-75BF-0259084E70F9}"/>
              </a:ext>
            </a:extLst>
          </p:cNvPr>
          <p:cNvCxnSpPr/>
          <p:nvPr/>
        </p:nvCxnSpPr>
        <p:spPr>
          <a:xfrm>
            <a:off x="90243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Connector 44">
            <a:extLst>
              <a:ext uri="{FF2B5EF4-FFF2-40B4-BE49-F238E27FC236}">
                <a16:creationId xmlns:a16="http://schemas.microsoft.com/office/drawing/2014/main" id="{61DA8DEE-E42B-385D-0444-E7CDDB571E73}"/>
              </a:ext>
            </a:extLst>
          </p:cNvPr>
          <p:cNvCxnSpPr/>
          <p:nvPr/>
        </p:nvCxnSpPr>
        <p:spPr>
          <a:xfrm>
            <a:off x="90243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Connector 46">
            <a:extLst>
              <a:ext uri="{FF2B5EF4-FFF2-40B4-BE49-F238E27FC236}">
                <a16:creationId xmlns:a16="http://schemas.microsoft.com/office/drawing/2014/main" id="{4A19AAB0-06C0-7D0C-B61D-1E2D18D8803D}"/>
              </a:ext>
            </a:extLst>
          </p:cNvPr>
          <p:cNvCxnSpPr/>
          <p:nvPr/>
        </p:nvCxnSpPr>
        <p:spPr>
          <a:xfrm flipH="1">
            <a:off x="81099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Connector 47">
            <a:extLst>
              <a:ext uri="{FF2B5EF4-FFF2-40B4-BE49-F238E27FC236}">
                <a16:creationId xmlns:a16="http://schemas.microsoft.com/office/drawing/2014/main" id="{6C658A48-DBEA-1157-79AD-1F40F6C1325B}"/>
              </a:ext>
            </a:extLst>
          </p:cNvPr>
          <p:cNvCxnSpPr/>
          <p:nvPr/>
        </p:nvCxnSpPr>
        <p:spPr>
          <a:xfrm>
            <a:off x="99387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Connector 48">
            <a:extLst>
              <a:ext uri="{FF2B5EF4-FFF2-40B4-BE49-F238E27FC236}">
                <a16:creationId xmlns:a16="http://schemas.microsoft.com/office/drawing/2014/main" id="{321BD57C-49F1-90DA-B543-7AB46BB898DA}"/>
              </a:ext>
            </a:extLst>
          </p:cNvPr>
          <p:cNvCxnSpPr/>
          <p:nvPr/>
        </p:nvCxnSpPr>
        <p:spPr>
          <a:xfrm>
            <a:off x="99387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Connector 50">
            <a:extLst>
              <a:ext uri="{FF2B5EF4-FFF2-40B4-BE49-F238E27FC236}">
                <a16:creationId xmlns:a16="http://schemas.microsoft.com/office/drawing/2014/main" id="{AB22FC2F-5BAE-31FF-7315-843A0A45DFB2}"/>
              </a:ext>
            </a:extLst>
          </p:cNvPr>
          <p:cNvCxnSpPr/>
          <p:nvPr/>
        </p:nvCxnSpPr>
        <p:spPr>
          <a:xfrm flipH="1">
            <a:off x="90243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Connector 51">
            <a:extLst>
              <a:ext uri="{FF2B5EF4-FFF2-40B4-BE49-F238E27FC236}">
                <a16:creationId xmlns:a16="http://schemas.microsoft.com/office/drawing/2014/main" id="{89938131-853A-65E6-9D6B-B5669CCA6267}"/>
              </a:ext>
            </a:extLst>
          </p:cNvPr>
          <p:cNvCxnSpPr/>
          <p:nvPr/>
        </p:nvCxnSpPr>
        <p:spPr>
          <a:xfrm>
            <a:off x="108531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Connector 52">
            <a:extLst>
              <a:ext uri="{FF2B5EF4-FFF2-40B4-BE49-F238E27FC236}">
                <a16:creationId xmlns:a16="http://schemas.microsoft.com/office/drawing/2014/main" id="{1A281F04-400C-EC5D-9C3F-63C24C7D0E62}"/>
              </a:ext>
            </a:extLst>
          </p:cNvPr>
          <p:cNvCxnSpPr/>
          <p:nvPr/>
        </p:nvCxnSpPr>
        <p:spPr>
          <a:xfrm flipH="1">
            <a:off x="99387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Connector 53">
            <a:extLst>
              <a:ext uri="{FF2B5EF4-FFF2-40B4-BE49-F238E27FC236}">
                <a16:creationId xmlns:a16="http://schemas.microsoft.com/office/drawing/2014/main" id="{419424BE-46EE-B26B-45F0-C24DF00E9F21}"/>
              </a:ext>
            </a:extLst>
          </p:cNvPr>
          <p:cNvCxnSpPr/>
          <p:nvPr/>
        </p:nvCxnSpPr>
        <p:spPr>
          <a:xfrm>
            <a:off x="71955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nector 54">
            <a:extLst>
              <a:ext uri="{FF2B5EF4-FFF2-40B4-BE49-F238E27FC236}">
                <a16:creationId xmlns:a16="http://schemas.microsoft.com/office/drawing/2014/main" id="{34C64348-D280-1226-BD62-AC4B7F217264}"/>
              </a:ext>
            </a:extLst>
          </p:cNvPr>
          <p:cNvCxnSpPr/>
          <p:nvPr/>
        </p:nvCxnSpPr>
        <p:spPr>
          <a:xfrm>
            <a:off x="71955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nector 56">
            <a:extLst>
              <a:ext uri="{FF2B5EF4-FFF2-40B4-BE49-F238E27FC236}">
                <a16:creationId xmlns:a16="http://schemas.microsoft.com/office/drawing/2014/main" id="{428C6FDB-217F-AD65-ED17-82CC71E66631}"/>
              </a:ext>
            </a:extLst>
          </p:cNvPr>
          <p:cNvCxnSpPr/>
          <p:nvPr/>
        </p:nvCxnSpPr>
        <p:spPr>
          <a:xfrm>
            <a:off x="81099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Connector 57">
            <a:extLst>
              <a:ext uri="{FF2B5EF4-FFF2-40B4-BE49-F238E27FC236}">
                <a16:creationId xmlns:a16="http://schemas.microsoft.com/office/drawing/2014/main" id="{3F65836F-0085-B06C-AF61-7945ADCA61BC}"/>
              </a:ext>
            </a:extLst>
          </p:cNvPr>
          <p:cNvCxnSpPr/>
          <p:nvPr/>
        </p:nvCxnSpPr>
        <p:spPr>
          <a:xfrm>
            <a:off x="81099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Connector 59">
            <a:extLst>
              <a:ext uri="{FF2B5EF4-FFF2-40B4-BE49-F238E27FC236}">
                <a16:creationId xmlns:a16="http://schemas.microsoft.com/office/drawing/2014/main" id="{39DBDD6B-992B-B904-DE57-33BED4440FA6}"/>
              </a:ext>
            </a:extLst>
          </p:cNvPr>
          <p:cNvCxnSpPr/>
          <p:nvPr/>
        </p:nvCxnSpPr>
        <p:spPr>
          <a:xfrm flipH="1">
            <a:off x="71955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Connector 60">
            <a:extLst>
              <a:ext uri="{FF2B5EF4-FFF2-40B4-BE49-F238E27FC236}">
                <a16:creationId xmlns:a16="http://schemas.microsoft.com/office/drawing/2014/main" id="{7B3A88EC-503A-B8A6-7F52-1ACFD14696D5}"/>
              </a:ext>
            </a:extLst>
          </p:cNvPr>
          <p:cNvCxnSpPr/>
          <p:nvPr/>
        </p:nvCxnSpPr>
        <p:spPr>
          <a:xfrm>
            <a:off x="90243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Connector 61">
            <a:extLst>
              <a:ext uri="{FF2B5EF4-FFF2-40B4-BE49-F238E27FC236}">
                <a16:creationId xmlns:a16="http://schemas.microsoft.com/office/drawing/2014/main" id="{C345D9CE-8CBD-56F1-FD3D-EF9E425B4F09}"/>
              </a:ext>
            </a:extLst>
          </p:cNvPr>
          <p:cNvCxnSpPr/>
          <p:nvPr/>
        </p:nvCxnSpPr>
        <p:spPr>
          <a:xfrm>
            <a:off x="90243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Connector 63">
            <a:extLst>
              <a:ext uri="{FF2B5EF4-FFF2-40B4-BE49-F238E27FC236}">
                <a16:creationId xmlns:a16="http://schemas.microsoft.com/office/drawing/2014/main" id="{A5AFA46D-8787-5866-F13E-2B4F1A173952}"/>
              </a:ext>
            </a:extLst>
          </p:cNvPr>
          <p:cNvCxnSpPr/>
          <p:nvPr/>
        </p:nvCxnSpPr>
        <p:spPr>
          <a:xfrm flipH="1">
            <a:off x="81099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nector 64">
            <a:extLst>
              <a:ext uri="{FF2B5EF4-FFF2-40B4-BE49-F238E27FC236}">
                <a16:creationId xmlns:a16="http://schemas.microsoft.com/office/drawing/2014/main" id="{6D143BE7-14FF-3697-D622-10569397A66A}"/>
              </a:ext>
            </a:extLst>
          </p:cNvPr>
          <p:cNvCxnSpPr/>
          <p:nvPr/>
        </p:nvCxnSpPr>
        <p:spPr>
          <a:xfrm>
            <a:off x="99387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Connector 65">
            <a:extLst>
              <a:ext uri="{FF2B5EF4-FFF2-40B4-BE49-F238E27FC236}">
                <a16:creationId xmlns:a16="http://schemas.microsoft.com/office/drawing/2014/main" id="{DD13328C-77E4-4AED-90D2-9293095FCFEE}"/>
              </a:ext>
            </a:extLst>
          </p:cNvPr>
          <p:cNvCxnSpPr/>
          <p:nvPr/>
        </p:nvCxnSpPr>
        <p:spPr>
          <a:xfrm>
            <a:off x="99387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Connector 67">
            <a:extLst>
              <a:ext uri="{FF2B5EF4-FFF2-40B4-BE49-F238E27FC236}">
                <a16:creationId xmlns:a16="http://schemas.microsoft.com/office/drawing/2014/main" id="{8BE4A7C0-92D2-FF98-04A0-B5636290A3D3}"/>
              </a:ext>
            </a:extLst>
          </p:cNvPr>
          <p:cNvCxnSpPr/>
          <p:nvPr/>
        </p:nvCxnSpPr>
        <p:spPr>
          <a:xfrm flipH="1">
            <a:off x="90243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Connector 68">
            <a:extLst>
              <a:ext uri="{FF2B5EF4-FFF2-40B4-BE49-F238E27FC236}">
                <a16:creationId xmlns:a16="http://schemas.microsoft.com/office/drawing/2014/main" id="{289C872D-7BB9-6250-830D-F3EC49FCAEC3}"/>
              </a:ext>
            </a:extLst>
          </p:cNvPr>
          <p:cNvCxnSpPr/>
          <p:nvPr/>
        </p:nvCxnSpPr>
        <p:spPr>
          <a:xfrm>
            <a:off x="108531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Connector 69">
            <a:extLst>
              <a:ext uri="{FF2B5EF4-FFF2-40B4-BE49-F238E27FC236}">
                <a16:creationId xmlns:a16="http://schemas.microsoft.com/office/drawing/2014/main" id="{07227AD1-C108-324A-E11E-859F570A5EB6}"/>
              </a:ext>
            </a:extLst>
          </p:cNvPr>
          <p:cNvCxnSpPr/>
          <p:nvPr/>
        </p:nvCxnSpPr>
        <p:spPr>
          <a:xfrm flipH="1">
            <a:off x="99387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Connector 70">
            <a:extLst>
              <a:ext uri="{FF2B5EF4-FFF2-40B4-BE49-F238E27FC236}">
                <a16:creationId xmlns:a16="http://schemas.microsoft.com/office/drawing/2014/main" id="{8E77C02D-080A-1273-02C2-87F0CA5C55FC}"/>
              </a:ext>
            </a:extLst>
          </p:cNvPr>
          <p:cNvCxnSpPr/>
          <p:nvPr/>
        </p:nvCxnSpPr>
        <p:spPr>
          <a:xfrm>
            <a:off x="71955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nector 71">
            <a:extLst>
              <a:ext uri="{FF2B5EF4-FFF2-40B4-BE49-F238E27FC236}">
                <a16:creationId xmlns:a16="http://schemas.microsoft.com/office/drawing/2014/main" id="{80122978-54B0-B4E6-0393-EDD9D28BC51F}"/>
              </a:ext>
            </a:extLst>
          </p:cNvPr>
          <p:cNvCxnSpPr/>
          <p:nvPr/>
        </p:nvCxnSpPr>
        <p:spPr>
          <a:xfrm>
            <a:off x="81099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nector 72">
            <a:extLst>
              <a:ext uri="{FF2B5EF4-FFF2-40B4-BE49-F238E27FC236}">
                <a16:creationId xmlns:a16="http://schemas.microsoft.com/office/drawing/2014/main" id="{6D192E06-A765-D2A8-FF18-DFEDF76D576F}"/>
              </a:ext>
            </a:extLst>
          </p:cNvPr>
          <p:cNvCxnSpPr/>
          <p:nvPr/>
        </p:nvCxnSpPr>
        <p:spPr>
          <a:xfrm>
            <a:off x="90243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Connector 73">
            <a:extLst>
              <a:ext uri="{FF2B5EF4-FFF2-40B4-BE49-F238E27FC236}">
                <a16:creationId xmlns:a16="http://schemas.microsoft.com/office/drawing/2014/main" id="{C2B02204-0698-9289-055B-4D72C3E0C752}"/>
              </a:ext>
            </a:extLst>
          </p:cNvPr>
          <p:cNvCxnSpPr/>
          <p:nvPr/>
        </p:nvCxnSpPr>
        <p:spPr>
          <a:xfrm>
            <a:off x="99387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F8658D4-395F-6B01-5CBB-0E9F3909A438}"/>
              </a:ext>
            </a:extLst>
          </p:cNvPr>
          <p:cNvSpPr/>
          <p:nvPr/>
        </p:nvSpPr>
        <p:spPr>
          <a:xfrm>
            <a:off x="71315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DE100ED-7F9A-E88F-1382-25C356E38394}"/>
              </a:ext>
            </a:extLst>
          </p:cNvPr>
          <p:cNvSpPr/>
          <p:nvPr/>
        </p:nvSpPr>
        <p:spPr>
          <a:xfrm>
            <a:off x="80459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BBA461F-5286-BEC0-D679-11D547E417D1}"/>
              </a:ext>
            </a:extLst>
          </p:cNvPr>
          <p:cNvSpPr/>
          <p:nvPr/>
        </p:nvSpPr>
        <p:spPr>
          <a:xfrm>
            <a:off x="89603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F27DCE7-4DCD-2C0D-7B7C-0CA832EF2678}"/>
              </a:ext>
            </a:extLst>
          </p:cNvPr>
          <p:cNvSpPr/>
          <p:nvPr/>
        </p:nvSpPr>
        <p:spPr>
          <a:xfrm>
            <a:off x="98747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0196B16-6325-C9EF-AF01-665646E38525}"/>
              </a:ext>
            </a:extLst>
          </p:cNvPr>
          <p:cNvSpPr/>
          <p:nvPr/>
        </p:nvSpPr>
        <p:spPr>
          <a:xfrm>
            <a:off x="107891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C7A894B-1D60-1757-35CC-7BFCF3A950F8}"/>
              </a:ext>
            </a:extLst>
          </p:cNvPr>
          <p:cNvSpPr/>
          <p:nvPr/>
        </p:nvSpPr>
        <p:spPr>
          <a:xfrm>
            <a:off x="71315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D40607C-2C9E-40A5-9F6C-FD2D72E5F924}"/>
              </a:ext>
            </a:extLst>
          </p:cNvPr>
          <p:cNvSpPr/>
          <p:nvPr/>
        </p:nvSpPr>
        <p:spPr>
          <a:xfrm>
            <a:off x="80459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BC12040-5D22-19A6-75C8-E69B68B5B955}"/>
              </a:ext>
            </a:extLst>
          </p:cNvPr>
          <p:cNvSpPr/>
          <p:nvPr/>
        </p:nvSpPr>
        <p:spPr>
          <a:xfrm>
            <a:off x="89603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CF3B599-281A-6D83-F1C3-2FA8FF532242}"/>
              </a:ext>
            </a:extLst>
          </p:cNvPr>
          <p:cNvSpPr/>
          <p:nvPr/>
        </p:nvSpPr>
        <p:spPr>
          <a:xfrm>
            <a:off x="98747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3985715-C17F-5275-ED65-5AD0FB6D8867}"/>
              </a:ext>
            </a:extLst>
          </p:cNvPr>
          <p:cNvSpPr/>
          <p:nvPr/>
        </p:nvSpPr>
        <p:spPr>
          <a:xfrm>
            <a:off x="107891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CB1672C-B4F0-1A0E-190D-83D4F4E7D024}"/>
              </a:ext>
            </a:extLst>
          </p:cNvPr>
          <p:cNvSpPr/>
          <p:nvPr/>
        </p:nvSpPr>
        <p:spPr>
          <a:xfrm>
            <a:off x="71315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9973178-9EA2-4292-570B-00C38FD0CC29}"/>
              </a:ext>
            </a:extLst>
          </p:cNvPr>
          <p:cNvSpPr/>
          <p:nvPr/>
        </p:nvSpPr>
        <p:spPr>
          <a:xfrm>
            <a:off x="80459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E5E2F26-A916-45CD-6D3F-74AA982E07A6}"/>
              </a:ext>
            </a:extLst>
          </p:cNvPr>
          <p:cNvSpPr/>
          <p:nvPr/>
        </p:nvSpPr>
        <p:spPr>
          <a:xfrm>
            <a:off x="89603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C6DF1C4-A8DE-FB26-C45D-48E8BEA645EC}"/>
              </a:ext>
            </a:extLst>
          </p:cNvPr>
          <p:cNvSpPr/>
          <p:nvPr/>
        </p:nvSpPr>
        <p:spPr>
          <a:xfrm>
            <a:off x="98747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E3CC236-ACF4-D2BE-1A5C-564A0F0A57C8}"/>
              </a:ext>
            </a:extLst>
          </p:cNvPr>
          <p:cNvSpPr/>
          <p:nvPr/>
        </p:nvSpPr>
        <p:spPr>
          <a:xfrm>
            <a:off x="107891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EEF9D90-6C4F-3A26-A224-3B12A39F161E}"/>
              </a:ext>
            </a:extLst>
          </p:cNvPr>
          <p:cNvSpPr/>
          <p:nvPr/>
        </p:nvSpPr>
        <p:spPr>
          <a:xfrm>
            <a:off x="71315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22A352E-62F0-3582-E5B4-D399C3A86486}"/>
              </a:ext>
            </a:extLst>
          </p:cNvPr>
          <p:cNvSpPr/>
          <p:nvPr/>
        </p:nvSpPr>
        <p:spPr>
          <a:xfrm>
            <a:off x="80459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6147F9E-57D7-DE8D-72CE-09A9950AA218}"/>
              </a:ext>
            </a:extLst>
          </p:cNvPr>
          <p:cNvSpPr/>
          <p:nvPr/>
        </p:nvSpPr>
        <p:spPr>
          <a:xfrm>
            <a:off x="89603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BB7973A-0A0E-F3BD-64B8-B50D248170DC}"/>
              </a:ext>
            </a:extLst>
          </p:cNvPr>
          <p:cNvSpPr/>
          <p:nvPr/>
        </p:nvSpPr>
        <p:spPr>
          <a:xfrm>
            <a:off x="98747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CB45FE7-A1CD-0FB6-AEDF-954CE812EC76}"/>
              </a:ext>
            </a:extLst>
          </p:cNvPr>
          <p:cNvSpPr/>
          <p:nvPr/>
        </p:nvSpPr>
        <p:spPr>
          <a:xfrm>
            <a:off x="107891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FBBA8CC-2FE5-9C78-431D-75AD9E939BD6}"/>
              </a:ext>
            </a:extLst>
          </p:cNvPr>
          <p:cNvSpPr/>
          <p:nvPr/>
        </p:nvSpPr>
        <p:spPr>
          <a:xfrm>
            <a:off x="71315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006724F-9D68-2A2C-D701-BB6AB8D4572D}"/>
              </a:ext>
            </a:extLst>
          </p:cNvPr>
          <p:cNvSpPr/>
          <p:nvPr/>
        </p:nvSpPr>
        <p:spPr>
          <a:xfrm>
            <a:off x="80459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462C58E-5274-39EF-6200-D6994C662D2C}"/>
              </a:ext>
            </a:extLst>
          </p:cNvPr>
          <p:cNvSpPr/>
          <p:nvPr/>
        </p:nvSpPr>
        <p:spPr>
          <a:xfrm>
            <a:off x="89603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AAE068C-84B0-7005-4B27-D24FF08584D8}"/>
              </a:ext>
            </a:extLst>
          </p:cNvPr>
          <p:cNvSpPr/>
          <p:nvPr/>
        </p:nvSpPr>
        <p:spPr>
          <a:xfrm>
            <a:off x="98747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BD01AC0-F555-5D88-58BB-5092876692C6}"/>
              </a:ext>
            </a:extLst>
          </p:cNvPr>
          <p:cNvSpPr/>
          <p:nvPr/>
        </p:nvSpPr>
        <p:spPr>
          <a:xfrm>
            <a:off x="107891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6" name="Connector 18">
            <a:extLst>
              <a:ext uri="{FF2B5EF4-FFF2-40B4-BE49-F238E27FC236}">
                <a16:creationId xmlns:a16="http://schemas.microsoft.com/office/drawing/2014/main" id="{07EB27DA-F380-86AD-4863-BC6D137847B5}"/>
              </a:ext>
            </a:extLst>
          </p:cNvPr>
          <p:cNvCxnSpPr/>
          <p:nvPr/>
        </p:nvCxnSpPr>
        <p:spPr>
          <a:xfrm flipH="1">
            <a:off x="99387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7" name="Connector 33">
            <a:extLst>
              <a:ext uri="{FF2B5EF4-FFF2-40B4-BE49-F238E27FC236}">
                <a16:creationId xmlns:a16="http://schemas.microsoft.com/office/drawing/2014/main" id="{ED1A4D94-9A63-A2F8-5FD0-54785A84F49A}"/>
              </a:ext>
            </a:extLst>
          </p:cNvPr>
          <p:cNvCxnSpPr/>
          <p:nvPr/>
        </p:nvCxnSpPr>
        <p:spPr>
          <a:xfrm flipH="1">
            <a:off x="90243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8" name="Connector 46">
            <a:extLst>
              <a:ext uri="{FF2B5EF4-FFF2-40B4-BE49-F238E27FC236}">
                <a16:creationId xmlns:a16="http://schemas.microsoft.com/office/drawing/2014/main" id="{D9B89E24-F07C-50D5-8CD7-54E7B5EC537A}"/>
              </a:ext>
            </a:extLst>
          </p:cNvPr>
          <p:cNvCxnSpPr/>
          <p:nvPr/>
        </p:nvCxnSpPr>
        <p:spPr>
          <a:xfrm flipH="1">
            <a:off x="81099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9" name="Connector 59">
            <a:extLst>
              <a:ext uri="{FF2B5EF4-FFF2-40B4-BE49-F238E27FC236}">
                <a16:creationId xmlns:a16="http://schemas.microsoft.com/office/drawing/2014/main" id="{97D22D47-6E73-2EA6-3E40-9D5C0351F51B}"/>
              </a:ext>
            </a:extLst>
          </p:cNvPr>
          <p:cNvCxnSpPr/>
          <p:nvPr/>
        </p:nvCxnSpPr>
        <p:spPr>
          <a:xfrm flipH="1">
            <a:off x="71955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D8EEDB4E-AC7B-5DAA-04EA-CA6380CB7820}"/>
              </a:ext>
            </a:extLst>
          </p:cNvPr>
          <p:cNvSpPr/>
          <p:nvPr/>
        </p:nvSpPr>
        <p:spPr>
          <a:xfrm>
            <a:off x="107891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62279DF-468C-6C6A-B23F-F4E756A08532}"/>
              </a:ext>
            </a:extLst>
          </p:cNvPr>
          <p:cNvSpPr/>
          <p:nvPr/>
        </p:nvSpPr>
        <p:spPr>
          <a:xfrm>
            <a:off x="98747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D54FE8B-2398-3F0F-3E5A-92963193E53E}"/>
              </a:ext>
            </a:extLst>
          </p:cNvPr>
          <p:cNvSpPr/>
          <p:nvPr/>
        </p:nvSpPr>
        <p:spPr>
          <a:xfrm>
            <a:off x="89603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D041B21-8957-3645-24B0-622952DC404C}"/>
              </a:ext>
            </a:extLst>
          </p:cNvPr>
          <p:cNvSpPr/>
          <p:nvPr/>
        </p:nvSpPr>
        <p:spPr>
          <a:xfrm>
            <a:off x="80459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3B36A0F-F0D9-9F16-7BBB-2C7891491835}"/>
              </a:ext>
            </a:extLst>
          </p:cNvPr>
          <p:cNvSpPr/>
          <p:nvPr/>
        </p:nvSpPr>
        <p:spPr>
          <a:xfrm>
            <a:off x="71315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7E7D97D-D1A2-F824-E597-94B47DE63B25}"/>
              </a:ext>
            </a:extLst>
          </p:cNvPr>
          <p:cNvSpPr/>
          <p:nvPr/>
        </p:nvSpPr>
        <p:spPr>
          <a:xfrm>
            <a:off x="7355519" y="4298539"/>
            <a:ext cx="128016" cy="128016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8D78990-0363-AE07-D7EE-2931C4A259E9}"/>
              </a:ext>
            </a:extLst>
          </p:cNvPr>
          <p:cNvSpPr/>
          <p:nvPr/>
        </p:nvSpPr>
        <p:spPr>
          <a:xfrm>
            <a:off x="7700737" y="4592088"/>
            <a:ext cx="128016" cy="128016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99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BB5C-FF18-3985-089A-5301F760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52298-B227-255F-1562-7B9BC380AF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389" y="1847852"/>
                <a:ext cx="6062446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Communication network = input graph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he-IL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-bits bandwidth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Synchronous rounds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planar and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embedded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’s hop-diameter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400" dirty="0"/>
                  <a:t> is natural lower-bound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52298-B227-255F-1562-7B9BC380AF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389" y="1847852"/>
                <a:ext cx="6062446" cy="4351338"/>
              </a:xfrm>
              <a:blipFill>
                <a:blip r:embed="rId4"/>
                <a:stretch>
                  <a:fillRect l="-140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3E37-7CAC-38E7-8ABD-64E478F2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</a:t>
            </a:fld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387E103-EC0B-EE3B-9A18-D863AC68D3FB}"/>
              </a:ext>
            </a:extLst>
          </p:cNvPr>
          <p:cNvSpPr txBox="1"/>
          <p:nvPr/>
        </p:nvSpPr>
        <p:spPr>
          <a:xfrm>
            <a:off x="9744479" y="13808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7945C8-1B7D-AB99-5740-DB3790156374}"/>
              </a:ext>
            </a:extLst>
          </p:cNvPr>
          <p:cNvSpPr txBox="1"/>
          <p:nvPr/>
        </p:nvSpPr>
        <p:spPr>
          <a:xfrm>
            <a:off x="10917171" y="392223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782C401-E976-8ECD-77FE-D3309550D03E}"/>
              </a:ext>
            </a:extLst>
          </p:cNvPr>
          <p:cNvSpPr txBox="1"/>
          <p:nvPr/>
        </p:nvSpPr>
        <p:spPr>
          <a:xfrm>
            <a:off x="11003868" y="23694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F35B96-B025-DB7C-3674-110DBB62DB4E}"/>
              </a:ext>
            </a:extLst>
          </p:cNvPr>
          <p:cNvSpPr txBox="1"/>
          <p:nvPr/>
        </p:nvSpPr>
        <p:spPr>
          <a:xfrm>
            <a:off x="7952708" y="136834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83A730B-CBDF-DAA8-A9F4-53D4A0C70EAE}"/>
              </a:ext>
            </a:extLst>
          </p:cNvPr>
          <p:cNvSpPr txBox="1"/>
          <p:nvPr/>
        </p:nvSpPr>
        <p:spPr>
          <a:xfrm>
            <a:off x="9632269" y="496181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n-1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3CA3F58-5A9A-2C66-E0F7-36C64BBE1254}"/>
              </a:ext>
            </a:extLst>
          </p:cNvPr>
          <p:cNvSpPr txBox="1"/>
          <p:nvPr/>
        </p:nvSpPr>
        <p:spPr>
          <a:xfrm>
            <a:off x="10953174" y="14402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F8F9E7F-2D33-F342-6732-AEC8C79DA724}"/>
              </a:ext>
            </a:extLst>
          </p:cNvPr>
          <p:cNvSpPr txBox="1"/>
          <p:nvPr/>
        </p:nvSpPr>
        <p:spPr>
          <a:xfrm>
            <a:off x="8728704" y="133360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n-2</a:t>
            </a:r>
          </a:p>
        </p:txBody>
      </p:sp>
      <p:cxnSp>
        <p:nvCxnSpPr>
          <p:cNvPr id="8" name="Connector 2">
            <a:extLst>
              <a:ext uri="{FF2B5EF4-FFF2-40B4-BE49-F238E27FC236}">
                <a16:creationId xmlns:a16="http://schemas.microsoft.com/office/drawing/2014/main" id="{61A9C943-4A98-3114-AADE-810A3E293A83}"/>
              </a:ext>
            </a:extLst>
          </p:cNvPr>
          <p:cNvCxnSpPr/>
          <p:nvPr/>
        </p:nvCxnSpPr>
        <p:spPr>
          <a:xfrm>
            <a:off x="71955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Connector 3">
            <a:extLst>
              <a:ext uri="{FF2B5EF4-FFF2-40B4-BE49-F238E27FC236}">
                <a16:creationId xmlns:a16="http://schemas.microsoft.com/office/drawing/2014/main" id="{59C1A16E-703D-65A7-983C-858E1FEB1344}"/>
              </a:ext>
            </a:extLst>
          </p:cNvPr>
          <p:cNvCxnSpPr/>
          <p:nvPr/>
        </p:nvCxnSpPr>
        <p:spPr>
          <a:xfrm>
            <a:off x="71955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Connector 5">
            <a:extLst>
              <a:ext uri="{FF2B5EF4-FFF2-40B4-BE49-F238E27FC236}">
                <a16:creationId xmlns:a16="http://schemas.microsoft.com/office/drawing/2014/main" id="{B7C67A80-45F8-5090-2F8B-820EA8A3BBC4}"/>
              </a:ext>
            </a:extLst>
          </p:cNvPr>
          <p:cNvCxnSpPr/>
          <p:nvPr/>
        </p:nvCxnSpPr>
        <p:spPr>
          <a:xfrm>
            <a:off x="81099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Connector 6">
            <a:extLst>
              <a:ext uri="{FF2B5EF4-FFF2-40B4-BE49-F238E27FC236}">
                <a16:creationId xmlns:a16="http://schemas.microsoft.com/office/drawing/2014/main" id="{872EABF4-D018-3B71-CD0F-418B56BD2BC4}"/>
              </a:ext>
            </a:extLst>
          </p:cNvPr>
          <p:cNvCxnSpPr/>
          <p:nvPr/>
        </p:nvCxnSpPr>
        <p:spPr>
          <a:xfrm>
            <a:off x="81099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Connector 8">
            <a:extLst>
              <a:ext uri="{FF2B5EF4-FFF2-40B4-BE49-F238E27FC236}">
                <a16:creationId xmlns:a16="http://schemas.microsoft.com/office/drawing/2014/main" id="{984502CD-7E62-0578-5AD3-D0F28563B0A3}"/>
              </a:ext>
            </a:extLst>
          </p:cNvPr>
          <p:cNvCxnSpPr/>
          <p:nvPr/>
        </p:nvCxnSpPr>
        <p:spPr>
          <a:xfrm flipH="1">
            <a:off x="71955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nector 9">
            <a:extLst>
              <a:ext uri="{FF2B5EF4-FFF2-40B4-BE49-F238E27FC236}">
                <a16:creationId xmlns:a16="http://schemas.microsoft.com/office/drawing/2014/main" id="{E6D7D6CC-A985-791F-EAC8-3560A343C16C}"/>
              </a:ext>
            </a:extLst>
          </p:cNvPr>
          <p:cNvCxnSpPr/>
          <p:nvPr/>
        </p:nvCxnSpPr>
        <p:spPr>
          <a:xfrm>
            <a:off x="90243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Connector 10">
            <a:extLst>
              <a:ext uri="{FF2B5EF4-FFF2-40B4-BE49-F238E27FC236}">
                <a16:creationId xmlns:a16="http://schemas.microsoft.com/office/drawing/2014/main" id="{12CA68D5-5609-1F53-B758-EA09A7364EE4}"/>
              </a:ext>
            </a:extLst>
          </p:cNvPr>
          <p:cNvCxnSpPr/>
          <p:nvPr/>
        </p:nvCxnSpPr>
        <p:spPr>
          <a:xfrm>
            <a:off x="90243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onnector 12">
            <a:extLst>
              <a:ext uri="{FF2B5EF4-FFF2-40B4-BE49-F238E27FC236}">
                <a16:creationId xmlns:a16="http://schemas.microsoft.com/office/drawing/2014/main" id="{37A1F7B1-45A1-22A0-151F-6731F92B95E8}"/>
              </a:ext>
            </a:extLst>
          </p:cNvPr>
          <p:cNvCxnSpPr/>
          <p:nvPr/>
        </p:nvCxnSpPr>
        <p:spPr>
          <a:xfrm flipH="1">
            <a:off x="81099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nector 13">
            <a:extLst>
              <a:ext uri="{FF2B5EF4-FFF2-40B4-BE49-F238E27FC236}">
                <a16:creationId xmlns:a16="http://schemas.microsoft.com/office/drawing/2014/main" id="{FD3EE987-7A7B-E431-B3F8-FA88E15EADF5}"/>
              </a:ext>
            </a:extLst>
          </p:cNvPr>
          <p:cNvCxnSpPr/>
          <p:nvPr/>
        </p:nvCxnSpPr>
        <p:spPr>
          <a:xfrm>
            <a:off x="99387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Connector 14">
            <a:extLst>
              <a:ext uri="{FF2B5EF4-FFF2-40B4-BE49-F238E27FC236}">
                <a16:creationId xmlns:a16="http://schemas.microsoft.com/office/drawing/2014/main" id="{EB069156-6EC3-928F-66F7-9C5841DBA230}"/>
              </a:ext>
            </a:extLst>
          </p:cNvPr>
          <p:cNvCxnSpPr/>
          <p:nvPr/>
        </p:nvCxnSpPr>
        <p:spPr>
          <a:xfrm>
            <a:off x="99387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Connector 16">
            <a:extLst>
              <a:ext uri="{FF2B5EF4-FFF2-40B4-BE49-F238E27FC236}">
                <a16:creationId xmlns:a16="http://schemas.microsoft.com/office/drawing/2014/main" id="{1D0319F1-2629-9D2A-24B8-5F4F1CF0675B}"/>
              </a:ext>
            </a:extLst>
          </p:cNvPr>
          <p:cNvCxnSpPr/>
          <p:nvPr/>
        </p:nvCxnSpPr>
        <p:spPr>
          <a:xfrm flipH="1">
            <a:off x="90243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Connector 17">
            <a:extLst>
              <a:ext uri="{FF2B5EF4-FFF2-40B4-BE49-F238E27FC236}">
                <a16:creationId xmlns:a16="http://schemas.microsoft.com/office/drawing/2014/main" id="{C1F8FDD9-1A03-4EEB-6BF6-936A0EDC3819}"/>
              </a:ext>
            </a:extLst>
          </p:cNvPr>
          <p:cNvCxnSpPr/>
          <p:nvPr/>
        </p:nvCxnSpPr>
        <p:spPr>
          <a:xfrm>
            <a:off x="108531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Connector 18">
            <a:extLst>
              <a:ext uri="{FF2B5EF4-FFF2-40B4-BE49-F238E27FC236}">
                <a16:creationId xmlns:a16="http://schemas.microsoft.com/office/drawing/2014/main" id="{E7848717-73FC-AAFD-8E52-A525D7905033}"/>
              </a:ext>
            </a:extLst>
          </p:cNvPr>
          <p:cNvCxnSpPr/>
          <p:nvPr/>
        </p:nvCxnSpPr>
        <p:spPr>
          <a:xfrm flipH="1">
            <a:off x="99387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Connector 19">
            <a:extLst>
              <a:ext uri="{FF2B5EF4-FFF2-40B4-BE49-F238E27FC236}">
                <a16:creationId xmlns:a16="http://schemas.microsoft.com/office/drawing/2014/main" id="{C5B2C828-85E8-ADD2-95BE-206256EBA937}"/>
              </a:ext>
            </a:extLst>
          </p:cNvPr>
          <p:cNvCxnSpPr/>
          <p:nvPr/>
        </p:nvCxnSpPr>
        <p:spPr>
          <a:xfrm>
            <a:off x="71955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Connector 20">
            <a:extLst>
              <a:ext uri="{FF2B5EF4-FFF2-40B4-BE49-F238E27FC236}">
                <a16:creationId xmlns:a16="http://schemas.microsoft.com/office/drawing/2014/main" id="{83CF7712-4A1C-B76F-9B12-B6FA34461795}"/>
              </a:ext>
            </a:extLst>
          </p:cNvPr>
          <p:cNvCxnSpPr/>
          <p:nvPr/>
        </p:nvCxnSpPr>
        <p:spPr>
          <a:xfrm>
            <a:off x="71955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Connector 22">
            <a:extLst>
              <a:ext uri="{FF2B5EF4-FFF2-40B4-BE49-F238E27FC236}">
                <a16:creationId xmlns:a16="http://schemas.microsoft.com/office/drawing/2014/main" id="{53F5A911-C944-A813-4A7F-6F5035CA22E7}"/>
              </a:ext>
            </a:extLst>
          </p:cNvPr>
          <p:cNvCxnSpPr/>
          <p:nvPr/>
        </p:nvCxnSpPr>
        <p:spPr>
          <a:xfrm>
            <a:off x="81099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Connector 23">
            <a:extLst>
              <a:ext uri="{FF2B5EF4-FFF2-40B4-BE49-F238E27FC236}">
                <a16:creationId xmlns:a16="http://schemas.microsoft.com/office/drawing/2014/main" id="{12140B20-7974-9439-0CC0-0E0E3A5EB167}"/>
              </a:ext>
            </a:extLst>
          </p:cNvPr>
          <p:cNvCxnSpPr/>
          <p:nvPr/>
        </p:nvCxnSpPr>
        <p:spPr>
          <a:xfrm>
            <a:off x="81099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Connector 25">
            <a:extLst>
              <a:ext uri="{FF2B5EF4-FFF2-40B4-BE49-F238E27FC236}">
                <a16:creationId xmlns:a16="http://schemas.microsoft.com/office/drawing/2014/main" id="{9209ACCD-BC77-693E-D6D7-D4A64E80A16A}"/>
              </a:ext>
            </a:extLst>
          </p:cNvPr>
          <p:cNvCxnSpPr/>
          <p:nvPr/>
        </p:nvCxnSpPr>
        <p:spPr>
          <a:xfrm flipH="1">
            <a:off x="71955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Connector 26">
            <a:extLst>
              <a:ext uri="{FF2B5EF4-FFF2-40B4-BE49-F238E27FC236}">
                <a16:creationId xmlns:a16="http://schemas.microsoft.com/office/drawing/2014/main" id="{E61BD93B-DBB6-344F-BCCC-9FEB4AD5922B}"/>
              </a:ext>
            </a:extLst>
          </p:cNvPr>
          <p:cNvCxnSpPr/>
          <p:nvPr/>
        </p:nvCxnSpPr>
        <p:spPr>
          <a:xfrm>
            <a:off x="90243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Connector 27">
            <a:extLst>
              <a:ext uri="{FF2B5EF4-FFF2-40B4-BE49-F238E27FC236}">
                <a16:creationId xmlns:a16="http://schemas.microsoft.com/office/drawing/2014/main" id="{75F4F165-EE59-E2EC-F088-1C19F100227D}"/>
              </a:ext>
            </a:extLst>
          </p:cNvPr>
          <p:cNvCxnSpPr/>
          <p:nvPr/>
        </p:nvCxnSpPr>
        <p:spPr>
          <a:xfrm>
            <a:off x="90243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Connector 29">
            <a:extLst>
              <a:ext uri="{FF2B5EF4-FFF2-40B4-BE49-F238E27FC236}">
                <a16:creationId xmlns:a16="http://schemas.microsoft.com/office/drawing/2014/main" id="{94FF30BD-7B58-611A-4865-8D87A413DD24}"/>
              </a:ext>
            </a:extLst>
          </p:cNvPr>
          <p:cNvCxnSpPr/>
          <p:nvPr/>
        </p:nvCxnSpPr>
        <p:spPr>
          <a:xfrm flipH="1">
            <a:off x="81099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nector 30">
            <a:extLst>
              <a:ext uri="{FF2B5EF4-FFF2-40B4-BE49-F238E27FC236}">
                <a16:creationId xmlns:a16="http://schemas.microsoft.com/office/drawing/2014/main" id="{50E9971B-34C3-009A-F392-F42BD563215D}"/>
              </a:ext>
            </a:extLst>
          </p:cNvPr>
          <p:cNvCxnSpPr/>
          <p:nvPr/>
        </p:nvCxnSpPr>
        <p:spPr>
          <a:xfrm>
            <a:off x="99387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nector 31">
            <a:extLst>
              <a:ext uri="{FF2B5EF4-FFF2-40B4-BE49-F238E27FC236}">
                <a16:creationId xmlns:a16="http://schemas.microsoft.com/office/drawing/2014/main" id="{9CAF416C-B6A1-B2E6-A5EF-57C00E1D71F2}"/>
              </a:ext>
            </a:extLst>
          </p:cNvPr>
          <p:cNvCxnSpPr/>
          <p:nvPr/>
        </p:nvCxnSpPr>
        <p:spPr>
          <a:xfrm>
            <a:off x="99387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Connector 33">
            <a:extLst>
              <a:ext uri="{FF2B5EF4-FFF2-40B4-BE49-F238E27FC236}">
                <a16:creationId xmlns:a16="http://schemas.microsoft.com/office/drawing/2014/main" id="{63CEF053-8FC2-41C9-E8A8-69BB13C778B1}"/>
              </a:ext>
            </a:extLst>
          </p:cNvPr>
          <p:cNvCxnSpPr/>
          <p:nvPr/>
        </p:nvCxnSpPr>
        <p:spPr>
          <a:xfrm flipH="1">
            <a:off x="90243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7" name="Connector 34">
            <a:extLst>
              <a:ext uri="{FF2B5EF4-FFF2-40B4-BE49-F238E27FC236}">
                <a16:creationId xmlns:a16="http://schemas.microsoft.com/office/drawing/2014/main" id="{37292799-21B3-39B1-392E-175DDFCC24BF}"/>
              </a:ext>
            </a:extLst>
          </p:cNvPr>
          <p:cNvCxnSpPr/>
          <p:nvPr/>
        </p:nvCxnSpPr>
        <p:spPr>
          <a:xfrm>
            <a:off x="108531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9" name="Connector 35">
            <a:extLst>
              <a:ext uri="{FF2B5EF4-FFF2-40B4-BE49-F238E27FC236}">
                <a16:creationId xmlns:a16="http://schemas.microsoft.com/office/drawing/2014/main" id="{A48E092C-C776-D378-2CA7-D9BBBC772C8A}"/>
              </a:ext>
            </a:extLst>
          </p:cNvPr>
          <p:cNvCxnSpPr/>
          <p:nvPr/>
        </p:nvCxnSpPr>
        <p:spPr>
          <a:xfrm flipH="1">
            <a:off x="99387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Connector 36">
            <a:extLst>
              <a:ext uri="{FF2B5EF4-FFF2-40B4-BE49-F238E27FC236}">
                <a16:creationId xmlns:a16="http://schemas.microsoft.com/office/drawing/2014/main" id="{157A61B0-B4F7-5E62-A78E-703EFA000303}"/>
              </a:ext>
            </a:extLst>
          </p:cNvPr>
          <p:cNvCxnSpPr/>
          <p:nvPr/>
        </p:nvCxnSpPr>
        <p:spPr>
          <a:xfrm>
            <a:off x="71955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Connector 37">
            <a:extLst>
              <a:ext uri="{FF2B5EF4-FFF2-40B4-BE49-F238E27FC236}">
                <a16:creationId xmlns:a16="http://schemas.microsoft.com/office/drawing/2014/main" id="{D3D2E711-4721-158A-0B5D-E9B2A2B07704}"/>
              </a:ext>
            </a:extLst>
          </p:cNvPr>
          <p:cNvCxnSpPr/>
          <p:nvPr/>
        </p:nvCxnSpPr>
        <p:spPr>
          <a:xfrm>
            <a:off x="71955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Connector 39">
            <a:extLst>
              <a:ext uri="{FF2B5EF4-FFF2-40B4-BE49-F238E27FC236}">
                <a16:creationId xmlns:a16="http://schemas.microsoft.com/office/drawing/2014/main" id="{3B07D52F-9A18-973D-F564-D6D4CF13BAB3}"/>
              </a:ext>
            </a:extLst>
          </p:cNvPr>
          <p:cNvCxnSpPr/>
          <p:nvPr/>
        </p:nvCxnSpPr>
        <p:spPr>
          <a:xfrm>
            <a:off x="81099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2" name="Connector 40">
            <a:extLst>
              <a:ext uri="{FF2B5EF4-FFF2-40B4-BE49-F238E27FC236}">
                <a16:creationId xmlns:a16="http://schemas.microsoft.com/office/drawing/2014/main" id="{79CB6DD0-46F7-2089-9AB9-9030A4D104F3}"/>
              </a:ext>
            </a:extLst>
          </p:cNvPr>
          <p:cNvCxnSpPr/>
          <p:nvPr/>
        </p:nvCxnSpPr>
        <p:spPr>
          <a:xfrm>
            <a:off x="81099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3" name="Connector 42">
            <a:extLst>
              <a:ext uri="{FF2B5EF4-FFF2-40B4-BE49-F238E27FC236}">
                <a16:creationId xmlns:a16="http://schemas.microsoft.com/office/drawing/2014/main" id="{29C52643-DAA8-A720-305F-B18C90731EAB}"/>
              </a:ext>
            </a:extLst>
          </p:cNvPr>
          <p:cNvCxnSpPr/>
          <p:nvPr/>
        </p:nvCxnSpPr>
        <p:spPr>
          <a:xfrm flipH="1">
            <a:off x="71955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4" name="Connector 43">
            <a:extLst>
              <a:ext uri="{FF2B5EF4-FFF2-40B4-BE49-F238E27FC236}">
                <a16:creationId xmlns:a16="http://schemas.microsoft.com/office/drawing/2014/main" id="{5099A134-5CE3-1CB9-694A-B8C2D9DAC874}"/>
              </a:ext>
            </a:extLst>
          </p:cNvPr>
          <p:cNvCxnSpPr/>
          <p:nvPr/>
        </p:nvCxnSpPr>
        <p:spPr>
          <a:xfrm>
            <a:off x="90243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5" name="Connector 44">
            <a:extLst>
              <a:ext uri="{FF2B5EF4-FFF2-40B4-BE49-F238E27FC236}">
                <a16:creationId xmlns:a16="http://schemas.microsoft.com/office/drawing/2014/main" id="{2CC821A2-3E08-4E7A-2E0A-AB62C0D7C424}"/>
              </a:ext>
            </a:extLst>
          </p:cNvPr>
          <p:cNvCxnSpPr/>
          <p:nvPr/>
        </p:nvCxnSpPr>
        <p:spPr>
          <a:xfrm>
            <a:off x="90243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6" name="Connector 46">
            <a:extLst>
              <a:ext uri="{FF2B5EF4-FFF2-40B4-BE49-F238E27FC236}">
                <a16:creationId xmlns:a16="http://schemas.microsoft.com/office/drawing/2014/main" id="{8646C2EB-27D1-53E0-D46D-38B0E19A2605}"/>
              </a:ext>
            </a:extLst>
          </p:cNvPr>
          <p:cNvCxnSpPr/>
          <p:nvPr/>
        </p:nvCxnSpPr>
        <p:spPr>
          <a:xfrm flipH="1">
            <a:off x="81099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7" name="Connector 47">
            <a:extLst>
              <a:ext uri="{FF2B5EF4-FFF2-40B4-BE49-F238E27FC236}">
                <a16:creationId xmlns:a16="http://schemas.microsoft.com/office/drawing/2014/main" id="{8F1BB966-066D-E698-D5DD-22B1F2BAC476}"/>
              </a:ext>
            </a:extLst>
          </p:cNvPr>
          <p:cNvCxnSpPr/>
          <p:nvPr/>
        </p:nvCxnSpPr>
        <p:spPr>
          <a:xfrm>
            <a:off x="99387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2" name="Connector 48">
            <a:extLst>
              <a:ext uri="{FF2B5EF4-FFF2-40B4-BE49-F238E27FC236}">
                <a16:creationId xmlns:a16="http://schemas.microsoft.com/office/drawing/2014/main" id="{56F16FE0-A38D-2472-17E7-D2A1B39D81F8}"/>
              </a:ext>
            </a:extLst>
          </p:cNvPr>
          <p:cNvCxnSpPr/>
          <p:nvPr/>
        </p:nvCxnSpPr>
        <p:spPr>
          <a:xfrm>
            <a:off x="99387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3" name="Connector 50">
            <a:extLst>
              <a:ext uri="{FF2B5EF4-FFF2-40B4-BE49-F238E27FC236}">
                <a16:creationId xmlns:a16="http://schemas.microsoft.com/office/drawing/2014/main" id="{F3FD5097-DFC9-E105-9B90-2A2AD69F3361}"/>
              </a:ext>
            </a:extLst>
          </p:cNvPr>
          <p:cNvCxnSpPr/>
          <p:nvPr/>
        </p:nvCxnSpPr>
        <p:spPr>
          <a:xfrm flipH="1">
            <a:off x="90243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4" name="Connector 51">
            <a:extLst>
              <a:ext uri="{FF2B5EF4-FFF2-40B4-BE49-F238E27FC236}">
                <a16:creationId xmlns:a16="http://schemas.microsoft.com/office/drawing/2014/main" id="{09196B9D-9A18-3F7C-BA0B-526D86E1C009}"/>
              </a:ext>
            </a:extLst>
          </p:cNvPr>
          <p:cNvCxnSpPr/>
          <p:nvPr/>
        </p:nvCxnSpPr>
        <p:spPr>
          <a:xfrm>
            <a:off x="108531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5" name="Connector 52">
            <a:extLst>
              <a:ext uri="{FF2B5EF4-FFF2-40B4-BE49-F238E27FC236}">
                <a16:creationId xmlns:a16="http://schemas.microsoft.com/office/drawing/2014/main" id="{7060CB13-2422-A15C-415E-CF887640CCE0}"/>
              </a:ext>
            </a:extLst>
          </p:cNvPr>
          <p:cNvCxnSpPr/>
          <p:nvPr/>
        </p:nvCxnSpPr>
        <p:spPr>
          <a:xfrm flipH="1">
            <a:off x="99387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6" name="Connector 53">
            <a:extLst>
              <a:ext uri="{FF2B5EF4-FFF2-40B4-BE49-F238E27FC236}">
                <a16:creationId xmlns:a16="http://schemas.microsoft.com/office/drawing/2014/main" id="{A0A809C0-90EE-A7A0-EDB2-B9ABAF005150}"/>
              </a:ext>
            </a:extLst>
          </p:cNvPr>
          <p:cNvCxnSpPr/>
          <p:nvPr/>
        </p:nvCxnSpPr>
        <p:spPr>
          <a:xfrm>
            <a:off x="71955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7" name="Connector 54">
            <a:extLst>
              <a:ext uri="{FF2B5EF4-FFF2-40B4-BE49-F238E27FC236}">
                <a16:creationId xmlns:a16="http://schemas.microsoft.com/office/drawing/2014/main" id="{67559DED-5A8C-BB70-8628-FB29C65B6E7C}"/>
              </a:ext>
            </a:extLst>
          </p:cNvPr>
          <p:cNvCxnSpPr/>
          <p:nvPr/>
        </p:nvCxnSpPr>
        <p:spPr>
          <a:xfrm>
            <a:off x="71955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8" name="Connector 56">
            <a:extLst>
              <a:ext uri="{FF2B5EF4-FFF2-40B4-BE49-F238E27FC236}">
                <a16:creationId xmlns:a16="http://schemas.microsoft.com/office/drawing/2014/main" id="{3B37A0A1-AC2B-F68A-974D-6CF7BCD25846}"/>
              </a:ext>
            </a:extLst>
          </p:cNvPr>
          <p:cNvCxnSpPr/>
          <p:nvPr/>
        </p:nvCxnSpPr>
        <p:spPr>
          <a:xfrm>
            <a:off x="81099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9" name="Connector 57">
            <a:extLst>
              <a:ext uri="{FF2B5EF4-FFF2-40B4-BE49-F238E27FC236}">
                <a16:creationId xmlns:a16="http://schemas.microsoft.com/office/drawing/2014/main" id="{DD106D51-35BE-5D79-F3A6-F561FE79A105}"/>
              </a:ext>
            </a:extLst>
          </p:cNvPr>
          <p:cNvCxnSpPr/>
          <p:nvPr/>
        </p:nvCxnSpPr>
        <p:spPr>
          <a:xfrm>
            <a:off x="81099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0" name="Connector 59">
            <a:extLst>
              <a:ext uri="{FF2B5EF4-FFF2-40B4-BE49-F238E27FC236}">
                <a16:creationId xmlns:a16="http://schemas.microsoft.com/office/drawing/2014/main" id="{6E3A4FD2-C444-9DA6-13D0-CE8F6749B7C2}"/>
              </a:ext>
            </a:extLst>
          </p:cNvPr>
          <p:cNvCxnSpPr/>
          <p:nvPr/>
        </p:nvCxnSpPr>
        <p:spPr>
          <a:xfrm flipH="1">
            <a:off x="71955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1" name="Connector 60">
            <a:extLst>
              <a:ext uri="{FF2B5EF4-FFF2-40B4-BE49-F238E27FC236}">
                <a16:creationId xmlns:a16="http://schemas.microsoft.com/office/drawing/2014/main" id="{E207CB83-85E1-5E57-7234-2576040EBD8B}"/>
              </a:ext>
            </a:extLst>
          </p:cNvPr>
          <p:cNvCxnSpPr/>
          <p:nvPr/>
        </p:nvCxnSpPr>
        <p:spPr>
          <a:xfrm>
            <a:off x="90243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2" name="Connector 61">
            <a:extLst>
              <a:ext uri="{FF2B5EF4-FFF2-40B4-BE49-F238E27FC236}">
                <a16:creationId xmlns:a16="http://schemas.microsoft.com/office/drawing/2014/main" id="{80675321-1CFC-E597-7AF4-8A9EC68C1EC3}"/>
              </a:ext>
            </a:extLst>
          </p:cNvPr>
          <p:cNvCxnSpPr/>
          <p:nvPr/>
        </p:nvCxnSpPr>
        <p:spPr>
          <a:xfrm>
            <a:off x="90243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3" name="Connector 63">
            <a:extLst>
              <a:ext uri="{FF2B5EF4-FFF2-40B4-BE49-F238E27FC236}">
                <a16:creationId xmlns:a16="http://schemas.microsoft.com/office/drawing/2014/main" id="{2BF5CE0B-B73E-FDD4-075F-68C69106E3EC}"/>
              </a:ext>
            </a:extLst>
          </p:cNvPr>
          <p:cNvCxnSpPr/>
          <p:nvPr/>
        </p:nvCxnSpPr>
        <p:spPr>
          <a:xfrm flipH="1">
            <a:off x="81099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4" name="Connector 64">
            <a:extLst>
              <a:ext uri="{FF2B5EF4-FFF2-40B4-BE49-F238E27FC236}">
                <a16:creationId xmlns:a16="http://schemas.microsoft.com/office/drawing/2014/main" id="{88261C51-A696-DC84-AD30-ADD081571248}"/>
              </a:ext>
            </a:extLst>
          </p:cNvPr>
          <p:cNvCxnSpPr/>
          <p:nvPr/>
        </p:nvCxnSpPr>
        <p:spPr>
          <a:xfrm>
            <a:off x="99387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Connector 65">
            <a:extLst>
              <a:ext uri="{FF2B5EF4-FFF2-40B4-BE49-F238E27FC236}">
                <a16:creationId xmlns:a16="http://schemas.microsoft.com/office/drawing/2014/main" id="{583E4507-FC19-3413-E668-C05205849C79}"/>
              </a:ext>
            </a:extLst>
          </p:cNvPr>
          <p:cNvCxnSpPr/>
          <p:nvPr/>
        </p:nvCxnSpPr>
        <p:spPr>
          <a:xfrm>
            <a:off x="99387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Connector 67">
            <a:extLst>
              <a:ext uri="{FF2B5EF4-FFF2-40B4-BE49-F238E27FC236}">
                <a16:creationId xmlns:a16="http://schemas.microsoft.com/office/drawing/2014/main" id="{AE6E8033-92B6-4DAD-6849-71881A64A733}"/>
              </a:ext>
            </a:extLst>
          </p:cNvPr>
          <p:cNvCxnSpPr/>
          <p:nvPr/>
        </p:nvCxnSpPr>
        <p:spPr>
          <a:xfrm flipH="1">
            <a:off x="90243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7" name="Connector 68">
            <a:extLst>
              <a:ext uri="{FF2B5EF4-FFF2-40B4-BE49-F238E27FC236}">
                <a16:creationId xmlns:a16="http://schemas.microsoft.com/office/drawing/2014/main" id="{CAC45BB0-CE82-390B-6940-473FEF5F8E61}"/>
              </a:ext>
            </a:extLst>
          </p:cNvPr>
          <p:cNvCxnSpPr/>
          <p:nvPr/>
        </p:nvCxnSpPr>
        <p:spPr>
          <a:xfrm>
            <a:off x="108531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8" name="Connector 69">
            <a:extLst>
              <a:ext uri="{FF2B5EF4-FFF2-40B4-BE49-F238E27FC236}">
                <a16:creationId xmlns:a16="http://schemas.microsoft.com/office/drawing/2014/main" id="{78600AE7-37D2-DA6E-343E-BA5B54C4C82E}"/>
              </a:ext>
            </a:extLst>
          </p:cNvPr>
          <p:cNvCxnSpPr/>
          <p:nvPr/>
        </p:nvCxnSpPr>
        <p:spPr>
          <a:xfrm flipH="1">
            <a:off x="99387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9" name="Connector 70">
            <a:extLst>
              <a:ext uri="{FF2B5EF4-FFF2-40B4-BE49-F238E27FC236}">
                <a16:creationId xmlns:a16="http://schemas.microsoft.com/office/drawing/2014/main" id="{01F0C198-02AD-E9FD-6510-A499427FF5F1}"/>
              </a:ext>
            </a:extLst>
          </p:cNvPr>
          <p:cNvCxnSpPr/>
          <p:nvPr/>
        </p:nvCxnSpPr>
        <p:spPr>
          <a:xfrm>
            <a:off x="71955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0" name="Connector 71">
            <a:extLst>
              <a:ext uri="{FF2B5EF4-FFF2-40B4-BE49-F238E27FC236}">
                <a16:creationId xmlns:a16="http://schemas.microsoft.com/office/drawing/2014/main" id="{BB03A13C-4C14-F868-DE49-F1AA2BA3AB44}"/>
              </a:ext>
            </a:extLst>
          </p:cNvPr>
          <p:cNvCxnSpPr/>
          <p:nvPr/>
        </p:nvCxnSpPr>
        <p:spPr>
          <a:xfrm>
            <a:off x="81099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1" name="Connector 72">
            <a:extLst>
              <a:ext uri="{FF2B5EF4-FFF2-40B4-BE49-F238E27FC236}">
                <a16:creationId xmlns:a16="http://schemas.microsoft.com/office/drawing/2014/main" id="{1310F3EB-F7E7-667B-5005-DC01D1F170D8}"/>
              </a:ext>
            </a:extLst>
          </p:cNvPr>
          <p:cNvCxnSpPr/>
          <p:nvPr/>
        </p:nvCxnSpPr>
        <p:spPr>
          <a:xfrm>
            <a:off x="90243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2" name="Connector 73">
            <a:extLst>
              <a:ext uri="{FF2B5EF4-FFF2-40B4-BE49-F238E27FC236}">
                <a16:creationId xmlns:a16="http://schemas.microsoft.com/office/drawing/2014/main" id="{4BCB84BF-893C-C865-D2D4-186BD8C2A181}"/>
              </a:ext>
            </a:extLst>
          </p:cNvPr>
          <p:cNvCxnSpPr/>
          <p:nvPr/>
        </p:nvCxnSpPr>
        <p:spPr>
          <a:xfrm>
            <a:off x="99387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670B6035-AD70-5244-89DD-55B904288C15}"/>
              </a:ext>
            </a:extLst>
          </p:cNvPr>
          <p:cNvSpPr/>
          <p:nvPr/>
        </p:nvSpPr>
        <p:spPr>
          <a:xfrm>
            <a:off x="7131555" y="186623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3678EFB-75EF-263E-0713-F9C959146188}"/>
              </a:ext>
            </a:extLst>
          </p:cNvPr>
          <p:cNvSpPr/>
          <p:nvPr/>
        </p:nvSpPr>
        <p:spPr>
          <a:xfrm>
            <a:off x="8045955" y="186623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ACC8DE0-04F2-09BF-6168-E5544167E6B9}"/>
              </a:ext>
            </a:extLst>
          </p:cNvPr>
          <p:cNvSpPr/>
          <p:nvPr/>
        </p:nvSpPr>
        <p:spPr>
          <a:xfrm>
            <a:off x="8960355" y="186623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E7583CB-C9C1-D644-DEA3-643643F9443C}"/>
              </a:ext>
            </a:extLst>
          </p:cNvPr>
          <p:cNvSpPr/>
          <p:nvPr/>
        </p:nvSpPr>
        <p:spPr>
          <a:xfrm>
            <a:off x="9874755" y="186623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8BBACFE-3137-9CDD-8D6C-2B261FF8C8DC}"/>
              </a:ext>
            </a:extLst>
          </p:cNvPr>
          <p:cNvSpPr/>
          <p:nvPr/>
        </p:nvSpPr>
        <p:spPr>
          <a:xfrm>
            <a:off x="10789155" y="186623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AC58BB8-7E18-E6CA-56C7-DC6F10F3EE78}"/>
              </a:ext>
            </a:extLst>
          </p:cNvPr>
          <p:cNvSpPr/>
          <p:nvPr/>
        </p:nvSpPr>
        <p:spPr>
          <a:xfrm>
            <a:off x="7131555" y="259775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99FF275-A98B-54D6-EB75-EAE499871B25}"/>
              </a:ext>
            </a:extLst>
          </p:cNvPr>
          <p:cNvSpPr/>
          <p:nvPr/>
        </p:nvSpPr>
        <p:spPr>
          <a:xfrm>
            <a:off x="8045955" y="259775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FEA15585-DD48-C889-1584-114287BF186B}"/>
              </a:ext>
            </a:extLst>
          </p:cNvPr>
          <p:cNvSpPr/>
          <p:nvPr/>
        </p:nvSpPr>
        <p:spPr>
          <a:xfrm>
            <a:off x="8960355" y="259775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0E9EA27D-79EC-5A1B-A8BD-9131438BBE60}"/>
              </a:ext>
            </a:extLst>
          </p:cNvPr>
          <p:cNvSpPr/>
          <p:nvPr/>
        </p:nvSpPr>
        <p:spPr>
          <a:xfrm>
            <a:off x="9874755" y="259775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2129DA2-A2C7-D072-2162-E8149E993ADD}"/>
              </a:ext>
            </a:extLst>
          </p:cNvPr>
          <p:cNvSpPr/>
          <p:nvPr/>
        </p:nvSpPr>
        <p:spPr>
          <a:xfrm>
            <a:off x="10789155" y="259775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88E02970-95D3-83BE-5E51-5A2814A17F0E}"/>
              </a:ext>
            </a:extLst>
          </p:cNvPr>
          <p:cNvSpPr/>
          <p:nvPr/>
        </p:nvSpPr>
        <p:spPr>
          <a:xfrm>
            <a:off x="7131555" y="332927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C1C6E8F-E825-1F0B-E96F-9E1EEC4E4168}"/>
              </a:ext>
            </a:extLst>
          </p:cNvPr>
          <p:cNvSpPr/>
          <p:nvPr/>
        </p:nvSpPr>
        <p:spPr>
          <a:xfrm>
            <a:off x="8045955" y="332927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3702347-7D8F-B2E6-2DB1-55D133BFFCA6}"/>
              </a:ext>
            </a:extLst>
          </p:cNvPr>
          <p:cNvSpPr/>
          <p:nvPr/>
        </p:nvSpPr>
        <p:spPr>
          <a:xfrm>
            <a:off x="8960355" y="332927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074D3C2B-8DF7-8132-DB7C-D94C782CBDB6}"/>
              </a:ext>
            </a:extLst>
          </p:cNvPr>
          <p:cNvSpPr/>
          <p:nvPr/>
        </p:nvSpPr>
        <p:spPr>
          <a:xfrm>
            <a:off x="9874755" y="332927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1F95AF91-254A-DA20-77FC-B814A7DBD6AD}"/>
              </a:ext>
            </a:extLst>
          </p:cNvPr>
          <p:cNvSpPr/>
          <p:nvPr/>
        </p:nvSpPr>
        <p:spPr>
          <a:xfrm>
            <a:off x="10789155" y="332927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AFE18EDC-A8AE-97A8-7EE0-3AC36885CA0F}"/>
              </a:ext>
            </a:extLst>
          </p:cNvPr>
          <p:cNvSpPr/>
          <p:nvPr/>
        </p:nvSpPr>
        <p:spPr>
          <a:xfrm>
            <a:off x="7131555" y="406079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0525363-0791-67E1-23DE-097DE98E3A33}"/>
              </a:ext>
            </a:extLst>
          </p:cNvPr>
          <p:cNvSpPr/>
          <p:nvPr/>
        </p:nvSpPr>
        <p:spPr>
          <a:xfrm>
            <a:off x="8045955" y="406079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2840565-7F22-AF26-06CE-55554BEAE680}"/>
              </a:ext>
            </a:extLst>
          </p:cNvPr>
          <p:cNvSpPr/>
          <p:nvPr/>
        </p:nvSpPr>
        <p:spPr>
          <a:xfrm>
            <a:off x="8960355" y="406079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DCA47820-09EA-6C90-323D-E743CD15479B}"/>
              </a:ext>
            </a:extLst>
          </p:cNvPr>
          <p:cNvSpPr/>
          <p:nvPr/>
        </p:nvSpPr>
        <p:spPr>
          <a:xfrm>
            <a:off x="9874755" y="406079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DF543C6A-4962-F2BB-D30F-7AC809526DCA}"/>
              </a:ext>
            </a:extLst>
          </p:cNvPr>
          <p:cNvSpPr/>
          <p:nvPr/>
        </p:nvSpPr>
        <p:spPr>
          <a:xfrm>
            <a:off x="10789155" y="406079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1A8DC8B1-E69D-2CE8-A3FA-582BD466E3D4}"/>
              </a:ext>
            </a:extLst>
          </p:cNvPr>
          <p:cNvSpPr/>
          <p:nvPr/>
        </p:nvSpPr>
        <p:spPr>
          <a:xfrm>
            <a:off x="7131555" y="479231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3122723F-CBED-B21D-17D4-7BF426832FD0}"/>
              </a:ext>
            </a:extLst>
          </p:cNvPr>
          <p:cNvSpPr/>
          <p:nvPr/>
        </p:nvSpPr>
        <p:spPr>
          <a:xfrm>
            <a:off x="8045955" y="479231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04A8135-A89F-58F9-3200-C67659074165}"/>
              </a:ext>
            </a:extLst>
          </p:cNvPr>
          <p:cNvSpPr/>
          <p:nvPr/>
        </p:nvSpPr>
        <p:spPr>
          <a:xfrm>
            <a:off x="8960355" y="479231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828FE439-3363-7E37-B9F2-6A1139AFCD51}"/>
              </a:ext>
            </a:extLst>
          </p:cNvPr>
          <p:cNvSpPr/>
          <p:nvPr/>
        </p:nvSpPr>
        <p:spPr>
          <a:xfrm>
            <a:off x="9874755" y="479231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8ECEA51-0E6D-8A12-90C5-F142CD8A9BEF}"/>
              </a:ext>
            </a:extLst>
          </p:cNvPr>
          <p:cNvSpPr/>
          <p:nvPr/>
        </p:nvSpPr>
        <p:spPr>
          <a:xfrm>
            <a:off x="10789155" y="4792316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A1AE5-0E2A-799B-C54A-136E66F5A582}"/>
              </a:ext>
            </a:extLst>
          </p:cNvPr>
          <p:cNvSpPr txBox="1"/>
          <p:nvPr/>
        </p:nvSpPr>
        <p:spPr>
          <a:xfrm>
            <a:off x="9600265" y="227393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8EE2F-640D-A05B-CDE9-85CD6978431C}"/>
              </a:ext>
            </a:extLst>
          </p:cNvPr>
          <p:cNvSpPr txBox="1"/>
          <p:nvPr/>
        </p:nvSpPr>
        <p:spPr>
          <a:xfrm>
            <a:off x="9600265" y="30275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28283-3BEF-3724-6BA4-572BA414B1B1}"/>
              </a:ext>
            </a:extLst>
          </p:cNvPr>
          <p:cNvSpPr txBox="1"/>
          <p:nvPr/>
        </p:nvSpPr>
        <p:spPr>
          <a:xfrm>
            <a:off x="11003868" y="310639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C79FE-B475-01BD-F19D-722D6898D673}"/>
              </a:ext>
            </a:extLst>
          </p:cNvPr>
          <p:cNvSpPr txBox="1"/>
          <p:nvPr/>
        </p:nvSpPr>
        <p:spPr>
          <a:xfrm>
            <a:off x="9631154" y="364644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A5801-A772-F685-E33E-C3BDDB2EE169}"/>
              </a:ext>
            </a:extLst>
          </p:cNvPr>
          <p:cNvSpPr txBox="1"/>
          <p:nvPr/>
        </p:nvSpPr>
        <p:spPr>
          <a:xfrm>
            <a:off x="10606925" y="49703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n-12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3CC61C-6CBE-DB32-083A-8539E3829568}"/>
              </a:ext>
            </a:extLst>
          </p:cNvPr>
          <p:cNvSpPr txBox="1"/>
          <p:nvPr/>
        </p:nvSpPr>
        <p:spPr>
          <a:xfrm>
            <a:off x="8836906" y="4961810"/>
            <a:ext cx="31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E3F395-264E-F569-C4C4-7614D51DAD03}"/>
              </a:ext>
            </a:extLst>
          </p:cNvPr>
          <p:cNvSpPr txBox="1"/>
          <p:nvPr/>
        </p:nvSpPr>
        <p:spPr>
          <a:xfrm>
            <a:off x="7952708" y="4973758"/>
            <a:ext cx="31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0CA9FE-1F28-73E9-CE83-8A5BBDD71FDE}"/>
              </a:ext>
            </a:extLst>
          </p:cNvPr>
          <p:cNvSpPr txBox="1"/>
          <p:nvPr/>
        </p:nvSpPr>
        <p:spPr>
          <a:xfrm>
            <a:off x="8645845" y="3736978"/>
            <a:ext cx="31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15768C-8BDB-9AAE-CB40-E52240E372EF}"/>
              </a:ext>
            </a:extLst>
          </p:cNvPr>
          <p:cNvSpPr txBox="1"/>
          <p:nvPr/>
        </p:nvSpPr>
        <p:spPr>
          <a:xfrm>
            <a:off x="8661703" y="2955455"/>
            <a:ext cx="31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577A4D-7BAD-DB2B-74E0-C50F5136598A}"/>
              </a:ext>
            </a:extLst>
          </p:cNvPr>
          <p:cNvSpPr txBox="1"/>
          <p:nvPr/>
        </p:nvSpPr>
        <p:spPr>
          <a:xfrm>
            <a:off x="8679651" y="2164417"/>
            <a:ext cx="31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09FDC0-3325-5260-2006-D6BC623241EB}"/>
              </a:ext>
            </a:extLst>
          </p:cNvPr>
          <p:cNvSpPr txBox="1"/>
          <p:nvPr/>
        </p:nvSpPr>
        <p:spPr>
          <a:xfrm>
            <a:off x="7038308" y="137624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D5B037-8E15-BEDE-5A4F-F75EA4DFC3AF}"/>
              </a:ext>
            </a:extLst>
          </p:cNvPr>
          <p:cNvSpPr txBox="1"/>
          <p:nvPr/>
        </p:nvSpPr>
        <p:spPr>
          <a:xfrm>
            <a:off x="7670202" y="2184786"/>
            <a:ext cx="31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D4B291-31E5-E938-0043-0AEADC39BF11}"/>
              </a:ext>
            </a:extLst>
          </p:cNvPr>
          <p:cNvSpPr txBox="1"/>
          <p:nvPr/>
        </p:nvSpPr>
        <p:spPr>
          <a:xfrm>
            <a:off x="7718956" y="2959944"/>
            <a:ext cx="31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2F1E87-7A73-467E-5CAD-65A472D76898}"/>
              </a:ext>
            </a:extLst>
          </p:cNvPr>
          <p:cNvSpPr txBox="1"/>
          <p:nvPr/>
        </p:nvSpPr>
        <p:spPr>
          <a:xfrm>
            <a:off x="7747216" y="3610225"/>
            <a:ext cx="31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DF881C-A444-DCDE-1E0B-3D634DEE719E}"/>
              </a:ext>
            </a:extLst>
          </p:cNvPr>
          <p:cNvSpPr txBox="1"/>
          <p:nvPr/>
        </p:nvSpPr>
        <p:spPr>
          <a:xfrm>
            <a:off x="7827457" y="4291569"/>
            <a:ext cx="31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24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4335D-6DAB-00A0-804E-29F169996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2038AE-6AA8-128D-46A6-697B2B52C6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387" y="1847852"/>
                <a:ext cx="5714741" cy="418918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/>
                  <a:t>Faces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are nodes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algn="just"/>
                <a:r>
                  <a:rPr lang="en-US" sz="2400" dirty="0"/>
                  <a:t>Adjacent faces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are connected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 algn="just">
                  <a:buNone/>
                </a:pPr>
                <a:endParaRPr lang="en-US" sz="24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2038AE-6AA8-128D-46A6-697B2B52C6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387" y="1847852"/>
                <a:ext cx="5714741" cy="4189185"/>
              </a:xfrm>
              <a:blipFill>
                <a:blip r:embed="rId4"/>
                <a:stretch>
                  <a:fillRect l="-1494" t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ACCFA29-0CA5-6B0B-9C04-2BA12B1F74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C00000"/>
                    </a:solidFill>
                  </a:rPr>
                  <a:t>dual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ACCFA29-0CA5-6B0B-9C04-2BA12B1F74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A10D4-7028-4FBF-16CF-A084A1FA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5" name="Connector 2">
            <a:extLst>
              <a:ext uri="{FF2B5EF4-FFF2-40B4-BE49-F238E27FC236}">
                <a16:creationId xmlns:a16="http://schemas.microsoft.com/office/drawing/2014/main" id="{82D576F6-A2C3-1EB3-960F-8766C916ED73}"/>
              </a:ext>
            </a:extLst>
          </p:cNvPr>
          <p:cNvCxnSpPr/>
          <p:nvPr/>
        </p:nvCxnSpPr>
        <p:spPr>
          <a:xfrm>
            <a:off x="71955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Connector 3">
            <a:extLst>
              <a:ext uri="{FF2B5EF4-FFF2-40B4-BE49-F238E27FC236}">
                <a16:creationId xmlns:a16="http://schemas.microsoft.com/office/drawing/2014/main" id="{A5001346-7B78-923A-5A7D-CC1CAA12F7C9}"/>
              </a:ext>
            </a:extLst>
          </p:cNvPr>
          <p:cNvCxnSpPr/>
          <p:nvPr/>
        </p:nvCxnSpPr>
        <p:spPr>
          <a:xfrm>
            <a:off x="71955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Connector 5">
            <a:extLst>
              <a:ext uri="{FF2B5EF4-FFF2-40B4-BE49-F238E27FC236}">
                <a16:creationId xmlns:a16="http://schemas.microsoft.com/office/drawing/2014/main" id="{1786576A-581A-5AE4-4572-113D692112D5}"/>
              </a:ext>
            </a:extLst>
          </p:cNvPr>
          <p:cNvCxnSpPr/>
          <p:nvPr/>
        </p:nvCxnSpPr>
        <p:spPr>
          <a:xfrm>
            <a:off x="81099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ctor 6">
            <a:extLst>
              <a:ext uri="{FF2B5EF4-FFF2-40B4-BE49-F238E27FC236}">
                <a16:creationId xmlns:a16="http://schemas.microsoft.com/office/drawing/2014/main" id="{AE2CB8CB-3961-0553-476A-8F994E897493}"/>
              </a:ext>
            </a:extLst>
          </p:cNvPr>
          <p:cNvCxnSpPr/>
          <p:nvPr/>
        </p:nvCxnSpPr>
        <p:spPr>
          <a:xfrm>
            <a:off x="81099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nector 8">
            <a:extLst>
              <a:ext uri="{FF2B5EF4-FFF2-40B4-BE49-F238E27FC236}">
                <a16:creationId xmlns:a16="http://schemas.microsoft.com/office/drawing/2014/main" id="{D246A8A3-6A0F-3D38-A01A-519761BD9384}"/>
              </a:ext>
            </a:extLst>
          </p:cNvPr>
          <p:cNvCxnSpPr/>
          <p:nvPr/>
        </p:nvCxnSpPr>
        <p:spPr>
          <a:xfrm flipH="1">
            <a:off x="71955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Connector 9">
            <a:extLst>
              <a:ext uri="{FF2B5EF4-FFF2-40B4-BE49-F238E27FC236}">
                <a16:creationId xmlns:a16="http://schemas.microsoft.com/office/drawing/2014/main" id="{D362B7C9-DB76-3F51-A563-4FE2064F4036}"/>
              </a:ext>
            </a:extLst>
          </p:cNvPr>
          <p:cNvCxnSpPr/>
          <p:nvPr/>
        </p:nvCxnSpPr>
        <p:spPr>
          <a:xfrm>
            <a:off x="90243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Connector 10">
            <a:extLst>
              <a:ext uri="{FF2B5EF4-FFF2-40B4-BE49-F238E27FC236}">
                <a16:creationId xmlns:a16="http://schemas.microsoft.com/office/drawing/2014/main" id="{67D4580C-CEF1-EB4A-C93C-AA6FF1063807}"/>
              </a:ext>
            </a:extLst>
          </p:cNvPr>
          <p:cNvCxnSpPr/>
          <p:nvPr/>
        </p:nvCxnSpPr>
        <p:spPr>
          <a:xfrm>
            <a:off x="90243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Connector 12">
            <a:extLst>
              <a:ext uri="{FF2B5EF4-FFF2-40B4-BE49-F238E27FC236}">
                <a16:creationId xmlns:a16="http://schemas.microsoft.com/office/drawing/2014/main" id="{D527C876-532E-C53F-83AB-C4B8CC5B0FFF}"/>
              </a:ext>
            </a:extLst>
          </p:cNvPr>
          <p:cNvCxnSpPr/>
          <p:nvPr/>
        </p:nvCxnSpPr>
        <p:spPr>
          <a:xfrm flipH="1">
            <a:off x="81099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Connector 13">
            <a:extLst>
              <a:ext uri="{FF2B5EF4-FFF2-40B4-BE49-F238E27FC236}">
                <a16:creationId xmlns:a16="http://schemas.microsoft.com/office/drawing/2014/main" id="{77B730B2-1C02-CB01-131C-6EF7FED53D75}"/>
              </a:ext>
            </a:extLst>
          </p:cNvPr>
          <p:cNvCxnSpPr/>
          <p:nvPr/>
        </p:nvCxnSpPr>
        <p:spPr>
          <a:xfrm>
            <a:off x="99387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or 14">
            <a:extLst>
              <a:ext uri="{FF2B5EF4-FFF2-40B4-BE49-F238E27FC236}">
                <a16:creationId xmlns:a16="http://schemas.microsoft.com/office/drawing/2014/main" id="{C724E19A-EE9B-10E7-E7FE-6BF0207C3BB3}"/>
              </a:ext>
            </a:extLst>
          </p:cNvPr>
          <p:cNvCxnSpPr/>
          <p:nvPr/>
        </p:nvCxnSpPr>
        <p:spPr>
          <a:xfrm>
            <a:off x="99387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Connector 16">
            <a:extLst>
              <a:ext uri="{FF2B5EF4-FFF2-40B4-BE49-F238E27FC236}">
                <a16:creationId xmlns:a16="http://schemas.microsoft.com/office/drawing/2014/main" id="{48C8BCE1-2E4A-1855-B83E-3421AEE85FAB}"/>
              </a:ext>
            </a:extLst>
          </p:cNvPr>
          <p:cNvCxnSpPr/>
          <p:nvPr/>
        </p:nvCxnSpPr>
        <p:spPr>
          <a:xfrm flipH="1">
            <a:off x="90243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Connector 17">
            <a:extLst>
              <a:ext uri="{FF2B5EF4-FFF2-40B4-BE49-F238E27FC236}">
                <a16:creationId xmlns:a16="http://schemas.microsoft.com/office/drawing/2014/main" id="{ED2CBE0F-0006-C0F9-0524-D54024EA3B30}"/>
              </a:ext>
            </a:extLst>
          </p:cNvPr>
          <p:cNvCxnSpPr/>
          <p:nvPr/>
        </p:nvCxnSpPr>
        <p:spPr>
          <a:xfrm>
            <a:off x="108531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nector 18">
            <a:extLst>
              <a:ext uri="{FF2B5EF4-FFF2-40B4-BE49-F238E27FC236}">
                <a16:creationId xmlns:a16="http://schemas.microsoft.com/office/drawing/2014/main" id="{0DB016D7-02A9-50AD-8868-21C3F115C091}"/>
              </a:ext>
            </a:extLst>
          </p:cNvPr>
          <p:cNvCxnSpPr/>
          <p:nvPr/>
        </p:nvCxnSpPr>
        <p:spPr>
          <a:xfrm flipH="1">
            <a:off x="99387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Connector 19">
            <a:extLst>
              <a:ext uri="{FF2B5EF4-FFF2-40B4-BE49-F238E27FC236}">
                <a16:creationId xmlns:a16="http://schemas.microsoft.com/office/drawing/2014/main" id="{287A8273-1B78-282D-A377-04A4888A3938}"/>
              </a:ext>
            </a:extLst>
          </p:cNvPr>
          <p:cNvCxnSpPr/>
          <p:nvPr/>
        </p:nvCxnSpPr>
        <p:spPr>
          <a:xfrm>
            <a:off x="71955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onnector 20">
            <a:extLst>
              <a:ext uri="{FF2B5EF4-FFF2-40B4-BE49-F238E27FC236}">
                <a16:creationId xmlns:a16="http://schemas.microsoft.com/office/drawing/2014/main" id="{5BC53834-14B9-C4E9-3F73-8B3F9BF41222}"/>
              </a:ext>
            </a:extLst>
          </p:cNvPr>
          <p:cNvCxnSpPr/>
          <p:nvPr/>
        </p:nvCxnSpPr>
        <p:spPr>
          <a:xfrm>
            <a:off x="71955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Connector 22">
            <a:extLst>
              <a:ext uri="{FF2B5EF4-FFF2-40B4-BE49-F238E27FC236}">
                <a16:creationId xmlns:a16="http://schemas.microsoft.com/office/drawing/2014/main" id="{50DF0FE3-423D-4F67-4793-FC784197BA2A}"/>
              </a:ext>
            </a:extLst>
          </p:cNvPr>
          <p:cNvCxnSpPr/>
          <p:nvPr/>
        </p:nvCxnSpPr>
        <p:spPr>
          <a:xfrm>
            <a:off x="81099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nector 23">
            <a:extLst>
              <a:ext uri="{FF2B5EF4-FFF2-40B4-BE49-F238E27FC236}">
                <a16:creationId xmlns:a16="http://schemas.microsoft.com/office/drawing/2014/main" id="{65C650B0-9ED0-993B-C4E2-6D52855A239B}"/>
              </a:ext>
            </a:extLst>
          </p:cNvPr>
          <p:cNvCxnSpPr/>
          <p:nvPr/>
        </p:nvCxnSpPr>
        <p:spPr>
          <a:xfrm>
            <a:off x="81099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nector 25">
            <a:extLst>
              <a:ext uri="{FF2B5EF4-FFF2-40B4-BE49-F238E27FC236}">
                <a16:creationId xmlns:a16="http://schemas.microsoft.com/office/drawing/2014/main" id="{DD700113-50D9-6215-6224-8B2D9BA8733C}"/>
              </a:ext>
            </a:extLst>
          </p:cNvPr>
          <p:cNvCxnSpPr/>
          <p:nvPr/>
        </p:nvCxnSpPr>
        <p:spPr>
          <a:xfrm flipH="1">
            <a:off x="71955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Connector 26">
            <a:extLst>
              <a:ext uri="{FF2B5EF4-FFF2-40B4-BE49-F238E27FC236}">
                <a16:creationId xmlns:a16="http://schemas.microsoft.com/office/drawing/2014/main" id="{9B6ACB4A-F713-3B58-82EC-960905C7A65B}"/>
              </a:ext>
            </a:extLst>
          </p:cNvPr>
          <p:cNvCxnSpPr/>
          <p:nvPr/>
        </p:nvCxnSpPr>
        <p:spPr>
          <a:xfrm>
            <a:off x="90243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Connector 27">
            <a:extLst>
              <a:ext uri="{FF2B5EF4-FFF2-40B4-BE49-F238E27FC236}">
                <a16:creationId xmlns:a16="http://schemas.microsoft.com/office/drawing/2014/main" id="{A6B2E745-48D2-53F6-AC35-B2C8E8F859A8}"/>
              </a:ext>
            </a:extLst>
          </p:cNvPr>
          <p:cNvCxnSpPr/>
          <p:nvPr/>
        </p:nvCxnSpPr>
        <p:spPr>
          <a:xfrm>
            <a:off x="90243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Connector 29">
            <a:extLst>
              <a:ext uri="{FF2B5EF4-FFF2-40B4-BE49-F238E27FC236}">
                <a16:creationId xmlns:a16="http://schemas.microsoft.com/office/drawing/2014/main" id="{7ED10796-4895-01EA-5BF4-944FCCCF15C5}"/>
              </a:ext>
            </a:extLst>
          </p:cNvPr>
          <p:cNvCxnSpPr/>
          <p:nvPr/>
        </p:nvCxnSpPr>
        <p:spPr>
          <a:xfrm flipH="1">
            <a:off x="81099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Connector 30">
            <a:extLst>
              <a:ext uri="{FF2B5EF4-FFF2-40B4-BE49-F238E27FC236}">
                <a16:creationId xmlns:a16="http://schemas.microsoft.com/office/drawing/2014/main" id="{7E5837BD-F0CD-A2F7-9FC3-DC60100CC59E}"/>
              </a:ext>
            </a:extLst>
          </p:cNvPr>
          <p:cNvCxnSpPr/>
          <p:nvPr/>
        </p:nvCxnSpPr>
        <p:spPr>
          <a:xfrm>
            <a:off x="99387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Connector 31">
            <a:extLst>
              <a:ext uri="{FF2B5EF4-FFF2-40B4-BE49-F238E27FC236}">
                <a16:creationId xmlns:a16="http://schemas.microsoft.com/office/drawing/2014/main" id="{0AFB52B9-04D6-2636-598D-5C84413F45A0}"/>
              </a:ext>
            </a:extLst>
          </p:cNvPr>
          <p:cNvCxnSpPr/>
          <p:nvPr/>
        </p:nvCxnSpPr>
        <p:spPr>
          <a:xfrm>
            <a:off x="99387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Connector 33">
            <a:extLst>
              <a:ext uri="{FF2B5EF4-FFF2-40B4-BE49-F238E27FC236}">
                <a16:creationId xmlns:a16="http://schemas.microsoft.com/office/drawing/2014/main" id="{C9625767-4391-96F9-CD76-318BFBE4499D}"/>
              </a:ext>
            </a:extLst>
          </p:cNvPr>
          <p:cNvCxnSpPr/>
          <p:nvPr/>
        </p:nvCxnSpPr>
        <p:spPr>
          <a:xfrm flipH="1">
            <a:off x="90243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Connector 34">
            <a:extLst>
              <a:ext uri="{FF2B5EF4-FFF2-40B4-BE49-F238E27FC236}">
                <a16:creationId xmlns:a16="http://schemas.microsoft.com/office/drawing/2014/main" id="{9A4D8C1D-EE19-EE5D-E207-8A842E3F10DE}"/>
              </a:ext>
            </a:extLst>
          </p:cNvPr>
          <p:cNvCxnSpPr/>
          <p:nvPr/>
        </p:nvCxnSpPr>
        <p:spPr>
          <a:xfrm>
            <a:off x="108531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Connector 35">
            <a:extLst>
              <a:ext uri="{FF2B5EF4-FFF2-40B4-BE49-F238E27FC236}">
                <a16:creationId xmlns:a16="http://schemas.microsoft.com/office/drawing/2014/main" id="{3E422A40-084A-EF5E-CAD4-072775E8A57C}"/>
              </a:ext>
            </a:extLst>
          </p:cNvPr>
          <p:cNvCxnSpPr/>
          <p:nvPr/>
        </p:nvCxnSpPr>
        <p:spPr>
          <a:xfrm flipH="1">
            <a:off x="99387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Connector 36">
            <a:extLst>
              <a:ext uri="{FF2B5EF4-FFF2-40B4-BE49-F238E27FC236}">
                <a16:creationId xmlns:a16="http://schemas.microsoft.com/office/drawing/2014/main" id="{FFB8E931-DA36-5EE9-0622-3698757D7302}"/>
              </a:ext>
            </a:extLst>
          </p:cNvPr>
          <p:cNvCxnSpPr/>
          <p:nvPr/>
        </p:nvCxnSpPr>
        <p:spPr>
          <a:xfrm>
            <a:off x="71955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Connector 37">
            <a:extLst>
              <a:ext uri="{FF2B5EF4-FFF2-40B4-BE49-F238E27FC236}">
                <a16:creationId xmlns:a16="http://schemas.microsoft.com/office/drawing/2014/main" id="{1D0B2F4E-C453-DD42-9D68-BD84EDA9E631}"/>
              </a:ext>
            </a:extLst>
          </p:cNvPr>
          <p:cNvCxnSpPr/>
          <p:nvPr/>
        </p:nvCxnSpPr>
        <p:spPr>
          <a:xfrm>
            <a:off x="71955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Connector 39">
            <a:extLst>
              <a:ext uri="{FF2B5EF4-FFF2-40B4-BE49-F238E27FC236}">
                <a16:creationId xmlns:a16="http://schemas.microsoft.com/office/drawing/2014/main" id="{9F22E936-E209-67E2-4771-20445CC5F5E7}"/>
              </a:ext>
            </a:extLst>
          </p:cNvPr>
          <p:cNvCxnSpPr/>
          <p:nvPr/>
        </p:nvCxnSpPr>
        <p:spPr>
          <a:xfrm>
            <a:off x="81099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Connector 40">
            <a:extLst>
              <a:ext uri="{FF2B5EF4-FFF2-40B4-BE49-F238E27FC236}">
                <a16:creationId xmlns:a16="http://schemas.microsoft.com/office/drawing/2014/main" id="{520CF3F6-ED53-1DB5-B20E-056B7A0FD98B}"/>
              </a:ext>
            </a:extLst>
          </p:cNvPr>
          <p:cNvCxnSpPr/>
          <p:nvPr/>
        </p:nvCxnSpPr>
        <p:spPr>
          <a:xfrm>
            <a:off x="81099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Connector 42">
            <a:extLst>
              <a:ext uri="{FF2B5EF4-FFF2-40B4-BE49-F238E27FC236}">
                <a16:creationId xmlns:a16="http://schemas.microsoft.com/office/drawing/2014/main" id="{65BB2500-2666-2E7C-E7C2-CEABFFFFAF6F}"/>
              </a:ext>
            </a:extLst>
          </p:cNvPr>
          <p:cNvCxnSpPr/>
          <p:nvPr/>
        </p:nvCxnSpPr>
        <p:spPr>
          <a:xfrm flipH="1">
            <a:off x="71955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Connector 43">
            <a:extLst>
              <a:ext uri="{FF2B5EF4-FFF2-40B4-BE49-F238E27FC236}">
                <a16:creationId xmlns:a16="http://schemas.microsoft.com/office/drawing/2014/main" id="{CD43264A-CF4F-2D0D-E0ED-2160FCC97709}"/>
              </a:ext>
            </a:extLst>
          </p:cNvPr>
          <p:cNvCxnSpPr/>
          <p:nvPr/>
        </p:nvCxnSpPr>
        <p:spPr>
          <a:xfrm>
            <a:off x="90243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Connector 44">
            <a:extLst>
              <a:ext uri="{FF2B5EF4-FFF2-40B4-BE49-F238E27FC236}">
                <a16:creationId xmlns:a16="http://schemas.microsoft.com/office/drawing/2014/main" id="{7FC22379-924B-0F1D-CFCE-0E06443679D0}"/>
              </a:ext>
            </a:extLst>
          </p:cNvPr>
          <p:cNvCxnSpPr/>
          <p:nvPr/>
        </p:nvCxnSpPr>
        <p:spPr>
          <a:xfrm>
            <a:off x="90243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Connector 46">
            <a:extLst>
              <a:ext uri="{FF2B5EF4-FFF2-40B4-BE49-F238E27FC236}">
                <a16:creationId xmlns:a16="http://schemas.microsoft.com/office/drawing/2014/main" id="{3350F80A-7CAD-6248-B7D4-CD8B94808F2D}"/>
              </a:ext>
            </a:extLst>
          </p:cNvPr>
          <p:cNvCxnSpPr/>
          <p:nvPr/>
        </p:nvCxnSpPr>
        <p:spPr>
          <a:xfrm flipH="1">
            <a:off x="81099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Connector 47">
            <a:extLst>
              <a:ext uri="{FF2B5EF4-FFF2-40B4-BE49-F238E27FC236}">
                <a16:creationId xmlns:a16="http://schemas.microsoft.com/office/drawing/2014/main" id="{B3778A74-6CA6-ADF7-1831-81247817ACF3}"/>
              </a:ext>
            </a:extLst>
          </p:cNvPr>
          <p:cNvCxnSpPr/>
          <p:nvPr/>
        </p:nvCxnSpPr>
        <p:spPr>
          <a:xfrm>
            <a:off x="99387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Connector 48">
            <a:extLst>
              <a:ext uri="{FF2B5EF4-FFF2-40B4-BE49-F238E27FC236}">
                <a16:creationId xmlns:a16="http://schemas.microsoft.com/office/drawing/2014/main" id="{33297E0D-CD4C-980A-6E87-2AFE7E89D166}"/>
              </a:ext>
            </a:extLst>
          </p:cNvPr>
          <p:cNvCxnSpPr/>
          <p:nvPr/>
        </p:nvCxnSpPr>
        <p:spPr>
          <a:xfrm>
            <a:off x="99387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Connector 50">
            <a:extLst>
              <a:ext uri="{FF2B5EF4-FFF2-40B4-BE49-F238E27FC236}">
                <a16:creationId xmlns:a16="http://schemas.microsoft.com/office/drawing/2014/main" id="{8BEEF4E9-0C01-10A1-5B95-59683C4B0C82}"/>
              </a:ext>
            </a:extLst>
          </p:cNvPr>
          <p:cNvCxnSpPr/>
          <p:nvPr/>
        </p:nvCxnSpPr>
        <p:spPr>
          <a:xfrm flipH="1">
            <a:off x="90243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Connector 51">
            <a:extLst>
              <a:ext uri="{FF2B5EF4-FFF2-40B4-BE49-F238E27FC236}">
                <a16:creationId xmlns:a16="http://schemas.microsoft.com/office/drawing/2014/main" id="{DF25A68B-2456-BCEB-1B7B-712EBC16D8A8}"/>
              </a:ext>
            </a:extLst>
          </p:cNvPr>
          <p:cNvCxnSpPr/>
          <p:nvPr/>
        </p:nvCxnSpPr>
        <p:spPr>
          <a:xfrm>
            <a:off x="108531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Connector 52">
            <a:extLst>
              <a:ext uri="{FF2B5EF4-FFF2-40B4-BE49-F238E27FC236}">
                <a16:creationId xmlns:a16="http://schemas.microsoft.com/office/drawing/2014/main" id="{EFE40BFA-E50C-EBEC-D84C-44DE8F719AAA}"/>
              </a:ext>
            </a:extLst>
          </p:cNvPr>
          <p:cNvCxnSpPr/>
          <p:nvPr/>
        </p:nvCxnSpPr>
        <p:spPr>
          <a:xfrm flipH="1">
            <a:off x="99387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Connector 53">
            <a:extLst>
              <a:ext uri="{FF2B5EF4-FFF2-40B4-BE49-F238E27FC236}">
                <a16:creationId xmlns:a16="http://schemas.microsoft.com/office/drawing/2014/main" id="{BF015D01-A176-E082-ED7D-C965B72D4141}"/>
              </a:ext>
            </a:extLst>
          </p:cNvPr>
          <p:cNvCxnSpPr/>
          <p:nvPr/>
        </p:nvCxnSpPr>
        <p:spPr>
          <a:xfrm>
            <a:off x="71955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nector 54">
            <a:extLst>
              <a:ext uri="{FF2B5EF4-FFF2-40B4-BE49-F238E27FC236}">
                <a16:creationId xmlns:a16="http://schemas.microsoft.com/office/drawing/2014/main" id="{2064E0D7-3750-2E8C-5232-437C795F66CC}"/>
              </a:ext>
            </a:extLst>
          </p:cNvPr>
          <p:cNvCxnSpPr/>
          <p:nvPr/>
        </p:nvCxnSpPr>
        <p:spPr>
          <a:xfrm>
            <a:off x="71955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nector 56">
            <a:extLst>
              <a:ext uri="{FF2B5EF4-FFF2-40B4-BE49-F238E27FC236}">
                <a16:creationId xmlns:a16="http://schemas.microsoft.com/office/drawing/2014/main" id="{84EF0567-C91F-6E43-E21E-34F0F1756D7F}"/>
              </a:ext>
            </a:extLst>
          </p:cNvPr>
          <p:cNvCxnSpPr/>
          <p:nvPr/>
        </p:nvCxnSpPr>
        <p:spPr>
          <a:xfrm>
            <a:off x="81099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Connector 57">
            <a:extLst>
              <a:ext uri="{FF2B5EF4-FFF2-40B4-BE49-F238E27FC236}">
                <a16:creationId xmlns:a16="http://schemas.microsoft.com/office/drawing/2014/main" id="{1B7A9133-DD4D-B36D-2381-9DA7BC57D668}"/>
              </a:ext>
            </a:extLst>
          </p:cNvPr>
          <p:cNvCxnSpPr/>
          <p:nvPr/>
        </p:nvCxnSpPr>
        <p:spPr>
          <a:xfrm>
            <a:off x="81099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Connector 59">
            <a:extLst>
              <a:ext uri="{FF2B5EF4-FFF2-40B4-BE49-F238E27FC236}">
                <a16:creationId xmlns:a16="http://schemas.microsoft.com/office/drawing/2014/main" id="{3AD571ED-7207-1709-F785-B538AAA5C6E3}"/>
              </a:ext>
            </a:extLst>
          </p:cNvPr>
          <p:cNvCxnSpPr/>
          <p:nvPr/>
        </p:nvCxnSpPr>
        <p:spPr>
          <a:xfrm flipH="1">
            <a:off x="71955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Connector 60">
            <a:extLst>
              <a:ext uri="{FF2B5EF4-FFF2-40B4-BE49-F238E27FC236}">
                <a16:creationId xmlns:a16="http://schemas.microsoft.com/office/drawing/2014/main" id="{85ED8133-4606-2F49-864A-475FF0780270}"/>
              </a:ext>
            </a:extLst>
          </p:cNvPr>
          <p:cNvCxnSpPr/>
          <p:nvPr/>
        </p:nvCxnSpPr>
        <p:spPr>
          <a:xfrm>
            <a:off x="90243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Connector 61">
            <a:extLst>
              <a:ext uri="{FF2B5EF4-FFF2-40B4-BE49-F238E27FC236}">
                <a16:creationId xmlns:a16="http://schemas.microsoft.com/office/drawing/2014/main" id="{EA0D2C4C-DB00-09DB-E623-1D3F55FB74A7}"/>
              </a:ext>
            </a:extLst>
          </p:cNvPr>
          <p:cNvCxnSpPr/>
          <p:nvPr/>
        </p:nvCxnSpPr>
        <p:spPr>
          <a:xfrm>
            <a:off x="90243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Connector 63">
            <a:extLst>
              <a:ext uri="{FF2B5EF4-FFF2-40B4-BE49-F238E27FC236}">
                <a16:creationId xmlns:a16="http://schemas.microsoft.com/office/drawing/2014/main" id="{49C63C00-6D01-DAAE-D28B-D3B73FE4EC31}"/>
              </a:ext>
            </a:extLst>
          </p:cNvPr>
          <p:cNvCxnSpPr/>
          <p:nvPr/>
        </p:nvCxnSpPr>
        <p:spPr>
          <a:xfrm flipH="1">
            <a:off x="81099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nector 64">
            <a:extLst>
              <a:ext uri="{FF2B5EF4-FFF2-40B4-BE49-F238E27FC236}">
                <a16:creationId xmlns:a16="http://schemas.microsoft.com/office/drawing/2014/main" id="{34C5B122-A27E-5E05-93B0-A43856BBF12F}"/>
              </a:ext>
            </a:extLst>
          </p:cNvPr>
          <p:cNvCxnSpPr/>
          <p:nvPr/>
        </p:nvCxnSpPr>
        <p:spPr>
          <a:xfrm>
            <a:off x="99387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Connector 65">
            <a:extLst>
              <a:ext uri="{FF2B5EF4-FFF2-40B4-BE49-F238E27FC236}">
                <a16:creationId xmlns:a16="http://schemas.microsoft.com/office/drawing/2014/main" id="{DF5685CF-702B-3751-24EE-23D82FDB7B84}"/>
              </a:ext>
            </a:extLst>
          </p:cNvPr>
          <p:cNvCxnSpPr/>
          <p:nvPr/>
        </p:nvCxnSpPr>
        <p:spPr>
          <a:xfrm>
            <a:off x="99387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Connector 67">
            <a:extLst>
              <a:ext uri="{FF2B5EF4-FFF2-40B4-BE49-F238E27FC236}">
                <a16:creationId xmlns:a16="http://schemas.microsoft.com/office/drawing/2014/main" id="{3B81F226-77E4-3DE6-EA2C-12FBA15AB174}"/>
              </a:ext>
            </a:extLst>
          </p:cNvPr>
          <p:cNvCxnSpPr/>
          <p:nvPr/>
        </p:nvCxnSpPr>
        <p:spPr>
          <a:xfrm flipH="1">
            <a:off x="90243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Connector 68">
            <a:extLst>
              <a:ext uri="{FF2B5EF4-FFF2-40B4-BE49-F238E27FC236}">
                <a16:creationId xmlns:a16="http://schemas.microsoft.com/office/drawing/2014/main" id="{4CD69429-A2A0-7AC0-2448-6125A78E4267}"/>
              </a:ext>
            </a:extLst>
          </p:cNvPr>
          <p:cNvCxnSpPr/>
          <p:nvPr/>
        </p:nvCxnSpPr>
        <p:spPr>
          <a:xfrm>
            <a:off x="108531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Connector 69">
            <a:extLst>
              <a:ext uri="{FF2B5EF4-FFF2-40B4-BE49-F238E27FC236}">
                <a16:creationId xmlns:a16="http://schemas.microsoft.com/office/drawing/2014/main" id="{CBB0326D-F493-39C8-22B4-B99D46B13252}"/>
              </a:ext>
            </a:extLst>
          </p:cNvPr>
          <p:cNvCxnSpPr/>
          <p:nvPr/>
        </p:nvCxnSpPr>
        <p:spPr>
          <a:xfrm flipH="1">
            <a:off x="99387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Connector 70">
            <a:extLst>
              <a:ext uri="{FF2B5EF4-FFF2-40B4-BE49-F238E27FC236}">
                <a16:creationId xmlns:a16="http://schemas.microsoft.com/office/drawing/2014/main" id="{598C0C3A-6216-B069-4374-02342A470773}"/>
              </a:ext>
            </a:extLst>
          </p:cNvPr>
          <p:cNvCxnSpPr/>
          <p:nvPr/>
        </p:nvCxnSpPr>
        <p:spPr>
          <a:xfrm>
            <a:off x="71955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nector 71">
            <a:extLst>
              <a:ext uri="{FF2B5EF4-FFF2-40B4-BE49-F238E27FC236}">
                <a16:creationId xmlns:a16="http://schemas.microsoft.com/office/drawing/2014/main" id="{81BDA418-2078-1420-79DB-3FAA3390807E}"/>
              </a:ext>
            </a:extLst>
          </p:cNvPr>
          <p:cNvCxnSpPr/>
          <p:nvPr/>
        </p:nvCxnSpPr>
        <p:spPr>
          <a:xfrm>
            <a:off x="81099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nector 72">
            <a:extLst>
              <a:ext uri="{FF2B5EF4-FFF2-40B4-BE49-F238E27FC236}">
                <a16:creationId xmlns:a16="http://schemas.microsoft.com/office/drawing/2014/main" id="{73CF320B-2EE3-95E6-C2D0-0BED8733106E}"/>
              </a:ext>
            </a:extLst>
          </p:cNvPr>
          <p:cNvCxnSpPr/>
          <p:nvPr/>
        </p:nvCxnSpPr>
        <p:spPr>
          <a:xfrm>
            <a:off x="90243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Connector 73">
            <a:extLst>
              <a:ext uri="{FF2B5EF4-FFF2-40B4-BE49-F238E27FC236}">
                <a16:creationId xmlns:a16="http://schemas.microsoft.com/office/drawing/2014/main" id="{663F7E03-5F26-CAFD-FCC7-FAC7E67B2555}"/>
              </a:ext>
            </a:extLst>
          </p:cNvPr>
          <p:cNvCxnSpPr/>
          <p:nvPr/>
        </p:nvCxnSpPr>
        <p:spPr>
          <a:xfrm>
            <a:off x="99387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FABD4A2B-6726-60FF-8FF8-D78442F0B45E}"/>
              </a:ext>
            </a:extLst>
          </p:cNvPr>
          <p:cNvSpPr/>
          <p:nvPr/>
        </p:nvSpPr>
        <p:spPr>
          <a:xfrm>
            <a:off x="71315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AAF6910-DF55-8709-ACEC-0D1A787E61A5}"/>
              </a:ext>
            </a:extLst>
          </p:cNvPr>
          <p:cNvSpPr/>
          <p:nvPr/>
        </p:nvSpPr>
        <p:spPr>
          <a:xfrm>
            <a:off x="80459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1DC612D-D1DA-C136-0461-702F5AD0229D}"/>
              </a:ext>
            </a:extLst>
          </p:cNvPr>
          <p:cNvSpPr/>
          <p:nvPr/>
        </p:nvSpPr>
        <p:spPr>
          <a:xfrm>
            <a:off x="89603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BA9B6C4-A6B8-508A-1D8C-47B9F8AAE35C}"/>
              </a:ext>
            </a:extLst>
          </p:cNvPr>
          <p:cNvSpPr/>
          <p:nvPr/>
        </p:nvSpPr>
        <p:spPr>
          <a:xfrm>
            <a:off x="98747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EF87261-99D5-E624-28EC-C01402D33B57}"/>
              </a:ext>
            </a:extLst>
          </p:cNvPr>
          <p:cNvSpPr/>
          <p:nvPr/>
        </p:nvSpPr>
        <p:spPr>
          <a:xfrm>
            <a:off x="107891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3ECA3F-AA05-2DFD-4F04-DF6CE0F8ED33}"/>
              </a:ext>
            </a:extLst>
          </p:cNvPr>
          <p:cNvSpPr/>
          <p:nvPr/>
        </p:nvSpPr>
        <p:spPr>
          <a:xfrm>
            <a:off x="71315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B8BB905-2D65-B78C-25D9-AE3185B789AB}"/>
              </a:ext>
            </a:extLst>
          </p:cNvPr>
          <p:cNvSpPr/>
          <p:nvPr/>
        </p:nvSpPr>
        <p:spPr>
          <a:xfrm>
            <a:off x="80459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16A4049-E507-56FD-FE6A-A44B5DBA797A}"/>
              </a:ext>
            </a:extLst>
          </p:cNvPr>
          <p:cNvSpPr/>
          <p:nvPr/>
        </p:nvSpPr>
        <p:spPr>
          <a:xfrm>
            <a:off x="89603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0130916-968F-AD5F-B46F-6FE40C4DCC0E}"/>
              </a:ext>
            </a:extLst>
          </p:cNvPr>
          <p:cNvSpPr/>
          <p:nvPr/>
        </p:nvSpPr>
        <p:spPr>
          <a:xfrm>
            <a:off x="98747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E1F5DEC-9CAA-270E-E22A-6727A1FF107F}"/>
              </a:ext>
            </a:extLst>
          </p:cNvPr>
          <p:cNvSpPr/>
          <p:nvPr/>
        </p:nvSpPr>
        <p:spPr>
          <a:xfrm>
            <a:off x="107891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DF20CB0-F7B5-B583-F7B7-E855B6457BE6}"/>
              </a:ext>
            </a:extLst>
          </p:cNvPr>
          <p:cNvSpPr/>
          <p:nvPr/>
        </p:nvSpPr>
        <p:spPr>
          <a:xfrm>
            <a:off x="71315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6D271AE-9315-C789-1D81-7651222CE5CB}"/>
              </a:ext>
            </a:extLst>
          </p:cNvPr>
          <p:cNvSpPr/>
          <p:nvPr/>
        </p:nvSpPr>
        <p:spPr>
          <a:xfrm>
            <a:off x="80459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45C210E-887C-8A40-EBB0-721A773AA3C7}"/>
              </a:ext>
            </a:extLst>
          </p:cNvPr>
          <p:cNvSpPr/>
          <p:nvPr/>
        </p:nvSpPr>
        <p:spPr>
          <a:xfrm>
            <a:off x="89603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35948BD-8232-F7BD-5436-BEFD31F65F37}"/>
              </a:ext>
            </a:extLst>
          </p:cNvPr>
          <p:cNvSpPr/>
          <p:nvPr/>
        </p:nvSpPr>
        <p:spPr>
          <a:xfrm>
            <a:off x="98747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B8C423C-3AE6-FD3D-EC4A-E56DDCD9F7A9}"/>
              </a:ext>
            </a:extLst>
          </p:cNvPr>
          <p:cNvSpPr/>
          <p:nvPr/>
        </p:nvSpPr>
        <p:spPr>
          <a:xfrm>
            <a:off x="107891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751A52D-A7D4-59F6-E988-736638EFDF52}"/>
              </a:ext>
            </a:extLst>
          </p:cNvPr>
          <p:cNvSpPr/>
          <p:nvPr/>
        </p:nvSpPr>
        <p:spPr>
          <a:xfrm>
            <a:off x="71315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07EA6FC-EBB4-4741-C06A-4FE3B52A84BF}"/>
              </a:ext>
            </a:extLst>
          </p:cNvPr>
          <p:cNvSpPr/>
          <p:nvPr/>
        </p:nvSpPr>
        <p:spPr>
          <a:xfrm>
            <a:off x="80459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8E70892-1781-8DA7-B57A-7BFBBE501045}"/>
              </a:ext>
            </a:extLst>
          </p:cNvPr>
          <p:cNvSpPr/>
          <p:nvPr/>
        </p:nvSpPr>
        <p:spPr>
          <a:xfrm>
            <a:off x="89603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42EC447-2620-EED8-6411-1C542B1E83C1}"/>
              </a:ext>
            </a:extLst>
          </p:cNvPr>
          <p:cNvSpPr/>
          <p:nvPr/>
        </p:nvSpPr>
        <p:spPr>
          <a:xfrm>
            <a:off x="98747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05971EC-FE9B-673B-6B25-E8C6105A38F9}"/>
              </a:ext>
            </a:extLst>
          </p:cNvPr>
          <p:cNvSpPr/>
          <p:nvPr/>
        </p:nvSpPr>
        <p:spPr>
          <a:xfrm>
            <a:off x="107891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33FC7EB-0B51-1A4F-C843-F8C50ACCDCDF}"/>
              </a:ext>
            </a:extLst>
          </p:cNvPr>
          <p:cNvSpPr/>
          <p:nvPr/>
        </p:nvSpPr>
        <p:spPr>
          <a:xfrm>
            <a:off x="71315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9272B00-43C3-CC0E-8307-E8E9CB0EBEDD}"/>
              </a:ext>
            </a:extLst>
          </p:cNvPr>
          <p:cNvSpPr/>
          <p:nvPr/>
        </p:nvSpPr>
        <p:spPr>
          <a:xfrm>
            <a:off x="80459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85B8965-8EC5-0E35-138A-9EEAF3513150}"/>
              </a:ext>
            </a:extLst>
          </p:cNvPr>
          <p:cNvSpPr/>
          <p:nvPr/>
        </p:nvSpPr>
        <p:spPr>
          <a:xfrm>
            <a:off x="89603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2AF3CF4-09F5-0EA5-F9D7-AD73EC578244}"/>
              </a:ext>
            </a:extLst>
          </p:cNvPr>
          <p:cNvSpPr/>
          <p:nvPr/>
        </p:nvSpPr>
        <p:spPr>
          <a:xfrm>
            <a:off x="98747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016A041-254A-6256-AC7A-780866D02357}"/>
              </a:ext>
            </a:extLst>
          </p:cNvPr>
          <p:cNvSpPr/>
          <p:nvPr/>
        </p:nvSpPr>
        <p:spPr>
          <a:xfrm>
            <a:off x="107891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6" name="Connector 18">
            <a:extLst>
              <a:ext uri="{FF2B5EF4-FFF2-40B4-BE49-F238E27FC236}">
                <a16:creationId xmlns:a16="http://schemas.microsoft.com/office/drawing/2014/main" id="{C9A1B9F8-8AEE-C968-EE82-76FB41FBABC4}"/>
              </a:ext>
            </a:extLst>
          </p:cNvPr>
          <p:cNvCxnSpPr/>
          <p:nvPr/>
        </p:nvCxnSpPr>
        <p:spPr>
          <a:xfrm flipH="1">
            <a:off x="99387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7" name="Connector 33">
            <a:extLst>
              <a:ext uri="{FF2B5EF4-FFF2-40B4-BE49-F238E27FC236}">
                <a16:creationId xmlns:a16="http://schemas.microsoft.com/office/drawing/2014/main" id="{F3BA95AA-4ABE-8145-A130-F2D80A3C44FB}"/>
              </a:ext>
            </a:extLst>
          </p:cNvPr>
          <p:cNvCxnSpPr/>
          <p:nvPr/>
        </p:nvCxnSpPr>
        <p:spPr>
          <a:xfrm flipH="1">
            <a:off x="90243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8" name="Connector 46">
            <a:extLst>
              <a:ext uri="{FF2B5EF4-FFF2-40B4-BE49-F238E27FC236}">
                <a16:creationId xmlns:a16="http://schemas.microsoft.com/office/drawing/2014/main" id="{719F5B58-407A-DB38-138F-A390084FA852}"/>
              </a:ext>
            </a:extLst>
          </p:cNvPr>
          <p:cNvCxnSpPr/>
          <p:nvPr/>
        </p:nvCxnSpPr>
        <p:spPr>
          <a:xfrm flipH="1">
            <a:off x="81099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9" name="Connector 59">
            <a:extLst>
              <a:ext uri="{FF2B5EF4-FFF2-40B4-BE49-F238E27FC236}">
                <a16:creationId xmlns:a16="http://schemas.microsoft.com/office/drawing/2014/main" id="{034F491F-AFCF-D669-595E-C547EC0F6FEB}"/>
              </a:ext>
            </a:extLst>
          </p:cNvPr>
          <p:cNvCxnSpPr/>
          <p:nvPr/>
        </p:nvCxnSpPr>
        <p:spPr>
          <a:xfrm flipH="1">
            <a:off x="71955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B02AD8C3-7AB5-4244-DFA4-A4FBDFF0990F}"/>
              </a:ext>
            </a:extLst>
          </p:cNvPr>
          <p:cNvSpPr/>
          <p:nvPr/>
        </p:nvSpPr>
        <p:spPr>
          <a:xfrm>
            <a:off x="107891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1A6180B-C900-3F05-1F38-1A87906E6C7B}"/>
              </a:ext>
            </a:extLst>
          </p:cNvPr>
          <p:cNvSpPr/>
          <p:nvPr/>
        </p:nvSpPr>
        <p:spPr>
          <a:xfrm>
            <a:off x="98747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E6263C7-3798-0DE4-BC62-CACD9737D400}"/>
              </a:ext>
            </a:extLst>
          </p:cNvPr>
          <p:cNvSpPr/>
          <p:nvPr/>
        </p:nvSpPr>
        <p:spPr>
          <a:xfrm>
            <a:off x="89603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0509C89-91A4-E80F-B4CE-14430E638B3F}"/>
              </a:ext>
            </a:extLst>
          </p:cNvPr>
          <p:cNvSpPr/>
          <p:nvPr/>
        </p:nvSpPr>
        <p:spPr>
          <a:xfrm>
            <a:off x="80459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C1FA229-7DB6-1576-582C-313A721EA6AA}"/>
              </a:ext>
            </a:extLst>
          </p:cNvPr>
          <p:cNvSpPr/>
          <p:nvPr/>
        </p:nvSpPr>
        <p:spPr>
          <a:xfrm>
            <a:off x="71315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451BF2D-0EFE-75E2-A7FD-C3916FC8DB03}"/>
              </a:ext>
            </a:extLst>
          </p:cNvPr>
          <p:cNvSpPr/>
          <p:nvPr/>
        </p:nvSpPr>
        <p:spPr>
          <a:xfrm>
            <a:off x="7355519" y="4298539"/>
            <a:ext cx="128016" cy="128016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8E16DB9-11B6-6B5C-AF55-18160D54742B}"/>
              </a:ext>
            </a:extLst>
          </p:cNvPr>
          <p:cNvSpPr/>
          <p:nvPr/>
        </p:nvSpPr>
        <p:spPr>
          <a:xfrm>
            <a:off x="7700737" y="4592088"/>
            <a:ext cx="128016" cy="128016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BABCD95-2424-AD42-871A-80F4D0A2B729}"/>
              </a:ext>
            </a:extLst>
          </p:cNvPr>
          <p:cNvCxnSpPr>
            <a:cxnSpLocks/>
            <a:stCxn id="96" idx="1"/>
            <a:endCxn id="95" idx="5"/>
          </p:cNvCxnSpPr>
          <p:nvPr/>
        </p:nvCxnSpPr>
        <p:spPr>
          <a:xfrm flipH="1" flipV="1">
            <a:off x="7464787" y="4407807"/>
            <a:ext cx="254698" cy="20302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18223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26037-D5FC-6C7F-2F75-6EC8CD4FF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8F8DF-7E8B-393D-3D57-D3A0BE6E16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387" y="1847852"/>
                <a:ext cx="5714741" cy="418918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/>
                  <a:t>Faces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are nodes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algn="just"/>
                <a:r>
                  <a:rPr lang="en-US" sz="2400" dirty="0"/>
                  <a:t>Adjacent faces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are connected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 algn="just">
                  <a:buNone/>
                </a:pPr>
                <a:endParaRPr lang="en-US" sz="24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8F8DF-7E8B-393D-3D57-D3A0BE6E16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387" y="1847852"/>
                <a:ext cx="5714741" cy="4189185"/>
              </a:xfrm>
              <a:blipFill>
                <a:blip r:embed="rId4"/>
                <a:stretch>
                  <a:fillRect l="-1494" t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51A7C4-E6BF-57C7-66C2-5C77FA3961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C00000"/>
                    </a:solidFill>
                  </a:rPr>
                  <a:t>dual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51A7C4-E6BF-57C7-66C2-5C77FA3961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62696-88BD-8173-873C-9AF02783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5" name="Connector 2">
            <a:extLst>
              <a:ext uri="{FF2B5EF4-FFF2-40B4-BE49-F238E27FC236}">
                <a16:creationId xmlns:a16="http://schemas.microsoft.com/office/drawing/2014/main" id="{584F82AF-EAFB-7F42-2DE7-828C00867207}"/>
              </a:ext>
            </a:extLst>
          </p:cNvPr>
          <p:cNvCxnSpPr/>
          <p:nvPr/>
        </p:nvCxnSpPr>
        <p:spPr>
          <a:xfrm>
            <a:off x="71955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Connector 3">
            <a:extLst>
              <a:ext uri="{FF2B5EF4-FFF2-40B4-BE49-F238E27FC236}">
                <a16:creationId xmlns:a16="http://schemas.microsoft.com/office/drawing/2014/main" id="{06D39268-A808-F95A-DB6C-2CD3F1F19213}"/>
              </a:ext>
            </a:extLst>
          </p:cNvPr>
          <p:cNvCxnSpPr/>
          <p:nvPr/>
        </p:nvCxnSpPr>
        <p:spPr>
          <a:xfrm>
            <a:off x="71955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Connector 5">
            <a:extLst>
              <a:ext uri="{FF2B5EF4-FFF2-40B4-BE49-F238E27FC236}">
                <a16:creationId xmlns:a16="http://schemas.microsoft.com/office/drawing/2014/main" id="{3D444958-572B-88C0-F945-3A2F494D3E37}"/>
              </a:ext>
            </a:extLst>
          </p:cNvPr>
          <p:cNvCxnSpPr/>
          <p:nvPr/>
        </p:nvCxnSpPr>
        <p:spPr>
          <a:xfrm>
            <a:off x="81099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ctor 6">
            <a:extLst>
              <a:ext uri="{FF2B5EF4-FFF2-40B4-BE49-F238E27FC236}">
                <a16:creationId xmlns:a16="http://schemas.microsoft.com/office/drawing/2014/main" id="{2C6F6657-8CD8-077F-8580-6C5347204FE4}"/>
              </a:ext>
            </a:extLst>
          </p:cNvPr>
          <p:cNvCxnSpPr/>
          <p:nvPr/>
        </p:nvCxnSpPr>
        <p:spPr>
          <a:xfrm>
            <a:off x="81099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nector 8">
            <a:extLst>
              <a:ext uri="{FF2B5EF4-FFF2-40B4-BE49-F238E27FC236}">
                <a16:creationId xmlns:a16="http://schemas.microsoft.com/office/drawing/2014/main" id="{7EEAD9D4-29DB-1466-D496-67AF38DDE342}"/>
              </a:ext>
            </a:extLst>
          </p:cNvPr>
          <p:cNvCxnSpPr/>
          <p:nvPr/>
        </p:nvCxnSpPr>
        <p:spPr>
          <a:xfrm flipH="1">
            <a:off x="71955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Connector 9">
            <a:extLst>
              <a:ext uri="{FF2B5EF4-FFF2-40B4-BE49-F238E27FC236}">
                <a16:creationId xmlns:a16="http://schemas.microsoft.com/office/drawing/2014/main" id="{D9F5B0C6-BA5D-27FD-F638-686F77EF6039}"/>
              </a:ext>
            </a:extLst>
          </p:cNvPr>
          <p:cNvCxnSpPr/>
          <p:nvPr/>
        </p:nvCxnSpPr>
        <p:spPr>
          <a:xfrm>
            <a:off x="90243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Connector 10">
            <a:extLst>
              <a:ext uri="{FF2B5EF4-FFF2-40B4-BE49-F238E27FC236}">
                <a16:creationId xmlns:a16="http://schemas.microsoft.com/office/drawing/2014/main" id="{51B29E32-E115-43C5-2E00-35F23E4581F4}"/>
              </a:ext>
            </a:extLst>
          </p:cNvPr>
          <p:cNvCxnSpPr/>
          <p:nvPr/>
        </p:nvCxnSpPr>
        <p:spPr>
          <a:xfrm>
            <a:off x="90243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Connector 12">
            <a:extLst>
              <a:ext uri="{FF2B5EF4-FFF2-40B4-BE49-F238E27FC236}">
                <a16:creationId xmlns:a16="http://schemas.microsoft.com/office/drawing/2014/main" id="{A8A9ED92-94FC-6225-3936-61D3AB16D322}"/>
              </a:ext>
            </a:extLst>
          </p:cNvPr>
          <p:cNvCxnSpPr/>
          <p:nvPr/>
        </p:nvCxnSpPr>
        <p:spPr>
          <a:xfrm flipH="1">
            <a:off x="81099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Connector 13">
            <a:extLst>
              <a:ext uri="{FF2B5EF4-FFF2-40B4-BE49-F238E27FC236}">
                <a16:creationId xmlns:a16="http://schemas.microsoft.com/office/drawing/2014/main" id="{E7FEBFDE-D3F9-6322-2208-AA2C2D61AF39}"/>
              </a:ext>
            </a:extLst>
          </p:cNvPr>
          <p:cNvCxnSpPr/>
          <p:nvPr/>
        </p:nvCxnSpPr>
        <p:spPr>
          <a:xfrm>
            <a:off x="9938763" y="193024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or 14">
            <a:extLst>
              <a:ext uri="{FF2B5EF4-FFF2-40B4-BE49-F238E27FC236}">
                <a16:creationId xmlns:a16="http://schemas.microsoft.com/office/drawing/2014/main" id="{604DA374-E1E4-D80D-89B4-25FD77E8E181}"/>
              </a:ext>
            </a:extLst>
          </p:cNvPr>
          <p:cNvCxnSpPr/>
          <p:nvPr/>
        </p:nvCxnSpPr>
        <p:spPr>
          <a:xfrm>
            <a:off x="99387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Connector 16">
            <a:extLst>
              <a:ext uri="{FF2B5EF4-FFF2-40B4-BE49-F238E27FC236}">
                <a16:creationId xmlns:a16="http://schemas.microsoft.com/office/drawing/2014/main" id="{348C6BD6-5480-5E0C-D522-6E9A72A829C6}"/>
              </a:ext>
            </a:extLst>
          </p:cNvPr>
          <p:cNvCxnSpPr/>
          <p:nvPr/>
        </p:nvCxnSpPr>
        <p:spPr>
          <a:xfrm flipH="1">
            <a:off x="90243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Connector 17">
            <a:extLst>
              <a:ext uri="{FF2B5EF4-FFF2-40B4-BE49-F238E27FC236}">
                <a16:creationId xmlns:a16="http://schemas.microsoft.com/office/drawing/2014/main" id="{463D9230-1395-FA1D-2748-0468C3FAA3F2}"/>
              </a:ext>
            </a:extLst>
          </p:cNvPr>
          <p:cNvCxnSpPr/>
          <p:nvPr/>
        </p:nvCxnSpPr>
        <p:spPr>
          <a:xfrm>
            <a:off x="10853163" y="193024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nector 18">
            <a:extLst>
              <a:ext uri="{FF2B5EF4-FFF2-40B4-BE49-F238E27FC236}">
                <a16:creationId xmlns:a16="http://schemas.microsoft.com/office/drawing/2014/main" id="{C9B6EF15-0328-B347-4F38-604222A21297}"/>
              </a:ext>
            </a:extLst>
          </p:cNvPr>
          <p:cNvCxnSpPr/>
          <p:nvPr/>
        </p:nvCxnSpPr>
        <p:spPr>
          <a:xfrm flipH="1">
            <a:off x="99387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Connector 19">
            <a:extLst>
              <a:ext uri="{FF2B5EF4-FFF2-40B4-BE49-F238E27FC236}">
                <a16:creationId xmlns:a16="http://schemas.microsoft.com/office/drawing/2014/main" id="{4D0CF12B-B537-7F6E-FA11-BA7BBE917217}"/>
              </a:ext>
            </a:extLst>
          </p:cNvPr>
          <p:cNvCxnSpPr/>
          <p:nvPr/>
        </p:nvCxnSpPr>
        <p:spPr>
          <a:xfrm>
            <a:off x="71955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onnector 20">
            <a:extLst>
              <a:ext uri="{FF2B5EF4-FFF2-40B4-BE49-F238E27FC236}">
                <a16:creationId xmlns:a16="http://schemas.microsoft.com/office/drawing/2014/main" id="{4B237D65-4397-9E0B-C476-D2ADB2E5B6E3}"/>
              </a:ext>
            </a:extLst>
          </p:cNvPr>
          <p:cNvCxnSpPr/>
          <p:nvPr/>
        </p:nvCxnSpPr>
        <p:spPr>
          <a:xfrm>
            <a:off x="71955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Connector 22">
            <a:extLst>
              <a:ext uri="{FF2B5EF4-FFF2-40B4-BE49-F238E27FC236}">
                <a16:creationId xmlns:a16="http://schemas.microsoft.com/office/drawing/2014/main" id="{E715918E-C982-CA63-802A-01345C589485}"/>
              </a:ext>
            </a:extLst>
          </p:cNvPr>
          <p:cNvCxnSpPr/>
          <p:nvPr/>
        </p:nvCxnSpPr>
        <p:spPr>
          <a:xfrm>
            <a:off x="81099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nector 23">
            <a:extLst>
              <a:ext uri="{FF2B5EF4-FFF2-40B4-BE49-F238E27FC236}">
                <a16:creationId xmlns:a16="http://schemas.microsoft.com/office/drawing/2014/main" id="{BA4738D1-4884-951A-9176-EB60D788604D}"/>
              </a:ext>
            </a:extLst>
          </p:cNvPr>
          <p:cNvCxnSpPr/>
          <p:nvPr/>
        </p:nvCxnSpPr>
        <p:spPr>
          <a:xfrm>
            <a:off x="81099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nector 25">
            <a:extLst>
              <a:ext uri="{FF2B5EF4-FFF2-40B4-BE49-F238E27FC236}">
                <a16:creationId xmlns:a16="http://schemas.microsoft.com/office/drawing/2014/main" id="{B816537D-521F-925C-DD34-343D50E7BFC6}"/>
              </a:ext>
            </a:extLst>
          </p:cNvPr>
          <p:cNvCxnSpPr/>
          <p:nvPr/>
        </p:nvCxnSpPr>
        <p:spPr>
          <a:xfrm flipH="1">
            <a:off x="71955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Connector 26">
            <a:extLst>
              <a:ext uri="{FF2B5EF4-FFF2-40B4-BE49-F238E27FC236}">
                <a16:creationId xmlns:a16="http://schemas.microsoft.com/office/drawing/2014/main" id="{3739F16D-107A-877E-FD15-F9A8A5B20D15}"/>
              </a:ext>
            </a:extLst>
          </p:cNvPr>
          <p:cNvCxnSpPr/>
          <p:nvPr/>
        </p:nvCxnSpPr>
        <p:spPr>
          <a:xfrm>
            <a:off x="90243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Connector 27">
            <a:extLst>
              <a:ext uri="{FF2B5EF4-FFF2-40B4-BE49-F238E27FC236}">
                <a16:creationId xmlns:a16="http://schemas.microsoft.com/office/drawing/2014/main" id="{EC89BB38-13BC-5997-4823-72D6CC7B1851}"/>
              </a:ext>
            </a:extLst>
          </p:cNvPr>
          <p:cNvCxnSpPr/>
          <p:nvPr/>
        </p:nvCxnSpPr>
        <p:spPr>
          <a:xfrm>
            <a:off x="90243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Connector 29">
            <a:extLst>
              <a:ext uri="{FF2B5EF4-FFF2-40B4-BE49-F238E27FC236}">
                <a16:creationId xmlns:a16="http://schemas.microsoft.com/office/drawing/2014/main" id="{35794938-353C-E56E-782D-D764EE498F90}"/>
              </a:ext>
            </a:extLst>
          </p:cNvPr>
          <p:cNvCxnSpPr/>
          <p:nvPr/>
        </p:nvCxnSpPr>
        <p:spPr>
          <a:xfrm flipH="1">
            <a:off x="81099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Connector 30">
            <a:extLst>
              <a:ext uri="{FF2B5EF4-FFF2-40B4-BE49-F238E27FC236}">
                <a16:creationId xmlns:a16="http://schemas.microsoft.com/office/drawing/2014/main" id="{DC3943A7-95D6-96B5-94AC-B30B01F09121}"/>
              </a:ext>
            </a:extLst>
          </p:cNvPr>
          <p:cNvCxnSpPr/>
          <p:nvPr/>
        </p:nvCxnSpPr>
        <p:spPr>
          <a:xfrm>
            <a:off x="9938763" y="266176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Connector 31">
            <a:extLst>
              <a:ext uri="{FF2B5EF4-FFF2-40B4-BE49-F238E27FC236}">
                <a16:creationId xmlns:a16="http://schemas.microsoft.com/office/drawing/2014/main" id="{0483CCDA-A8D2-61C6-F529-B3808C43E6FD}"/>
              </a:ext>
            </a:extLst>
          </p:cNvPr>
          <p:cNvCxnSpPr/>
          <p:nvPr/>
        </p:nvCxnSpPr>
        <p:spPr>
          <a:xfrm>
            <a:off x="99387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Connector 33">
            <a:extLst>
              <a:ext uri="{FF2B5EF4-FFF2-40B4-BE49-F238E27FC236}">
                <a16:creationId xmlns:a16="http://schemas.microsoft.com/office/drawing/2014/main" id="{D304F00D-3F45-5D57-8578-CBEA43B55E3C}"/>
              </a:ext>
            </a:extLst>
          </p:cNvPr>
          <p:cNvCxnSpPr/>
          <p:nvPr/>
        </p:nvCxnSpPr>
        <p:spPr>
          <a:xfrm flipH="1">
            <a:off x="90243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Connector 34">
            <a:extLst>
              <a:ext uri="{FF2B5EF4-FFF2-40B4-BE49-F238E27FC236}">
                <a16:creationId xmlns:a16="http://schemas.microsoft.com/office/drawing/2014/main" id="{964805CC-0866-883A-0338-A892E3676D47}"/>
              </a:ext>
            </a:extLst>
          </p:cNvPr>
          <p:cNvCxnSpPr/>
          <p:nvPr/>
        </p:nvCxnSpPr>
        <p:spPr>
          <a:xfrm>
            <a:off x="10853163" y="266176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Connector 35">
            <a:extLst>
              <a:ext uri="{FF2B5EF4-FFF2-40B4-BE49-F238E27FC236}">
                <a16:creationId xmlns:a16="http://schemas.microsoft.com/office/drawing/2014/main" id="{57A2E4F1-5BAE-BC46-80E0-76D4D5FEEFDC}"/>
              </a:ext>
            </a:extLst>
          </p:cNvPr>
          <p:cNvCxnSpPr/>
          <p:nvPr/>
        </p:nvCxnSpPr>
        <p:spPr>
          <a:xfrm flipH="1">
            <a:off x="99387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Connector 36">
            <a:extLst>
              <a:ext uri="{FF2B5EF4-FFF2-40B4-BE49-F238E27FC236}">
                <a16:creationId xmlns:a16="http://schemas.microsoft.com/office/drawing/2014/main" id="{D06C0084-3CD5-84E5-F6DA-4ED897E9A536}"/>
              </a:ext>
            </a:extLst>
          </p:cNvPr>
          <p:cNvCxnSpPr/>
          <p:nvPr/>
        </p:nvCxnSpPr>
        <p:spPr>
          <a:xfrm>
            <a:off x="71955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Connector 37">
            <a:extLst>
              <a:ext uri="{FF2B5EF4-FFF2-40B4-BE49-F238E27FC236}">
                <a16:creationId xmlns:a16="http://schemas.microsoft.com/office/drawing/2014/main" id="{599DE960-F15E-CEF3-7E75-0D7F89FE85A3}"/>
              </a:ext>
            </a:extLst>
          </p:cNvPr>
          <p:cNvCxnSpPr/>
          <p:nvPr/>
        </p:nvCxnSpPr>
        <p:spPr>
          <a:xfrm>
            <a:off x="71955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Connector 39">
            <a:extLst>
              <a:ext uri="{FF2B5EF4-FFF2-40B4-BE49-F238E27FC236}">
                <a16:creationId xmlns:a16="http://schemas.microsoft.com/office/drawing/2014/main" id="{2E790C1A-83D8-742A-6E77-B43DBBFFF963}"/>
              </a:ext>
            </a:extLst>
          </p:cNvPr>
          <p:cNvCxnSpPr/>
          <p:nvPr/>
        </p:nvCxnSpPr>
        <p:spPr>
          <a:xfrm>
            <a:off x="81099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Connector 40">
            <a:extLst>
              <a:ext uri="{FF2B5EF4-FFF2-40B4-BE49-F238E27FC236}">
                <a16:creationId xmlns:a16="http://schemas.microsoft.com/office/drawing/2014/main" id="{B72748BD-2BD7-E231-6590-18F23975A6AF}"/>
              </a:ext>
            </a:extLst>
          </p:cNvPr>
          <p:cNvCxnSpPr/>
          <p:nvPr/>
        </p:nvCxnSpPr>
        <p:spPr>
          <a:xfrm>
            <a:off x="81099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Connector 42">
            <a:extLst>
              <a:ext uri="{FF2B5EF4-FFF2-40B4-BE49-F238E27FC236}">
                <a16:creationId xmlns:a16="http://schemas.microsoft.com/office/drawing/2014/main" id="{79953AC0-2D2E-8F08-FEB1-13272B5CB461}"/>
              </a:ext>
            </a:extLst>
          </p:cNvPr>
          <p:cNvCxnSpPr/>
          <p:nvPr/>
        </p:nvCxnSpPr>
        <p:spPr>
          <a:xfrm flipH="1">
            <a:off x="71955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Connector 43">
            <a:extLst>
              <a:ext uri="{FF2B5EF4-FFF2-40B4-BE49-F238E27FC236}">
                <a16:creationId xmlns:a16="http://schemas.microsoft.com/office/drawing/2014/main" id="{5785AEB2-7837-BCF5-0010-60DD10004EE4}"/>
              </a:ext>
            </a:extLst>
          </p:cNvPr>
          <p:cNvCxnSpPr/>
          <p:nvPr/>
        </p:nvCxnSpPr>
        <p:spPr>
          <a:xfrm>
            <a:off x="90243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Connector 44">
            <a:extLst>
              <a:ext uri="{FF2B5EF4-FFF2-40B4-BE49-F238E27FC236}">
                <a16:creationId xmlns:a16="http://schemas.microsoft.com/office/drawing/2014/main" id="{AFE8B24C-6DDC-AA31-8454-9F5135F26A66}"/>
              </a:ext>
            </a:extLst>
          </p:cNvPr>
          <p:cNvCxnSpPr/>
          <p:nvPr/>
        </p:nvCxnSpPr>
        <p:spPr>
          <a:xfrm>
            <a:off x="90243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Connector 46">
            <a:extLst>
              <a:ext uri="{FF2B5EF4-FFF2-40B4-BE49-F238E27FC236}">
                <a16:creationId xmlns:a16="http://schemas.microsoft.com/office/drawing/2014/main" id="{BB2CEF16-2D48-00E1-04E0-E1260D30AA73}"/>
              </a:ext>
            </a:extLst>
          </p:cNvPr>
          <p:cNvCxnSpPr/>
          <p:nvPr/>
        </p:nvCxnSpPr>
        <p:spPr>
          <a:xfrm flipH="1">
            <a:off x="81099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Connector 47">
            <a:extLst>
              <a:ext uri="{FF2B5EF4-FFF2-40B4-BE49-F238E27FC236}">
                <a16:creationId xmlns:a16="http://schemas.microsoft.com/office/drawing/2014/main" id="{141D78BD-AA5A-6C7F-4244-E9F089DAA992}"/>
              </a:ext>
            </a:extLst>
          </p:cNvPr>
          <p:cNvCxnSpPr/>
          <p:nvPr/>
        </p:nvCxnSpPr>
        <p:spPr>
          <a:xfrm>
            <a:off x="9938763" y="339328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Connector 48">
            <a:extLst>
              <a:ext uri="{FF2B5EF4-FFF2-40B4-BE49-F238E27FC236}">
                <a16:creationId xmlns:a16="http://schemas.microsoft.com/office/drawing/2014/main" id="{26E811F1-2BD4-94F5-77EE-9D61C313AF19}"/>
              </a:ext>
            </a:extLst>
          </p:cNvPr>
          <p:cNvCxnSpPr/>
          <p:nvPr/>
        </p:nvCxnSpPr>
        <p:spPr>
          <a:xfrm>
            <a:off x="99387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Connector 50">
            <a:extLst>
              <a:ext uri="{FF2B5EF4-FFF2-40B4-BE49-F238E27FC236}">
                <a16:creationId xmlns:a16="http://schemas.microsoft.com/office/drawing/2014/main" id="{3B6DF030-7694-EB68-F901-300A5324FF3C}"/>
              </a:ext>
            </a:extLst>
          </p:cNvPr>
          <p:cNvCxnSpPr/>
          <p:nvPr/>
        </p:nvCxnSpPr>
        <p:spPr>
          <a:xfrm flipH="1">
            <a:off x="90243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Connector 51">
            <a:extLst>
              <a:ext uri="{FF2B5EF4-FFF2-40B4-BE49-F238E27FC236}">
                <a16:creationId xmlns:a16="http://schemas.microsoft.com/office/drawing/2014/main" id="{32C9D103-E9F2-575B-5A96-F1F5B9437D63}"/>
              </a:ext>
            </a:extLst>
          </p:cNvPr>
          <p:cNvCxnSpPr/>
          <p:nvPr/>
        </p:nvCxnSpPr>
        <p:spPr>
          <a:xfrm>
            <a:off x="10853163" y="339328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Connector 52">
            <a:extLst>
              <a:ext uri="{FF2B5EF4-FFF2-40B4-BE49-F238E27FC236}">
                <a16:creationId xmlns:a16="http://schemas.microsoft.com/office/drawing/2014/main" id="{C814DCDB-274E-0063-5778-8776BBEE28BA}"/>
              </a:ext>
            </a:extLst>
          </p:cNvPr>
          <p:cNvCxnSpPr/>
          <p:nvPr/>
        </p:nvCxnSpPr>
        <p:spPr>
          <a:xfrm flipH="1">
            <a:off x="99387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Connector 53">
            <a:extLst>
              <a:ext uri="{FF2B5EF4-FFF2-40B4-BE49-F238E27FC236}">
                <a16:creationId xmlns:a16="http://schemas.microsoft.com/office/drawing/2014/main" id="{E8BA3079-7804-30CA-33C8-6DBDF819C853}"/>
              </a:ext>
            </a:extLst>
          </p:cNvPr>
          <p:cNvCxnSpPr/>
          <p:nvPr/>
        </p:nvCxnSpPr>
        <p:spPr>
          <a:xfrm>
            <a:off x="71955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nector 54">
            <a:extLst>
              <a:ext uri="{FF2B5EF4-FFF2-40B4-BE49-F238E27FC236}">
                <a16:creationId xmlns:a16="http://schemas.microsoft.com/office/drawing/2014/main" id="{8D4DBC80-17C0-DBB3-453B-5774723CFEE1}"/>
              </a:ext>
            </a:extLst>
          </p:cNvPr>
          <p:cNvCxnSpPr/>
          <p:nvPr/>
        </p:nvCxnSpPr>
        <p:spPr>
          <a:xfrm>
            <a:off x="71955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nector 56">
            <a:extLst>
              <a:ext uri="{FF2B5EF4-FFF2-40B4-BE49-F238E27FC236}">
                <a16:creationId xmlns:a16="http://schemas.microsoft.com/office/drawing/2014/main" id="{29A16452-8690-A87A-E98F-52FC87D14E39}"/>
              </a:ext>
            </a:extLst>
          </p:cNvPr>
          <p:cNvCxnSpPr/>
          <p:nvPr/>
        </p:nvCxnSpPr>
        <p:spPr>
          <a:xfrm>
            <a:off x="81099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Connector 57">
            <a:extLst>
              <a:ext uri="{FF2B5EF4-FFF2-40B4-BE49-F238E27FC236}">
                <a16:creationId xmlns:a16="http://schemas.microsoft.com/office/drawing/2014/main" id="{36EF46E0-874D-B9AA-35CA-EE4ADAD80F7B}"/>
              </a:ext>
            </a:extLst>
          </p:cNvPr>
          <p:cNvCxnSpPr/>
          <p:nvPr/>
        </p:nvCxnSpPr>
        <p:spPr>
          <a:xfrm>
            <a:off x="81099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Connector 59">
            <a:extLst>
              <a:ext uri="{FF2B5EF4-FFF2-40B4-BE49-F238E27FC236}">
                <a16:creationId xmlns:a16="http://schemas.microsoft.com/office/drawing/2014/main" id="{28BB3A94-17D5-7D82-C592-931CB1378479}"/>
              </a:ext>
            </a:extLst>
          </p:cNvPr>
          <p:cNvCxnSpPr/>
          <p:nvPr/>
        </p:nvCxnSpPr>
        <p:spPr>
          <a:xfrm flipH="1">
            <a:off x="71955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Connector 60">
            <a:extLst>
              <a:ext uri="{FF2B5EF4-FFF2-40B4-BE49-F238E27FC236}">
                <a16:creationId xmlns:a16="http://schemas.microsoft.com/office/drawing/2014/main" id="{2BE640E0-44CC-B6B8-F5E6-E44DC989B7A2}"/>
              </a:ext>
            </a:extLst>
          </p:cNvPr>
          <p:cNvCxnSpPr/>
          <p:nvPr/>
        </p:nvCxnSpPr>
        <p:spPr>
          <a:xfrm>
            <a:off x="90243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Connector 61">
            <a:extLst>
              <a:ext uri="{FF2B5EF4-FFF2-40B4-BE49-F238E27FC236}">
                <a16:creationId xmlns:a16="http://schemas.microsoft.com/office/drawing/2014/main" id="{A2292C18-8BC7-0C8D-FC33-8FE51278EFCE}"/>
              </a:ext>
            </a:extLst>
          </p:cNvPr>
          <p:cNvCxnSpPr/>
          <p:nvPr/>
        </p:nvCxnSpPr>
        <p:spPr>
          <a:xfrm>
            <a:off x="90243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Connector 63">
            <a:extLst>
              <a:ext uri="{FF2B5EF4-FFF2-40B4-BE49-F238E27FC236}">
                <a16:creationId xmlns:a16="http://schemas.microsoft.com/office/drawing/2014/main" id="{E1D9FE30-837E-FD9E-794E-FF60686DFEC8}"/>
              </a:ext>
            </a:extLst>
          </p:cNvPr>
          <p:cNvCxnSpPr/>
          <p:nvPr/>
        </p:nvCxnSpPr>
        <p:spPr>
          <a:xfrm flipH="1">
            <a:off x="81099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nector 64">
            <a:extLst>
              <a:ext uri="{FF2B5EF4-FFF2-40B4-BE49-F238E27FC236}">
                <a16:creationId xmlns:a16="http://schemas.microsoft.com/office/drawing/2014/main" id="{3BBA7BAF-F1D1-D442-10E9-F8EA37F6D827}"/>
              </a:ext>
            </a:extLst>
          </p:cNvPr>
          <p:cNvCxnSpPr/>
          <p:nvPr/>
        </p:nvCxnSpPr>
        <p:spPr>
          <a:xfrm>
            <a:off x="9938763" y="412480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Connector 65">
            <a:extLst>
              <a:ext uri="{FF2B5EF4-FFF2-40B4-BE49-F238E27FC236}">
                <a16:creationId xmlns:a16="http://schemas.microsoft.com/office/drawing/2014/main" id="{5ECB1BEB-0FA2-264F-B12E-F218E48A1016}"/>
              </a:ext>
            </a:extLst>
          </p:cNvPr>
          <p:cNvCxnSpPr/>
          <p:nvPr/>
        </p:nvCxnSpPr>
        <p:spPr>
          <a:xfrm>
            <a:off x="99387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Connector 67">
            <a:extLst>
              <a:ext uri="{FF2B5EF4-FFF2-40B4-BE49-F238E27FC236}">
                <a16:creationId xmlns:a16="http://schemas.microsoft.com/office/drawing/2014/main" id="{4B75461D-5D78-3C85-78EB-7F1EB6166E7C}"/>
              </a:ext>
            </a:extLst>
          </p:cNvPr>
          <p:cNvCxnSpPr/>
          <p:nvPr/>
        </p:nvCxnSpPr>
        <p:spPr>
          <a:xfrm flipH="1">
            <a:off x="90243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Connector 68">
            <a:extLst>
              <a:ext uri="{FF2B5EF4-FFF2-40B4-BE49-F238E27FC236}">
                <a16:creationId xmlns:a16="http://schemas.microsoft.com/office/drawing/2014/main" id="{601387F8-A857-3226-6FF0-22F6304F9BB5}"/>
              </a:ext>
            </a:extLst>
          </p:cNvPr>
          <p:cNvCxnSpPr/>
          <p:nvPr/>
        </p:nvCxnSpPr>
        <p:spPr>
          <a:xfrm>
            <a:off x="10853163" y="4124804"/>
            <a:ext cx="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Connector 69">
            <a:extLst>
              <a:ext uri="{FF2B5EF4-FFF2-40B4-BE49-F238E27FC236}">
                <a16:creationId xmlns:a16="http://schemas.microsoft.com/office/drawing/2014/main" id="{4D79C906-0DEE-45E8-98DA-A2A0DFC06694}"/>
              </a:ext>
            </a:extLst>
          </p:cNvPr>
          <p:cNvCxnSpPr/>
          <p:nvPr/>
        </p:nvCxnSpPr>
        <p:spPr>
          <a:xfrm flipH="1">
            <a:off x="99387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Connector 70">
            <a:extLst>
              <a:ext uri="{FF2B5EF4-FFF2-40B4-BE49-F238E27FC236}">
                <a16:creationId xmlns:a16="http://schemas.microsoft.com/office/drawing/2014/main" id="{93F357B0-F9F2-BB96-33D4-CCB730008D8F}"/>
              </a:ext>
            </a:extLst>
          </p:cNvPr>
          <p:cNvCxnSpPr/>
          <p:nvPr/>
        </p:nvCxnSpPr>
        <p:spPr>
          <a:xfrm>
            <a:off x="71955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nector 71">
            <a:extLst>
              <a:ext uri="{FF2B5EF4-FFF2-40B4-BE49-F238E27FC236}">
                <a16:creationId xmlns:a16="http://schemas.microsoft.com/office/drawing/2014/main" id="{C21E859E-A780-D87A-5E54-FC169BDF8879}"/>
              </a:ext>
            </a:extLst>
          </p:cNvPr>
          <p:cNvCxnSpPr/>
          <p:nvPr/>
        </p:nvCxnSpPr>
        <p:spPr>
          <a:xfrm>
            <a:off x="81099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nector 72">
            <a:extLst>
              <a:ext uri="{FF2B5EF4-FFF2-40B4-BE49-F238E27FC236}">
                <a16:creationId xmlns:a16="http://schemas.microsoft.com/office/drawing/2014/main" id="{8E7AD110-2345-59AC-133A-EC197960481A}"/>
              </a:ext>
            </a:extLst>
          </p:cNvPr>
          <p:cNvCxnSpPr/>
          <p:nvPr/>
        </p:nvCxnSpPr>
        <p:spPr>
          <a:xfrm>
            <a:off x="90243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Connector 73">
            <a:extLst>
              <a:ext uri="{FF2B5EF4-FFF2-40B4-BE49-F238E27FC236}">
                <a16:creationId xmlns:a16="http://schemas.microsoft.com/office/drawing/2014/main" id="{F83FE3D6-F677-0119-43B8-602EBE615D64}"/>
              </a:ext>
            </a:extLst>
          </p:cNvPr>
          <p:cNvCxnSpPr/>
          <p:nvPr/>
        </p:nvCxnSpPr>
        <p:spPr>
          <a:xfrm>
            <a:off x="9938763" y="4856324"/>
            <a:ext cx="914400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E202CCC4-F29E-EBED-97F5-4DAA3F28A2D1}"/>
              </a:ext>
            </a:extLst>
          </p:cNvPr>
          <p:cNvSpPr/>
          <p:nvPr/>
        </p:nvSpPr>
        <p:spPr>
          <a:xfrm>
            <a:off x="71315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BCDF493-53DE-F0EE-71A2-FC5FD2514208}"/>
              </a:ext>
            </a:extLst>
          </p:cNvPr>
          <p:cNvSpPr/>
          <p:nvPr/>
        </p:nvSpPr>
        <p:spPr>
          <a:xfrm>
            <a:off x="80459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A3D5E3F-AC88-BF38-E22A-91AA7C4FA7E3}"/>
              </a:ext>
            </a:extLst>
          </p:cNvPr>
          <p:cNvSpPr/>
          <p:nvPr/>
        </p:nvSpPr>
        <p:spPr>
          <a:xfrm>
            <a:off x="89603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BF7ADE9-FBB0-3624-88C4-DB0EB117A286}"/>
              </a:ext>
            </a:extLst>
          </p:cNvPr>
          <p:cNvSpPr/>
          <p:nvPr/>
        </p:nvSpPr>
        <p:spPr>
          <a:xfrm>
            <a:off x="98747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B48CF4D-FB98-F3E4-D08D-7CD01BCCBD89}"/>
              </a:ext>
            </a:extLst>
          </p:cNvPr>
          <p:cNvSpPr/>
          <p:nvPr/>
        </p:nvSpPr>
        <p:spPr>
          <a:xfrm>
            <a:off x="107891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7A64A1B-456F-AC1B-F403-150D2EC0DB09}"/>
              </a:ext>
            </a:extLst>
          </p:cNvPr>
          <p:cNvSpPr/>
          <p:nvPr/>
        </p:nvSpPr>
        <p:spPr>
          <a:xfrm>
            <a:off x="71315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352E1BD-A3E2-405A-8E28-37C908108329}"/>
              </a:ext>
            </a:extLst>
          </p:cNvPr>
          <p:cNvSpPr/>
          <p:nvPr/>
        </p:nvSpPr>
        <p:spPr>
          <a:xfrm>
            <a:off x="80459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338013C-E05C-D954-671A-A50D1664D0A5}"/>
              </a:ext>
            </a:extLst>
          </p:cNvPr>
          <p:cNvSpPr/>
          <p:nvPr/>
        </p:nvSpPr>
        <p:spPr>
          <a:xfrm>
            <a:off x="89603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B74A6C5-F4AE-5DA4-41AE-246D5F65CA9F}"/>
              </a:ext>
            </a:extLst>
          </p:cNvPr>
          <p:cNvSpPr/>
          <p:nvPr/>
        </p:nvSpPr>
        <p:spPr>
          <a:xfrm>
            <a:off x="98747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7CCD8-C96E-A934-51D7-D2EBB56F3F91}"/>
              </a:ext>
            </a:extLst>
          </p:cNvPr>
          <p:cNvSpPr/>
          <p:nvPr/>
        </p:nvSpPr>
        <p:spPr>
          <a:xfrm>
            <a:off x="107891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56B564C-C624-291F-1828-4338C10C027B}"/>
              </a:ext>
            </a:extLst>
          </p:cNvPr>
          <p:cNvSpPr/>
          <p:nvPr/>
        </p:nvSpPr>
        <p:spPr>
          <a:xfrm>
            <a:off x="71315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16F5D80-2CFC-1335-F801-92F270CDBE31}"/>
              </a:ext>
            </a:extLst>
          </p:cNvPr>
          <p:cNvSpPr/>
          <p:nvPr/>
        </p:nvSpPr>
        <p:spPr>
          <a:xfrm>
            <a:off x="80459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A32C44-DC1C-CB6F-C0CF-72AE1BA9EDCC}"/>
              </a:ext>
            </a:extLst>
          </p:cNvPr>
          <p:cNvSpPr/>
          <p:nvPr/>
        </p:nvSpPr>
        <p:spPr>
          <a:xfrm>
            <a:off x="89603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53BB3ED-834C-C9E5-DBEF-0FA60E440CBC}"/>
              </a:ext>
            </a:extLst>
          </p:cNvPr>
          <p:cNvSpPr/>
          <p:nvPr/>
        </p:nvSpPr>
        <p:spPr>
          <a:xfrm>
            <a:off x="98747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069A18D-D8D3-EF4A-A800-F81EE1421B44}"/>
              </a:ext>
            </a:extLst>
          </p:cNvPr>
          <p:cNvSpPr/>
          <p:nvPr/>
        </p:nvSpPr>
        <p:spPr>
          <a:xfrm>
            <a:off x="107891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E949240-6E3C-661F-DDFE-BC13263FAA49}"/>
              </a:ext>
            </a:extLst>
          </p:cNvPr>
          <p:cNvSpPr/>
          <p:nvPr/>
        </p:nvSpPr>
        <p:spPr>
          <a:xfrm>
            <a:off x="71315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888F520-FEA8-55F3-F323-9CA0B091227F}"/>
              </a:ext>
            </a:extLst>
          </p:cNvPr>
          <p:cNvSpPr/>
          <p:nvPr/>
        </p:nvSpPr>
        <p:spPr>
          <a:xfrm>
            <a:off x="80459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B463487-0F82-D7C0-CAB3-BB89620DE39E}"/>
              </a:ext>
            </a:extLst>
          </p:cNvPr>
          <p:cNvSpPr/>
          <p:nvPr/>
        </p:nvSpPr>
        <p:spPr>
          <a:xfrm>
            <a:off x="89603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150409E-F0B9-2457-2833-E481D4BFB7B9}"/>
              </a:ext>
            </a:extLst>
          </p:cNvPr>
          <p:cNvSpPr/>
          <p:nvPr/>
        </p:nvSpPr>
        <p:spPr>
          <a:xfrm>
            <a:off x="98747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8BDDA7C-44F1-678E-F370-D23ED66B8F52}"/>
              </a:ext>
            </a:extLst>
          </p:cNvPr>
          <p:cNvSpPr/>
          <p:nvPr/>
        </p:nvSpPr>
        <p:spPr>
          <a:xfrm>
            <a:off x="107891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BEA5EBD-413E-2E3E-723B-4CA77484DB6E}"/>
              </a:ext>
            </a:extLst>
          </p:cNvPr>
          <p:cNvSpPr/>
          <p:nvPr/>
        </p:nvSpPr>
        <p:spPr>
          <a:xfrm>
            <a:off x="71315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23D3AA1-8625-2E03-4262-B2C91BBFBE37}"/>
              </a:ext>
            </a:extLst>
          </p:cNvPr>
          <p:cNvSpPr/>
          <p:nvPr/>
        </p:nvSpPr>
        <p:spPr>
          <a:xfrm>
            <a:off x="80459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EF347F3-FB63-A96E-6F9C-7532D5A10086}"/>
              </a:ext>
            </a:extLst>
          </p:cNvPr>
          <p:cNvSpPr/>
          <p:nvPr/>
        </p:nvSpPr>
        <p:spPr>
          <a:xfrm>
            <a:off x="89603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44D9FC9-5749-63EB-DFC6-57C922666D80}"/>
              </a:ext>
            </a:extLst>
          </p:cNvPr>
          <p:cNvSpPr/>
          <p:nvPr/>
        </p:nvSpPr>
        <p:spPr>
          <a:xfrm>
            <a:off x="98747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EB9FA20-5E84-B26E-5664-657F28BA0EAE}"/>
              </a:ext>
            </a:extLst>
          </p:cNvPr>
          <p:cNvSpPr/>
          <p:nvPr/>
        </p:nvSpPr>
        <p:spPr>
          <a:xfrm>
            <a:off x="107891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6" name="Connector 18">
            <a:extLst>
              <a:ext uri="{FF2B5EF4-FFF2-40B4-BE49-F238E27FC236}">
                <a16:creationId xmlns:a16="http://schemas.microsoft.com/office/drawing/2014/main" id="{F6EF9DA4-22F1-8FB1-B017-1CEC3E3276EA}"/>
              </a:ext>
            </a:extLst>
          </p:cNvPr>
          <p:cNvCxnSpPr/>
          <p:nvPr/>
        </p:nvCxnSpPr>
        <p:spPr>
          <a:xfrm flipH="1">
            <a:off x="9938763" y="193024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7" name="Connector 33">
            <a:extLst>
              <a:ext uri="{FF2B5EF4-FFF2-40B4-BE49-F238E27FC236}">
                <a16:creationId xmlns:a16="http://schemas.microsoft.com/office/drawing/2014/main" id="{BCB721B0-F9D3-ED8C-B560-6A93B0AB180D}"/>
              </a:ext>
            </a:extLst>
          </p:cNvPr>
          <p:cNvCxnSpPr/>
          <p:nvPr/>
        </p:nvCxnSpPr>
        <p:spPr>
          <a:xfrm flipH="1">
            <a:off x="9024363" y="266176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8" name="Connector 46">
            <a:extLst>
              <a:ext uri="{FF2B5EF4-FFF2-40B4-BE49-F238E27FC236}">
                <a16:creationId xmlns:a16="http://schemas.microsoft.com/office/drawing/2014/main" id="{57B0C1D9-405B-2B8B-0D49-B3DD27A1C066}"/>
              </a:ext>
            </a:extLst>
          </p:cNvPr>
          <p:cNvCxnSpPr/>
          <p:nvPr/>
        </p:nvCxnSpPr>
        <p:spPr>
          <a:xfrm flipH="1">
            <a:off x="8109963" y="339328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9" name="Connector 59">
            <a:extLst>
              <a:ext uri="{FF2B5EF4-FFF2-40B4-BE49-F238E27FC236}">
                <a16:creationId xmlns:a16="http://schemas.microsoft.com/office/drawing/2014/main" id="{02026055-E28C-D027-33B9-1CC002C115E9}"/>
              </a:ext>
            </a:extLst>
          </p:cNvPr>
          <p:cNvCxnSpPr/>
          <p:nvPr/>
        </p:nvCxnSpPr>
        <p:spPr>
          <a:xfrm flipH="1">
            <a:off x="7195563" y="4124804"/>
            <a:ext cx="914400" cy="73152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7B6EE7A7-3F22-3E23-865A-69DBF2ACD246}"/>
              </a:ext>
            </a:extLst>
          </p:cNvPr>
          <p:cNvSpPr/>
          <p:nvPr/>
        </p:nvSpPr>
        <p:spPr>
          <a:xfrm>
            <a:off x="10789155" y="186623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B6A3C6F-07BE-4719-2B48-9CE2B1792410}"/>
              </a:ext>
            </a:extLst>
          </p:cNvPr>
          <p:cNvSpPr/>
          <p:nvPr/>
        </p:nvSpPr>
        <p:spPr>
          <a:xfrm>
            <a:off x="9874755" y="259775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4B2C060-E2F4-01AA-02DE-DDED49E1EBCA}"/>
              </a:ext>
            </a:extLst>
          </p:cNvPr>
          <p:cNvSpPr/>
          <p:nvPr/>
        </p:nvSpPr>
        <p:spPr>
          <a:xfrm>
            <a:off x="8960355" y="332927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C0D69E4-AB8E-9A53-C93C-CB386F5C418B}"/>
              </a:ext>
            </a:extLst>
          </p:cNvPr>
          <p:cNvSpPr/>
          <p:nvPr/>
        </p:nvSpPr>
        <p:spPr>
          <a:xfrm>
            <a:off x="8045955" y="406079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1A3D260-360B-C8C5-FEA7-1ADA947A76ED}"/>
              </a:ext>
            </a:extLst>
          </p:cNvPr>
          <p:cNvSpPr/>
          <p:nvPr/>
        </p:nvSpPr>
        <p:spPr>
          <a:xfrm>
            <a:off x="7131555" y="4792316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5BD1FCF-D535-EA2C-ECB2-FFA3BB147422}"/>
              </a:ext>
            </a:extLst>
          </p:cNvPr>
          <p:cNvSpPr/>
          <p:nvPr/>
        </p:nvSpPr>
        <p:spPr>
          <a:xfrm>
            <a:off x="7355519" y="4298539"/>
            <a:ext cx="128016" cy="128016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94D1110-CEF9-54F4-7A1E-4DAE5F32EA97}"/>
              </a:ext>
            </a:extLst>
          </p:cNvPr>
          <p:cNvSpPr/>
          <p:nvPr/>
        </p:nvSpPr>
        <p:spPr>
          <a:xfrm>
            <a:off x="7700737" y="4592088"/>
            <a:ext cx="128016" cy="128016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04D2E9C-FC97-DD71-60DF-4DCB6FF453DE}"/>
              </a:ext>
            </a:extLst>
          </p:cNvPr>
          <p:cNvCxnSpPr>
            <a:cxnSpLocks/>
            <a:stCxn id="96" idx="1"/>
            <a:endCxn id="95" idx="5"/>
          </p:cNvCxnSpPr>
          <p:nvPr/>
        </p:nvCxnSpPr>
        <p:spPr>
          <a:xfrm flipH="1" flipV="1">
            <a:off x="7464787" y="4407807"/>
            <a:ext cx="254698" cy="20302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9FDDC1D0-4E2D-7887-BAC3-B4330F7CDBBA}"/>
              </a:ext>
            </a:extLst>
          </p:cNvPr>
          <p:cNvSpPr/>
          <p:nvPr/>
        </p:nvSpPr>
        <p:spPr>
          <a:xfrm>
            <a:off x="8258174" y="4330544"/>
            <a:ext cx="128016" cy="128016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EC89679-B15C-7A6D-B3C6-C9B490B22E74}"/>
              </a:ext>
            </a:extLst>
          </p:cNvPr>
          <p:cNvCxnSpPr>
            <a:cxnSpLocks/>
            <a:stCxn id="96" idx="6"/>
            <a:endCxn id="97" idx="3"/>
          </p:cNvCxnSpPr>
          <p:nvPr/>
        </p:nvCxnSpPr>
        <p:spPr>
          <a:xfrm flipV="1">
            <a:off x="7828753" y="4439812"/>
            <a:ext cx="448169" cy="2162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5128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FA8E9-8735-97A6-8E0F-195640382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roup 343">
            <a:extLst>
              <a:ext uri="{FF2B5EF4-FFF2-40B4-BE49-F238E27FC236}">
                <a16:creationId xmlns:a16="http://schemas.microsoft.com/office/drawing/2014/main" id="{43E9CFD4-CA7A-FE21-8031-A252E3FAB328}"/>
              </a:ext>
            </a:extLst>
          </p:cNvPr>
          <p:cNvGrpSpPr/>
          <p:nvPr/>
        </p:nvGrpSpPr>
        <p:grpSpPr>
          <a:xfrm>
            <a:off x="7120185" y="1871472"/>
            <a:ext cx="3785616" cy="3054096"/>
            <a:chOff x="7131555" y="1866236"/>
            <a:chExt cx="3785616" cy="3054096"/>
          </a:xfrm>
          <a:solidFill>
            <a:schemeClr val="tx2">
              <a:lumMod val="75000"/>
              <a:lumOff val="25000"/>
              <a:alpha val="30000"/>
            </a:schemeClr>
          </a:solidFill>
        </p:grpSpPr>
        <p:cxnSp>
          <p:nvCxnSpPr>
            <p:cNvPr id="254" name="Connector 2">
              <a:extLst>
                <a:ext uri="{FF2B5EF4-FFF2-40B4-BE49-F238E27FC236}">
                  <a16:creationId xmlns:a16="http://schemas.microsoft.com/office/drawing/2014/main" id="{6A7CF3AC-792D-9680-1B10-3F6ACABCD354}"/>
                </a:ext>
              </a:extLst>
            </p:cNvPr>
            <p:cNvCxnSpPr/>
            <p:nvPr/>
          </p:nvCxnSpPr>
          <p:spPr>
            <a:xfrm>
              <a:off x="7195563" y="193024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5" name="Connector 3">
              <a:extLst>
                <a:ext uri="{FF2B5EF4-FFF2-40B4-BE49-F238E27FC236}">
                  <a16:creationId xmlns:a16="http://schemas.microsoft.com/office/drawing/2014/main" id="{B6C6FF7C-A556-AFE8-1462-72C41F5D20F4}"/>
                </a:ext>
              </a:extLst>
            </p:cNvPr>
            <p:cNvCxnSpPr/>
            <p:nvPr/>
          </p:nvCxnSpPr>
          <p:spPr>
            <a:xfrm>
              <a:off x="7195563" y="193024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6" name="Connector 5">
              <a:extLst>
                <a:ext uri="{FF2B5EF4-FFF2-40B4-BE49-F238E27FC236}">
                  <a16:creationId xmlns:a16="http://schemas.microsoft.com/office/drawing/2014/main" id="{0C113098-ABB6-0B27-A21D-F0439E0D3F96}"/>
                </a:ext>
              </a:extLst>
            </p:cNvPr>
            <p:cNvCxnSpPr/>
            <p:nvPr/>
          </p:nvCxnSpPr>
          <p:spPr>
            <a:xfrm>
              <a:off x="8109963" y="193024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7" name="Connector 6">
              <a:extLst>
                <a:ext uri="{FF2B5EF4-FFF2-40B4-BE49-F238E27FC236}">
                  <a16:creationId xmlns:a16="http://schemas.microsoft.com/office/drawing/2014/main" id="{0A892655-FBF7-0F72-C05B-0ACBAE8B6788}"/>
                </a:ext>
              </a:extLst>
            </p:cNvPr>
            <p:cNvCxnSpPr/>
            <p:nvPr/>
          </p:nvCxnSpPr>
          <p:spPr>
            <a:xfrm>
              <a:off x="8109963" y="193024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8" name="Connector 8">
              <a:extLst>
                <a:ext uri="{FF2B5EF4-FFF2-40B4-BE49-F238E27FC236}">
                  <a16:creationId xmlns:a16="http://schemas.microsoft.com/office/drawing/2014/main" id="{82B9F79E-798B-E5AB-4C30-67F27E90D643}"/>
                </a:ext>
              </a:extLst>
            </p:cNvPr>
            <p:cNvCxnSpPr/>
            <p:nvPr/>
          </p:nvCxnSpPr>
          <p:spPr>
            <a:xfrm flipH="1">
              <a:off x="7195563" y="193024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9" name="Connector 9">
              <a:extLst>
                <a:ext uri="{FF2B5EF4-FFF2-40B4-BE49-F238E27FC236}">
                  <a16:creationId xmlns:a16="http://schemas.microsoft.com/office/drawing/2014/main" id="{F1B981A5-82D5-5717-1567-55BDD3AE4359}"/>
                </a:ext>
              </a:extLst>
            </p:cNvPr>
            <p:cNvCxnSpPr/>
            <p:nvPr/>
          </p:nvCxnSpPr>
          <p:spPr>
            <a:xfrm>
              <a:off x="9024363" y="193024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0" name="Connector 10">
              <a:extLst>
                <a:ext uri="{FF2B5EF4-FFF2-40B4-BE49-F238E27FC236}">
                  <a16:creationId xmlns:a16="http://schemas.microsoft.com/office/drawing/2014/main" id="{31970559-03DB-E745-238D-E9BDC1C82750}"/>
                </a:ext>
              </a:extLst>
            </p:cNvPr>
            <p:cNvCxnSpPr/>
            <p:nvPr/>
          </p:nvCxnSpPr>
          <p:spPr>
            <a:xfrm>
              <a:off x="9024363" y="193024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1" name="Connector 12">
              <a:extLst>
                <a:ext uri="{FF2B5EF4-FFF2-40B4-BE49-F238E27FC236}">
                  <a16:creationId xmlns:a16="http://schemas.microsoft.com/office/drawing/2014/main" id="{2DDE92D2-9784-22E1-E353-A7756D2B88D5}"/>
                </a:ext>
              </a:extLst>
            </p:cNvPr>
            <p:cNvCxnSpPr/>
            <p:nvPr/>
          </p:nvCxnSpPr>
          <p:spPr>
            <a:xfrm flipH="1">
              <a:off x="8109963" y="193024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2" name="Connector 13">
              <a:extLst>
                <a:ext uri="{FF2B5EF4-FFF2-40B4-BE49-F238E27FC236}">
                  <a16:creationId xmlns:a16="http://schemas.microsoft.com/office/drawing/2014/main" id="{2044DEA5-3251-F617-71EF-D6A501C8D42E}"/>
                </a:ext>
              </a:extLst>
            </p:cNvPr>
            <p:cNvCxnSpPr/>
            <p:nvPr/>
          </p:nvCxnSpPr>
          <p:spPr>
            <a:xfrm>
              <a:off x="9938763" y="193024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3" name="Connector 14">
              <a:extLst>
                <a:ext uri="{FF2B5EF4-FFF2-40B4-BE49-F238E27FC236}">
                  <a16:creationId xmlns:a16="http://schemas.microsoft.com/office/drawing/2014/main" id="{EF1F97B8-0F9F-86E6-4BFF-9D7C741954BC}"/>
                </a:ext>
              </a:extLst>
            </p:cNvPr>
            <p:cNvCxnSpPr/>
            <p:nvPr/>
          </p:nvCxnSpPr>
          <p:spPr>
            <a:xfrm>
              <a:off x="9938763" y="193024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4" name="Connector 16">
              <a:extLst>
                <a:ext uri="{FF2B5EF4-FFF2-40B4-BE49-F238E27FC236}">
                  <a16:creationId xmlns:a16="http://schemas.microsoft.com/office/drawing/2014/main" id="{E55198D1-01E2-F78D-FF90-D47C97F9375F}"/>
                </a:ext>
              </a:extLst>
            </p:cNvPr>
            <p:cNvCxnSpPr/>
            <p:nvPr/>
          </p:nvCxnSpPr>
          <p:spPr>
            <a:xfrm flipH="1">
              <a:off x="9024363" y="193024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5" name="Connector 17">
              <a:extLst>
                <a:ext uri="{FF2B5EF4-FFF2-40B4-BE49-F238E27FC236}">
                  <a16:creationId xmlns:a16="http://schemas.microsoft.com/office/drawing/2014/main" id="{9AE29C4A-40AB-8591-1372-B69F59FE1286}"/>
                </a:ext>
              </a:extLst>
            </p:cNvPr>
            <p:cNvCxnSpPr/>
            <p:nvPr/>
          </p:nvCxnSpPr>
          <p:spPr>
            <a:xfrm>
              <a:off x="10853163" y="193024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6" name="Connector 18">
              <a:extLst>
                <a:ext uri="{FF2B5EF4-FFF2-40B4-BE49-F238E27FC236}">
                  <a16:creationId xmlns:a16="http://schemas.microsoft.com/office/drawing/2014/main" id="{F92B7858-9634-AB0F-6928-0DDEAE69DE53}"/>
                </a:ext>
              </a:extLst>
            </p:cNvPr>
            <p:cNvCxnSpPr/>
            <p:nvPr/>
          </p:nvCxnSpPr>
          <p:spPr>
            <a:xfrm flipH="1">
              <a:off x="9938763" y="193024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7" name="Connector 19">
              <a:extLst>
                <a:ext uri="{FF2B5EF4-FFF2-40B4-BE49-F238E27FC236}">
                  <a16:creationId xmlns:a16="http://schemas.microsoft.com/office/drawing/2014/main" id="{54B99A7C-68DD-4ECC-4955-E22F4B32FAA7}"/>
                </a:ext>
              </a:extLst>
            </p:cNvPr>
            <p:cNvCxnSpPr/>
            <p:nvPr/>
          </p:nvCxnSpPr>
          <p:spPr>
            <a:xfrm>
              <a:off x="7195563" y="266176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8" name="Connector 20">
              <a:extLst>
                <a:ext uri="{FF2B5EF4-FFF2-40B4-BE49-F238E27FC236}">
                  <a16:creationId xmlns:a16="http://schemas.microsoft.com/office/drawing/2014/main" id="{79669E33-0D4E-57AC-1E8E-55702C05E3CC}"/>
                </a:ext>
              </a:extLst>
            </p:cNvPr>
            <p:cNvCxnSpPr/>
            <p:nvPr/>
          </p:nvCxnSpPr>
          <p:spPr>
            <a:xfrm>
              <a:off x="7195563" y="266176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9" name="Connector 22">
              <a:extLst>
                <a:ext uri="{FF2B5EF4-FFF2-40B4-BE49-F238E27FC236}">
                  <a16:creationId xmlns:a16="http://schemas.microsoft.com/office/drawing/2014/main" id="{B6527248-2346-F8BF-340C-35E18C643F79}"/>
                </a:ext>
              </a:extLst>
            </p:cNvPr>
            <p:cNvCxnSpPr/>
            <p:nvPr/>
          </p:nvCxnSpPr>
          <p:spPr>
            <a:xfrm>
              <a:off x="8109963" y="266176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0" name="Connector 23">
              <a:extLst>
                <a:ext uri="{FF2B5EF4-FFF2-40B4-BE49-F238E27FC236}">
                  <a16:creationId xmlns:a16="http://schemas.microsoft.com/office/drawing/2014/main" id="{E14BDB00-603A-53EC-2D45-5D9463746A23}"/>
                </a:ext>
              </a:extLst>
            </p:cNvPr>
            <p:cNvCxnSpPr/>
            <p:nvPr/>
          </p:nvCxnSpPr>
          <p:spPr>
            <a:xfrm>
              <a:off x="8109963" y="266176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1" name="Connector 25">
              <a:extLst>
                <a:ext uri="{FF2B5EF4-FFF2-40B4-BE49-F238E27FC236}">
                  <a16:creationId xmlns:a16="http://schemas.microsoft.com/office/drawing/2014/main" id="{99F87575-24E6-3F56-1E5F-DEDA47FC694B}"/>
                </a:ext>
              </a:extLst>
            </p:cNvPr>
            <p:cNvCxnSpPr/>
            <p:nvPr/>
          </p:nvCxnSpPr>
          <p:spPr>
            <a:xfrm flipH="1">
              <a:off x="7195563" y="266176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2" name="Connector 26">
              <a:extLst>
                <a:ext uri="{FF2B5EF4-FFF2-40B4-BE49-F238E27FC236}">
                  <a16:creationId xmlns:a16="http://schemas.microsoft.com/office/drawing/2014/main" id="{FC2EE364-B90E-B6CF-24BE-AAA8849963B4}"/>
                </a:ext>
              </a:extLst>
            </p:cNvPr>
            <p:cNvCxnSpPr/>
            <p:nvPr/>
          </p:nvCxnSpPr>
          <p:spPr>
            <a:xfrm>
              <a:off x="9024363" y="266176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3" name="Connector 27">
              <a:extLst>
                <a:ext uri="{FF2B5EF4-FFF2-40B4-BE49-F238E27FC236}">
                  <a16:creationId xmlns:a16="http://schemas.microsoft.com/office/drawing/2014/main" id="{E827A9DA-444D-CABB-7AE0-D27E936EE375}"/>
                </a:ext>
              </a:extLst>
            </p:cNvPr>
            <p:cNvCxnSpPr/>
            <p:nvPr/>
          </p:nvCxnSpPr>
          <p:spPr>
            <a:xfrm>
              <a:off x="9024363" y="266176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4" name="Connector 29">
              <a:extLst>
                <a:ext uri="{FF2B5EF4-FFF2-40B4-BE49-F238E27FC236}">
                  <a16:creationId xmlns:a16="http://schemas.microsoft.com/office/drawing/2014/main" id="{9B658C79-B4EF-1F1E-46FB-C1872E62DB54}"/>
                </a:ext>
              </a:extLst>
            </p:cNvPr>
            <p:cNvCxnSpPr/>
            <p:nvPr/>
          </p:nvCxnSpPr>
          <p:spPr>
            <a:xfrm flipH="1">
              <a:off x="8109963" y="266176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5" name="Connector 30">
              <a:extLst>
                <a:ext uri="{FF2B5EF4-FFF2-40B4-BE49-F238E27FC236}">
                  <a16:creationId xmlns:a16="http://schemas.microsoft.com/office/drawing/2014/main" id="{50DBC0F4-DB1B-0677-6EFC-CA49C6CBE0A5}"/>
                </a:ext>
              </a:extLst>
            </p:cNvPr>
            <p:cNvCxnSpPr/>
            <p:nvPr/>
          </p:nvCxnSpPr>
          <p:spPr>
            <a:xfrm>
              <a:off x="9938763" y="266176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6" name="Connector 31">
              <a:extLst>
                <a:ext uri="{FF2B5EF4-FFF2-40B4-BE49-F238E27FC236}">
                  <a16:creationId xmlns:a16="http://schemas.microsoft.com/office/drawing/2014/main" id="{553596FF-57E1-1CFC-6CD0-634563980BB8}"/>
                </a:ext>
              </a:extLst>
            </p:cNvPr>
            <p:cNvCxnSpPr/>
            <p:nvPr/>
          </p:nvCxnSpPr>
          <p:spPr>
            <a:xfrm>
              <a:off x="9938763" y="266176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7" name="Connector 33">
              <a:extLst>
                <a:ext uri="{FF2B5EF4-FFF2-40B4-BE49-F238E27FC236}">
                  <a16:creationId xmlns:a16="http://schemas.microsoft.com/office/drawing/2014/main" id="{3B4D78CB-AFCE-928A-8FC9-20915D1A7A69}"/>
                </a:ext>
              </a:extLst>
            </p:cNvPr>
            <p:cNvCxnSpPr/>
            <p:nvPr/>
          </p:nvCxnSpPr>
          <p:spPr>
            <a:xfrm flipH="1">
              <a:off x="9024363" y="266176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8" name="Connector 34">
              <a:extLst>
                <a:ext uri="{FF2B5EF4-FFF2-40B4-BE49-F238E27FC236}">
                  <a16:creationId xmlns:a16="http://schemas.microsoft.com/office/drawing/2014/main" id="{993684EE-8571-589B-BE91-BA81097BDAF0}"/>
                </a:ext>
              </a:extLst>
            </p:cNvPr>
            <p:cNvCxnSpPr/>
            <p:nvPr/>
          </p:nvCxnSpPr>
          <p:spPr>
            <a:xfrm>
              <a:off x="10853163" y="266176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9" name="Connector 35">
              <a:extLst>
                <a:ext uri="{FF2B5EF4-FFF2-40B4-BE49-F238E27FC236}">
                  <a16:creationId xmlns:a16="http://schemas.microsoft.com/office/drawing/2014/main" id="{A8E79FF2-37E0-1C70-B4C5-7D57F44A0D8E}"/>
                </a:ext>
              </a:extLst>
            </p:cNvPr>
            <p:cNvCxnSpPr/>
            <p:nvPr/>
          </p:nvCxnSpPr>
          <p:spPr>
            <a:xfrm flipH="1">
              <a:off x="9938763" y="266176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0" name="Connector 36">
              <a:extLst>
                <a:ext uri="{FF2B5EF4-FFF2-40B4-BE49-F238E27FC236}">
                  <a16:creationId xmlns:a16="http://schemas.microsoft.com/office/drawing/2014/main" id="{37170B2B-6709-57DA-2210-5C0E3E5E5055}"/>
                </a:ext>
              </a:extLst>
            </p:cNvPr>
            <p:cNvCxnSpPr/>
            <p:nvPr/>
          </p:nvCxnSpPr>
          <p:spPr>
            <a:xfrm>
              <a:off x="7195563" y="339328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1" name="Connector 37">
              <a:extLst>
                <a:ext uri="{FF2B5EF4-FFF2-40B4-BE49-F238E27FC236}">
                  <a16:creationId xmlns:a16="http://schemas.microsoft.com/office/drawing/2014/main" id="{A5044E72-05F5-9154-8E19-B7B2853163AD}"/>
                </a:ext>
              </a:extLst>
            </p:cNvPr>
            <p:cNvCxnSpPr/>
            <p:nvPr/>
          </p:nvCxnSpPr>
          <p:spPr>
            <a:xfrm>
              <a:off x="7195563" y="339328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2" name="Connector 39">
              <a:extLst>
                <a:ext uri="{FF2B5EF4-FFF2-40B4-BE49-F238E27FC236}">
                  <a16:creationId xmlns:a16="http://schemas.microsoft.com/office/drawing/2014/main" id="{CD60B046-83D2-9DB0-110C-627028D10806}"/>
                </a:ext>
              </a:extLst>
            </p:cNvPr>
            <p:cNvCxnSpPr/>
            <p:nvPr/>
          </p:nvCxnSpPr>
          <p:spPr>
            <a:xfrm>
              <a:off x="8109963" y="339328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3" name="Connector 40">
              <a:extLst>
                <a:ext uri="{FF2B5EF4-FFF2-40B4-BE49-F238E27FC236}">
                  <a16:creationId xmlns:a16="http://schemas.microsoft.com/office/drawing/2014/main" id="{9423D332-51E4-C22B-2199-1DE4102A428D}"/>
                </a:ext>
              </a:extLst>
            </p:cNvPr>
            <p:cNvCxnSpPr/>
            <p:nvPr/>
          </p:nvCxnSpPr>
          <p:spPr>
            <a:xfrm>
              <a:off x="8109963" y="339328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4" name="Connector 42">
              <a:extLst>
                <a:ext uri="{FF2B5EF4-FFF2-40B4-BE49-F238E27FC236}">
                  <a16:creationId xmlns:a16="http://schemas.microsoft.com/office/drawing/2014/main" id="{669A5B90-F7DD-D18C-5F9A-171F87F82870}"/>
                </a:ext>
              </a:extLst>
            </p:cNvPr>
            <p:cNvCxnSpPr/>
            <p:nvPr/>
          </p:nvCxnSpPr>
          <p:spPr>
            <a:xfrm flipH="1">
              <a:off x="7195563" y="339328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5" name="Connector 43">
              <a:extLst>
                <a:ext uri="{FF2B5EF4-FFF2-40B4-BE49-F238E27FC236}">
                  <a16:creationId xmlns:a16="http://schemas.microsoft.com/office/drawing/2014/main" id="{5A162DDD-DB9D-846D-DA9D-DA1649BE886D}"/>
                </a:ext>
              </a:extLst>
            </p:cNvPr>
            <p:cNvCxnSpPr/>
            <p:nvPr/>
          </p:nvCxnSpPr>
          <p:spPr>
            <a:xfrm>
              <a:off x="9024363" y="339328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6" name="Connector 44">
              <a:extLst>
                <a:ext uri="{FF2B5EF4-FFF2-40B4-BE49-F238E27FC236}">
                  <a16:creationId xmlns:a16="http://schemas.microsoft.com/office/drawing/2014/main" id="{CA53A5E0-4493-005B-3084-329BC7F18C17}"/>
                </a:ext>
              </a:extLst>
            </p:cNvPr>
            <p:cNvCxnSpPr/>
            <p:nvPr/>
          </p:nvCxnSpPr>
          <p:spPr>
            <a:xfrm>
              <a:off x="9024363" y="339328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7" name="Connector 46">
              <a:extLst>
                <a:ext uri="{FF2B5EF4-FFF2-40B4-BE49-F238E27FC236}">
                  <a16:creationId xmlns:a16="http://schemas.microsoft.com/office/drawing/2014/main" id="{0D2F60D5-06CA-5871-348C-8A0A76369109}"/>
                </a:ext>
              </a:extLst>
            </p:cNvPr>
            <p:cNvCxnSpPr/>
            <p:nvPr/>
          </p:nvCxnSpPr>
          <p:spPr>
            <a:xfrm flipH="1">
              <a:off x="8109963" y="339328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8" name="Connector 47">
              <a:extLst>
                <a:ext uri="{FF2B5EF4-FFF2-40B4-BE49-F238E27FC236}">
                  <a16:creationId xmlns:a16="http://schemas.microsoft.com/office/drawing/2014/main" id="{491D7A68-6940-BD32-CE0A-6931290555A8}"/>
                </a:ext>
              </a:extLst>
            </p:cNvPr>
            <p:cNvCxnSpPr/>
            <p:nvPr/>
          </p:nvCxnSpPr>
          <p:spPr>
            <a:xfrm>
              <a:off x="9938763" y="339328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9" name="Connector 48">
              <a:extLst>
                <a:ext uri="{FF2B5EF4-FFF2-40B4-BE49-F238E27FC236}">
                  <a16:creationId xmlns:a16="http://schemas.microsoft.com/office/drawing/2014/main" id="{33520ABD-34FC-9139-55F2-127E260608E2}"/>
                </a:ext>
              </a:extLst>
            </p:cNvPr>
            <p:cNvCxnSpPr/>
            <p:nvPr/>
          </p:nvCxnSpPr>
          <p:spPr>
            <a:xfrm>
              <a:off x="9938763" y="339328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0" name="Connector 50">
              <a:extLst>
                <a:ext uri="{FF2B5EF4-FFF2-40B4-BE49-F238E27FC236}">
                  <a16:creationId xmlns:a16="http://schemas.microsoft.com/office/drawing/2014/main" id="{E84B535B-8D07-183C-576D-E091F58ED4EC}"/>
                </a:ext>
              </a:extLst>
            </p:cNvPr>
            <p:cNvCxnSpPr/>
            <p:nvPr/>
          </p:nvCxnSpPr>
          <p:spPr>
            <a:xfrm flipH="1">
              <a:off x="9024363" y="339328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1" name="Connector 51">
              <a:extLst>
                <a:ext uri="{FF2B5EF4-FFF2-40B4-BE49-F238E27FC236}">
                  <a16:creationId xmlns:a16="http://schemas.microsoft.com/office/drawing/2014/main" id="{F30650EB-132B-466B-98D8-8B35AC42A230}"/>
                </a:ext>
              </a:extLst>
            </p:cNvPr>
            <p:cNvCxnSpPr/>
            <p:nvPr/>
          </p:nvCxnSpPr>
          <p:spPr>
            <a:xfrm>
              <a:off x="10853163" y="339328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2" name="Connector 52">
              <a:extLst>
                <a:ext uri="{FF2B5EF4-FFF2-40B4-BE49-F238E27FC236}">
                  <a16:creationId xmlns:a16="http://schemas.microsoft.com/office/drawing/2014/main" id="{62568096-313B-629D-D354-0506844F572F}"/>
                </a:ext>
              </a:extLst>
            </p:cNvPr>
            <p:cNvCxnSpPr/>
            <p:nvPr/>
          </p:nvCxnSpPr>
          <p:spPr>
            <a:xfrm flipH="1">
              <a:off x="9938763" y="339328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3" name="Connector 53">
              <a:extLst>
                <a:ext uri="{FF2B5EF4-FFF2-40B4-BE49-F238E27FC236}">
                  <a16:creationId xmlns:a16="http://schemas.microsoft.com/office/drawing/2014/main" id="{A4A58648-71A3-D87B-5B61-AE4D2285B7D6}"/>
                </a:ext>
              </a:extLst>
            </p:cNvPr>
            <p:cNvCxnSpPr/>
            <p:nvPr/>
          </p:nvCxnSpPr>
          <p:spPr>
            <a:xfrm>
              <a:off x="7195563" y="412480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4" name="Connector 54">
              <a:extLst>
                <a:ext uri="{FF2B5EF4-FFF2-40B4-BE49-F238E27FC236}">
                  <a16:creationId xmlns:a16="http://schemas.microsoft.com/office/drawing/2014/main" id="{D9259D0E-DD29-5D07-E690-83FEB8BE85C6}"/>
                </a:ext>
              </a:extLst>
            </p:cNvPr>
            <p:cNvCxnSpPr/>
            <p:nvPr/>
          </p:nvCxnSpPr>
          <p:spPr>
            <a:xfrm>
              <a:off x="7195563" y="412480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5" name="Connector 56">
              <a:extLst>
                <a:ext uri="{FF2B5EF4-FFF2-40B4-BE49-F238E27FC236}">
                  <a16:creationId xmlns:a16="http://schemas.microsoft.com/office/drawing/2014/main" id="{70B0E484-C039-155D-65C4-A5381E8CA9D2}"/>
                </a:ext>
              </a:extLst>
            </p:cNvPr>
            <p:cNvCxnSpPr/>
            <p:nvPr/>
          </p:nvCxnSpPr>
          <p:spPr>
            <a:xfrm>
              <a:off x="8109963" y="412480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6" name="Connector 57">
              <a:extLst>
                <a:ext uri="{FF2B5EF4-FFF2-40B4-BE49-F238E27FC236}">
                  <a16:creationId xmlns:a16="http://schemas.microsoft.com/office/drawing/2014/main" id="{A2B931E6-554A-1449-7FC4-5E6E5950CCB1}"/>
                </a:ext>
              </a:extLst>
            </p:cNvPr>
            <p:cNvCxnSpPr/>
            <p:nvPr/>
          </p:nvCxnSpPr>
          <p:spPr>
            <a:xfrm>
              <a:off x="8109963" y="412480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7" name="Connector 59">
              <a:extLst>
                <a:ext uri="{FF2B5EF4-FFF2-40B4-BE49-F238E27FC236}">
                  <a16:creationId xmlns:a16="http://schemas.microsoft.com/office/drawing/2014/main" id="{0AC7263E-262C-D9EE-283B-01545565EA42}"/>
                </a:ext>
              </a:extLst>
            </p:cNvPr>
            <p:cNvCxnSpPr/>
            <p:nvPr/>
          </p:nvCxnSpPr>
          <p:spPr>
            <a:xfrm flipH="1">
              <a:off x="7195563" y="412480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8" name="Connector 60">
              <a:extLst>
                <a:ext uri="{FF2B5EF4-FFF2-40B4-BE49-F238E27FC236}">
                  <a16:creationId xmlns:a16="http://schemas.microsoft.com/office/drawing/2014/main" id="{9B11F8DD-39EE-454C-0837-CE2F91AC62D2}"/>
                </a:ext>
              </a:extLst>
            </p:cNvPr>
            <p:cNvCxnSpPr/>
            <p:nvPr/>
          </p:nvCxnSpPr>
          <p:spPr>
            <a:xfrm>
              <a:off x="9024363" y="412480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9" name="Connector 61">
              <a:extLst>
                <a:ext uri="{FF2B5EF4-FFF2-40B4-BE49-F238E27FC236}">
                  <a16:creationId xmlns:a16="http://schemas.microsoft.com/office/drawing/2014/main" id="{5ADFF8CA-8171-EB8D-126A-6591B117F353}"/>
                </a:ext>
              </a:extLst>
            </p:cNvPr>
            <p:cNvCxnSpPr/>
            <p:nvPr/>
          </p:nvCxnSpPr>
          <p:spPr>
            <a:xfrm>
              <a:off x="9024363" y="412480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0" name="Connector 63">
              <a:extLst>
                <a:ext uri="{FF2B5EF4-FFF2-40B4-BE49-F238E27FC236}">
                  <a16:creationId xmlns:a16="http://schemas.microsoft.com/office/drawing/2014/main" id="{5D9C8F55-8309-90D7-5A13-41AC1D4FA720}"/>
                </a:ext>
              </a:extLst>
            </p:cNvPr>
            <p:cNvCxnSpPr/>
            <p:nvPr/>
          </p:nvCxnSpPr>
          <p:spPr>
            <a:xfrm flipH="1">
              <a:off x="8109963" y="412480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1" name="Connector 64">
              <a:extLst>
                <a:ext uri="{FF2B5EF4-FFF2-40B4-BE49-F238E27FC236}">
                  <a16:creationId xmlns:a16="http://schemas.microsoft.com/office/drawing/2014/main" id="{5BE9CF63-15E1-3C17-4F56-9FD646B31749}"/>
                </a:ext>
              </a:extLst>
            </p:cNvPr>
            <p:cNvCxnSpPr/>
            <p:nvPr/>
          </p:nvCxnSpPr>
          <p:spPr>
            <a:xfrm>
              <a:off x="9938763" y="412480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2" name="Connector 65">
              <a:extLst>
                <a:ext uri="{FF2B5EF4-FFF2-40B4-BE49-F238E27FC236}">
                  <a16:creationId xmlns:a16="http://schemas.microsoft.com/office/drawing/2014/main" id="{D54725D5-9964-FDEC-67A0-F86DEE280744}"/>
                </a:ext>
              </a:extLst>
            </p:cNvPr>
            <p:cNvCxnSpPr/>
            <p:nvPr/>
          </p:nvCxnSpPr>
          <p:spPr>
            <a:xfrm>
              <a:off x="9938763" y="412480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3" name="Connector 67">
              <a:extLst>
                <a:ext uri="{FF2B5EF4-FFF2-40B4-BE49-F238E27FC236}">
                  <a16:creationId xmlns:a16="http://schemas.microsoft.com/office/drawing/2014/main" id="{485FC308-DB90-B1E2-54A4-A134430230D2}"/>
                </a:ext>
              </a:extLst>
            </p:cNvPr>
            <p:cNvCxnSpPr/>
            <p:nvPr/>
          </p:nvCxnSpPr>
          <p:spPr>
            <a:xfrm flipH="1">
              <a:off x="9024363" y="412480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4" name="Connector 68">
              <a:extLst>
                <a:ext uri="{FF2B5EF4-FFF2-40B4-BE49-F238E27FC236}">
                  <a16:creationId xmlns:a16="http://schemas.microsoft.com/office/drawing/2014/main" id="{FE35A8D4-015F-7892-5B62-96F701BC8CB2}"/>
                </a:ext>
              </a:extLst>
            </p:cNvPr>
            <p:cNvCxnSpPr/>
            <p:nvPr/>
          </p:nvCxnSpPr>
          <p:spPr>
            <a:xfrm>
              <a:off x="10853163" y="4124804"/>
              <a:ext cx="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5" name="Connector 69">
              <a:extLst>
                <a:ext uri="{FF2B5EF4-FFF2-40B4-BE49-F238E27FC236}">
                  <a16:creationId xmlns:a16="http://schemas.microsoft.com/office/drawing/2014/main" id="{31FEB303-4A1A-14A5-EBDE-87A644FECF22}"/>
                </a:ext>
              </a:extLst>
            </p:cNvPr>
            <p:cNvCxnSpPr/>
            <p:nvPr/>
          </p:nvCxnSpPr>
          <p:spPr>
            <a:xfrm flipH="1">
              <a:off x="9938763" y="4124804"/>
              <a:ext cx="914400" cy="73152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6" name="Connector 70">
              <a:extLst>
                <a:ext uri="{FF2B5EF4-FFF2-40B4-BE49-F238E27FC236}">
                  <a16:creationId xmlns:a16="http://schemas.microsoft.com/office/drawing/2014/main" id="{04D1E1E2-CFCE-86D5-FD00-49270F919ACA}"/>
                </a:ext>
              </a:extLst>
            </p:cNvPr>
            <p:cNvCxnSpPr/>
            <p:nvPr/>
          </p:nvCxnSpPr>
          <p:spPr>
            <a:xfrm>
              <a:off x="7195563" y="485632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7" name="Connector 71">
              <a:extLst>
                <a:ext uri="{FF2B5EF4-FFF2-40B4-BE49-F238E27FC236}">
                  <a16:creationId xmlns:a16="http://schemas.microsoft.com/office/drawing/2014/main" id="{D5575D87-4AF3-A9A9-580D-C2D1ED3CABF4}"/>
                </a:ext>
              </a:extLst>
            </p:cNvPr>
            <p:cNvCxnSpPr/>
            <p:nvPr/>
          </p:nvCxnSpPr>
          <p:spPr>
            <a:xfrm>
              <a:off x="8109963" y="485632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8" name="Connector 72">
              <a:extLst>
                <a:ext uri="{FF2B5EF4-FFF2-40B4-BE49-F238E27FC236}">
                  <a16:creationId xmlns:a16="http://schemas.microsoft.com/office/drawing/2014/main" id="{362F904F-FEED-5B75-D61D-15B6FC46C3B6}"/>
                </a:ext>
              </a:extLst>
            </p:cNvPr>
            <p:cNvCxnSpPr/>
            <p:nvPr/>
          </p:nvCxnSpPr>
          <p:spPr>
            <a:xfrm>
              <a:off x="9024363" y="485632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9" name="Connector 73">
              <a:extLst>
                <a:ext uri="{FF2B5EF4-FFF2-40B4-BE49-F238E27FC236}">
                  <a16:creationId xmlns:a16="http://schemas.microsoft.com/office/drawing/2014/main" id="{488CAFC5-CD56-F42B-7D4A-6EDD36C8C167}"/>
                </a:ext>
              </a:extLst>
            </p:cNvPr>
            <p:cNvCxnSpPr/>
            <p:nvPr/>
          </p:nvCxnSpPr>
          <p:spPr>
            <a:xfrm>
              <a:off x="9938763" y="4856324"/>
              <a:ext cx="914400" cy="0"/>
            </a:xfrm>
            <a:prstGeom prst="lin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89FC749A-7666-9378-B3F0-E82B2E21E44B}"/>
                </a:ext>
              </a:extLst>
            </p:cNvPr>
            <p:cNvSpPr/>
            <p:nvPr/>
          </p:nvSpPr>
          <p:spPr>
            <a:xfrm>
              <a:off x="7131555" y="186623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E334D3AE-EA02-69C0-1312-AC10A337D70B}"/>
                </a:ext>
              </a:extLst>
            </p:cNvPr>
            <p:cNvSpPr/>
            <p:nvPr/>
          </p:nvSpPr>
          <p:spPr>
            <a:xfrm>
              <a:off x="8045955" y="186623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F4E882D1-A668-2A72-8079-2A4FE3D2A288}"/>
                </a:ext>
              </a:extLst>
            </p:cNvPr>
            <p:cNvSpPr/>
            <p:nvPr/>
          </p:nvSpPr>
          <p:spPr>
            <a:xfrm>
              <a:off x="8960355" y="186623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89302A1C-AC89-A158-0283-ECB2429FA683}"/>
                </a:ext>
              </a:extLst>
            </p:cNvPr>
            <p:cNvSpPr/>
            <p:nvPr/>
          </p:nvSpPr>
          <p:spPr>
            <a:xfrm>
              <a:off x="9874755" y="186623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ED340DE-303A-EA09-2AB3-30CC4E846341}"/>
                </a:ext>
              </a:extLst>
            </p:cNvPr>
            <p:cNvSpPr/>
            <p:nvPr/>
          </p:nvSpPr>
          <p:spPr>
            <a:xfrm>
              <a:off x="10789155" y="186623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5D65E66A-C4B9-D58E-55FF-EF8014631B13}"/>
                </a:ext>
              </a:extLst>
            </p:cNvPr>
            <p:cNvSpPr/>
            <p:nvPr/>
          </p:nvSpPr>
          <p:spPr>
            <a:xfrm>
              <a:off x="7131555" y="259775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A8F73C9D-1942-7900-3D96-EFDE8357ED0A}"/>
                </a:ext>
              </a:extLst>
            </p:cNvPr>
            <p:cNvSpPr/>
            <p:nvPr/>
          </p:nvSpPr>
          <p:spPr>
            <a:xfrm>
              <a:off x="8045955" y="259775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F05195D9-497C-40F6-C235-DFD02321217D}"/>
                </a:ext>
              </a:extLst>
            </p:cNvPr>
            <p:cNvSpPr/>
            <p:nvPr/>
          </p:nvSpPr>
          <p:spPr>
            <a:xfrm>
              <a:off x="8960355" y="259775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6D2B873-2A38-070E-229B-5C63090C6E91}"/>
                </a:ext>
              </a:extLst>
            </p:cNvPr>
            <p:cNvSpPr/>
            <p:nvPr/>
          </p:nvSpPr>
          <p:spPr>
            <a:xfrm>
              <a:off x="9874755" y="259775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DFA4179-212A-C6CA-1519-A2C227A148FD}"/>
                </a:ext>
              </a:extLst>
            </p:cNvPr>
            <p:cNvSpPr/>
            <p:nvPr/>
          </p:nvSpPr>
          <p:spPr>
            <a:xfrm>
              <a:off x="10789155" y="259775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8DF7DE8-DB49-AED8-24E8-05FFB0555831}"/>
                </a:ext>
              </a:extLst>
            </p:cNvPr>
            <p:cNvSpPr/>
            <p:nvPr/>
          </p:nvSpPr>
          <p:spPr>
            <a:xfrm>
              <a:off x="7131555" y="332927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3289A4A-9968-38C5-63D9-ED26BF21841D}"/>
                </a:ext>
              </a:extLst>
            </p:cNvPr>
            <p:cNvSpPr/>
            <p:nvPr/>
          </p:nvSpPr>
          <p:spPr>
            <a:xfrm>
              <a:off x="8045955" y="332927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D904FA2A-9A7E-9812-8D93-5FDBF2F406DB}"/>
                </a:ext>
              </a:extLst>
            </p:cNvPr>
            <p:cNvSpPr/>
            <p:nvPr/>
          </p:nvSpPr>
          <p:spPr>
            <a:xfrm>
              <a:off x="8960355" y="332927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4424AF16-F020-37FE-D9BC-A952BBE3020A}"/>
                </a:ext>
              </a:extLst>
            </p:cNvPr>
            <p:cNvSpPr/>
            <p:nvPr/>
          </p:nvSpPr>
          <p:spPr>
            <a:xfrm>
              <a:off x="9874755" y="332927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C673EC72-F935-73FC-6637-CB33DE965036}"/>
                </a:ext>
              </a:extLst>
            </p:cNvPr>
            <p:cNvSpPr/>
            <p:nvPr/>
          </p:nvSpPr>
          <p:spPr>
            <a:xfrm>
              <a:off x="10789155" y="332927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B26AFA15-FF53-C116-7ADE-8C6AECA8704F}"/>
                </a:ext>
              </a:extLst>
            </p:cNvPr>
            <p:cNvSpPr/>
            <p:nvPr/>
          </p:nvSpPr>
          <p:spPr>
            <a:xfrm>
              <a:off x="7131555" y="406079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386261AA-FE83-6202-7576-00E62DDA8201}"/>
                </a:ext>
              </a:extLst>
            </p:cNvPr>
            <p:cNvSpPr/>
            <p:nvPr/>
          </p:nvSpPr>
          <p:spPr>
            <a:xfrm>
              <a:off x="8045955" y="406079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3EE78B85-D830-D110-692F-18395DC216F8}"/>
                </a:ext>
              </a:extLst>
            </p:cNvPr>
            <p:cNvSpPr/>
            <p:nvPr/>
          </p:nvSpPr>
          <p:spPr>
            <a:xfrm>
              <a:off x="8960355" y="406079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BBC08583-434C-F2C6-29F1-492DFE04C3FE}"/>
                </a:ext>
              </a:extLst>
            </p:cNvPr>
            <p:cNvSpPr/>
            <p:nvPr/>
          </p:nvSpPr>
          <p:spPr>
            <a:xfrm>
              <a:off x="9874755" y="406079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B9A65B89-D4AB-C2DA-8B79-4002EFF3781B}"/>
                </a:ext>
              </a:extLst>
            </p:cNvPr>
            <p:cNvSpPr/>
            <p:nvPr/>
          </p:nvSpPr>
          <p:spPr>
            <a:xfrm>
              <a:off x="10789155" y="406079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A698C48B-E4B7-B6EF-F96F-01042A3B1F6B}"/>
                </a:ext>
              </a:extLst>
            </p:cNvPr>
            <p:cNvSpPr/>
            <p:nvPr/>
          </p:nvSpPr>
          <p:spPr>
            <a:xfrm>
              <a:off x="7131555" y="479231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A2429427-6B9D-0DBF-5B8C-2EDF3E23DDB5}"/>
                </a:ext>
              </a:extLst>
            </p:cNvPr>
            <p:cNvSpPr/>
            <p:nvPr/>
          </p:nvSpPr>
          <p:spPr>
            <a:xfrm>
              <a:off x="8045955" y="479231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A2B90FEE-15EA-77A9-36F8-08F25B2D7C83}"/>
                </a:ext>
              </a:extLst>
            </p:cNvPr>
            <p:cNvSpPr/>
            <p:nvPr/>
          </p:nvSpPr>
          <p:spPr>
            <a:xfrm>
              <a:off x="8960355" y="479231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F84DDE08-6E8D-FA7C-8625-A4F3F35B2817}"/>
                </a:ext>
              </a:extLst>
            </p:cNvPr>
            <p:cNvSpPr/>
            <p:nvPr/>
          </p:nvSpPr>
          <p:spPr>
            <a:xfrm>
              <a:off x="9874755" y="479231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EAE08D53-199A-60D7-D881-94CD70D4C912}"/>
                </a:ext>
              </a:extLst>
            </p:cNvPr>
            <p:cNvSpPr/>
            <p:nvPr/>
          </p:nvSpPr>
          <p:spPr>
            <a:xfrm>
              <a:off x="10789155" y="4792316"/>
              <a:ext cx="128016" cy="128016"/>
            </a:xfrm>
            <a:prstGeom prst="ellipse">
              <a:avLst/>
            </a:prstGeom>
            <a:grpFill/>
            <a:ln w="28575">
              <a:solidFill>
                <a:schemeClr val="tx2">
                  <a:lumMod val="75000"/>
                  <a:lumOff val="25000"/>
                  <a:alpha val="3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E4463B-7150-95C3-31C5-0734BA2FEC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387" y="1847852"/>
                <a:ext cx="5714741" cy="418918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/>
                  <a:t>Faces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are nodes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algn="just"/>
                <a:r>
                  <a:rPr lang="en-US" sz="2400" dirty="0"/>
                  <a:t>Adjacent faces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are connected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just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E4463B-7150-95C3-31C5-0734BA2FEC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387" y="1847852"/>
                <a:ext cx="5714741" cy="4189185"/>
              </a:xfrm>
              <a:blipFill>
                <a:blip r:embed="rId4"/>
                <a:stretch>
                  <a:fillRect l="-1494" t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0B6D9-8EE0-CFFD-EE68-36350F6F78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C00000"/>
                    </a:solidFill>
                  </a:rPr>
                  <a:t>dual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0B6D9-8EE0-CFFD-EE68-36350F6F7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41F27-2A4D-DAC0-07FF-D02A2208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F1EE2051-D472-4FDB-809E-BB5E057F4605}"/>
              </a:ext>
            </a:extLst>
          </p:cNvPr>
          <p:cNvGrpSpPr/>
          <p:nvPr/>
        </p:nvGrpSpPr>
        <p:grpSpPr>
          <a:xfrm>
            <a:off x="6915830" y="1704996"/>
            <a:ext cx="4139982" cy="3412399"/>
            <a:chOff x="6915830" y="1699916"/>
            <a:chExt cx="4139982" cy="3412399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706A7A7-55A2-69C3-EA4D-6CC2ABFBF033}"/>
                </a:ext>
              </a:extLst>
            </p:cNvPr>
            <p:cNvSpPr/>
            <p:nvPr/>
          </p:nvSpPr>
          <p:spPr>
            <a:xfrm>
              <a:off x="7419527" y="429853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8E21092-1F5B-C1B5-6D9A-43BD81B4CC51}"/>
                </a:ext>
              </a:extLst>
            </p:cNvPr>
            <p:cNvSpPr/>
            <p:nvPr/>
          </p:nvSpPr>
          <p:spPr>
            <a:xfrm>
              <a:off x="7700737" y="459208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A147FED-AB4E-BA77-4C65-8536DB5AA0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28795" y="4425156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F26F2EB-9868-412D-700E-4936846EC75D}"/>
                </a:ext>
              </a:extLst>
            </p:cNvPr>
            <p:cNvSpPr/>
            <p:nvPr/>
          </p:nvSpPr>
          <p:spPr>
            <a:xfrm>
              <a:off x="8276922" y="429853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C0B91A2-ECC2-A711-2257-E64AA4A678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8753" y="4425156"/>
              <a:ext cx="466917" cy="24828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CC32351-C8D7-E776-74E7-CC2FD792A6AA}"/>
                </a:ext>
              </a:extLst>
            </p:cNvPr>
            <p:cNvSpPr/>
            <p:nvPr/>
          </p:nvSpPr>
          <p:spPr>
            <a:xfrm>
              <a:off x="7464120" y="349245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4D0B2EE-F36A-0281-96CC-1D9651F03271}"/>
                </a:ext>
              </a:extLst>
            </p:cNvPr>
            <p:cNvSpPr/>
            <p:nvPr/>
          </p:nvSpPr>
          <p:spPr>
            <a:xfrm>
              <a:off x="7745330" y="378600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7DE0D45-00C7-0FC0-5088-D190FC1367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87034" y="3601725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AE47430-EEBF-D125-571E-311FF021B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3535" y="3912623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3132BB7-694E-8163-3AE0-761E432F537A}"/>
                </a:ext>
              </a:extLst>
            </p:cNvPr>
            <p:cNvSpPr/>
            <p:nvPr/>
          </p:nvSpPr>
          <p:spPr>
            <a:xfrm>
              <a:off x="8364635" y="3592572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BCE788B-AD90-3630-065F-7BED817269BC}"/>
                </a:ext>
              </a:extLst>
            </p:cNvPr>
            <p:cNvSpPr/>
            <p:nvPr/>
          </p:nvSpPr>
          <p:spPr>
            <a:xfrm>
              <a:off x="8645845" y="3868772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6B4A5B6-EAB7-ABEA-BFB6-53EA8DE1CCF7}"/>
                </a:ext>
              </a:extLst>
            </p:cNvPr>
            <p:cNvCxnSpPr>
              <a:cxnSpLocks/>
              <a:endCxn id="108" idx="5"/>
            </p:cNvCxnSpPr>
            <p:nvPr/>
          </p:nvCxnSpPr>
          <p:spPr>
            <a:xfrm flipH="1" flipV="1">
              <a:off x="8473903" y="3701840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852790C-4A4D-0B50-93EF-7FB7A336990A}"/>
                </a:ext>
              </a:extLst>
            </p:cNvPr>
            <p:cNvSpPr/>
            <p:nvPr/>
          </p:nvSpPr>
          <p:spPr>
            <a:xfrm>
              <a:off x="9222030" y="3575223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2759B67-2C3E-C9A5-EF39-227FBD82D4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3861" y="3701840"/>
              <a:ext cx="466917" cy="24828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11DA654-67E2-21D2-2DBD-61CD75C3DAB7}"/>
                </a:ext>
              </a:extLst>
            </p:cNvPr>
            <p:cNvSpPr/>
            <p:nvPr/>
          </p:nvSpPr>
          <p:spPr>
            <a:xfrm>
              <a:off x="8409228" y="276914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CD3CEBD-37C3-5D86-A594-EAAF613AEE34}"/>
                </a:ext>
              </a:extLst>
            </p:cNvPr>
            <p:cNvSpPr/>
            <p:nvPr/>
          </p:nvSpPr>
          <p:spPr>
            <a:xfrm>
              <a:off x="8690438" y="306269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C64B2D1-64EF-EDE1-2358-AB999FA24D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32142" y="2878409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57479D1-AC4F-5EA3-C41E-5C3A6E9FEA72}"/>
                </a:ext>
              </a:extLst>
            </p:cNvPr>
            <p:cNvCxnSpPr>
              <a:cxnSpLocks/>
              <a:stCxn id="108" idx="0"/>
            </p:cNvCxnSpPr>
            <p:nvPr/>
          </p:nvCxnSpPr>
          <p:spPr>
            <a:xfrm flipV="1">
              <a:off x="8428643" y="3189307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6C3E8B6-5E02-3865-85FB-0AF8D9AB56D9}"/>
                </a:ext>
              </a:extLst>
            </p:cNvPr>
            <p:cNvCxnSpPr>
              <a:cxnSpLocks/>
              <a:stCxn id="103" idx="6"/>
              <a:endCxn id="108" idx="2"/>
            </p:cNvCxnSpPr>
            <p:nvPr/>
          </p:nvCxnSpPr>
          <p:spPr>
            <a:xfrm flipV="1">
              <a:off x="7873346" y="3656580"/>
              <a:ext cx="491289" cy="19343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0AE3525-0B62-225D-EFA8-433AC395E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4938" y="4014137"/>
              <a:ext cx="304915" cy="36575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E39DEBB-7911-6B06-C756-50DE054317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81120" y="2997517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17FF594-F2F1-BB5B-AE46-4E2382EBA9EA}"/>
                </a:ext>
              </a:extLst>
            </p:cNvPr>
            <p:cNvSpPr/>
            <p:nvPr/>
          </p:nvSpPr>
          <p:spPr>
            <a:xfrm>
              <a:off x="10129247" y="287090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3775024-9528-C35C-FC93-86B1FB30F2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81078" y="2997517"/>
              <a:ext cx="466917" cy="24828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E5D1CBB-4630-892F-7833-BE57C0C80E2E}"/>
                </a:ext>
              </a:extLst>
            </p:cNvPr>
            <p:cNvSpPr/>
            <p:nvPr/>
          </p:nvSpPr>
          <p:spPr>
            <a:xfrm>
              <a:off x="9316445" y="206481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888B4B7-B076-2202-90A9-AD7000EE573C}"/>
                </a:ext>
              </a:extLst>
            </p:cNvPr>
            <p:cNvSpPr/>
            <p:nvPr/>
          </p:nvSpPr>
          <p:spPr>
            <a:xfrm>
              <a:off x="9597655" y="235836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5F1F4DA-DB1C-D8F5-2865-845CA915D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5860" y="2484984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2B8A74D-72BB-82B3-DF06-2344FC8810A1}"/>
                </a:ext>
              </a:extLst>
            </p:cNvPr>
            <p:cNvSpPr/>
            <p:nvPr/>
          </p:nvSpPr>
          <p:spPr>
            <a:xfrm>
              <a:off x="10498170" y="245124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ADC0D64-78B1-EDBC-CE38-1DB930E24D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26228" y="2274201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67D876F-8F11-83D8-E611-9A044FB62B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6186" y="2358202"/>
              <a:ext cx="389477" cy="1642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C543D90-6D98-8B2E-BDFB-FC7EEA3FCA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0968" y="1761668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928BC89-4D6C-A8F8-ED9B-DAD3B2C7B005}"/>
                </a:ext>
              </a:extLst>
            </p:cNvPr>
            <p:cNvCxnSpPr>
              <a:cxnSpLocks/>
              <a:stCxn id="130" idx="6"/>
            </p:cNvCxnSpPr>
            <p:nvPr/>
          </p:nvCxnSpPr>
          <p:spPr>
            <a:xfrm flipV="1">
              <a:off x="9725671" y="2228941"/>
              <a:ext cx="491289" cy="19343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1E35C3D-B6C4-5B02-63EE-EBED72A2DDE7}"/>
                </a:ext>
              </a:extLst>
            </p:cNvPr>
            <p:cNvSpPr/>
            <p:nvPr/>
          </p:nvSpPr>
          <p:spPr>
            <a:xfrm>
              <a:off x="9558513" y="316925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9426C70-4038-4096-5E86-4DD58D2739A7}"/>
                </a:ext>
              </a:extLst>
            </p:cNvPr>
            <p:cNvSpPr/>
            <p:nvPr/>
          </p:nvSpPr>
          <p:spPr>
            <a:xfrm>
              <a:off x="9303184" y="286750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94A44BD-A5F7-4095-8801-7F9B5713DE55}"/>
                </a:ext>
              </a:extLst>
            </p:cNvPr>
            <p:cNvSpPr/>
            <p:nvPr/>
          </p:nvSpPr>
          <p:spPr>
            <a:xfrm>
              <a:off x="10203938" y="216979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C1C0918-FE37-63E7-83B6-905277D9001F}"/>
                </a:ext>
              </a:extLst>
            </p:cNvPr>
            <p:cNvCxnSpPr>
              <a:cxnSpLocks/>
              <a:stCxn id="127" idx="6"/>
              <a:endCxn id="132" idx="4"/>
            </p:cNvCxnSpPr>
            <p:nvPr/>
          </p:nvCxnSpPr>
          <p:spPr>
            <a:xfrm flipV="1">
              <a:off x="10257263" y="2579262"/>
              <a:ext cx="304915" cy="35564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7DCFBA9-0EDA-4A8B-8FBA-E2DA46BB1E39}"/>
                </a:ext>
              </a:extLst>
            </p:cNvPr>
            <p:cNvCxnSpPr>
              <a:cxnSpLocks/>
              <a:stCxn id="114" idx="6"/>
              <a:endCxn id="141" idx="2"/>
            </p:cNvCxnSpPr>
            <p:nvPr/>
          </p:nvCxnSpPr>
          <p:spPr>
            <a:xfrm flipV="1">
              <a:off x="8818454" y="2931512"/>
              <a:ext cx="484730" cy="1951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3C62DA0-14B0-79A5-F2CB-86FBB6B79BC7}"/>
                </a:ext>
              </a:extLst>
            </p:cNvPr>
            <p:cNvCxnSpPr>
              <a:cxnSpLocks/>
              <a:stCxn id="111" idx="6"/>
              <a:endCxn id="140" idx="4"/>
            </p:cNvCxnSpPr>
            <p:nvPr/>
          </p:nvCxnSpPr>
          <p:spPr>
            <a:xfrm flipV="1">
              <a:off x="9350046" y="3297272"/>
              <a:ext cx="272475" cy="34195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085E7D8-7AC3-C9AE-F02C-A067AB4B12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4244" y="2404239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4244E9B-BC74-B2E6-91DD-45B71CA672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8947" y="2871512"/>
              <a:ext cx="491289" cy="19343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BA2AF7C-9FA8-66E2-B410-DA5D845D0C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1461" y="1699916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438947B-BB1A-427A-FD60-A80FA9D627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4055" y="2146444"/>
              <a:ext cx="471084" cy="1951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B04E914-E481-2037-55DC-F7B2A8A300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392" y="3574762"/>
              <a:ext cx="466917" cy="24828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0A9F233-8C67-6C70-4661-660AF4B1E68E}"/>
                </a:ext>
              </a:extLst>
            </p:cNvPr>
            <p:cNvCxnSpPr>
              <a:cxnSpLocks/>
              <a:endCxn id="113" idx="3"/>
            </p:cNvCxnSpPr>
            <p:nvPr/>
          </p:nvCxnSpPr>
          <p:spPr>
            <a:xfrm flipV="1">
              <a:off x="7920578" y="2878409"/>
              <a:ext cx="507398" cy="24812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E16EBF3-F8A8-CF27-A817-BB11C9FB2F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1655" y="3190540"/>
              <a:ext cx="304915" cy="36575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114C9937-68DC-C05D-F81E-8AD238EBCEDD}"/>
                </a:ext>
              </a:extLst>
            </p:cNvPr>
            <p:cNvCxnSpPr>
              <a:cxnSpLocks/>
              <a:endCxn id="129" idx="2"/>
            </p:cNvCxnSpPr>
            <p:nvPr/>
          </p:nvCxnSpPr>
          <p:spPr>
            <a:xfrm flipV="1">
              <a:off x="8827795" y="2128826"/>
              <a:ext cx="488650" cy="29338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30F98D4-C1F0-36D5-A918-06235064A5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03980" y="1754698"/>
              <a:ext cx="225795" cy="35661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BA5B8EEE-AD3C-2E55-82FF-04CE868EB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6763" y="2473675"/>
              <a:ext cx="272475" cy="34195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58C3A287-67EF-8843-0055-FA4EDD73F9ED}"/>
                </a:ext>
              </a:extLst>
            </p:cNvPr>
            <p:cNvSpPr/>
            <p:nvPr/>
          </p:nvSpPr>
          <p:spPr>
            <a:xfrm>
              <a:off x="7821991" y="3118842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959245C-B708-D582-6A5A-A4AEFB91D037}"/>
                </a:ext>
              </a:extLst>
            </p:cNvPr>
            <p:cNvSpPr/>
            <p:nvPr/>
          </p:nvSpPr>
          <p:spPr>
            <a:xfrm>
              <a:off x="8736390" y="2412185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C7B4F8A-E760-7F6A-F15F-BF427AD6CE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392" y="4366419"/>
              <a:ext cx="466917" cy="24828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4E8C9AE-8643-F452-E166-8015F2529C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39359" y="2174086"/>
              <a:ext cx="235950" cy="31229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7E80011-8EE9-E6BD-9321-92F4E1A0086A}"/>
                </a:ext>
              </a:extLst>
            </p:cNvPr>
            <p:cNvCxnSpPr>
              <a:cxnSpLocks/>
              <a:stCxn id="179" idx="7"/>
            </p:cNvCxnSpPr>
            <p:nvPr/>
          </p:nvCxnSpPr>
          <p:spPr>
            <a:xfrm flipV="1">
              <a:off x="9335916" y="3971447"/>
              <a:ext cx="150626" cy="37784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0D97DCF-444F-BFAB-E6BD-3655C488293D}"/>
                </a:ext>
              </a:extLst>
            </p:cNvPr>
            <p:cNvCxnSpPr>
              <a:cxnSpLocks/>
              <a:stCxn id="178" idx="6"/>
            </p:cNvCxnSpPr>
            <p:nvPr/>
          </p:nvCxnSpPr>
          <p:spPr>
            <a:xfrm flipV="1">
              <a:off x="8738616" y="4420059"/>
              <a:ext cx="529307" cy="2336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C28B718-1B3A-5E98-4E05-CB3204B0CF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216" y="3267124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CB4FB97-3810-8AAF-CA72-AE6DEF63D0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5810" y="3713652"/>
              <a:ext cx="471084" cy="1951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E18CAC2-2A32-AB3D-DBC0-F451F7414B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03069" y="2956226"/>
              <a:ext cx="235950" cy="31229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0E8C3D4-91BA-A070-9402-3E48961D49EC}"/>
                </a:ext>
              </a:extLst>
            </p:cNvPr>
            <p:cNvSpPr/>
            <p:nvPr/>
          </p:nvSpPr>
          <p:spPr>
            <a:xfrm>
              <a:off x="8610600" y="458975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874F684-2781-280B-2748-3FDF3C148F72}"/>
                </a:ext>
              </a:extLst>
            </p:cNvPr>
            <p:cNvSpPr/>
            <p:nvPr/>
          </p:nvSpPr>
          <p:spPr>
            <a:xfrm>
              <a:off x="9226648" y="433054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F3FCB1A-C2D5-1E51-9091-28B7EEDAB6F3}"/>
                </a:ext>
              </a:extLst>
            </p:cNvPr>
            <p:cNvSpPr/>
            <p:nvPr/>
          </p:nvSpPr>
          <p:spPr>
            <a:xfrm>
              <a:off x="9466725" y="387336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F7C347E1-4243-81F0-CA35-98054E18DBA7}"/>
                </a:ext>
              </a:extLst>
            </p:cNvPr>
            <p:cNvSpPr/>
            <p:nvPr/>
          </p:nvSpPr>
          <p:spPr>
            <a:xfrm>
              <a:off x="10373942" y="3169045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D2232D26-33F2-E991-C74C-52DEE263A51B}"/>
                </a:ext>
              </a:extLst>
            </p:cNvPr>
            <p:cNvSpPr/>
            <p:nvPr/>
          </p:nvSpPr>
          <p:spPr>
            <a:xfrm>
              <a:off x="10065825" y="3678182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86864C6-41B6-EF3F-E61A-F294DDDD3C6A}"/>
                </a:ext>
              </a:extLst>
            </p:cNvPr>
            <p:cNvCxnSpPr>
              <a:cxnSpLocks/>
              <a:endCxn id="97" idx="5"/>
            </p:cNvCxnSpPr>
            <p:nvPr/>
          </p:nvCxnSpPr>
          <p:spPr>
            <a:xfrm flipH="1" flipV="1">
              <a:off x="8386190" y="4407807"/>
              <a:ext cx="260951" cy="23477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28563FC-FC9C-D652-F59B-5442F399E6A8}"/>
                </a:ext>
              </a:extLst>
            </p:cNvPr>
            <p:cNvCxnSpPr>
              <a:cxnSpLocks/>
              <a:stCxn id="180" idx="2"/>
            </p:cNvCxnSpPr>
            <p:nvPr/>
          </p:nvCxnSpPr>
          <p:spPr>
            <a:xfrm flipH="1" flipV="1">
              <a:off x="9271852" y="3685731"/>
              <a:ext cx="194873" cy="25164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136423B-1B46-473D-D8C1-BD74B64C19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4202" y="4709050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C18C21F-BE09-F934-2805-D0EE82D3BCB7}"/>
                </a:ext>
              </a:extLst>
            </p:cNvPr>
            <p:cNvSpPr/>
            <p:nvPr/>
          </p:nvSpPr>
          <p:spPr>
            <a:xfrm>
              <a:off x="7438474" y="2814745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4588596-EB2D-0F47-2FA3-48DED4CFC9E0}"/>
                </a:ext>
              </a:extLst>
            </p:cNvPr>
            <p:cNvSpPr/>
            <p:nvPr/>
          </p:nvSpPr>
          <p:spPr>
            <a:xfrm>
              <a:off x="7764277" y="2284863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C37AB07-0323-0B78-7BBC-E389D3AC237F}"/>
                </a:ext>
              </a:extLst>
            </p:cNvPr>
            <p:cNvSpPr/>
            <p:nvPr/>
          </p:nvSpPr>
          <p:spPr>
            <a:xfrm>
              <a:off x="8363377" y="208967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640A3CF-938D-BBDB-AAAD-F5686F870051}"/>
                </a:ext>
              </a:extLst>
            </p:cNvPr>
            <p:cNvCxnSpPr>
              <a:cxnSpLocks/>
              <a:stCxn id="164" idx="2"/>
            </p:cNvCxnSpPr>
            <p:nvPr/>
          </p:nvCxnSpPr>
          <p:spPr>
            <a:xfrm flipH="1" flipV="1">
              <a:off x="7526697" y="2892605"/>
              <a:ext cx="295294" cy="29024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5EBEAF2E-C7FF-EB4E-3462-8950AD054489}"/>
                </a:ext>
              </a:extLst>
            </p:cNvPr>
            <p:cNvCxnSpPr>
              <a:cxnSpLocks/>
              <a:stCxn id="165" idx="2"/>
            </p:cNvCxnSpPr>
            <p:nvPr/>
          </p:nvCxnSpPr>
          <p:spPr>
            <a:xfrm flipH="1" flipV="1">
              <a:off x="8471805" y="2169289"/>
              <a:ext cx="264585" cy="30690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7D822BA8-07AB-8AF8-4113-C927BBC8C726}"/>
                </a:ext>
              </a:extLst>
            </p:cNvPr>
            <p:cNvSpPr/>
            <p:nvPr/>
          </p:nvSpPr>
          <p:spPr>
            <a:xfrm>
              <a:off x="7355519" y="210398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B6E1B19-2437-2FB8-D2F2-7019D3159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9527" y="1740957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DFD6A0F-550D-F91C-C482-DF3576C1AD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5830" y="2197477"/>
              <a:ext cx="491289" cy="19343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B731AE7B-7166-C71D-4756-C163881E2821}"/>
                </a:ext>
              </a:extLst>
            </p:cNvPr>
            <p:cNvCxnSpPr>
              <a:cxnSpLocks/>
              <a:stCxn id="197" idx="2"/>
            </p:cNvCxnSpPr>
            <p:nvPr/>
          </p:nvCxnSpPr>
          <p:spPr>
            <a:xfrm flipH="1" flipV="1">
              <a:off x="7468156" y="2169404"/>
              <a:ext cx="296121" cy="17946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43E32BBC-38E3-6938-C480-00A6877F94D2}"/>
                </a:ext>
              </a:extLst>
            </p:cNvPr>
            <p:cNvSpPr/>
            <p:nvPr/>
          </p:nvSpPr>
          <p:spPr>
            <a:xfrm>
              <a:off x="9579023" y="458975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1EC0DD93-9126-925E-6A63-CD6B1EC7BAC8}"/>
                </a:ext>
              </a:extLst>
            </p:cNvPr>
            <p:cNvCxnSpPr>
              <a:cxnSpLocks/>
              <a:stCxn id="211" idx="2"/>
            </p:cNvCxnSpPr>
            <p:nvPr/>
          </p:nvCxnSpPr>
          <p:spPr>
            <a:xfrm flipH="1" flipV="1">
              <a:off x="9227532" y="4421054"/>
              <a:ext cx="351491" cy="23270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2F0EC001-006E-A49A-5873-7AC9828FBA1D}"/>
                </a:ext>
              </a:extLst>
            </p:cNvPr>
            <p:cNvSpPr/>
            <p:nvPr/>
          </p:nvSpPr>
          <p:spPr>
            <a:xfrm>
              <a:off x="10140619" y="429853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9EFC988D-EB99-85F1-8D2F-BE71DBBD327B}"/>
                </a:ext>
              </a:extLst>
            </p:cNvPr>
            <p:cNvCxnSpPr>
              <a:cxnSpLocks/>
              <a:stCxn id="211" idx="6"/>
              <a:endCxn id="213" idx="3"/>
            </p:cNvCxnSpPr>
            <p:nvPr/>
          </p:nvCxnSpPr>
          <p:spPr>
            <a:xfrm flipV="1">
              <a:off x="9707039" y="4407807"/>
              <a:ext cx="452328" cy="24595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6A4BF293-2E85-077A-364E-B33F3C0A70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28561" y="3761041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9887E506-EA9D-A78B-0537-9A54CBF3F1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8519" y="3698907"/>
              <a:ext cx="582381" cy="31042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E9907C49-2C36-C41B-5C7D-7F0881FBB158}"/>
                </a:ext>
              </a:extLst>
            </p:cNvPr>
            <p:cNvSpPr/>
            <p:nvPr/>
          </p:nvSpPr>
          <p:spPr>
            <a:xfrm>
              <a:off x="10305954" y="393278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3179AF52-C8F2-F228-D176-A110746EF28C}"/>
                </a:ext>
              </a:extLst>
            </p:cNvPr>
            <p:cNvCxnSpPr>
              <a:cxnSpLocks/>
              <a:stCxn id="213" idx="6"/>
              <a:endCxn id="222" idx="4"/>
            </p:cNvCxnSpPr>
            <p:nvPr/>
          </p:nvCxnSpPr>
          <p:spPr>
            <a:xfrm flipV="1">
              <a:off x="10268635" y="4060796"/>
              <a:ext cx="101327" cy="30175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0133F0F4-BA85-4CEA-8313-2E63489C3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50254" y="3002470"/>
              <a:ext cx="523804" cy="2346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42EBE95-A842-A37D-D99E-8EE9567032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6891" y="4654692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8CFE76B-7B15-ABFE-9212-886F82208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41291" y="4691678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DA7084CE-BEF3-8F02-05DA-8D9D37E97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3487" y="4687829"/>
              <a:ext cx="221973" cy="42430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68F359D-E0DF-ADD0-2365-966A1D1580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84728" y="4430034"/>
              <a:ext cx="471084" cy="1951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92D2E4A0-3C5A-4EFA-9515-085AD1C34939}"/>
                </a:ext>
              </a:extLst>
            </p:cNvPr>
            <p:cNvSpPr/>
            <p:nvPr/>
          </p:nvSpPr>
          <p:spPr>
            <a:xfrm>
              <a:off x="10455643" y="458975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C19AB07-9FF8-6898-83A7-6A622FF91706}"/>
                </a:ext>
              </a:extLst>
            </p:cNvPr>
            <p:cNvCxnSpPr>
              <a:cxnSpLocks/>
              <a:stCxn id="248" idx="1"/>
            </p:cNvCxnSpPr>
            <p:nvPr/>
          </p:nvCxnSpPr>
          <p:spPr>
            <a:xfrm flipH="1" flipV="1">
              <a:off x="10260770" y="4402113"/>
              <a:ext cx="213621" cy="20638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424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EAD7F-A16C-0A10-7B40-5E02A8056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oup 321">
            <a:extLst>
              <a:ext uri="{FF2B5EF4-FFF2-40B4-BE49-F238E27FC236}">
                <a16:creationId xmlns:a16="http://schemas.microsoft.com/office/drawing/2014/main" id="{99BAAE17-618E-6047-9371-F03C2FAF59C4}"/>
              </a:ext>
            </a:extLst>
          </p:cNvPr>
          <p:cNvGrpSpPr/>
          <p:nvPr/>
        </p:nvGrpSpPr>
        <p:grpSpPr>
          <a:xfrm>
            <a:off x="7198360" y="2284034"/>
            <a:ext cx="3657600" cy="2926080"/>
            <a:chOff x="7195563" y="2280048"/>
            <a:chExt cx="3657600" cy="2926080"/>
          </a:xfrm>
        </p:grpSpPr>
        <p:cxnSp>
          <p:nvCxnSpPr>
            <p:cNvPr id="323" name="Connector 2">
              <a:extLst>
                <a:ext uri="{FF2B5EF4-FFF2-40B4-BE49-F238E27FC236}">
                  <a16:creationId xmlns:a16="http://schemas.microsoft.com/office/drawing/2014/main" id="{0B0F4312-838B-E9B2-9A9C-FC5E1C7452A6}"/>
                </a:ext>
              </a:extLst>
            </p:cNvPr>
            <p:cNvCxnSpPr/>
            <p:nvPr/>
          </p:nvCxnSpPr>
          <p:spPr>
            <a:xfrm>
              <a:off x="7195563" y="228004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4" name="Connector 5">
              <a:extLst>
                <a:ext uri="{FF2B5EF4-FFF2-40B4-BE49-F238E27FC236}">
                  <a16:creationId xmlns:a16="http://schemas.microsoft.com/office/drawing/2014/main" id="{FA612971-3F13-41E6-3820-BB39DE6C9677}"/>
                </a:ext>
              </a:extLst>
            </p:cNvPr>
            <p:cNvCxnSpPr/>
            <p:nvPr/>
          </p:nvCxnSpPr>
          <p:spPr>
            <a:xfrm>
              <a:off x="8109963" y="228004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5" name="Connector 8">
              <a:extLst>
                <a:ext uri="{FF2B5EF4-FFF2-40B4-BE49-F238E27FC236}">
                  <a16:creationId xmlns:a16="http://schemas.microsoft.com/office/drawing/2014/main" id="{DE5AD722-3947-7C93-39AA-6FCC036C81F5}"/>
                </a:ext>
              </a:extLst>
            </p:cNvPr>
            <p:cNvCxnSpPr/>
            <p:nvPr/>
          </p:nvCxnSpPr>
          <p:spPr>
            <a:xfrm flipH="1">
              <a:off x="7195563" y="228004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6" name="Connector 9">
              <a:extLst>
                <a:ext uri="{FF2B5EF4-FFF2-40B4-BE49-F238E27FC236}">
                  <a16:creationId xmlns:a16="http://schemas.microsoft.com/office/drawing/2014/main" id="{C62E5820-06F7-0E39-0964-3E78CA81EF51}"/>
                </a:ext>
              </a:extLst>
            </p:cNvPr>
            <p:cNvCxnSpPr/>
            <p:nvPr/>
          </p:nvCxnSpPr>
          <p:spPr>
            <a:xfrm>
              <a:off x="9024363" y="228004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7" name="Connector 12">
              <a:extLst>
                <a:ext uri="{FF2B5EF4-FFF2-40B4-BE49-F238E27FC236}">
                  <a16:creationId xmlns:a16="http://schemas.microsoft.com/office/drawing/2014/main" id="{E9734242-EA14-D8A9-ECA2-3607DF0D2B98}"/>
                </a:ext>
              </a:extLst>
            </p:cNvPr>
            <p:cNvCxnSpPr/>
            <p:nvPr/>
          </p:nvCxnSpPr>
          <p:spPr>
            <a:xfrm flipH="1">
              <a:off x="8109963" y="228004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8" name="Connector 13">
              <a:extLst>
                <a:ext uri="{FF2B5EF4-FFF2-40B4-BE49-F238E27FC236}">
                  <a16:creationId xmlns:a16="http://schemas.microsoft.com/office/drawing/2014/main" id="{C4FA806B-3ABC-B261-7E49-ED85A164F6C2}"/>
                </a:ext>
              </a:extLst>
            </p:cNvPr>
            <p:cNvCxnSpPr/>
            <p:nvPr/>
          </p:nvCxnSpPr>
          <p:spPr>
            <a:xfrm>
              <a:off x="9938763" y="228004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9" name="Connector 16">
              <a:extLst>
                <a:ext uri="{FF2B5EF4-FFF2-40B4-BE49-F238E27FC236}">
                  <a16:creationId xmlns:a16="http://schemas.microsoft.com/office/drawing/2014/main" id="{EB0A594A-27AA-FBB0-E5DD-3D2415691987}"/>
                </a:ext>
              </a:extLst>
            </p:cNvPr>
            <p:cNvCxnSpPr/>
            <p:nvPr/>
          </p:nvCxnSpPr>
          <p:spPr>
            <a:xfrm flipH="1">
              <a:off x="9024363" y="228004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0" name="Connector 17">
              <a:extLst>
                <a:ext uri="{FF2B5EF4-FFF2-40B4-BE49-F238E27FC236}">
                  <a16:creationId xmlns:a16="http://schemas.microsoft.com/office/drawing/2014/main" id="{620C11F7-EBEF-E916-E0B3-515A98C47CE5}"/>
                </a:ext>
              </a:extLst>
            </p:cNvPr>
            <p:cNvCxnSpPr/>
            <p:nvPr/>
          </p:nvCxnSpPr>
          <p:spPr>
            <a:xfrm>
              <a:off x="10853163" y="228004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1" name="Connector 18">
              <a:extLst>
                <a:ext uri="{FF2B5EF4-FFF2-40B4-BE49-F238E27FC236}">
                  <a16:creationId xmlns:a16="http://schemas.microsoft.com/office/drawing/2014/main" id="{FE1F7E2A-3300-5554-E2D4-92097B4E3E85}"/>
                </a:ext>
              </a:extLst>
            </p:cNvPr>
            <p:cNvCxnSpPr/>
            <p:nvPr/>
          </p:nvCxnSpPr>
          <p:spPr>
            <a:xfrm flipH="1">
              <a:off x="9938763" y="228004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2" name="Connector 33">
              <a:extLst>
                <a:ext uri="{FF2B5EF4-FFF2-40B4-BE49-F238E27FC236}">
                  <a16:creationId xmlns:a16="http://schemas.microsoft.com/office/drawing/2014/main" id="{39B63ACC-73D5-FFD6-8C66-1CA049C7741A}"/>
                </a:ext>
              </a:extLst>
            </p:cNvPr>
            <p:cNvCxnSpPr/>
            <p:nvPr/>
          </p:nvCxnSpPr>
          <p:spPr>
            <a:xfrm flipH="1">
              <a:off x="9024363" y="301156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3" name="Connector 34">
              <a:extLst>
                <a:ext uri="{FF2B5EF4-FFF2-40B4-BE49-F238E27FC236}">
                  <a16:creationId xmlns:a16="http://schemas.microsoft.com/office/drawing/2014/main" id="{4F57E81E-A475-E7BC-F684-D0CBB3319EA5}"/>
                </a:ext>
              </a:extLst>
            </p:cNvPr>
            <p:cNvCxnSpPr/>
            <p:nvPr/>
          </p:nvCxnSpPr>
          <p:spPr>
            <a:xfrm>
              <a:off x="10853163" y="301156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4" name="Connector 35">
              <a:extLst>
                <a:ext uri="{FF2B5EF4-FFF2-40B4-BE49-F238E27FC236}">
                  <a16:creationId xmlns:a16="http://schemas.microsoft.com/office/drawing/2014/main" id="{428E5728-5C9D-0A5A-4705-1CBA2B6FA91C}"/>
                </a:ext>
              </a:extLst>
            </p:cNvPr>
            <p:cNvCxnSpPr/>
            <p:nvPr/>
          </p:nvCxnSpPr>
          <p:spPr>
            <a:xfrm flipH="1">
              <a:off x="9938763" y="301156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5" name="Connector 36">
              <a:extLst>
                <a:ext uri="{FF2B5EF4-FFF2-40B4-BE49-F238E27FC236}">
                  <a16:creationId xmlns:a16="http://schemas.microsoft.com/office/drawing/2014/main" id="{35256E07-E0AB-39A8-7F7C-8579C434A45E}"/>
                </a:ext>
              </a:extLst>
            </p:cNvPr>
            <p:cNvCxnSpPr/>
            <p:nvPr/>
          </p:nvCxnSpPr>
          <p:spPr>
            <a:xfrm>
              <a:off x="7195563" y="374308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6" name="Connector 39">
              <a:extLst>
                <a:ext uri="{FF2B5EF4-FFF2-40B4-BE49-F238E27FC236}">
                  <a16:creationId xmlns:a16="http://schemas.microsoft.com/office/drawing/2014/main" id="{1AB2EB68-845D-E491-AA15-1346499CCBDC}"/>
                </a:ext>
              </a:extLst>
            </p:cNvPr>
            <p:cNvCxnSpPr/>
            <p:nvPr/>
          </p:nvCxnSpPr>
          <p:spPr>
            <a:xfrm>
              <a:off x="8109963" y="374308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7" name="Connector 42">
              <a:extLst>
                <a:ext uri="{FF2B5EF4-FFF2-40B4-BE49-F238E27FC236}">
                  <a16:creationId xmlns:a16="http://schemas.microsoft.com/office/drawing/2014/main" id="{29B04C0A-76AD-996E-EDDA-C670F65F1C7B}"/>
                </a:ext>
              </a:extLst>
            </p:cNvPr>
            <p:cNvCxnSpPr/>
            <p:nvPr/>
          </p:nvCxnSpPr>
          <p:spPr>
            <a:xfrm flipH="1">
              <a:off x="7195563" y="374308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8" name="Connector 44">
              <a:extLst>
                <a:ext uri="{FF2B5EF4-FFF2-40B4-BE49-F238E27FC236}">
                  <a16:creationId xmlns:a16="http://schemas.microsoft.com/office/drawing/2014/main" id="{2879BEBE-3DF6-C75D-7C92-B05EA5EA7D41}"/>
                </a:ext>
              </a:extLst>
            </p:cNvPr>
            <p:cNvCxnSpPr/>
            <p:nvPr/>
          </p:nvCxnSpPr>
          <p:spPr>
            <a:xfrm>
              <a:off x="9024363" y="374308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9" name="Connector 46">
              <a:extLst>
                <a:ext uri="{FF2B5EF4-FFF2-40B4-BE49-F238E27FC236}">
                  <a16:creationId xmlns:a16="http://schemas.microsoft.com/office/drawing/2014/main" id="{BD84B653-871D-2322-7216-2A6809622F3F}"/>
                </a:ext>
              </a:extLst>
            </p:cNvPr>
            <p:cNvCxnSpPr/>
            <p:nvPr/>
          </p:nvCxnSpPr>
          <p:spPr>
            <a:xfrm flipH="1">
              <a:off x="8109963" y="374308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0" name="Connector 51">
              <a:extLst>
                <a:ext uri="{FF2B5EF4-FFF2-40B4-BE49-F238E27FC236}">
                  <a16:creationId xmlns:a16="http://schemas.microsoft.com/office/drawing/2014/main" id="{A2274F2E-E7C3-2EBE-7490-EF91940093C1}"/>
                </a:ext>
              </a:extLst>
            </p:cNvPr>
            <p:cNvCxnSpPr/>
            <p:nvPr/>
          </p:nvCxnSpPr>
          <p:spPr>
            <a:xfrm>
              <a:off x="10853163" y="374308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1" name="Connector 52">
              <a:extLst>
                <a:ext uri="{FF2B5EF4-FFF2-40B4-BE49-F238E27FC236}">
                  <a16:creationId xmlns:a16="http://schemas.microsoft.com/office/drawing/2014/main" id="{7C7D1D42-11FB-5C68-25BD-FD26C4F927C8}"/>
                </a:ext>
              </a:extLst>
            </p:cNvPr>
            <p:cNvCxnSpPr/>
            <p:nvPr/>
          </p:nvCxnSpPr>
          <p:spPr>
            <a:xfrm flipH="1">
              <a:off x="9938763" y="374308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2" name="Connector 59">
              <a:extLst>
                <a:ext uri="{FF2B5EF4-FFF2-40B4-BE49-F238E27FC236}">
                  <a16:creationId xmlns:a16="http://schemas.microsoft.com/office/drawing/2014/main" id="{1FFA117D-0403-0E6C-25E2-D89C9E7B1089}"/>
                </a:ext>
              </a:extLst>
            </p:cNvPr>
            <p:cNvCxnSpPr/>
            <p:nvPr/>
          </p:nvCxnSpPr>
          <p:spPr>
            <a:xfrm flipH="1">
              <a:off x="7195563" y="447460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3" name="Connector 68">
              <a:extLst>
                <a:ext uri="{FF2B5EF4-FFF2-40B4-BE49-F238E27FC236}">
                  <a16:creationId xmlns:a16="http://schemas.microsoft.com/office/drawing/2014/main" id="{95504075-0AB1-4E7D-0DD7-8C0C406B5E4D}"/>
                </a:ext>
              </a:extLst>
            </p:cNvPr>
            <p:cNvCxnSpPr/>
            <p:nvPr/>
          </p:nvCxnSpPr>
          <p:spPr>
            <a:xfrm>
              <a:off x="10853163" y="447460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4" name="Connector 71">
              <a:extLst>
                <a:ext uri="{FF2B5EF4-FFF2-40B4-BE49-F238E27FC236}">
                  <a16:creationId xmlns:a16="http://schemas.microsoft.com/office/drawing/2014/main" id="{BF3D59EA-9208-EFFB-F5D7-E46C33E9AAC7}"/>
                </a:ext>
              </a:extLst>
            </p:cNvPr>
            <p:cNvCxnSpPr/>
            <p:nvPr/>
          </p:nvCxnSpPr>
          <p:spPr>
            <a:xfrm>
              <a:off x="8109963" y="520612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5" name="Connector 72">
              <a:extLst>
                <a:ext uri="{FF2B5EF4-FFF2-40B4-BE49-F238E27FC236}">
                  <a16:creationId xmlns:a16="http://schemas.microsoft.com/office/drawing/2014/main" id="{432E8207-8B9A-636B-6994-3342A4FB8E54}"/>
                </a:ext>
              </a:extLst>
            </p:cNvPr>
            <p:cNvCxnSpPr/>
            <p:nvPr/>
          </p:nvCxnSpPr>
          <p:spPr>
            <a:xfrm>
              <a:off x="9024363" y="520612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6" name="Connector 73">
              <a:extLst>
                <a:ext uri="{FF2B5EF4-FFF2-40B4-BE49-F238E27FC236}">
                  <a16:creationId xmlns:a16="http://schemas.microsoft.com/office/drawing/2014/main" id="{D3F4ADF9-E24A-8DC8-C049-243CA059A60A}"/>
                </a:ext>
              </a:extLst>
            </p:cNvPr>
            <p:cNvCxnSpPr/>
            <p:nvPr/>
          </p:nvCxnSpPr>
          <p:spPr>
            <a:xfrm>
              <a:off x="9938763" y="520612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BEC10C17-FB64-B6A1-577F-D378C04E4F6A}"/>
              </a:ext>
            </a:extLst>
          </p:cNvPr>
          <p:cNvGrpSpPr/>
          <p:nvPr/>
        </p:nvGrpSpPr>
        <p:grpSpPr>
          <a:xfrm>
            <a:off x="7131555" y="2216040"/>
            <a:ext cx="3785616" cy="3054096"/>
            <a:chOff x="7131555" y="2216040"/>
            <a:chExt cx="3785616" cy="3054096"/>
          </a:xfrm>
        </p:grpSpPr>
        <p:cxnSp>
          <p:nvCxnSpPr>
            <p:cNvPr id="348" name="Connector 3">
              <a:extLst>
                <a:ext uri="{FF2B5EF4-FFF2-40B4-BE49-F238E27FC236}">
                  <a16:creationId xmlns:a16="http://schemas.microsoft.com/office/drawing/2014/main" id="{78D6BDA7-8EAC-10DB-EF65-CE1957BA3123}"/>
                </a:ext>
              </a:extLst>
            </p:cNvPr>
            <p:cNvCxnSpPr/>
            <p:nvPr/>
          </p:nvCxnSpPr>
          <p:spPr>
            <a:xfrm>
              <a:off x="7195563" y="228004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9" name="Connector 6">
              <a:extLst>
                <a:ext uri="{FF2B5EF4-FFF2-40B4-BE49-F238E27FC236}">
                  <a16:creationId xmlns:a16="http://schemas.microsoft.com/office/drawing/2014/main" id="{5D911DB8-F521-BC14-9D6A-8F9FEBF4DC2A}"/>
                </a:ext>
              </a:extLst>
            </p:cNvPr>
            <p:cNvCxnSpPr/>
            <p:nvPr/>
          </p:nvCxnSpPr>
          <p:spPr>
            <a:xfrm>
              <a:off x="8109963" y="228004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0" name="Connector 10">
              <a:extLst>
                <a:ext uri="{FF2B5EF4-FFF2-40B4-BE49-F238E27FC236}">
                  <a16:creationId xmlns:a16="http://schemas.microsoft.com/office/drawing/2014/main" id="{E41534C6-3587-7BEF-4CAC-5414FFB34FBF}"/>
                </a:ext>
              </a:extLst>
            </p:cNvPr>
            <p:cNvCxnSpPr/>
            <p:nvPr/>
          </p:nvCxnSpPr>
          <p:spPr>
            <a:xfrm>
              <a:off x="9024363" y="228004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1" name="Connector 14">
              <a:extLst>
                <a:ext uri="{FF2B5EF4-FFF2-40B4-BE49-F238E27FC236}">
                  <a16:creationId xmlns:a16="http://schemas.microsoft.com/office/drawing/2014/main" id="{FDF62BFE-57C5-18C2-D9CA-D40B621C1B75}"/>
                </a:ext>
              </a:extLst>
            </p:cNvPr>
            <p:cNvCxnSpPr/>
            <p:nvPr/>
          </p:nvCxnSpPr>
          <p:spPr>
            <a:xfrm>
              <a:off x="9938763" y="228004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2" name="Connector 19">
              <a:extLst>
                <a:ext uri="{FF2B5EF4-FFF2-40B4-BE49-F238E27FC236}">
                  <a16:creationId xmlns:a16="http://schemas.microsoft.com/office/drawing/2014/main" id="{84F254F3-B229-0840-5F57-C3BC62F735A4}"/>
                </a:ext>
              </a:extLst>
            </p:cNvPr>
            <p:cNvCxnSpPr/>
            <p:nvPr/>
          </p:nvCxnSpPr>
          <p:spPr>
            <a:xfrm>
              <a:off x="7195563" y="3011568"/>
              <a:ext cx="914400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3" name="Connector 20">
              <a:extLst>
                <a:ext uri="{FF2B5EF4-FFF2-40B4-BE49-F238E27FC236}">
                  <a16:creationId xmlns:a16="http://schemas.microsoft.com/office/drawing/2014/main" id="{3DA94D0D-1AF1-7A65-32C7-9D1466FB0295}"/>
                </a:ext>
              </a:extLst>
            </p:cNvPr>
            <p:cNvCxnSpPr/>
            <p:nvPr/>
          </p:nvCxnSpPr>
          <p:spPr>
            <a:xfrm>
              <a:off x="7195563" y="301156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4" name="Connector 22">
              <a:extLst>
                <a:ext uri="{FF2B5EF4-FFF2-40B4-BE49-F238E27FC236}">
                  <a16:creationId xmlns:a16="http://schemas.microsoft.com/office/drawing/2014/main" id="{A12BC9A5-592A-C27D-484B-9D69520DDAE5}"/>
                </a:ext>
              </a:extLst>
            </p:cNvPr>
            <p:cNvCxnSpPr/>
            <p:nvPr/>
          </p:nvCxnSpPr>
          <p:spPr>
            <a:xfrm>
              <a:off x="8109963" y="3011568"/>
              <a:ext cx="914400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5" name="Connector 23">
              <a:extLst>
                <a:ext uri="{FF2B5EF4-FFF2-40B4-BE49-F238E27FC236}">
                  <a16:creationId xmlns:a16="http://schemas.microsoft.com/office/drawing/2014/main" id="{7B859FBA-1994-EC84-3AEF-15F84F535FC1}"/>
                </a:ext>
              </a:extLst>
            </p:cNvPr>
            <p:cNvCxnSpPr/>
            <p:nvPr/>
          </p:nvCxnSpPr>
          <p:spPr>
            <a:xfrm>
              <a:off x="8109963" y="301156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6" name="Connector 25">
              <a:extLst>
                <a:ext uri="{FF2B5EF4-FFF2-40B4-BE49-F238E27FC236}">
                  <a16:creationId xmlns:a16="http://schemas.microsoft.com/office/drawing/2014/main" id="{DE56F9C1-173A-7F35-C1A6-A2C65F71B39B}"/>
                </a:ext>
              </a:extLst>
            </p:cNvPr>
            <p:cNvCxnSpPr/>
            <p:nvPr/>
          </p:nvCxnSpPr>
          <p:spPr>
            <a:xfrm flipH="1">
              <a:off x="7195563" y="3011568"/>
              <a:ext cx="91440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7" name="Connector 26">
              <a:extLst>
                <a:ext uri="{FF2B5EF4-FFF2-40B4-BE49-F238E27FC236}">
                  <a16:creationId xmlns:a16="http://schemas.microsoft.com/office/drawing/2014/main" id="{0FF5A4E9-C258-3F50-2823-056EFB6A59EB}"/>
                </a:ext>
              </a:extLst>
            </p:cNvPr>
            <p:cNvCxnSpPr/>
            <p:nvPr/>
          </p:nvCxnSpPr>
          <p:spPr>
            <a:xfrm>
              <a:off x="9024363" y="3011568"/>
              <a:ext cx="914400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8" name="Connector 27">
              <a:extLst>
                <a:ext uri="{FF2B5EF4-FFF2-40B4-BE49-F238E27FC236}">
                  <a16:creationId xmlns:a16="http://schemas.microsoft.com/office/drawing/2014/main" id="{435EF1E0-6334-7970-C2A2-D78C660CA011}"/>
                </a:ext>
              </a:extLst>
            </p:cNvPr>
            <p:cNvCxnSpPr/>
            <p:nvPr/>
          </p:nvCxnSpPr>
          <p:spPr>
            <a:xfrm>
              <a:off x="9024363" y="301156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9" name="Connector 29">
              <a:extLst>
                <a:ext uri="{FF2B5EF4-FFF2-40B4-BE49-F238E27FC236}">
                  <a16:creationId xmlns:a16="http://schemas.microsoft.com/office/drawing/2014/main" id="{3DBCE21A-CA85-7E12-0AF1-D5341D518F59}"/>
                </a:ext>
              </a:extLst>
            </p:cNvPr>
            <p:cNvCxnSpPr/>
            <p:nvPr/>
          </p:nvCxnSpPr>
          <p:spPr>
            <a:xfrm flipH="1">
              <a:off x="8109963" y="3011568"/>
              <a:ext cx="91440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0" name="Connector 30">
              <a:extLst>
                <a:ext uri="{FF2B5EF4-FFF2-40B4-BE49-F238E27FC236}">
                  <a16:creationId xmlns:a16="http://schemas.microsoft.com/office/drawing/2014/main" id="{7D5EAD6F-C6A1-4E84-91C1-A740FD7816AB}"/>
                </a:ext>
              </a:extLst>
            </p:cNvPr>
            <p:cNvCxnSpPr/>
            <p:nvPr/>
          </p:nvCxnSpPr>
          <p:spPr>
            <a:xfrm>
              <a:off x="9938763" y="3011568"/>
              <a:ext cx="914400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1" name="Connector 31">
              <a:extLst>
                <a:ext uri="{FF2B5EF4-FFF2-40B4-BE49-F238E27FC236}">
                  <a16:creationId xmlns:a16="http://schemas.microsoft.com/office/drawing/2014/main" id="{3CE12CAC-652C-11EE-0059-321B41E9189C}"/>
                </a:ext>
              </a:extLst>
            </p:cNvPr>
            <p:cNvCxnSpPr/>
            <p:nvPr/>
          </p:nvCxnSpPr>
          <p:spPr>
            <a:xfrm>
              <a:off x="9938763" y="301156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2" name="Connector 37">
              <a:extLst>
                <a:ext uri="{FF2B5EF4-FFF2-40B4-BE49-F238E27FC236}">
                  <a16:creationId xmlns:a16="http://schemas.microsoft.com/office/drawing/2014/main" id="{67C327A2-BE2A-B464-D17C-B25E2100F956}"/>
                </a:ext>
              </a:extLst>
            </p:cNvPr>
            <p:cNvCxnSpPr/>
            <p:nvPr/>
          </p:nvCxnSpPr>
          <p:spPr>
            <a:xfrm>
              <a:off x="7195563" y="374308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3" name="Connector 40">
              <a:extLst>
                <a:ext uri="{FF2B5EF4-FFF2-40B4-BE49-F238E27FC236}">
                  <a16:creationId xmlns:a16="http://schemas.microsoft.com/office/drawing/2014/main" id="{C511E98A-00AC-EFE7-4C57-015CE99741A0}"/>
                </a:ext>
              </a:extLst>
            </p:cNvPr>
            <p:cNvCxnSpPr/>
            <p:nvPr/>
          </p:nvCxnSpPr>
          <p:spPr>
            <a:xfrm>
              <a:off x="8109963" y="374308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4" name="Connector 43">
              <a:extLst>
                <a:ext uri="{FF2B5EF4-FFF2-40B4-BE49-F238E27FC236}">
                  <a16:creationId xmlns:a16="http://schemas.microsoft.com/office/drawing/2014/main" id="{BB9CCA8D-E161-792E-31AA-E5004450E0C4}"/>
                </a:ext>
              </a:extLst>
            </p:cNvPr>
            <p:cNvCxnSpPr/>
            <p:nvPr/>
          </p:nvCxnSpPr>
          <p:spPr>
            <a:xfrm>
              <a:off x="9024363" y="3743088"/>
              <a:ext cx="914400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5" name="Connector 47">
              <a:extLst>
                <a:ext uri="{FF2B5EF4-FFF2-40B4-BE49-F238E27FC236}">
                  <a16:creationId xmlns:a16="http://schemas.microsoft.com/office/drawing/2014/main" id="{1833533B-640B-F989-BAC9-D475AC1A4823}"/>
                </a:ext>
              </a:extLst>
            </p:cNvPr>
            <p:cNvCxnSpPr/>
            <p:nvPr/>
          </p:nvCxnSpPr>
          <p:spPr>
            <a:xfrm>
              <a:off x="9938763" y="3743088"/>
              <a:ext cx="914400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6" name="Connector 48">
              <a:extLst>
                <a:ext uri="{FF2B5EF4-FFF2-40B4-BE49-F238E27FC236}">
                  <a16:creationId xmlns:a16="http://schemas.microsoft.com/office/drawing/2014/main" id="{F03494FD-D53C-8B06-7AFD-71890C615523}"/>
                </a:ext>
              </a:extLst>
            </p:cNvPr>
            <p:cNvCxnSpPr/>
            <p:nvPr/>
          </p:nvCxnSpPr>
          <p:spPr>
            <a:xfrm>
              <a:off x="9938763" y="374308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7" name="Connector 50">
              <a:extLst>
                <a:ext uri="{FF2B5EF4-FFF2-40B4-BE49-F238E27FC236}">
                  <a16:creationId xmlns:a16="http://schemas.microsoft.com/office/drawing/2014/main" id="{A3611D42-0AF6-4AEF-E1DE-ED114258E075}"/>
                </a:ext>
              </a:extLst>
            </p:cNvPr>
            <p:cNvCxnSpPr/>
            <p:nvPr/>
          </p:nvCxnSpPr>
          <p:spPr>
            <a:xfrm flipH="1">
              <a:off x="9024363" y="3743088"/>
              <a:ext cx="91440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8" name="Connector 53">
              <a:extLst>
                <a:ext uri="{FF2B5EF4-FFF2-40B4-BE49-F238E27FC236}">
                  <a16:creationId xmlns:a16="http://schemas.microsoft.com/office/drawing/2014/main" id="{E2C89EA4-E2F5-7726-5EA0-0CFBB84036D7}"/>
                </a:ext>
              </a:extLst>
            </p:cNvPr>
            <p:cNvCxnSpPr/>
            <p:nvPr/>
          </p:nvCxnSpPr>
          <p:spPr>
            <a:xfrm>
              <a:off x="7195563" y="4474608"/>
              <a:ext cx="914400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9" name="Connector 54">
              <a:extLst>
                <a:ext uri="{FF2B5EF4-FFF2-40B4-BE49-F238E27FC236}">
                  <a16:creationId xmlns:a16="http://schemas.microsoft.com/office/drawing/2014/main" id="{A9CE8575-E788-9091-9DC8-DED1504CE198}"/>
                </a:ext>
              </a:extLst>
            </p:cNvPr>
            <p:cNvCxnSpPr/>
            <p:nvPr/>
          </p:nvCxnSpPr>
          <p:spPr>
            <a:xfrm>
              <a:off x="7195563" y="447460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0" name="Connector 56">
              <a:extLst>
                <a:ext uri="{FF2B5EF4-FFF2-40B4-BE49-F238E27FC236}">
                  <a16:creationId xmlns:a16="http://schemas.microsoft.com/office/drawing/2014/main" id="{7DB253DE-98AE-910A-7DBF-1769740A4D62}"/>
                </a:ext>
              </a:extLst>
            </p:cNvPr>
            <p:cNvCxnSpPr/>
            <p:nvPr/>
          </p:nvCxnSpPr>
          <p:spPr>
            <a:xfrm>
              <a:off x="8109963" y="4474608"/>
              <a:ext cx="914400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1" name="Connector 57">
              <a:extLst>
                <a:ext uri="{FF2B5EF4-FFF2-40B4-BE49-F238E27FC236}">
                  <a16:creationId xmlns:a16="http://schemas.microsoft.com/office/drawing/2014/main" id="{124CB16A-4650-B833-CB65-472CF9F61707}"/>
                </a:ext>
              </a:extLst>
            </p:cNvPr>
            <p:cNvCxnSpPr/>
            <p:nvPr/>
          </p:nvCxnSpPr>
          <p:spPr>
            <a:xfrm>
              <a:off x="8109963" y="447460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2" name="Connector 60">
              <a:extLst>
                <a:ext uri="{FF2B5EF4-FFF2-40B4-BE49-F238E27FC236}">
                  <a16:creationId xmlns:a16="http://schemas.microsoft.com/office/drawing/2014/main" id="{1A045102-2597-8632-4A36-64206CD84F4C}"/>
                </a:ext>
              </a:extLst>
            </p:cNvPr>
            <p:cNvCxnSpPr/>
            <p:nvPr/>
          </p:nvCxnSpPr>
          <p:spPr>
            <a:xfrm>
              <a:off x="9024363" y="4474608"/>
              <a:ext cx="914400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3" name="Connector 61">
              <a:extLst>
                <a:ext uri="{FF2B5EF4-FFF2-40B4-BE49-F238E27FC236}">
                  <a16:creationId xmlns:a16="http://schemas.microsoft.com/office/drawing/2014/main" id="{B5D62480-D855-13A3-F3E9-7F60AC82CB6B}"/>
                </a:ext>
              </a:extLst>
            </p:cNvPr>
            <p:cNvCxnSpPr/>
            <p:nvPr/>
          </p:nvCxnSpPr>
          <p:spPr>
            <a:xfrm>
              <a:off x="9024363" y="447460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4" name="Connector 63">
              <a:extLst>
                <a:ext uri="{FF2B5EF4-FFF2-40B4-BE49-F238E27FC236}">
                  <a16:creationId xmlns:a16="http://schemas.microsoft.com/office/drawing/2014/main" id="{DBD3B3A2-9E0E-BD54-1F62-DE7B2696D90F}"/>
                </a:ext>
              </a:extLst>
            </p:cNvPr>
            <p:cNvCxnSpPr/>
            <p:nvPr/>
          </p:nvCxnSpPr>
          <p:spPr>
            <a:xfrm flipH="1">
              <a:off x="8109963" y="4474608"/>
              <a:ext cx="91440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5" name="Connector 64">
              <a:extLst>
                <a:ext uri="{FF2B5EF4-FFF2-40B4-BE49-F238E27FC236}">
                  <a16:creationId xmlns:a16="http://schemas.microsoft.com/office/drawing/2014/main" id="{55D30387-BCA3-BD0D-FE7F-CE7BE20E30AA}"/>
                </a:ext>
              </a:extLst>
            </p:cNvPr>
            <p:cNvCxnSpPr/>
            <p:nvPr/>
          </p:nvCxnSpPr>
          <p:spPr>
            <a:xfrm>
              <a:off x="9938763" y="4474608"/>
              <a:ext cx="914400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6" name="Connector 65">
              <a:extLst>
                <a:ext uri="{FF2B5EF4-FFF2-40B4-BE49-F238E27FC236}">
                  <a16:creationId xmlns:a16="http://schemas.microsoft.com/office/drawing/2014/main" id="{65E5E493-50B9-B8D2-97CB-4786781B2D00}"/>
                </a:ext>
              </a:extLst>
            </p:cNvPr>
            <p:cNvCxnSpPr/>
            <p:nvPr/>
          </p:nvCxnSpPr>
          <p:spPr>
            <a:xfrm>
              <a:off x="9938763" y="4474608"/>
              <a:ext cx="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7" name="Connector 67">
              <a:extLst>
                <a:ext uri="{FF2B5EF4-FFF2-40B4-BE49-F238E27FC236}">
                  <a16:creationId xmlns:a16="http://schemas.microsoft.com/office/drawing/2014/main" id="{4F7EE682-EBAD-0464-F6AF-3E2E6E92F53C}"/>
                </a:ext>
              </a:extLst>
            </p:cNvPr>
            <p:cNvCxnSpPr/>
            <p:nvPr/>
          </p:nvCxnSpPr>
          <p:spPr>
            <a:xfrm flipH="1">
              <a:off x="9024363" y="4474608"/>
              <a:ext cx="91440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8" name="Connector 69">
              <a:extLst>
                <a:ext uri="{FF2B5EF4-FFF2-40B4-BE49-F238E27FC236}">
                  <a16:creationId xmlns:a16="http://schemas.microsoft.com/office/drawing/2014/main" id="{2FB7F384-0058-43C7-F2F2-59EEF93946EF}"/>
                </a:ext>
              </a:extLst>
            </p:cNvPr>
            <p:cNvCxnSpPr/>
            <p:nvPr/>
          </p:nvCxnSpPr>
          <p:spPr>
            <a:xfrm flipH="1">
              <a:off x="9938763" y="4474608"/>
              <a:ext cx="914400" cy="73152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9" name="Connector 70">
              <a:extLst>
                <a:ext uri="{FF2B5EF4-FFF2-40B4-BE49-F238E27FC236}">
                  <a16:creationId xmlns:a16="http://schemas.microsoft.com/office/drawing/2014/main" id="{E5097FC3-D786-81E3-6FE2-4F1E98CB2CA2}"/>
                </a:ext>
              </a:extLst>
            </p:cNvPr>
            <p:cNvCxnSpPr/>
            <p:nvPr/>
          </p:nvCxnSpPr>
          <p:spPr>
            <a:xfrm>
              <a:off x="7195563" y="5206128"/>
              <a:ext cx="914400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C9723802-DC56-36D6-9277-8F013633A35B}"/>
                </a:ext>
              </a:extLst>
            </p:cNvPr>
            <p:cNvSpPr/>
            <p:nvPr/>
          </p:nvSpPr>
          <p:spPr>
            <a:xfrm>
              <a:off x="71315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0E59915A-E103-37B3-6F4B-B436179F058F}"/>
                </a:ext>
              </a:extLst>
            </p:cNvPr>
            <p:cNvSpPr/>
            <p:nvPr/>
          </p:nvSpPr>
          <p:spPr>
            <a:xfrm>
              <a:off x="80459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E56E176A-51C6-7272-E231-8363DDD043B2}"/>
                </a:ext>
              </a:extLst>
            </p:cNvPr>
            <p:cNvSpPr/>
            <p:nvPr/>
          </p:nvSpPr>
          <p:spPr>
            <a:xfrm>
              <a:off x="89603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230D01F9-1023-8DB2-12B9-956D8C568E22}"/>
                </a:ext>
              </a:extLst>
            </p:cNvPr>
            <p:cNvSpPr/>
            <p:nvPr/>
          </p:nvSpPr>
          <p:spPr>
            <a:xfrm>
              <a:off x="98747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10286025-6DB8-7129-EE7A-A15578DB7B7E}"/>
                </a:ext>
              </a:extLst>
            </p:cNvPr>
            <p:cNvSpPr/>
            <p:nvPr/>
          </p:nvSpPr>
          <p:spPr>
            <a:xfrm>
              <a:off x="107891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3523FAC4-DF6A-27E0-5541-B9B763463C64}"/>
                </a:ext>
              </a:extLst>
            </p:cNvPr>
            <p:cNvSpPr/>
            <p:nvPr/>
          </p:nvSpPr>
          <p:spPr>
            <a:xfrm>
              <a:off x="71315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47EA98F7-9C1F-2CF2-3888-99EED2224EBF}"/>
                </a:ext>
              </a:extLst>
            </p:cNvPr>
            <p:cNvSpPr/>
            <p:nvPr/>
          </p:nvSpPr>
          <p:spPr>
            <a:xfrm>
              <a:off x="80459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1852422E-9A5A-F84E-28F1-5484DD736811}"/>
                </a:ext>
              </a:extLst>
            </p:cNvPr>
            <p:cNvSpPr/>
            <p:nvPr/>
          </p:nvSpPr>
          <p:spPr>
            <a:xfrm>
              <a:off x="89603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233A23CD-7A1E-D178-83B7-CA77BE027B7B}"/>
                </a:ext>
              </a:extLst>
            </p:cNvPr>
            <p:cNvSpPr/>
            <p:nvPr/>
          </p:nvSpPr>
          <p:spPr>
            <a:xfrm>
              <a:off x="98747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6B50AEF8-AFA4-5DE5-B460-3012030B687F}"/>
                </a:ext>
              </a:extLst>
            </p:cNvPr>
            <p:cNvSpPr/>
            <p:nvPr/>
          </p:nvSpPr>
          <p:spPr>
            <a:xfrm>
              <a:off x="107891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5FC514B0-59BC-7114-2E28-181F17BCCF04}"/>
                </a:ext>
              </a:extLst>
            </p:cNvPr>
            <p:cNvSpPr/>
            <p:nvPr/>
          </p:nvSpPr>
          <p:spPr>
            <a:xfrm>
              <a:off x="71315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A5DF6A2C-6784-33FC-5FE1-517DC47E15A6}"/>
                </a:ext>
              </a:extLst>
            </p:cNvPr>
            <p:cNvSpPr/>
            <p:nvPr/>
          </p:nvSpPr>
          <p:spPr>
            <a:xfrm>
              <a:off x="80459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4FD37122-97CB-8F66-8AD1-21A0070289FF}"/>
                </a:ext>
              </a:extLst>
            </p:cNvPr>
            <p:cNvSpPr/>
            <p:nvPr/>
          </p:nvSpPr>
          <p:spPr>
            <a:xfrm>
              <a:off x="89603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18BF1CC-C5D9-E2E9-D4B9-87EE7BF9A7AB}"/>
                </a:ext>
              </a:extLst>
            </p:cNvPr>
            <p:cNvSpPr/>
            <p:nvPr/>
          </p:nvSpPr>
          <p:spPr>
            <a:xfrm>
              <a:off x="98747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34E05E98-08B3-6CBA-375A-A185891E3318}"/>
                </a:ext>
              </a:extLst>
            </p:cNvPr>
            <p:cNvSpPr/>
            <p:nvPr/>
          </p:nvSpPr>
          <p:spPr>
            <a:xfrm>
              <a:off x="107891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24D74406-0DFE-5575-AB7D-FEED7446B585}"/>
                </a:ext>
              </a:extLst>
            </p:cNvPr>
            <p:cNvSpPr/>
            <p:nvPr/>
          </p:nvSpPr>
          <p:spPr>
            <a:xfrm>
              <a:off x="71315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1DABB069-B9C2-6329-48B6-A48F4E6A823A}"/>
                </a:ext>
              </a:extLst>
            </p:cNvPr>
            <p:cNvSpPr/>
            <p:nvPr/>
          </p:nvSpPr>
          <p:spPr>
            <a:xfrm>
              <a:off x="80459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C6EBDECA-032C-A0F8-3737-6CBF47E224AF}"/>
                </a:ext>
              </a:extLst>
            </p:cNvPr>
            <p:cNvSpPr/>
            <p:nvPr/>
          </p:nvSpPr>
          <p:spPr>
            <a:xfrm>
              <a:off x="89603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9F288283-FBC4-D9E3-2001-79A1E4C622F3}"/>
                </a:ext>
              </a:extLst>
            </p:cNvPr>
            <p:cNvSpPr/>
            <p:nvPr/>
          </p:nvSpPr>
          <p:spPr>
            <a:xfrm>
              <a:off x="98747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D6BC0BE4-6EC6-B65F-ECE3-4099215B7FA7}"/>
                </a:ext>
              </a:extLst>
            </p:cNvPr>
            <p:cNvSpPr/>
            <p:nvPr/>
          </p:nvSpPr>
          <p:spPr>
            <a:xfrm>
              <a:off x="107891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A0E6F26C-75C8-A3F0-C460-BAF2BE7D4F5D}"/>
                </a:ext>
              </a:extLst>
            </p:cNvPr>
            <p:cNvSpPr/>
            <p:nvPr/>
          </p:nvSpPr>
          <p:spPr>
            <a:xfrm>
              <a:off x="71315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05774862-A222-A6F2-61F5-01F2F8D9A824}"/>
                </a:ext>
              </a:extLst>
            </p:cNvPr>
            <p:cNvSpPr/>
            <p:nvPr/>
          </p:nvSpPr>
          <p:spPr>
            <a:xfrm>
              <a:off x="80459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EA2DDD3B-D479-849B-0021-0872F3D56E81}"/>
                </a:ext>
              </a:extLst>
            </p:cNvPr>
            <p:cNvSpPr/>
            <p:nvPr/>
          </p:nvSpPr>
          <p:spPr>
            <a:xfrm>
              <a:off x="89603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3C5B8E40-8989-89A6-C803-1B7DB7E8785C}"/>
                </a:ext>
              </a:extLst>
            </p:cNvPr>
            <p:cNvSpPr/>
            <p:nvPr/>
          </p:nvSpPr>
          <p:spPr>
            <a:xfrm>
              <a:off x="98747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4606C097-BC36-6778-8A5E-EB0D7ACC14EA}"/>
                </a:ext>
              </a:extLst>
            </p:cNvPr>
            <p:cNvSpPr/>
            <p:nvPr/>
          </p:nvSpPr>
          <p:spPr>
            <a:xfrm>
              <a:off x="107891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213950-38C9-81E5-A626-8ADD455A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co-tree duality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B4FF0-0744-13D5-8453-5539AE6E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B8926D-A2AB-E686-82A6-446D8D2C953F}"/>
                  </a:ext>
                </a:extLst>
              </p:cNvPr>
              <p:cNvSpPr txBox="1"/>
              <p:nvPr/>
            </p:nvSpPr>
            <p:spPr>
              <a:xfrm>
                <a:off x="995804" y="3811699"/>
                <a:ext cx="4102534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tree</a:t>
                </a:r>
                <a:r>
                  <a:rPr lang="en-US" sz="2400" b="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spans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</a:t>
                </a:r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co-tree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spans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B8926D-A2AB-E686-82A6-446D8D2C9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04" y="3811699"/>
                <a:ext cx="4102534" cy="1200329"/>
              </a:xfrm>
              <a:prstGeom prst="rect">
                <a:avLst/>
              </a:prstGeom>
              <a:blipFill>
                <a:blip r:embed="rId4"/>
                <a:stretch>
                  <a:fillRect t="-4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07B849FD-8CAE-4697-0CEC-1506F760A71A}"/>
              </a:ext>
            </a:extLst>
          </p:cNvPr>
          <p:cNvGrpSpPr/>
          <p:nvPr/>
        </p:nvGrpSpPr>
        <p:grpSpPr>
          <a:xfrm>
            <a:off x="6493110" y="2025173"/>
            <a:ext cx="4648618" cy="3417105"/>
            <a:chOff x="6493110" y="2025173"/>
            <a:chExt cx="4648618" cy="3417105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B48121B-E7A0-397D-D010-2D45AE9391BD}"/>
                </a:ext>
              </a:extLst>
            </p:cNvPr>
            <p:cNvSpPr/>
            <p:nvPr/>
          </p:nvSpPr>
          <p:spPr>
            <a:xfrm>
              <a:off x="7505443" y="4623796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7C801D9-3B42-541A-8E7A-AFF6B46DBC26}"/>
                </a:ext>
              </a:extLst>
            </p:cNvPr>
            <p:cNvSpPr/>
            <p:nvPr/>
          </p:nvSpPr>
          <p:spPr>
            <a:xfrm>
              <a:off x="7786653" y="4917345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47B2FCB-E04A-8D0B-76C3-B1D1F74C65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14711" y="4750413"/>
              <a:ext cx="190690" cy="20302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10FA89E-2742-D87E-BE48-EFB060E989F9}"/>
                </a:ext>
              </a:extLst>
            </p:cNvPr>
            <p:cNvSpPr/>
            <p:nvPr/>
          </p:nvSpPr>
          <p:spPr>
            <a:xfrm>
              <a:off x="8362838" y="4623796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70A37F3-B286-273C-497D-1695C9268762}"/>
                </a:ext>
              </a:extLst>
            </p:cNvPr>
            <p:cNvSpPr/>
            <p:nvPr/>
          </p:nvSpPr>
          <p:spPr>
            <a:xfrm>
              <a:off x="7550036" y="3817714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59E3C0F-54ED-F89D-8A96-B2AC53FFB587}"/>
                </a:ext>
              </a:extLst>
            </p:cNvPr>
            <p:cNvSpPr/>
            <p:nvPr/>
          </p:nvSpPr>
          <p:spPr>
            <a:xfrm>
              <a:off x="7831246" y="4111263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7EB2B38-4AED-296C-EF78-A57951B594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72950" y="3926982"/>
              <a:ext cx="190690" cy="20302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0A5ABE9-F2FD-16FC-0BF5-4C2B0EA22DD5}"/>
                </a:ext>
              </a:extLst>
            </p:cNvPr>
            <p:cNvSpPr/>
            <p:nvPr/>
          </p:nvSpPr>
          <p:spPr>
            <a:xfrm>
              <a:off x="8450551" y="3917829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A1550C4-1DC7-1EF8-AB10-A38B56340081}"/>
                </a:ext>
              </a:extLst>
            </p:cNvPr>
            <p:cNvSpPr/>
            <p:nvPr/>
          </p:nvSpPr>
          <p:spPr>
            <a:xfrm>
              <a:off x="8731761" y="4194029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217BB93-4EE6-E506-C93F-79C898423737}"/>
                </a:ext>
              </a:extLst>
            </p:cNvPr>
            <p:cNvCxnSpPr>
              <a:cxnSpLocks/>
              <a:endCxn id="117" idx="5"/>
            </p:cNvCxnSpPr>
            <p:nvPr/>
          </p:nvCxnSpPr>
          <p:spPr>
            <a:xfrm flipH="1" flipV="1">
              <a:off x="8559819" y="4027097"/>
              <a:ext cx="190690" cy="20302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0AA9A09-1F36-51AA-BD2B-8DB32197BFFD}"/>
                </a:ext>
              </a:extLst>
            </p:cNvPr>
            <p:cNvSpPr/>
            <p:nvPr/>
          </p:nvSpPr>
          <p:spPr>
            <a:xfrm>
              <a:off x="9307946" y="3900480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E11F746-A3CB-C68F-1689-3B9394ED7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9777" y="4027097"/>
              <a:ext cx="466917" cy="24828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856B7C4-B1D6-D3B5-E2DE-AD9EA05D1763}"/>
                </a:ext>
              </a:extLst>
            </p:cNvPr>
            <p:cNvSpPr/>
            <p:nvPr/>
          </p:nvSpPr>
          <p:spPr>
            <a:xfrm>
              <a:off x="8495144" y="3094398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6E3CC89-8026-448E-9866-9B4013DF06AD}"/>
                </a:ext>
              </a:extLst>
            </p:cNvPr>
            <p:cNvSpPr/>
            <p:nvPr/>
          </p:nvSpPr>
          <p:spPr>
            <a:xfrm>
              <a:off x="8776354" y="3387947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29EB394-CA93-235B-7D6C-3A8BCE9476A6}"/>
                </a:ext>
              </a:extLst>
            </p:cNvPr>
            <p:cNvCxnSpPr>
              <a:cxnSpLocks/>
              <a:stCxn id="117" idx="0"/>
            </p:cNvCxnSpPr>
            <p:nvPr/>
          </p:nvCxnSpPr>
          <p:spPr>
            <a:xfrm flipV="1">
              <a:off x="8514559" y="3514564"/>
              <a:ext cx="280543" cy="40326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6E06BA6-581B-884B-3C0E-C473070C2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67036" y="3322774"/>
              <a:ext cx="190690" cy="20302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9E5FEFE-D6B1-3B0A-D458-E75B6EDA4B0F}"/>
                </a:ext>
              </a:extLst>
            </p:cNvPr>
            <p:cNvSpPr/>
            <p:nvPr/>
          </p:nvSpPr>
          <p:spPr>
            <a:xfrm>
              <a:off x="10215163" y="3196157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38D2C31-06AF-5784-661F-3C17ADD56B6E}"/>
                </a:ext>
              </a:extLst>
            </p:cNvPr>
            <p:cNvSpPr/>
            <p:nvPr/>
          </p:nvSpPr>
          <p:spPr>
            <a:xfrm>
              <a:off x="9402361" y="2390075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7E4B387-6E92-A39D-BA12-896D3D7212E8}"/>
                </a:ext>
              </a:extLst>
            </p:cNvPr>
            <p:cNvSpPr/>
            <p:nvPr/>
          </p:nvSpPr>
          <p:spPr>
            <a:xfrm>
              <a:off x="9683571" y="2683624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5598C976-6381-521B-169C-CD575E15B697}"/>
                </a:ext>
              </a:extLst>
            </p:cNvPr>
            <p:cNvSpPr/>
            <p:nvPr/>
          </p:nvSpPr>
          <p:spPr>
            <a:xfrm>
              <a:off x="10584086" y="2776503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1A35B4E-3816-7D44-4A64-6526284865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2144" y="2599458"/>
              <a:ext cx="190690" cy="20302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D76FAA5-E9AF-799D-98D1-933F488EC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12102" y="2683459"/>
              <a:ext cx="389477" cy="16428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B61FC24-F38C-8DA9-ABB8-B8E6894C1B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84" y="2086925"/>
              <a:ext cx="280543" cy="40326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881E524-5139-46E5-903C-671D1F63DF34}"/>
                </a:ext>
              </a:extLst>
            </p:cNvPr>
            <p:cNvSpPr/>
            <p:nvPr/>
          </p:nvSpPr>
          <p:spPr>
            <a:xfrm>
              <a:off x="9644429" y="3494513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977ECA5-BAC4-CE8A-2DDD-8661CC87F335}"/>
                </a:ext>
              </a:extLst>
            </p:cNvPr>
            <p:cNvSpPr/>
            <p:nvPr/>
          </p:nvSpPr>
          <p:spPr>
            <a:xfrm>
              <a:off x="9389100" y="3192761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E50557A-DC40-BACD-8258-EC6299854DF6}"/>
                </a:ext>
              </a:extLst>
            </p:cNvPr>
            <p:cNvSpPr/>
            <p:nvPr/>
          </p:nvSpPr>
          <p:spPr>
            <a:xfrm>
              <a:off x="10289854" y="2495056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B999A53-062B-B2D5-E045-76E47AC8E5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7377" y="2025173"/>
              <a:ext cx="280543" cy="40326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9E31E01-FF6C-8E6D-4C85-5ED52010B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7571" y="3515797"/>
              <a:ext cx="304915" cy="36575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9041196-48EA-C4A2-8C68-3687C877AA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9896" y="2079955"/>
              <a:ext cx="225795" cy="356613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09833BC-0924-F787-C1D1-3BA6C8785653}"/>
                </a:ext>
              </a:extLst>
            </p:cNvPr>
            <p:cNvSpPr/>
            <p:nvPr/>
          </p:nvSpPr>
          <p:spPr>
            <a:xfrm>
              <a:off x="7907907" y="3444099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97DF10C-DEED-3DFB-B886-CD9A67890D7C}"/>
                </a:ext>
              </a:extLst>
            </p:cNvPr>
            <p:cNvSpPr/>
            <p:nvPr/>
          </p:nvSpPr>
          <p:spPr>
            <a:xfrm>
              <a:off x="8822306" y="2737442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F4E23A6-F394-4C86-6084-7F664E85FF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25275" y="2499343"/>
              <a:ext cx="235950" cy="31229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418194E-53D0-9872-BD49-ABD9D616B5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88985" y="3281483"/>
              <a:ext cx="235950" cy="31229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0FD3855-53F5-0BEC-EAD6-9B01D2C11DCC}"/>
                </a:ext>
              </a:extLst>
            </p:cNvPr>
            <p:cNvSpPr/>
            <p:nvPr/>
          </p:nvSpPr>
          <p:spPr>
            <a:xfrm>
              <a:off x="8696516" y="4915007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3762C5C-1917-38CC-40C8-B404686BE976}"/>
                </a:ext>
              </a:extLst>
            </p:cNvPr>
            <p:cNvSpPr/>
            <p:nvPr/>
          </p:nvSpPr>
          <p:spPr>
            <a:xfrm>
              <a:off x="9312564" y="4655801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6C10ED32-5297-3BB0-8160-5FF43A084865}"/>
                </a:ext>
              </a:extLst>
            </p:cNvPr>
            <p:cNvSpPr/>
            <p:nvPr/>
          </p:nvSpPr>
          <p:spPr>
            <a:xfrm>
              <a:off x="9552641" y="4198625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3D7599A-7676-F268-6166-589CFEF50B90}"/>
                </a:ext>
              </a:extLst>
            </p:cNvPr>
            <p:cNvSpPr/>
            <p:nvPr/>
          </p:nvSpPr>
          <p:spPr>
            <a:xfrm>
              <a:off x="10459858" y="3494302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E58A2421-40B8-0B8B-170A-CDCF4609C1FA}"/>
                </a:ext>
              </a:extLst>
            </p:cNvPr>
            <p:cNvSpPr/>
            <p:nvPr/>
          </p:nvSpPr>
          <p:spPr>
            <a:xfrm>
              <a:off x="10151741" y="4003439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5DC7032E-8E00-123D-E044-E74916A4F361}"/>
                </a:ext>
              </a:extLst>
            </p:cNvPr>
            <p:cNvSpPr/>
            <p:nvPr/>
          </p:nvSpPr>
          <p:spPr>
            <a:xfrm>
              <a:off x="7524390" y="3140002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69D4E065-B44D-BED6-BE09-3E7DFBD7F429}"/>
                </a:ext>
              </a:extLst>
            </p:cNvPr>
            <p:cNvSpPr/>
            <p:nvPr/>
          </p:nvSpPr>
          <p:spPr>
            <a:xfrm>
              <a:off x="7850193" y="2610120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EEA2DF6A-B41F-3BCD-589F-7B04634885A2}"/>
                </a:ext>
              </a:extLst>
            </p:cNvPr>
            <p:cNvSpPr/>
            <p:nvPr/>
          </p:nvSpPr>
          <p:spPr>
            <a:xfrm>
              <a:off x="8449293" y="2414934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9691706-3660-A58A-AD59-C394FDD93CD0}"/>
                </a:ext>
              </a:extLst>
            </p:cNvPr>
            <p:cNvCxnSpPr>
              <a:cxnSpLocks/>
              <a:stCxn id="156" idx="2"/>
            </p:cNvCxnSpPr>
            <p:nvPr/>
          </p:nvCxnSpPr>
          <p:spPr>
            <a:xfrm flipH="1" flipV="1">
              <a:off x="8557721" y="2494546"/>
              <a:ext cx="264585" cy="30690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2DB96166-9E10-AEB8-589F-C5EFBB801A5D}"/>
                </a:ext>
              </a:extLst>
            </p:cNvPr>
            <p:cNvSpPr/>
            <p:nvPr/>
          </p:nvSpPr>
          <p:spPr>
            <a:xfrm>
              <a:off x="7441435" y="2429237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9B94E1F-7431-5178-41C6-EAAF618058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5443" y="2066214"/>
              <a:ext cx="280543" cy="40326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F01EB2BB-8C0E-FEE3-92B1-51848F6F7D79}"/>
                </a:ext>
              </a:extLst>
            </p:cNvPr>
            <p:cNvCxnSpPr>
              <a:cxnSpLocks/>
              <a:stCxn id="173" idx="2"/>
            </p:cNvCxnSpPr>
            <p:nvPr/>
          </p:nvCxnSpPr>
          <p:spPr>
            <a:xfrm flipH="1" flipV="1">
              <a:off x="7554072" y="2494661"/>
              <a:ext cx="296121" cy="17946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FA47E7C5-8449-C0DB-19A6-9EE7600CEF14}"/>
                </a:ext>
              </a:extLst>
            </p:cNvPr>
            <p:cNvSpPr/>
            <p:nvPr/>
          </p:nvSpPr>
          <p:spPr>
            <a:xfrm>
              <a:off x="9664939" y="4915007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D58EF484-DACC-1623-BBAB-5D0DE675B32B}"/>
                </a:ext>
              </a:extLst>
            </p:cNvPr>
            <p:cNvSpPr/>
            <p:nvPr/>
          </p:nvSpPr>
          <p:spPr>
            <a:xfrm>
              <a:off x="10226535" y="4623796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04D768B0-F8C5-FD28-8398-5097241382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14477" y="4086298"/>
              <a:ext cx="190690" cy="20302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5800E50B-E1D4-C220-06CF-95593D0EDD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4435" y="4024164"/>
              <a:ext cx="582381" cy="310423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E28E8C2D-FA13-244D-1753-05C15B9B1B9C}"/>
                </a:ext>
              </a:extLst>
            </p:cNvPr>
            <p:cNvSpPr/>
            <p:nvPr/>
          </p:nvSpPr>
          <p:spPr>
            <a:xfrm>
              <a:off x="10391870" y="4258037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9C06297-A204-66DA-ABD5-B586F249A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36170" y="3327727"/>
              <a:ext cx="523804" cy="23466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0DA1D85-CB64-C19C-203E-C8D1F92F00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7207" y="5016935"/>
              <a:ext cx="280543" cy="40326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7AD806F-826F-1E6D-9A42-3F3C3E483B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9403" y="5013086"/>
              <a:ext cx="221973" cy="42430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708BADB4-FEC9-2229-738A-775EA1B144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70644" y="4755291"/>
              <a:ext cx="471084" cy="19518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B261A31A-1030-9022-776A-0A56C30B9C5E}"/>
                </a:ext>
              </a:extLst>
            </p:cNvPr>
            <p:cNvSpPr/>
            <p:nvPr/>
          </p:nvSpPr>
          <p:spPr>
            <a:xfrm>
              <a:off x="10541559" y="4915007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AD61E2E4-EF37-1522-6198-3E6E65196475}"/>
                </a:ext>
              </a:extLst>
            </p:cNvPr>
            <p:cNvSpPr/>
            <p:nvPr/>
          </p:nvSpPr>
          <p:spPr>
            <a:xfrm>
              <a:off x="6493110" y="5314262"/>
              <a:ext cx="128016" cy="12801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DE494D8C-964F-C77D-1A65-A2B90ED82DC5}"/>
                  </a:ext>
                </a:extLst>
              </p:cNvPr>
              <p:cNvSpPr txBox="1"/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DE494D8C-964F-C77D-1A65-A2B90ED82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3" name="Group 412">
            <a:extLst>
              <a:ext uri="{FF2B5EF4-FFF2-40B4-BE49-F238E27FC236}">
                <a16:creationId xmlns:a16="http://schemas.microsoft.com/office/drawing/2014/main" id="{2C5D0FDB-3E18-0BC3-E42D-D888ED397580}"/>
              </a:ext>
            </a:extLst>
          </p:cNvPr>
          <p:cNvGrpSpPr/>
          <p:nvPr/>
        </p:nvGrpSpPr>
        <p:grpSpPr>
          <a:xfrm>
            <a:off x="6555373" y="2484767"/>
            <a:ext cx="4090133" cy="2963336"/>
            <a:chOff x="6557961" y="2478942"/>
            <a:chExt cx="4090133" cy="2963336"/>
          </a:xfrm>
        </p:grpSpPr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FBBC75A4-2FD1-4D20-A98D-5DD3DB07649E}"/>
                </a:ext>
              </a:extLst>
            </p:cNvPr>
            <p:cNvGrpSpPr/>
            <p:nvPr/>
          </p:nvGrpSpPr>
          <p:grpSpPr>
            <a:xfrm>
              <a:off x="6557961" y="2478942"/>
              <a:ext cx="4090133" cy="2963336"/>
              <a:chOff x="6557961" y="2478942"/>
              <a:chExt cx="4090133" cy="2963336"/>
            </a:xfrm>
          </p:grpSpPr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35D956EE-A398-29D2-2099-E3948D344E03}"/>
                  </a:ext>
                </a:extLst>
              </p:cNvPr>
              <p:cNvGrpSpPr/>
              <p:nvPr/>
            </p:nvGrpSpPr>
            <p:grpSpPr>
              <a:xfrm>
                <a:off x="6557961" y="2478942"/>
                <a:ext cx="4090133" cy="2963336"/>
                <a:chOff x="6557961" y="2478942"/>
                <a:chExt cx="4090133" cy="2963336"/>
              </a:xfrm>
            </p:grpSpPr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5BB39190-BFA9-9D45-2F81-6423D2967DFE}"/>
                    </a:ext>
                  </a:extLst>
                </p:cNvPr>
                <p:cNvGrpSpPr/>
                <p:nvPr/>
              </p:nvGrpSpPr>
              <p:grpSpPr>
                <a:xfrm>
                  <a:off x="6557961" y="2478942"/>
                  <a:ext cx="4002024" cy="2963336"/>
                  <a:chOff x="6557961" y="2478942"/>
                  <a:chExt cx="4002024" cy="2963336"/>
                </a:xfrm>
              </p:grpSpPr>
              <p:grpSp>
                <p:nvGrpSpPr>
                  <p:cNvPr id="197" name="Group 196">
                    <a:extLst>
                      <a:ext uri="{FF2B5EF4-FFF2-40B4-BE49-F238E27FC236}">
                        <a16:creationId xmlns:a16="http://schemas.microsoft.com/office/drawing/2014/main" id="{9E1ACD8D-0A04-A87E-6F67-38ECF3B5E6F1}"/>
                      </a:ext>
                    </a:extLst>
                  </p:cNvPr>
                  <p:cNvGrpSpPr/>
                  <p:nvPr/>
                </p:nvGrpSpPr>
                <p:grpSpPr>
                  <a:xfrm>
                    <a:off x="6557961" y="2478942"/>
                    <a:ext cx="4002024" cy="2963336"/>
                    <a:chOff x="6558283" y="2484502"/>
                    <a:chExt cx="4002024" cy="2963336"/>
                  </a:xfrm>
                </p:grpSpPr>
                <p:cxnSp>
                  <p:nvCxnSpPr>
                    <p:cNvPr id="130" name="Straight Connector 129">
                      <a:extLst>
                        <a:ext uri="{FF2B5EF4-FFF2-40B4-BE49-F238E27FC236}">
                          <a16:creationId xmlns:a16="http://schemas.microsoft.com/office/drawing/2014/main" id="{571777DA-E7B6-9F36-CD18-C6F6A5C38E77}"/>
                        </a:ext>
                      </a:extLst>
                    </p:cNvPr>
                    <p:cNvCxnSpPr>
                      <a:cxnSpLocks/>
                      <a:endCxn id="129" idx="3"/>
                    </p:cNvCxnSpPr>
                    <p:nvPr/>
                  </p:nvCxnSpPr>
                  <p:spPr>
                    <a:xfrm flipV="1">
                      <a:off x="9766994" y="3310985"/>
                      <a:ext cx="468082" cy="260078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96" name="Group 195">
                      <a:extLst>
                        <a:ext uri="{FF2B5EF4-FFF2-40B4-BE49-F238E27FC236}">
                          <a16:creationId xmlns:a16="http://schemas.microsoft.com/office/drawing/2014/main" id="{08C574E2-EDE5-8D39-371C-E3A48EE507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8283" y="2484502"/>
                      <a:ext cx="4002024" cy="2963336"/>
                      <a:chOff x="6558283" y="2484502"/>
                      <a:chExt cx="4002024" cy="2963336"/>
                    </a:xfrm>
                  </p:grpSpPr>
                  <p:cxnSp>
                    <p:nvCxnSpPr>
                      <p:cNvPr id="112" name="Straight Connector 111">
                        <a:extLst>
                          <a:ext uri="{FF2B5EF4-FFF2-40B4-BE49-F238E27FC236}">
                            <a16:creationId xmlns:a16="http://schemas.microsoft.com/office/drawing/2014/main" id="{09A762B5-6065-0961-1DB8-DBE4325E7457}"/>
                          </a:ext>
                        </a:extLst>
                      </p:cNvPr>
                      <p:cNvCxnSpPr>
                        <a:cxnSpLocks/>
                        <a:stCxn id="109" idx="7"/>
                        <a:endCxn id="111" idx="3"/>
                      </p:cNvCxnSpPr>
                      <p:nvPr/>
                    </p:nvCxnSpPr>
                    <p:spPr>
                      <a:xfrm flipV="1">
                        <a:off x="7897086" y="4738624"/>
                        <a:ext cx="485665" cy="20302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Straight Connector 115">
                        <a:extLst>
                          <a:ext uri="{FF2B5EF4-FFF2-40B4-BE49-F238E27FC236}">
                            <a16:creationId xmlns:a16="http://schemas.microsoft.com/office/drawing/2014/main" id="{FFB518BC-E4E2-0442-1608-88CA3A351218}"/>
                          </a:ext>
                        </a:extLst>
                      </p:cNvPr>
                      <p:cNvCxnSpPr>
                        <a:cxnSpLocks/>
                        <a:endCxn id="114" idx="3"/>
                      </p:cNvCxnSpPr>
                      <p:nvPr/>
                    </p:nvCxnSpPr>
                    <p:spPr>
                      <a:xfrm flipV="1">
                        <a:off x="7569451" y="4226091"/>
                        <a:ext cx="281708" cy="415054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4" name="Straight Connector 123">
                        <a:extLst>
                          <a:ext uri="{FF2B5EF4-FFF2-40B4-BE49-F238E27FC236}">
                            <a16:creationId xmlns:a16="http://schemas.microsoft.com/office/drawing/2014/main" id="{373D337A-A344-CB66-BB92-E371462E91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8618058" y="3203666"/>
                        <a:ext cx="190690" cy="20302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Straight Connector 125">
                        <a:extLst>
                          <a:ext uri="{FF2B5EF4-FFF2-40B4-BE49-F238E27FC236}">
                            <a16:creationId xmlns:a16="http://schemas.microsoft.com/office/drawing/2014/main" id="{9255ACA3-6DC7-2D95-8E15-D706251731E6}"/>
                          </a:ext>
                        </a:extLst>
                      </p:cNvPr>
                      <p:cNvCxnSpPr>
                        <a:cxnSpLocks/>
                        <a:stCxn id="114" idx="6"/>
                        <a:endCxn id="117" idx="2"/>
                      </p:cNvCxnSpPr>
                      <p:nvPr/>
                    </p:nvCxnSpPr>
                    <p:spPr>
                      <a:xfrm flipV="1">
                        <a:off x="7959262" y="3981837"/>
                        <a:ext cx="491289" cy="193434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Straight Connector 126">
                        <a:extLst>
                          <a:ext uri="{FF2B5EF4-FFF2-40B4-BE49-F238E27FC236}">
                            <a16:creationId xmlns:a16="http://schemas.microsoft.com/office/drawing/2014/main" id="{70B0B0AF-5EEE-D520-0F90-10D1BF466E59}"/>
                          </a:ext>
                        </a:extLst>
                      </p:cNvPr>
                      <p:cNvCxnSpPr>
                        <a:cxnSpLocks/>
                        <a:endCxn id="118" idx="4"/>
                      </p:cNvCxnSpPr>
                      <p:nvPr/>
                    </p:nvCxnSpPr>
                    <p:spPr>
                      <a:xfrm flipV="1">
                        <a:off x="8490854" y="4327605"/>
                        <a:ext cx="306080" cy="377548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Straight Connector 132">
                        <a:extLst>
                          <a:ext uri="{FF2B5EF4-FFF2-40B4-BE49-F238E27FC236}">
                            <a16:creationId xmlns:a16="http://schemas.microsoft.com/office/drawing/2014/main" id="{4572EAB7-5A17-39CD-2964-FAFE680869F3}"/>
                          </a:ext>
                        </a:extLst>
                      </p:cNvPr>
                      <p:cNvCxnSpPr>
                        <a:cxnSpLocks/>
                        <a:stCxn id="140" idx="0"/>
                        <a:endCxn id="132" idx="3"/>
                      </p:cNvCxnSpPr>
                      <p:nvPr/>
                    </p:nvCxnSpPr>
                    <p:spPr>
                      <a:xfrm flipV="1">
                        <a:off x="9454273" y="2798452"/>
                        <a:ext cx="249211" cy="39986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Straight Connector 142">
                        <a:extLst>
                          <a:ext uri="{FF2B5EF4-FFF2-40B4-BE49-F238E27FC236}">
                            <a16:creationId xmlns:a16="http://schemas.microsoft.com/office/drawing/2014/main" id="{0A5D2EFD-1132-ACA0-E27B-07618588B3C2}"/>
                          </a:ext>
                        </a:extLst>
                      </p:cNvPr>
                      <p:cNvCxnSpPr>
                        <a:cxnSpLocks/>
                        <a:stCxn id="123" idx="6"/>
                        <a:endCxn id="140" idx="2"/>
                      </p:cNvCxnSpPr>
                      <p:nvPr/>
                    </p:nvCxnSpPr>
                    <p:spPr>
                      <a:xfrm flipV="1">
                        <a:off x="8904370" y="3256769"/>
                        <a:ext cx="484730" cy="195186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Straight Connector 143">
                        <a:extLst>
                          <a:ext uri="{FF2B5EF4-FFF2-40B4-BE49-F238E27FC236}">
                            <a16:creationId xmlns:a16="http://schemas.microsoft.com/office/drawing/2014/main" id="{476742BB-2264-F922-C184-1B944249EBCC}"/>
                          </a:ext>
                        </a:extLst>
                      </p:cNvPr>
                      <p:cNvCxnSpPr>
                        <a:cxnSpLocks/>
                        <a:stCxn id="120" idx="7"/>
                        <a:endCxn id="139" idx="4"/>
                      </p:cNvCxnSpPr>
                      <p:nvPr/>
                    </p:nvCxnSpPr>
                    <p:spPr>
                      <a:xfrm flipV="1">
                        <a:off x="9418379" y="3628089"/>
                        <a:ext cx="291223" cy="29669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Straight Connector 144">
                        <a:extLst>
                          <a:ext uri="{FF2B5EF4-FFF2-40B4-BE49-F238E27FC236}">
                            <a16:creationId xmlns:a16="http://schemas.microsoft.com/office/drawing/2014/main" id="{16A6CA13-7F57-8461-5150-85EA8A9C19DA}"/>
                          </a:ext>
                        </a:extLst>
                      </p:cNvPr>
                      <p:cNvCxnSpPr>
                        <a:cxnSpLocks/>
                        <a:stCxn id="172" idx="0"/>
                      </p:cNvCxnSpPr>
                      <p:nvPr/>
                    </p:nvCxnSpPr>
                    <p:spPr>
                      <a:xfrm flipV="1">
                        <a:off x="7589563" y="2729496"/>
                        <a:ext cx="291140" cy="416066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Straight Connector 145">
                        <a:extLst>
                          <a:ext uri="{FF2B5EF4-FFF2-40B4-BE49-F238E27FC236}">
                            <a16:creationId xmlns:a16="http://schemas.microsoft.com/office/drawing/2014/main" id="{B8B14CA8-7B5F-50C2-5970-780DA5157089}"/>
                          </a:ext>
                        </a:extLst>
                      </p:cNvPr>
                      <p:cNvCxnSpPr>
                        <a:cxnSpLocks/>
                        <a:stCxn id="198" idx="0"/>
                        <a:endCxn id="172" idx="4"/>
                      </p:cNvCxnSpPr>
                      <p:nvPr/>
                    </p:nvCxnSpPr>
                    <p:spPr>
                      <a:xfrm rot="5400000" flipH="1" flipV="1">
                        <a:off x="6050801" y="3781060"/>
                        <a:ext cx="2046244" cy="1031280"/>
                      </a:xfrm>
                      <a:prstGeom prst="curvedConnector3">
                        <a:avLst>
                          <a:gd name="adj1" fmla="val 91894"/>
                        </a:avLst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Straight Connector 147">
                        <a:extLst>
                          <a:ext uri="{FF2B5EF4-FFF2-40B4-BE49-F238E27FC236}">
                            <a16:creationId xmlns:a16="http://schemas.microsoft.com/office/drawing/2014/main" id="{D0275097-B068-5A88-EF73-7722AF7F1FC9}"/>
                          </a:ext>
                        </a:extLst>
                      </p:cNvPr>
                      <p:cNvCxnSpPr>
                        <a:cxnSpLocks/>
                        <a:stCxn id="173" idx="6"/>
                        <a:endCxn id="174" idx="2"/>
                      </p:cNvCxnSpPr>
                      <p:nvPr/>
                    </p:nvCxnSpPr>
                    <p:spPr>
                      <a:xfrm flipV="1">
                        <a:off x="7979374" y="2484502"/>
                        <a:ext cx="471084" cy="195186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Straight Connector 148">
                        <a:extLst>
                          <a:ext uri="{FF2B5EF4-FFF2-40B4-BE49-F238E27FC236}">
                            <a16:creationId xmlns:a16="http://schemas.microsoft.com/office/drawing/2014/main" id="{2B7CE2DF-B579-BBA9-4112-A2DBD35C9372}"/>
                          </a:ext>
                        </a:extLst>
                      </p:cNvPr>
                      <p:cNvCxnSpPr>
                        <a:cxnSpLocks/>
                        <a:stCxn id="198" idx="7"/>
                        <a:endCxn id="113" idx="2"/>
                      </p:cNvCxnSpPr>
                      <p:nvPr/>
                    </p:nvCxnSpPr>
                    <p:spPr>
                      <a:xfrm rot="5400000" flipH="1" flipV="1">
                        <a:off x="6351728" y="4139097"/>
                        <a:ext cx="1451288" cy="947658"/>
                      </a:xfrm>
                      <a:prstGeom prst="curvedConnector2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Connector 149">
                        <a:extLst>
                          <a:ext uri="{FF2B5EF4-FFF2-40B4-BE49-F238E27FC236}">
                            <a16:creationId xmlns:a16="http://schemas.microsoft.com/office/drawing/2014/main" id="{E5555B0C-23BA-0336-E0C1-461DCDB06BE3}"/>
                          </a:ext>
                        </a:extLst>
                      </p:cNvPr>
                      <p:cNvCxnSpPr>
                        <a:cxnSpLocks/>
                        <a:stCxn id="155" idx="7"/>
                        <a:endCxn id="122" idx="3"/>
                      </p:cNvCxnSpPr>
                      <p:nvPr/>
                    </p:nvCxnSpPr>
                    <p:spPr>
                      <a:xfrm flipV="1">
                        <a:off x="8018340" y="3209226"/>
                        <a:ext cx="496717" cy="25918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" name="Straight Connector 151">
                        <a:extLst>
                          <a:ext uri="{FF2B5EF4-FFF2-40B4-BE49-F238E27FC236}">
                            <a16:creationId xmlns:a16="http://schemas.microsoft.com/office/drawing/2014/main" id="{44D28743-D4D8-3B99-F738-645D11A97EC1}"/>
                          </a:ext>
                        </a:extLst>
                      </p:cNvPr>
                      <p:cNvCxnSpPr>
                        <a:cxnSpLocks/>
                        <a:stCxn id="156" idx="7"/>
                        <a:endCxn id="131" idx="3"/>
                      </p:cNvCxnSpPr>
                      <p:nvPr/>
                    </p:nvCxnSpPr>
                    <p:spPr>
                      <a:xfrm flipV="1">
                        <a:off x="8932739" y="2504903"/>
                        <a:ext cx="489535" cy="256847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Straight Connector 156">
                        <a:extLst>
                          <a:ext uri="{FF2B5EF4-FFF2-40B4-BE49-F238E27FC236}">
                            <a16:creationId xmlns:a16="http://schemas.microsoft.com/office/drawing/2014/main" id="{B83E7376-031A-DEAC-D085-44529942C70F}"/>
                          </a:ext>
                        </a:extLst>
                      </p:cNvPr>
                      <p:cNvCxnSpPr>
                        <a:cxnSpLocks/>
                        <a:stCxn id="198" idx="7"/>
                      </p:cNvCxnSpPr>
                      <p:nvPr/>
                    </p:nvCxnSpPr>
                    <p:spPr>
                      <a:xfrm rot="5400000" flipH="1" flipV="1">
                        <a:off x="6746937" y="4548282"/>
                        <a:ext cx="646894" cy="933682"/>
                      </a:xfrm>
                      <a:prstGeom prst="curvedConnector2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Straight Connector 158">
                        <a:extLst>
                          <a:ext uri="{FF2B5EF4-FFF2-40B4-BE49-F238E27FC236}">
                            <a16:creationId xmlns:a16="http://schemas.microsoft.com/office/drawing/2014/main" id="{89890C6C-F7A7-D9CD-CF88-ED03514C2E56}"/>
                          </a:ext>
                        </a:extLst>
                      </p:cNvPr>
                      <p:cNvCxnSpPr>
                        <a:cxnSpLocks/>
                        <a:stCxn id="165" idx="0"/>
                      </p:cNvCxnSpPr>
                      <p:nvPr/>
                    </p:nvCxnSpPr>
                    <p:spPr>
                      <a:xfrm flipV="1">
                        <a:off x="9377737" y="4296704"/>
                        <a:ext cx="194721" cy="364657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Straight Connector 159">
                        <a:extLst>
                          <a:ext uri="{FF2B5EF4-FFF2-40B4-BE49-F238E27FC236}">
                            <a16:creationId xmlns:a16="http://schemas.microsoft.com/office/drawing/2014/main" id="{9CA050D4-580F-2B24-1812-D52654A8DB4E}"/>
                          </a:ext>
                        </a:extLst>
                      </p:cNvPr>
                      <p:cNvCxnSpPr>
                        <a:cxnSpLocks/>
                        <a:stCxn id="164" idx="6"/>
                      </p:cNvCxnSpPr>
                      <p:nvPr/>
                    </p:nvCxnSpPr>
                    <p:spPr>
                      <a:xfrm flipV="1">
                        <a:off x="8824532" y="4745316"/>
                        <a:ext cx="529307" cy="23369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Straight Connector 161">
                        <a:extLst>
                          <a:ext uri="{FF2B5EF4-FFF2-40B4-BE49-F238E27FC236}">
                            <a16:creationId xmlns:a16="http://schemas.microsoft.com/office/drawing/2014/main" id="{D225993F-4B54-35D9-6022-1B5F960AA43A}"/>
                          </a:ext>
                        </a:extLst>
                      </p:cNvPr>
                      <p:cNvCxnSpPr>
                        <a:cxnSpLocks/>
                        <a:stCxn id="166" idx="1"/>
                        <a:endCxn id="168" idx="2"/>
                      </p:cNvCxnSpPr>
                      <p:nvPr/>
                    </p:nvCxnSpPr>
                    <p:spPr>
                      <a:xfrm flipV="1">
                        <a:off x="9572554" y="4073007"/>
                        <a:ext cx="580352" cy="149926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" name="Straight Connector 168">
                        <a:extLst>
                          <a:ext uri="{FF2B5EF4-FFF2-40B4-BE49-F238E27FC236}">
                            <a16:creationId xmlns:a16="http://schemas.microsoft.com/office/drawing/2014/main" id="{77476B0E-7623-002D-5249-DFE6D200F62D}"/>
                          </a:ext>
                        </a:extLst>
                      </p:cNvPr>
                      <p:cNvCxnSpPr>
                        <a:cxnSpLocks/>
                        <a:endCxn id="111" idx="5"/>
                      </p:cNvCxnSpPr>
                      <p:nvPr/>
                    </p:nvCxnSpPr>
                    <p:spPr>
                      <a:xfrm flipH="1" flipV="1">
                        <a:off x="8472106" y="4733064"/>
                        <a:ext cx="260951" cy="234770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" name="Straight Connector 169">
                        <a:extLst>
                          <a:ext uri="{FF2B5EF4-FFF2-40B4-BE49-F238E27FC236}">
                            <a16:creationId xmlns:a16="http://schemas.microsoft.com/office/drawing/2014/main" id="{7C8B0D98-1C41-634D-3A56-9D1969EAABCD}"/>
                          </a:ext>
                        </a:extLst>
                      </p:cNvPr>
                      <p:cNvCxnSpPr>
                        <a:cxnSpLocks/>
                        <a:stCxn id="166" idx="1"/>
                      </p:cNvCxnSpPr>
                      <p:nvPr/>
                    </p:nvCxnSpPr>
                    <p:spPr>
                      <a:xfrm flipH="1" flipV="1">
                        <a:off x="9357768" y="4010988"/>
                        <a:ext cx="214786" cy="211945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" name="Straight Connector 170">
                        <a:extLst>
                          <a:ext uri="{FF2B5EF4-FFF2-40B4-BE49-F238E27FC236}">
                            <a16:creationId xmlns:a16="http://schemas.microsoft.com/office/drawing/2014/main" id="{89424325-1F76-C281-93E4-82BF7620704E}"/>
                          </a:ext>
                        </a:extLst>
                      </p:cNvPr>
                      <p:cNvCxnSpPr>
                        <a:cxnSpLocks/>
                        <a:stCxn id="198" idx="6"/>
                      </p:cNvCxnSpPr>
                      <p:nvPr/>
                    </p:nvCxnSpPr>
                    <p:spPr>
                      <a:xfrm flipV="1">
                        <a:off x="6622291" y="5034307"/>
                        <a:ext cx="1228370" cy="349523"/>
                      </a:xfrm>
                      <a:prstGeom prst="curvedConnector3">
                        <a:avLst>
                          <a:gd name="adj1" fmla="val 98076"/>
                        </a:avLst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" name="Straight Connector 174">
                        <a:extLst>
                          <a:ext uri="{FF2B5EF4-FFF2-40B4-BE49-F238E27FC236}">
                            <a16:creationId xmlns:a16="http://schemas.microsoft.com/office/drawing/2014/main" id="{3FF74C4E-121A-E8AF-1030-990511C519D1}"/>
                          </a:ext>
                        </a:extLst>
                      </p:cNvPr>
                      <p:cNvCxnSpPr>
                        <a:cxnSpLocks/>
                        <a:stCxn id="155" idx="1"/>
                      </p:cNvCxnSpPr>
                      <p:nvPr/>
                    </p:nvCxnSpPr>
                    <p:spPr>
                      <a:xfrm flipH="1" flipV="1">
                        <a:off x="7612613" y="3217862"/>
                        <a:ext cx="315207" cy="250545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" name="Straight Connector 178">
                        <a:extLst>
                          <a:ext uri="{FF2B5EF4-FFF2-40B4-BE49-F238E27FC236}">
                            <a16:creationId xmlns:a16="http://schemas.microsoft.com/office/drawing/2014/main" id="{220ABD8C-DBDE-C727-927E-CF3A2AC383FA}"/>
                          </a:ext>
                        </a:extLst>
                      </p:cNvPr>
                      <p:cNvCxnSpPr>
                        <a:cxnSpLocks/>
                        <a:stCxn id="198" idx="4"/>
                      </p:cNvCxnSpPr>
                      <p:nvPr/>
                    </p:nvCxnSpPr>
                    <p:spPr>
                      <a:xfrm rot="5400000" flipH="1" flipV="1">
                        <a:off x="5563107" y="3517910"/>
                        <a:ext cx="2925104" cy="934752"/>
                      </a:xfrm>
                      <a:prstGeom prst="curvedConnector3">
                        <a:avLst>
                          <a:gd name="adj1" fmla="val 98503"/>
                        </a:avLst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Straight Connector 181">
                        <a:extLst>
                          <a:ext uri="{FF2B5EF4-FFF2-40B4-BE49-F238E27FC236}">
                            <a16:creationId xmlns:a16="http://schemas.microsoft.com/office/drawing/2014/main" id="{52C961E6-D64B-1C57-2CDC-383FE9D6C177}"/>
                          </a:ext>
                        </a:extLst>
                      </p:cNvPr>
                      <p:cNvCxnSpPr>
                        <a:cxnSpLocks/>
                        <a:stCxn id="181" idx="2"/>
                      </p:cNvCxnSpPr>
                      <p:nvPr/>
                    </p:nvCxnSpPr>
                    <p:spPr>
                      <a:xfrm flipH="1" flipV="1">
                        <a:off x="9313448" y="4746311"/>
                        <a:ext cx="351491" cy="232704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Straight Connector 183">
                        <a:extLst>
                          <a:ext uri="{FF2B5EF4-FFF2-40B4-BE49-F238E27FC236}">
                            <a16:creationId xmlns:a16="http://schemas.microsoft.com/office/drawing/2014/main" id="{1C9F3CDE-5124-0B6C-09F8-442CFD95B767}"/>
                          </a:ext>
                        </a:extLst>
                      </p:cNvPr>
                      <p:cNvCxnSpPr>
                        <a:cxnSpLocks/>
                        <a:stCxn id="181" idx="6"/>
                        <a:endCxn id="183" idx="3"/>
                      </p:cNvCxnSpPr>
                      <p:nvPr/>
                    </p:nvCxnSpPr>
                    <p:spPr>
                      <a:xfrm flipV="1">
                        <a:off x="9792955" y="4733064"/>
                        <a:ext cx="452328" cy="24595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" name="Straight Connector 194">
                        <a:extLst>
                          <a:ext uri="{FF2B5EF4-FFF2-40B4-BE49-F238E27FC236}">
                            <a16:creationId xmlns:a16="http://schemas.microsoft.com/office/drawing/2014/main" id="{4C940F54-D387-E1C6-3120-AC907C88F9C4}"/>
                          </a:ext>
                        </a:extLst>
                      </p:cNvPr>
                      <p:cNvCxnSpPr>
                        <a:cxnSpLocks/>
                        <a:stCxn id="194" idx="1"/>
                      </p:cNvCxnSpPr>
                      <p:nvPr/>
                    </p:nvCxnSpPr>
                    <p:spPr>
                      <a:xfrm flipH="1" flipV="1">
                        <a:off x="10346686" y="4727370"/>
                        <a:ext cx="213621" cy="206385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405" name="Straight Connector 404">
                    <a:extLst>
                      <a:ext uri="{FF2B5EF4-FFF2-40B4-BE49-F238E27FC236}">
                        <a16:creationId xmlns:a16="http://schemas.microsoft.com/office/drawing/2014/main" id="{0C2B5DDC-981E-E9AA-66B4-26FEF3013F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582679" y="2798932"/>
                    <a:ext cx="272475" cy="341959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40D7FD98-A27C-B2F6-E12E-31710993CE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43179" y="2904519"/>
                  <a:ext cx="304915" cy="355646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6A51B4C6-9464-FC7D-DFF8-8A9DEC14EB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54551" y="4386053"/>
                  <a:ext cx="101327" cy="301751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26F26C55-71CE-0A60-93F3-D762A53D82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11587" y="2554198"/>
                <a:ext cx="491289" cy="19343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9E6A87E-E498-0B5E-649B-E727CC793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9132" y="3592381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TextBox 413">
                <a:extLst>
                  <a:ext uri="{FF2B5EF4-FFF2-40B4-BE49-F238E27FC236}">
                    <a16:creationId xmlns:a16="http://schemas.microsoft.com/office/drawing/2014/main" id="{99777FA5-8DF1-A2A9-6C88-169052861D7C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4" name="TextBox 413">
                <a:extLst>
                  <a:ext uri="{FF2B5EF4-FFF2-40B4-BE49-F238E27FC236}">
                    <a16:creationId xmlns:a16="http://schemas.microsoft.com/office/drawing/2014/main" id="{99777FA5-8DF1-A2A9-6C88-169052861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03107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9965F-E42D-D5C9-1450-7BEEE2D42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oup 321">
            <a:extLst>
              <a:ext uri="{FF2B5EF4-FFF2-40B4-BE49-F238E27FC236}">
                <a16:creationId xmlns:a16="http://schemas.microsoft.com/office/drawing/2014/main" id="{5EFF079A-759B-C8B6-06D3-461B66C2DF4E}"/>
              </a:ext>
            </a:extLst>
          </p:cNvPr>
          <p:cNvGrpSpPr/>
          <p:nvPr/>
        </p:nvGrpSpPr>
        <p:grpSpPr>
          <a:xfrm>
            <a:off x="7195563" y="2294194"/>
            <a:ext cx="3657600" cy="2926080"/>
            <a:chOff x="7195563" y="2280048"/>
            <a:chExt cx="3657600" cy="2926080"/>
          </a:xfrm>
        </p:grpSpPr>
        <p:cxnSp>
          <p:nvCxnSpPr>
            <p:cNvPr id="323" name="Connector 2">
              <a:extLst>
                <a:ext uri="{FF2B5EF4-FFF2-40B4-BE49-F238E27FC236}">
                  <a16:creationId xmlns:a16="http://schemas.microsoft.com/office/drawing/2014/main" id="{E42609A3-F229-41F8-1208-360BD6778D64}"/>
                </a:ext>
              </a:extLst>
            </p:cNvPr>
            <p:cNvCxnSpPr/>
            <p:nvPr/>
          </p:nvCxnSpPr>
          <p:spPr>
            <a:xfrm>
              <a:off x="7195563" y="228004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4" name="Connector 5">
              <a:extLst>
                <a:ext uri="{FF2B5EF4-FFF2-40B4-BE49-F238E27FC236}">
                  <a16:creationId xmlns:a16="http://schemas.microsoft.com/office/drawing/2014/main" id="{114EF2CB-9444-4507-40F0-4C76710EEEB0}"/>
                </a:ext>
              </a:extLst>
            </p:cNvPr>
            <p:cNvCxnSpPr/>
            <p:nvPr/>
          </p:nvCxnSpPr>
          <p:spPr>
            <a:xfrm>
              <a:off x="8109963" y="228004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5" name="Connector 8">
              <a:extLst>
                <a:ext uri="{FF2B5EF4-FFF2-40B4-BE49-F238E27FC236}">
                  <a16:creationId xmlns:a16="http://schemas.microsoft.com/office/drawing/2014/main" id="{6EDD2BA7-9C58-D4BC-91F2-C8A61C433D8A}"/>
                </a:ext>
              </a:extLst>
            </p:cNvPr>
            <p:cNvCxnSpPr/>
            <p:nvPr/>
          </p:nvCxnSpPr>
          <p:spPr>
            <a:xfrm flipH="1">
              <a:off x="7195563" y="228004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6" name="Connector 9">
              <a:extLst>
                <a:ext uri="{FF2B5EF4-FFF2-40B4-BE49-F238E27FC236}">
                  <a16:creationId xmlns:a16="http://schemas.microsoft.com/office/drawing/2014/main" id="{90E579BD-F26B-1118-929D-8C0F980195F1}"/>
                </a:ext>
              </a:extLst>
            </p:cNvPr>
            <p:cNvCxnSpPr/>
            <p:nvPr/>
          </p:nvCxnSpPr>
          <p:spPr>
            <a:xfrm>
              <a:off x="9024363" y="228004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7" name="Connector 12">
              <a:extLst>
                <a:ext uri="{FF2B5EF4-FFF2-40B4-BE49-F238E27FC236}">
                  <a16:creationId xmlns:a16="http://schemas.microsoft.com/office/drawing/2014/main" id="{84D3BEC3-CC31-E028-27A4-E1DB8EB5F522}"/>
                </a:ext>
              </a:extLst>
            </p:cNvPr>
            <p:cNvCxnSpPr/>
            <p:nvPr/>
          </p:nvCxnSpPr>
          <p:spPr>
            <a:xfrm flipH="1">
              <a:off x="8109963" y="228004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8" name="Connector 13">
              <a:extLst>
                <a:ext uri="{FF2B5EF4-FFF2-40B4-BE49-F238E27FC236}">
                  <a16:creationId xmlns:a16="http://schemas.microsoft.com/office/drawing/2014/main" id="{15D14330-E436-2481-C0AB-B8BA3F3405C3}"/>
                </a:ext>
              </a:extLst>
            </p:cNvPr>
            <p:cNvCxnSpPr/>
            <p:nvPr/>
          </p:nvCxnSpPr>
          <p:spPr>
            <a:xfrm>
              <a:off x="9938763" y="228004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9" name="Connector 16">
              <a:extLst>
                <a:ext uri="{FF2B5EF4-FFF2-40B4-BE49-F238E27FC236}">
                  <a16:creationId xmlns:a16="http://schemas.microsoft.com/office/drawing/2014/main" id="{4A77DD3A-CEDA-9F6B-EFA7-661A29AC1697}"/>
                </a:ext>
              </a:extLst>
            </p:cNvPr>
            <p:cNvCxnSpPr/>
            <p:nvPr/>
          </p:nvCxnSpPr>
          <p:spPr>
            <a:xfrm flipH="1">
              <a:off x="9024363" y="228004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0" name="Connector 17">
              <a:extLst>
                <a:ext uri="{FF2B5EF4-FFF2-40B4-BE49-F238E27FC236}">
                  <a16:creationId xmlns:a16="http://schemas.microsoft.com/office/drawing/2014/main" id="{1C6F8AA1-BBB3-8382-2E92-998488449363}"/>
                </a:ext>
              </a:extLst>
            </p:cNvPr>
            <p:cNvCxnSpPr/>
            <p:nvPr/>
          </p:nvCxnSpPr>
          <p:spPr>
            <a:xfrm>
              <a:off x="10853163" y="228004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1" name="Connector 18">
              <a:extLst>
                <a:ext uri="{FF2B5EF4-FFF2-40B4-BE49-F238E27FC236}">
                  <a16:creationId xmlns:a16="http://schemas.microsoft.com/office/drawing/2014/main" id="{5915B704-DDAC-E25B-9557-5008C8AC4713}"/>
                </a:ext>
              </a:extLst>
            </p:cNvPr>
            <p:cNvCxnSpPr/>
            <p:nvPr/>
          </p:nvCxnSpPr>
          <p:spPr>
            <a:xfrm flipH="1">
              <a:off x="9938763" y="228004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2" name="Connector 33">
              <a:extLst>
                <a:ext uri="{FF2B5EF4-FFF2-40B4-BE49-F238E27FC236}">
                  <a16:creationId xmlns:a16="http://schemas.microsoft.com/office/drawing/2014/main" id="{D2DF1D48-1627-4D94-8EDC-EF8B29F0E531}"/>
                </a:ext>
              </a:extLst>
            </p:cNvPr>
            <p:cNvCxnSpPr/>
            <p:nvPr/>
          </p:nvCxnSpPr>
          <p:spPr>
            <a:xfrm flipH="1">
              <a:off x="9024363" y="301156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3" name="Connector 34">
              <a:extLst>
                <a:ext uri="{FF2B5EF4-FFF2-40B4-BE49-F238E27FC236}">
                  <a16:creationId xmlns:a16="http://schemas.microsoft.com/office/drawing/2014/main" id="{743CBC5E-3CB0-7A46-CC39-A6D556D656B1}"/>
                </a:ext>
              </a:extLst>
            </p:cNvPr>
            <p:cNvCxnSpPr/>
            <p:nvPr/>
          </p:nvCxnSpPr>
          <p:spPr>
            <a:xfrm>
              <a:off x="10853163" y="301156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4" name="Connector 35">
              <a:extLst>
                <a:ext uri="{FF2B5EF4-FFF2-40B4-BE49-F238E27FC236}">
                  <a16:creationId xmlns:a16="http://schemas.microsoft.com/office/drawing/2014/main" id="{6ED1694A-C9C8-3889-4F90-AF32A5EE6552}"/>
                </a:ext>
              </a:extLst>
            </p:cNvPr>
            <p:cNvCxnSpPr/>
            <p:nvPr/>
          </p:nvCxnSpPr>
          <p:spPr>
            <a:xfrm flipH="1">
              <a:off x="9938763" y="301156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5" name="Connector 36">
              <a:extLst>
                <a:ext uri="{FF2B5EF4-FFF2-40B4-BE49-F238E27FC236}">
                  <a16:creationId xmlns:a16="http://schemas.microsoft.com/office/drawing/2014/main" id="{7BFF5B43-5958-2901-9D52-1C7AFB157A4A}"/>
                </a:ext>
              </a:extLst>
            </p:cNvPr>
            <p:cNvCxnSpPr/>
            <p:nvPr/>
          </p:nvCxnSpPr>
          <p:spPr>
            <a:xfrm>
              <a:off x="7195563" y="374308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6" name="Connector 39">
              <a:extLst>
                <a:ext uri="{FF2B5EF4-FFF2-40B4-BE49-F238E27FC236}">
                  <a16:creationId xmlns:a16="http://schemas.microsoft.com/office/drawing/2014/main" id="{2D9B4472-E89A-E701-BCA8-014A30D50F41}"/>
                </a:ext>
              </a:extLst>
            </p:cNvPr>
            <p:cNvCxnSpPr/>
            <p:nvPr/>
          </p:nvCxnSpPr>
          <p:spPr>
            <a:xfrm>
              <a:off x="8109963" y="374308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7" name="Connector 42">
              <a:extLst>
                <a:ext uri="{FF2B5EF4-FFF2-40B4-BE49-F238E27FC236}">
                  <a16:creationId xmlns:a16="http://schemas.microsoft.com/office/drawing/2014/main" id="{24104B02-6D3E-D873-BC4D-AB74ADBFB179}"/>
                </a:ext>
              </a:extLst>
            </p:cNvPr>
            <p:cNvCxnSpPr/>
            <p:nvPr/>
          </p:nvCxnSpPr>
          <p:spPr>
            <a:xfrm flipH="1">
              <a:off x="7195563" y="374308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8" name="Connector 44">
              <a:extLst>
                <a:ext uri="{FF2B5EF4-FFF2-40B4-BE49-F238E27FC236}">
                  <a16:creationId xmlns:a16="http://schemas.microsoft.com/office/drawing/2014/main" id="{9D21ADC8-F8E5-1EAC-3B8D-8DA11EABF665}"/>
                </a:ext>
              </a:extLst>
            </p:cNvPr>
            <p:cNvCxnSpPr/>
            <p:nvPr/>
          </p:nvCxnSpPr>
          <p:spPr>
            <a:xfrm>
              <a:off x="9024363" y="374308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9" name="Connector 46">
              <a:extLst>
                <a:ext uri="{FF2B5EF4-FFF2-40B4-BE49-F238E27FC236}">
                  <a16:creationId xmlns:a16="http://schemas.microsoft.com/office/drawing/2014/main" id="{F1E93528-0E00-7F5F-2075-8BB22758348D}"/>
                </a:ext>
              </a:extLst>
            </p:cNvPr>
            <p:cNvCxnSpPr/>
            <p:nvPr/>
          </p:nvCxnSpPr>
          <p:spPr>
            <a:xfrm flipH="1">
              <a:off x="8109963" y="374308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0" name="Connector 51">
              <a:extLst>
                <a:ext uri="{FF2B5EF4-FFF2-40B4-BE49-F238E27FC236}">
                  <a16:creationId xmlns:a16="http://schemas.microsoft.com/office/drawing/2014/main" id="{8BC841D4-5D6C-8C9B-97FB-A4A11F32A791}"/>
                </a:ext>
              </a:extLst>
            </p:cNvPr>
            <p:cNvCxnSpPr/>
            <p:nvPr/>
          </p:nvCxnSpPr>
          <p:spPr>
            <a:xfrm>
              <a:off x="10853163" y="374308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1" name="Connector 52">
              <a:extLst>
                <a:ext uri="{FF2B5EF4-FFF2-40B4-BE49-F238E27FC236}">
                  <a16:creationId xmlns:a16="http://schemas.microsoft.com/office/drawing/2014/main" id="{D03D1CCA-A5AF-2C73-6076-40670B2A4390}"/>
                </a:ext>
              </a:extLst>
            </p:cNvPr>
            <p:cNvCxnSpPr/>
            <p:nvPr/>
          </p:nvCxnSpPr>
          <p:spPr>
            <a:xfrm flipH="1">
              <a:off x="9938763" y="374308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2" name="Connector 59">
              <a:extLst>
                <a:ext uri="{FF2B5EF4-FFF2-40B4-BE49-F238E27FC236}">
                  <a16:creationId xmlns:a16="http://schemas.microsoft.com/office/drawing/2014/main" id="{C1C60857-B526-F0AF-8196-1DDB1BADB5CA}"/>
                </a:ext>
              </a:extLst>
            </p:cNvPr>
            <p:cNvCxnSpPr/>
            <p:nvPr/>
          </p:nvCxnSpPr>
          <p:spPr>
            <a:xfrm flipH="1">
              <a:off x="7195563" y="447460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3" name="Connector 68">
              <a:extLst>
                <a:ext uri="{FF2B5EF4-FFF2-40B4-BE49-F238E27FC236}">
                  <a16:creationId xmlns:a16="http://schemas.microsoft.com/office/drawing/2014/main" id="{A7B38939-A2CB-3978-6761-C15A8AB9E9FB}"/>
                </a:ext>
              </a:extLst>
            </p:cNvPr>
            <p:cNvCxnSpPr/>
            <p:nvPr/>
          </p:nvCxnSpPr>
          <p:spPr>
            <a:xfrm>
              <a:off x="10853163" y="447460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4" name="Connector 71">
              <a:extLst>
                <a:ext uri="{FF2B5EF4-FFF2-40B4-BE49-F238E27FC236}">
                  <a16:creationId xmlns:a16="http://schemas.microsoft.com/office/drawing/2014/main" id="{3F329D74-7198-F5CB-491D-CDE2034F6043}"/>
                </a:ext>
              </a:extLst>
            </p:cNvPr>
            <p:cNvCxnSpPr/>
            <p:nvPr/>
          </p:nvCxnSpPr>
          <p:spPr>
            <a:xfrm>
              <a:off x="8109963" y="520612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5" name="Connector 72">
              <a:extLst>
                <a:ext uri="{FF2B5EF4-FFF2-40B4-BE49-F238E27FC236}">
                  <a16:creationId xmlns:a16="http://schemas.microsoft.com/office/drawing/2014/main" id="{F26CC719-4F3D-ABE0-5B1A-DE2661D4B9B5}"/>
                </a:ext>
              </a:extLst>
            </p:cNvPr>
            <p:cNvCxnSpPr/>
            <p:nvPr/>
          </p:nvCxnSpPr>
          <p:spPr>
            <a:xfrm>
              <a:off x="9024363" y="520612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6" name="Connector 73">
              <a:extLst>
                <a:ext uri="{FF2B5EF4-FFF2-40B4-BE49-F238E27FC236}">
                  <a16:creationId xmlns:a16="http://schemas.microsoft.com/office/drawing/2014/main" id="{735A815E-7879-5B9F-46F9-E1C78A3144A6}"/>
                </a:ext>
              </a:extLst>
            </p:cNvPr>
            <p:cNvCxnSpPr/>
            <p:nvPr/>
          </p:nvCxnSpPr>
          <p:spPr>
            <a:xfrm>
              <a:off x="9938763" y="520612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032A265A-4A4C-958F-5BE7-11437DCAA500}"/>
              </a:ext>
            </a:extLst>
          </p:cNvPr>
          <p:cNvGrpSpPr/>
          <p:nvPr/>
        </p:nvGrpSpPr>
        <p:grpSpPr>
          <a:xfrm>
            <a:off x="7131555" y="2216040"/>
            <a:ext cx="3785616" cy="3054096"/>
            <a:chOff x="7131555" y="2216040"/>
            <a:chExt cx="3785616" cy="3054096"/>
          </a:xfrm>
        </p:grpSpPr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3D55A940-C7C0-09A5-5657-79FE017DDEC9}"/>
                </a:ext>
              </a:extLst>
            </p:cNvPr>
            <p:cNvSpPr/>
            <p:nvPr/>
          </p:nvSpPr>
          <p:spPr>
            <a:xfrm>
              <a:off x="71315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791B95C7-FBFC-43E6-D1CB-6114A949CD95}"/>
                </a:ext>
              </a:extLst>
            </p:cNvPr>
            <p:cNvSpPr/>
            <p:nvPr/>
          </p:nvSpPr>
          <p:spPr>
            <a:xfrm>
              <a:off x="80459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EC04D83D-4CB9-1CB7-D986-CB36DD84CB3B}"/>
                </a:ext>
              </a:extLst>
            </p:cNvPr>
            <p:cNvSpPr/>
            <p:nvPr/>
          </p:nvSpPr>
          <p:spPr>
            <a:xfrm>
              <a:off x="89603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90637536-4BAE-C849-1BE2-1E22B170BE5E}"/>
                </a:ext>
              </a:extLst>
            </p:cNvPr>
            <p:cNvSpPr/>
            <p:nvPr/>
          </p:nvSpPr>
          <p:spPr>
            <a:xfrm>
              <a:off x="98747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F3559D12-2E1C-DD57-2CE5-E70583727C58}"/>
                </a:ext>
              </a:extLst>
            </p:cNvPr>
            <p:cNvSpPr/>
            <p:nvPr/>
          </p:nvSpPr>
          <p:spPr>
            <a:xfrm>
              <a:off x="107891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ABA8E195-9145-A01F-A3E9-35ED13752A59}"/>
                </a:ext>
              </a:extLst>
            </p:cNvPr>
            <p:cNvSpPr/>
            <p:nvPr/>
          </p:nvSpPr>
          <p:spPr>
            <a:xfrm>
              <a:off x="71315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8F3F93DB-8156-3C62-2AA2-17F098AE0B93}"/>
                </a:ext>
              </a:extLst>
            </p:cNvPr>
            <p:cNvSpPr/>
            <p:nvPr/>
          </p:nvSpPr>
          <p:spPr>
            <a:xfrm>
              <a:off x="80459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49490B93-1F95-DC18-B007-FE527A463D2B}"/>
                </a:ext>
              </a:extLst>
            </p:cNvPr>
            <p:cNvSpPr/>
            <p:nvPr/>
          </p:nvSpPr>
          <p:spPr>
            <a:xfrm>
              <a:off x="89603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0606C2E5-DB4C-5F19-FB48-DB592041442D}"/>
                </a:ext>
              </a:extLst>
            </p:cNvPr>
            <p:cNvSpPr/>
            <p:nvPr/>
          </p:nvSpPr>
          <p:spPr>
            <a:xfrm>
              <a:off x="98747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A79D25-6E4F-6ACE-596F-B4D9AA55BE3A}"/>
                </a:ext>
              </a:extLst>
            </p:cNvPr>
            <p:cNvSpPr/>
            <p:nvPr/>
          </p:nvSpPr>
          <p:spPr>
            <a:xfrm>
              <a:off x="107891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502D87DE-BDD1-0AA1-D596-5643092ABA6D}"/>
                </a:ext>
              </a:extLst>
            </p:cNvPr>
            <p:cNvSpPr/>
            <p:nvPr/>
          </p:nvSpPr>
          <p:spPr>
            <a:xfrm>
              <a:off x="71315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2E880DD0-6233-C516-C8D7-68CE56DDFED8}"/>
                </a:ext>
              </a:extLst>
            </p:cNvPr>
            <p:cNvSpPr/>
            <p:nvPr/>
          </p:nvSpPr>
          <p:spPr>
            <a:xfrm>
              <a:off x="80459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D40D165F-6CAC-E807-665A-A5D75080899D}"/>
                </a:ext>
              </a:extLst>
            </p:cNvPr>
            <p:cNvSpPr/>
            <p:nvPr/>
          </p:nvSpPr>
          <p:spPr>
            <a:xfrm>
              <a:off x="89603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B400F54-5581-E06C-C942-C627224AB22D}"/>
                </a:ext>
              </a:extLst>
            </p:cNvPr>
            <p:cNvSpPr/>
            <p:nvPr/>
          </p:nvSpPr>
          <p:spPr>
            <a:xfrm>
              <a:off x="98747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8EC1862C-FCB3-31FB-B9FB-32B33EE22591}"/>
                </a:ext>
              </a:extLst>
            </p:cNvPr>
            <p:cNvSpPr/>
            <p:nvPr/>
          </p:nvSpPr>
          <p:spPr>
            <a:xfrm>
              <a:off x="107891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7ADDBFE6-5901-0242-6F3A-76CF3188216A}"/>
                </a:ext>
              </a:extLst>
            </p:cNvPr>
            <p:cNvSpPr/>
            <p:nvPr/>
          </p:nvSpPr>
          <p:spPr>
            <a:xfrm>
              <a:off x="71315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C52F3E09-A08D-2289-F65E-79DF2FC2A606}"/>
                </a:ext>
              </a:extLst>
            </p:cNvPr>
            <p:cNvSpPr/>
            <p:nvPr/>
          </p:nvSpPr>
          <p:spPr>
            <a:xfrm>
              <a:off x="80459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7862030-C341-1640-51AE-EA24F0D93E36}"/>
                </a:ext>
              </a:extLst>
            </p:cNvPr>
            <p:cNvSpPr/>
            <p:nvPr/>
          </p:nvSpPr>
          <p:spPr>
            <a:xfrm>
              <a:off x="89603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F1008CFF-E53F-5761-3EA1-AA30D414704C}"/>
                </a:ext>
              </a:extLst>
            </p:cNvPr>
            <p:cNvSpPr/>
            <p:nvPr/>
          </p:nvSpPr>
          <p:spPr>
            <a:xfrm>
              <a:off x="98747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BBEF2ABA-6192-5773-832A-3E362FFBC2AA}"/>
                </a:ext>
              </a:extLst>
            </p:cNvPr>
            <p:cNvSpPr/>
            <p:nvPr/>
          </p:nvSpPr>
          <p:spPr>
            <a:xfrm>
              <a:off x="107891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CD6FF15-C319-D518-1F3B-872B0ADE2D62}"/>
                </a:ext>
              </a:extLst>
            </p:cNvPr>
            <p:cNvSpPr/>
            <p:nvPr/>
          </p:nvSpPr>
          <p:spPr>
            <a:xfrm>
              <a:off x="71315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944266A8-4012-F23A-327F-ACA261A9D07B}"/>
                </a:ext>
              </a:extLst>
            </p:cNvPr>
            <p:cNvSpPr/>
            <p:nvPr/>
          </p:nvSpPr>
          <p:spPr>
            <a:xfrm>
              <a:off x="80459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1B577A97-3F58-C8E2-0F69-80A5FCB656F7}"/>
                </a:ext>
              </a:extLst>
            </p:cNvPr>
            <p:cNvSpPr/>
            <p:nvPr/>
          </p:nvSpPr>
          <p:spPr>
            <a:xfrm>
              <a:off x="89603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917FDCAF-243A-4A18-B74F-F5C9AD6B3ECF}"/>
                </a:ext>
              </a:extLst>
            </p:cNvPr>
            <p:cNvSpPr/>
            <p:nvPr/>
          </p:nvSpPr>
          <p:spPr>
            <a:xfrm>
              <a:off x="98747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9D6F34F7-6E7E-1543-FDCB-78D21A31A675}"/>
                </a:ext>
              </a:extLst>
            </p:cNvPr>
            <p:cNvSpPr/>
            <p:nvPr/>
          </p:nvSpPr>
          <p:spPr>
            <a:xfrm>
              <a:off x="107891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6692BA-2018-31AC-8949-3C3F0E7A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co-tree duality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93AA8-89AE-4AD0-814F-2F13E5DF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D22356-4722-11DA-F852-CA85AA579E83}"/>
                  </a:ext>
                </a:extLst>
              </p:cNvPr>
              <p:cNvSpPr txBox="1"/>
              <p:nvPr/>
            </p:nvSpPr>
            <p:spPr>
              <a:xfrm>
                <a:off x="995804" y="3811699"/>
                <a:ext cx="4102534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tree</a:t>
                </a:r>
                <a:r>
                  <a:rPr lang="en-US" sz="2400" b="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spans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</a:t>
                </a:r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co-tree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spans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D22356-4722-11DA-F852-CA85AA579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04" y="3811699"/>
                <a:ext cx="4102534" cy="1200329"/>
              </a:xfrm>
              <a:prstGeom prst="rect">
                <a:avLst/>
              </a:prstGeom>
              <a:blipFill>
                <a:blip r:embed="rId4"/>
                <a:stretch>
                  <a:fillRect t="-4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F904B36-A4FC-D45B-E726-D6F2DD2B9E9B}"/>
              </a:ext>
            </a:extLst>
          </p:cNvPr>
          <p:cNvGrpSpPr/>
          <p:nvPr/>
        </p:nvGrpSpPr>
        <p:grpSpPr>
          <a:xfrm>
            <a:off x="6493110" y="2390075"/>
            <a:ext cx="4218992" cy="3052203"/>
            <a:chOff x="6493110" y="2390075"/>
            <a:chExt cx="4218992" cy="3052203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E43D527-C654-C6CF-D3A8-981D676745FF}"/>
                </a:ext>
              </a:extLst>
            </p:cNvPr>
            <p:cNvSpPr/>
            <p:nvPr/>
          </p:nvSpPr>
          <p:spPr>
            <a:xfrm>
              <a:off x="7505443" y="462379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914E37F-B0BB-C289-6D95-900DB3EE6845}"/>
                </a:ext>
              </a:extLst>
            </p:cNvPr>
            <p:cNvSpPr/>
            <p:nvPr/>
          </p:nvSpPr>
          <p:spPr>
            <a:xfrm>
              <a:off x="7786653" y="4917345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ABB50AB-2E7E-F2C7-6CEA-8EEB1C10CCED}"/>
                </a:ext>
              </a:extLst>
            </p:cNvPr>
            <p:cNvSpPr/>
            <p:nvPr/>
          </p:nvSpPr>
          <p:spPr>
            <a:xfrm>
              <a:off x="8362838" y="462379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D3B2C9F-BC46-D903-38B1-BBBF92310471}"/>
                </a:ext>
              </a:extLst>
            </p:cNvPr>
            <p:cNvSpPr/>
            <p:nvPr/>
          </p:nvSpPr>
          <p:spPr>
            <a:xfrm>
              <a:off x="7550036" y="381771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2936464-CA52-6E4C-FFCD-B936C26FDAC4}"/>
                </a:ext>
              </a:extLst>
            </p:cNvPr>
            <p:cNvSpPr/>
            <p:nvPr/>
          </p:nvSpPr>
          <p:spPr>
            <a:xfrm>
              <a:off x="7831246" y="4111263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613C032-22B9-66B0-5696-3723FAEE5BC4}"/>
                </a:ext>
              </a:extLst>
            </p:cNvPr>
            <p:cNvSpPr/>
            <p:nvPr/>
          </p:nvSpPr>
          <p:spPr>
            <a:xfrm>
              <a:off x="8450551" y="391782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8B07FB4-D25E-FFCA-F896-0A419AAD570D}"/>
                </a:ext>
              </a:extLst>
            </p:cNvPr>
            <p:cNvSpPr/>
            <p:nvPr/>
          </p:nvSpPr>
          <p:spPr>
            <a:xfrm>
              <a:off x="8731761" y="419402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C9B27A2-F3AF-B5A3-DEF0-1B79BCE6903A}"/>
                </a:ext>
              </a:extLst>
            </p:cNvPr>
            <p:cNvSpPr/>
            <p:nvPr/>
          </p:nvSpPr>
          <p:spPr>
            <a:xfrm>
              <a:off x="9307946" y="390048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D0D8C70-CA5A-41A1-B5A7-A4CC2C34833B}"/>
                </a:ext>
              </a:extLst>
            </p:cNvPr>
            <p:cNvSpPr/>
            <p:nvPr/>
          </p:nvSpPr>
          <p:spPr>
            <a:xfrm>
              <a:off x="8495144" y="309439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F286419-9A55-E6AF-0626-C0AF3F62EAC3}"/>
                </a:ext>
              </a:extLst>
            </p:cNvPr>
            <p:cNvSpPr/>
            <p:nvPr/>
          </p:nvSpPr>
          <p:spPr>
            <a:xfrm>
              <a:off x="8776354" y="338794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FDFEB58-7747-2585-8A56-6BBFA2B56840}"/>
                </a:ext>
              </a:extLst>
            </p:cNvPr>
            <p:cNvSpPr/>
            <p:nvPr/>
          </p:nvSpPr>
          <p:spPr>
            <a:xfrm>
              <a:off x="10215163" y="319615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710232A-9A8C-61E0-20C1-3D7259302729}"/>
                </a:ext>
              </a:extLst>
            </p:cNvPr>
            <p:cNvSpPr/>
            <p:nvPr/>
          </p:nvSpPr>
          <p:spPr>
            <a:xfrm>
              <a:off x="9402361" y="2390075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5616BAA-5875-DC6C-8F82-B7534EA39234}"/>
                </a:ext>
              </a:extLst>
            </p:cNvPr>
            <p:cNvSpPr/>
            <p:nvPr/>
          </p:nvSpPr>
          <p:spPr>
            <a:xfrm>
              <a:off x="9683571" y="268362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2507F99-735F-9E28-7D1D-013410A15806}"/>
                </a:ext>
              </a:extLst>
            </p:cNvPr>
            <p:cNvSpPr/>
            <p:nvPr/>
          </p:nvSpPr>
          <p:spPr>
            <a:xfrm>
              <a:off x="10584086" y="2776503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E1976E3-89B4-848E-176B-B3DB4AD9BEDE}"/>
                </a:ext>
              </a:extLst>
            </p:cNvPr>
            <p:cNvSpPr/>
            <p:nvPr/>
          </p:nvSpPr>
          <p:spPr>
            <a:xfrm>
              <a:off x="9644429" y="3494513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340EA11-9236-0C7B-C466-E162CFA5DF1B}"/>
                </a:ext>
              </a:extLst>
            </p:cNvPr>
            <p:cNvSpPr/>
            <p:nvPr/>
          </p:nvSpPr>
          <p:spPr>
            <a:xfrm>
              <a:off x="9389100" y="319276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9090E7A-4DDE-3116-62BA-479F64C542DC}"/>
                </a:ext>
              </a:extLst>
            </p:cNvPr>
            <p:cNvSpPr/>
            <p:nvPr/>
          </p:nvSpPr>
          <p:spPr>
            <a:xfrm>
              <a:off x="10289854" y="249505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AC7C75A-95E0-9DA2-7CEF-669E96185B0D}"/>
                </a:ext>
              </a:extLst>
            </p:cNvPr>
            <p:cNvSpPr/>
            <p:nvPr/>
          </p:nvSpPr>
          <p:spPr>
            <a:xfrm>
              <a:off x="7907907" y="344409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A548656-7C70-4BD9-BB4E-4137FC30D962}"/>
                </a:ext>
              </a:extLst>
            </p:cNvPr>
            <p:cNvSpPr/>
            <p:nvPr/>
          </p:nvSpPr>
          <p:spPr>
            <a:xfrm>
              <a:off x="8822306" y="2737442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AD402FA-DAAB-8497-770F-08C90A6ECFC4}"/>
                </a:ext>
              </a:extLst>
            </p:cNvPr>
            <p:cNvSpPr/>
            <p:nvPr/>
          </p:nvSpPr>
          <p:spPr>
            <a:xfrm>
              <a:off x="8696516" y="491500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2B355B78-95CE-F59B-041B-4458A16CCE31}"/>
                </a:ext>
              </a:extLst>
            </p:cNvPr>
            <p:cNvSpPr/>
            <p:nvPr/>
          </p:nvSpPr>
          <p:spPr>
            <a:xfrm>
              <a:off x="9312564" y="465580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C23F4AB-5140-4D02-6A9E-587139A8073A}"/>
                </a:ext>
              </a:extLst>
            </p:cNvPr>
            <p:cNvSpPr/>
            <p:nvPr/>
          </p:nvSpPr>
          <p:spPr>
            <a:xfrm>
              <a:off x="9552641" y="4198625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09446899-9333-0FCD-7661-45EF9465BD2A}"/>
                </a:ext>
              </a:extLst>
            </p:cNvPr>
            <p:cNvSpPr/>
            <p:nvPr/>
          </p:nvSpPr>
          <p:spPr>
            <a:xfrm>
              <a:off x="10459858" y="3494302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A66AC1B-826C-5484-12FC-7E7845C929F5}"/>
                </a:ext>
              </a:extLst>
            </p:cNvPr>
            <p:cNvSpPr/>
            <p:nvPr/>
          </p:nvSpPr>
          <p:spPr>
            <a:xfrm>
              <a:off x="10151741" y="400343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24B422C6-8310-0038-A17E-CB8A345D2FFB}"/>
                </a:ext>
              </a:extLst>
            </p:cNvPr>
            <p:cNvSpPr/>
            <p:nvPr/>
          </p:nvSpPr>
          <p:spPr>
            <a:xfrm>
              <a:off x="7524390" y="3140002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69CCC2B-D7A5-7214-9AE4-7C23A349FA19}"/>
                </a:ext>
              </a:extLst>
            </p:cNvPr>
            <p:cNvSpPr/>
            <p:nvPr/>
          </p:nvSpPr>
          <p:spPr>
            <a:xfrm>
              <a:off x="7850193" y="261012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CE3F2ACC-578D-AF21-2674-834FA5D22832}"/>
                </a:ext>
              </a:extLst>
            </p:cNvPr>
            <p:cNvSpPr/>
            <p:nvPr/>
          </p:nvSpPr>
          <p:spPr>
            <a:xfrm>
              <a:off x="8449293" y="241493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DD9588D-814D-3E9C-062A-9D82E4D989E7}"/>
                </a:ext>
              </a:extLst>
            </p:cNvPr>
            <p:cNvSpPr/>
            <p:nvPr/>
          </p:nvSpPr>
          <p:spPr>
            <a:xfrm>
              <a:off x="7441435" y="242923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CC7841C7-2559-CF01-C57D-691FBBDF01D5}"/>
                </a:ext>
              </a:extLst>
            </p:cNvPr>
            <p:cNvSpPr/>
            <p:nvPr/>
          </p:nvSpPr>
          <p:spPr>
            <a:xfrm>
              <a:off x="9664939" y="491500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7F6FE21-4CB1-F8BA-A9B8-CB93D34B53CB}"/>
                </a:ext>
              </a:extLst>
            </p:cNvPr>
            <p:cNvSpPr/>
            <p:nvPr/>
          </p:nvSpPr>
          <p:spPr>
            <a:xfrm>
              <a:off x="10226535" y="462379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22DA84D-EF6E-CD1C-42CE-86087E71451C}"/>
                </a:ext>
              </a:extLst>
            </p:cNvPr>
            <p:cNvSpPr/>
            <p:nvPr/>
          </p:nvSpPr>
          <p:spPr>
            <a:xfrm>
              <a:off x="10391870" y="425803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C47F64A5-6318-A5F2-F0B5-CA568E004BCD}"/>
                </a:ext>
              </a:extLst>
            </p:cNvPr>
            <p:cNvSpPr/>
            <p:nvPr/>
          </p:nvSpPr>
          <p:spPr>
            <a:xfrm>
              <a:off x="10541559" y="491500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53F614B8-D3C6-12EC-5E9B-27A9296444B0}"/>
                </a:ext>
              </a:extLst>
            </p:cNvPr>
            <p:cNvSpPr/>
            <p:nvPr/>
          </p:nvSpPr>
          <p:spPr>
            <a:xfrm>
              <a:off x="6493110" y="5314262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0822F9CB-FFFC-D25F-144D-0E9E0C7FEB22}"/>
                  </a:ext>
                </a:extLst>
              </p:cNvPr>
              <p:cNvSpPr txBox="1"/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0822F9CB-FFFC-D25F-144D-0E9E0C7FE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6094EA-EA48-6DCF-777F-0D9C77179E4B}"/>
              </a:ext>
            </a:extLst>
          </p:cNvPr>
          <p:cNvGrpSpPr/>
          <p:nvPr/>
        </p:nvGrpSpPr>
        <p:grpSpPr>
          <a:xfrm>
            <a:off x="6557961" y="2478942"/>
            <a:ext cx="4090133" cy="2963336"/>
            <a:chOff x="6557961" y="2478942"/>
            <a:chExt cx="4090133" cy="2963336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8F3BF2BD-F910-0179-6A1B-10CD5F77950E}"/>
                </a:ext>
              </a:extLst>
            </p:cNvPr>
            <p:cNvGrpSpPr/>
            <p:nvPr/>
          </p:nvGrpSpPr>
          <p:grpSpPr>
            <a:xfrm>
              <a:off x="6557961" y="2478942"/>
              <a:ext cx="4090133" cy="2963336"/>
              <a:chOff x="6557961" y="2478942"/>
              <a:chExt cx="4090133" cy="2963336"/>
            </a:xfrm>
          </p:grpSpPr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3077F9B8-8BC2-A63A-F37B-D00F3F67516A}"/>
                  </a:ext>
                </a:extLst>
              </p:cNvPr>
              <p:cNvGrpSpPr/>
              <p:nvPr/>
            </p:nvGrpSpPr>
            <p:grpSpPr>
              <a:xfrm>
                <a:off x="6557961" y="2478942"/>
                <a:ext cx="4090133" cy="2963336"/>
                <a:chOff x="6557961" y="2478942"/>
                <a:chExt cx="4090133" cy="2963336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398D95D4-82C0-CDDD-C519-B8830BA04EEB}"/>
                    </a:ext>
                  </a:extLst>
                </p:cNvPr>
                <p:cNvGrpSpPr/>
                <p:nvPr/>
              </p:nvGrpSpPr>
              <p:grpSpPr>
                <a:xfrm>
                  <a:off x="6557961" y="2478942"/>
                  <a:ext cx="4002024" cy="2963336"/>
                  <a:chOff x="6557961" y="2478942"/>
                  <a:chExt cx="4002024" cy="2963336"/>
                </a:xfrm>
              </p:grpSpPr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34CCB1E0-0B1D-F0F5-0714-73DA26567299}"/>
                      </a:ext>
                    </a:extLst>
                  </p:cNvPr>
                  <p:cNvGrpSpPr/>
                  <p:nvPr/>
                </p:nvGrpSpPr>
                <p:grpSpPr>
                  <a:xfrm>
                    <a:off x="6557961" y="2478942"/>
                    <a:ext cx="4002024" cy="2963336"/>
                    <a:chOff x="6558283" y="2484502"/>
                    <a:chExt cx="4002024" cy="2963336"/>
                  </a:xfrm>
                </p:grpSpPr>
                <p:cxnSp>
                  <p:nvCxnSpPr>
                    <p:cNvPr id="207" name="Straight Connector 206">
                      <a:extLst>
                        <a:ext uri="{FF2B5EF4-FFF2-40B4-BE49-F238E27FC236}">
                          <a16:creationId xmlns:a16="http://schemas.microsoft.com/office/drawing/2014/main" id="{A85376B1-6001-A4CA-71B5-AAACEAEE30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766994" y="3310985"/>
                      <a:ext cx="468082" cy="260078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8" name="Group 207">
                      <a:extLst>
                        <a:ext uri="{FF2B5EF4-FFF2-40B4-BE49-F238E27FC236}">
                          <a16:creationId xmlns:a16="http://schemas.microsoft.com/office/drawing/2014/main" id="{E780F79D-6A38-AF25-EC07-2E2C6E10E0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8283" y="2484502"/>
                      <a:ext cx="4002024" cy="2963336"/>
                      <a:chOff x="6558283" y="2484502"/>
                      <a:chExt cx="4002024" cy="2963336"/>
                    </a:xfrm>
                  </p:grpSpPr>
                  <p:cxnSp>
                    <p:nvCxnSpPr>
                      <p:cNvPr id="209" name="Straight Connector 208">
                        <a:extLst>
                          <a:ext uri="{FF2B5EF4-FFF2-40B4-BE49-F238E27FC236}">
                            <a16:creationId xmlns:a16="http://schemas.microsoft.com/office/drawing/2014/main" id="{F589F19A-3A3B-B7DC-F706-22277B5773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897086" y="4738624"/>
                        <a:ext cx="485665" cy="20302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0" name="Straight Connector 209">
                        <a:extLst>
                          <a:ext uri="{FF2B5EF4-FFF2-40B4-BE49-F238E27FC236}">
                            <a16:creationId xmlns:a16="http://schemas.microsoft.com/office/drawing/2014/main" id="{CB74B15B-EB1B-4B28-DF47-BD280B02F1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569451" y="4226091"/>
                        <a:ext cx="281708" cy="415054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1" name="Straight Connector 210">
                        <a:extLst>
                          <a:ext uri="{FF2B5EF4-FFF2-40B4-BE49-F238E27FC236}">
                            <a16:creationId xmlns:a16="http://schemas.microsoft.com/office/drawing/2014/main" id="{069BDE0F-63FD-6208-4F6E-F3C0CC9F21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8618058" y="3203666"/>
                        <a:ext cx="190690" cy="20302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2" name="Straight Connector 211">
                        <a:extLst>
                          <a:ext uri="{FF2B5EF4-FFF2-40B4-BE49-F238E27FC236}">
                            <a16:creationId xmlns:a16="http://schemas.microsoft.com/office/drawing/2014/main" id="{2F094DB3-B6B8-A568-C4A8-94D4171B68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959262" y="3981837"/>
                        <a:ext cx="491289" cy="193434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" name="Straight Connector 212">
                        <a:extLst>
                          <a:ext uri="{FF2B5EF4-FFF2-40B4-BE49-F238E27FC236}">
                            <a16:creationId xmlns:a16="http://schemas.microsoft.com/office/drawing/2014/main" id="{6868F509-6954-AEF2-6919-158B0E9A47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490854" y="4327605"/>
                        <a:ext cx="306080" cy="377548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" name="Straight Connector 213">
                        <a:extLst>
                          <a:ext uri="{FF2B5EF4-FFF2-40B4-BE49-F238E27FC236}">
                            <a16:creationId xmlns:a16="http://schemas.microsoft.com/office/drawing/2014/main" id="{AD1F7C79-94C8-A458-8E8D-8C144A971C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454273" y="2798452"/>
                        <a:ext cx="249211" cy="39986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5" name="Straight Connector 214">
                        <a:extLst>
                          <a:ext uri="{FF2B5EF4-FFF2-40B4-BE49-F238E27FC236}">
                            <a16:creationId xmlns:a16="http://schemas.microsoft.com/office/drawing/2014/main" id="{45848176-7AD2-A85B-DC91-49568C89C6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904370" y="3256769"/>
                        <a:ext cx="484730" cy="195186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" name="Straight Connector 215">
                        <a:extLst>
                          <a:ext uri="{FF2B5EF4-FFF2-40B4-BE49-F238E27FC236}">
                            <a16:creationId xmlns:a16="http://schemas.microsoft.com/office/drawing/2014/main" id="{4810986C-B7D3-78A2-82DF-CD289891E4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418379" y="3628089"/>
                        <a:ext cx="291223" cy="29669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" name="Straight Connector 216">
                        <a:extLst>
                          <a:ext uri="{FF2B5EF4-FFF2-40B4-BE49-F238E27FC236}">
                            <a16:creationId xmlns:a16="http://schemas.microsoft.com/office/drawing/2014/main" id="{35E71C92-62B1-498A-DD4B-0F39AA659A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589563" y="2729496"/>
                        <a:ext cx="291140" cy="416066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8" name="Straight Connector 145">
                        <a:extLst>
                          <a:ext uri="{FF2B5EF4-FFF2-40B4-BE49-F238E27FC236}">
                            <a16:creationId xmlns:a16="http://schemas.microsoft.com/office/drawing/2014/main" id="{1162ADD9-2BAB-42C0-70A3-1AF674A25F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6050801" y="3781060"/>
                        <a:ext cx="2046244" cy="1031280"/>
                      </a:xfrm>
                      <a:prstGeom prst="curvedConnector3">
                        <a:avLst>
                          <a:gd name="adj1" fmla="val 91894"/>
                        </a:avLst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" name="Straight Connector 218">
                        <a:extLst>
                          <a:ext uri="{FF2B5EF4-FFF2-40B4-BE49-F238E27FC236}">
                            <a16:creationId xmlns:a16="http://schemas.microsoft.com/office/drawing/2014/main" id="{01BF8706-AFB5-ED3F-161F-FB46EB8E2E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979374" y="2484502"/>
                        <a:ext cx="471084" cy="195186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" name="Straight Connector 148">
                        <a:extLst>
                          <a:ext uri="{FF2B5EF4-FFF2-40B4-BE49-F238E27FC236}">
                            <a16:creationId xmlns:a16="http://schemas.microsoft.com/office/drawing/2014/main" id="{35DF9EB6-5207-DBC3-D9D1-B22DC42C55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6351728" y="4139097"/>
                        <a:ext cx="1451288" cy="947658"/>
                      </a:xfrm>
                      <a:prstGeom prst="curvedConnector2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1" name="Straight Connector 220">
                        <a:extLst>
                          <a:ext uri="{FF2B5EF4-FFF2-40B4-BE49-F238E27FC236}">
                            <a16:creationId xmlns:a16="http://schemas.microsoft.com/office/drawing/2014/main" id="{F6DB4831-81E6-7482-F2BC-AE18319A28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018340" y="3209226"/>
                        <a:ext cx="496717" cy="25918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2" name="Straight Connector 221">
                        <a:extLst>
                          <a:ext uri="{FF2B5EF4-FFF2-40B4-BE49-F238E27FC236}">
                            <a16:creationId xmlns:a16="http://schemas.microsoft.com/office/drawing/2014/main" id="{6C0A07C0-0735-7425-9C42-A27B92179A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932739" y="2504903"/>
                        <a:ext cx="489535" cy="256847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" name="Straight Connector 156">
                        <a:extLst>
                          <a:ext uri="{FF2B5EF4-FFF2-40B4-BE49-F238E27FC236}">
                            <a16:creationId xmlns:a16="http://schemas.microsoft.com/office/drawing/2014/main" id="{25394876-4256-605B-43A5-443E41D22C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6746937" y="4548282"/>
                        <a:ext cx="646894" cy="933682"/>
                      </a:xfrm>
                      <a:prstGeom prst="curvedConnector2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" name="Straight Connector 223">
                        <a:extLst>
                          <a:ext uri="{FF2B5EF4-FFF2-40B4-BE49-F238E27FC236}">
                            <a16:creationId xmlns:a16="http://schemas.microsoft.com/office/drawing/2014/main" id="{34D13E15-DB93-36E0-8CEA-9DE033CB63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77737" y="4296704"/>
                        <a:ext cx="194721" cy="364657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5" name="Straight Connector 224">
                        <a:extLst>
                          <a:ext uri="{FF2B5EF4-FFF2-40B4-BE49-F238E27FC236}">
                            <a16:creationId xmlns:a16="http://schemas.microsoft.com/office/drawing/2014/main" id="{6CBC43EA-B66B-7756-40BF-6CF8E7135B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824532" y="4745316"/>
                        <a:ext cx="529307" cy="23369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6" name="Straight Connector 225">
                        <a:extLst>
                          <a:ext uri="{FF2B5EF4-FFF2-40B4-BE49-F238E27FC236}">
                            <a16:creationId xmlns:a16="http://schemas.microsoft.com/office/drawing/2014/main" id="{3061868D-5110-CC99-5A16-B243E5DBA5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572554" y="4073007"/>
                        <a:ext cx="580352" cy="149926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7" name="Straight Connector 226">
                        <a:extLst>
                          <a:ext uri="{FF2B5EF4-FFF2-40B4-BE49-F238E27FC236}">
                            <a16:creationId xmlns:a16="http://schemas.microsoft.com/office/drawing/2014/main" id="{262B0FC1-B657-0C3D-CAE0-4B95AC34BA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8472106" y="4733064"/>
                        <a:ext cx="260951" cy="234770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8" name="Straight Connector 227">
                        <a:extLst>
                          <a:ext uri="{FF2B5EF4-FFF2-40B4-BE49-F238E27FC236}">
                            <a16:creationId xmlns:a16="http://schemas.microsoft.com/office/drawing/2014/main" id="{07608E8D-E867-6250-4C64-F4E11D87DD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9357768" y="4010988"/>
                        <a:ext cx="214786" cy="211945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9" name="Straight Connector 170">
                        <a:extLst>
                          <a:ext uri="{FF2B5EF4-FFF2-40B4-BE49-F238E27FC236}">
                            <a16:creationId xmlns:a16="http://schemas.microsoft.com/office/drawing/2014/main" id="{1B2F7E5F-1FAC-DE96-6874-D1C27141A1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622291" y="5034307"/>
                        <a:ext cx="1228370" cy="349523"/>
                      </a:xfrm>
                      <a:prstGeom prst="curvedConnector3">
                        <a:avLst>
                          <a:gd name="adj1" fmla="val 98076"/>
                        </a:avLst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0" name="Straight Connector 229">
                        <a:extLst>
                          <a:ext uri="{FF2B5EF4-FFF2-40B4-BE49-F238E27FC236}">
                            <a16:creationId xmlns:a16="http://schemas.microsoft.com/office/drawing/2014/main" id="{9AC457CE-8366-5B12-ADCC-FFB1FEC1BF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7612613" y="3217862"/>
                        <a:ext cx="315207" cy="250545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" name="Straight Connector 178">
                        <a:extLst>
                          <a:ext uri="{FF2B5EF4-FFF2-40B4-BE49-F238E27FC236}">
                            <a16:creationId xmlns:a16="http://schemas.microsoft.com/office/drawing/2014/main" id="{11A9CA32-910E-4F3E-A01D-A4E7A88360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5563107" y="3517910"/>
                        <a:ext cx="2925104" cy="934752"/>
                      </a:xfrm>
                      <a:prstGeom prst="curvedConnector3">
                        <a:avLst>
                          <a:gd name="adj1" fmla="val 98503"/>
                        </a:avLst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" name="Straight Connector 231">
                        <a:extLst>
                          <a:ext uri="{FF2B5EF4-FFF2-40B4-BE49-F238E27FC236}">
                            <a16:creationId xmlns:a16="http://schemas.microsoft.com/office/drawing/2014/main" id="{E7657892-9B9D-33A2-68F8-E6391AA0EE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9313448" y="4746311"/>
                        <a:ext cx="351491" cy="232704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4" name="Straight Connector 233">
                        <a:extLst>
                          <a:ext uri="{FF2B5EF4-FFF2-40B4-BE49-F238E27FC236}">
                            <a16:creationId xmlns:a16="http://schemas.microsoft.com/office/drawing/2014/main" id="{64B0A547-E0D9-6348-566B-09EDEEC86C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792955" y="4733064"/>
                        <a:ext cx="452328" cy="24595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5" name="Straight Connector 234">
                        <a:extLst>
                          <a:ext uri="{FF2B5EF4-FFF2-40B4-BE49-F238E27FC236}">
                            <a16:creationId xmlns:a16="http://schemas.microsoft.com/office/drawing/2014/main" id="{E6DF731E-63DE-1BDE-0B51-EB782D6F9B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10346686" y="4727370"/>
                        <a:ext cx="213621" cy="206385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C61C9D1B-46D5-7F8E-E127-FD955036AB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582679" y="2798932"/>
                    <a:ext cx="272475" cy="341959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3D944E60-C2B8-055B-6CF8-97EC5C1BAB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43179" y="2904519"/>
                  <a:ext cx="304915" cy="355646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28D31781-1AE2-C94F-719E-E549D74D78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54551" y="4386053"/>
                  <a:ext cx="101327" cy="301751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91386C58-F855-DF15-AF76-DCCA9FABA9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11587" y="2554198"/>
                <a:ext cx="491289" cy="19343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A86F84A-375B-6530-15DD-BE2004B664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9132" y="3592381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33E1B74C-CB04-B50B-C59F-5B9DD1092137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33E1B74C-CB04-B50B-C59F-5B9DD1092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55199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B7123-D6EF-1EE0-1573-07424663A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Connector 70">
            <a:extLst>
              <a:ext uri="{FF2B5EF4-FFF2-40B4-BE49-F238E27FC236}">
                <a16:creationId xmlns:a16="http://schemas.microsoft.com/office/drawing/2014/main" id="{B4BD30BB-820D-3B0D-BA99-2DD89F5CD958}"/>
              </a:ext>
            </a:extLst>
          </p:cNvPr>
          <p:cNvCxnSpPr/>
          <p:nvPr/>
        </p:nvCxnSpPr>
        <p:spPr>
          <a:xfrm>
            <a:off x="7195563" y="5206128"/>
            <a:ext cx="91440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7C0F9B-7770-2B7A-1CE2-37EDF732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Cut-cycle Duality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27A9C-F229-9219-F0A0-3369DAA2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E3E799-32F1-9BA0-252F-EFED477A53EF}"/>
                  </a:ext>
                </a:extLst>
              </p:cNvPr>
              <p:cNvSpPr txBox="1"/>
              <p:nvPr/>
            </p:nvSpPr>
            <p:spPr>
              <a:xfrm>
                <a:off x="995804" y="3811699"/>
                <a:ext cx="4102534" cy="12319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Cycle of</a:t>
                </a:r>
                <a:r>
                  <a:rPr lang="en-US" sz="2400" b="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</a:t>
                </a:r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Cut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E3E799-32F1-9BA0-252F-EFED477A5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04" y="3811699"/>
                <a:ext cx="4102534" cy="1231940"/>
              </a:xfrm>
              <a:prstGeom prst="rect">
                <a:avLst/>
              </a:prstGeom>
              <a:blipFill>
                <a:blip r:embed="rId4"/>
                <a:stretch>
                  <a:fillRect t="-3902" b="-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0DCBDF4-4356-EE7A-A73B-896CDBF69FAA}"/>
              </a:ext>
            </a:extLst>
          </p:cNvPr>
          <p:cNvGrpSpPr/>
          <p:nvPr/>
        </p:nvGrpSpPr>
        <p:grpSpPr>
          <a:xfrm>
            <a:off x="7195563" y="2294194"/>
            <a:ext cx="3657600" cy="2926080"/>
            <a:chOff x="7195563" y="2280048"/>
            <a:chExt cx="3657600" cy="2926080"/>
          </a:xfrm>
        </p:grpSpPr>
        <p:cxnSp>
          <p:nvCxnSpPr>
            <p:cNvPr id="5" name="Connector 2">
              <a:extLst>
                <a:ext uri="{FF2B5EF4-FFF2-40B4-BE49-F238E27FC236}">
                  <a16:creationId xmlns:a16="http://schemas.microsoft.com/office/drawing/2014/main" id="{E4A833C1-D878-FCCB-9A69-1BD9205A6ACB}"/>
                </a:ext>
              </a:extLst>
            </p:cNvPr>
            <p:cNvCxnSpPr/>
            <p:nvPr/>
          </p:nvCxnSpPr>
          <p:spPr>
            <a:xfrm>
              <a:off x="7195563" y="228004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or 5">
              <a:extLst>
                <a:ext uri="{FF2B5EF4-FFF2-40B4-BE49-F238E27FC236}">
                  <a16:creationId xmlns:a16="http://schemas.microsoft.com/office/drawing/2014/main" id="{DDEFA629-9EEB-DF40-7726-C3CE4147F11F}"/>
                </a:ext>
              </a:extLst>
            </p:cNvPr>
            <p:cNvCxnSpPr/>
            <p:nvPr/>
          </p:nvCxnSpPr>
          <p:spPr>
            <a:xfrm>
              <a:off x="8109963" y="228004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or 8">
              <a:extLst>
                <a:ext uri="{FF2B5EF4-FFF2-40B4-BE49-F238E27FC236}">
                  <a16:creationId xmlns:a16="http://schemas.microsoft.com/office/drawing/2014/main" id="{0E711E96-47B0-E033-EE07-B5DA07730BF7}"/>
                </a:ext>
              </a:extLst>
            </p:cNvPr>
            <p:cNvCxnSpPr/>
            <p:nvPr/>
          </p:nvCxnSpPr>
          <p:spPr>
            <a:xfrm flipH="1">
              <a:off x="7195563" y="228004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Connector 9">
              <a:extLst>
                <a:ext uri="{FF2B5EF4-FFF2-40B4-BE49-F238E27FC236}">
                  <a16:creationId xmlns:a16="http://schemas.microsoft.com/office/drawing/2014/main" id="{7D622501-5325-3878-DFC1-485B162338A0}"/>
                </a:ext>
              </a:extLst>
            </p:cNvPr>
            <p:cNvCxnSpPr/>
            <p:nvPr/>
          </p:nvCxnSpPr>
          <p:spPr>
            <a:xfrm>
              <a:off x="9024363" y="228004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Connector 12">
              <a:extLst>
                <a:ext uri="{FF2B5EF4-FFF2-40B4-BE49-F238E27FC236}">
                  <a16:creationId xmlns:a16="http://schemas.microsoft.com/office/drawing/2014/main" id="{13ED196A-BC39-D3E2-522D-F5B6654F2B17}"/>
                </a:ext>
              </a:extLst>
            </p:cNvPr>
            <p:cNvCxnSpPr/>
            <p:nvPr/>
          </p:nvCxnSpPr>
          <p:spPr>
            <a:xfrm flipH="1">
              <a:off x="8109963" y="228004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Connector 13">
              <a:extLst>
                <a:ext uri="{FF2B5EF4-FFF2-40B4-BE49-F238E27FC236}">
                  <a16:creationId xmlns:a16="http://schemas.microsoft.com/office/drawing/2014/main" id="{FB7E476B-F9E7-84AE-9762-A10D5AF7ED9C}"/>
                </a:ext>
              </a:extLst>
            </p:cNvPr>
            <p:cNvCxnSpPr/>
            <p:nvPr/>
          </p:nvCxnSpPr>
          <p:spPr>
            <a:xfrm>
              <a:off x="9938763" y="228004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Connector 16">
              <a:extLst>
                <a:ext uri="{FF2B5EF4-FFF2-40B4-BE49-F238E27FC236}">
                  <a16:creationId xmlns:a16="http://schemas.microsoft.com/office/drawing/2014/main" id="{04927AA3-F0A0-26EF-BB59-9F59AC2BA59D}"/>
                </a:ext>
              </a:extLst>
            </p:cNvPr>
            <p:cNvCxnSpPr/>
            <p:nvPr/>
          </p:nvCxnSpPr>
          <p:spPr>
            <a:xfrm flipH="1">
              <a:off x="9024363" y="228004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Connector 17">
              <a:extLst>
                <a:ext uri="{FF2B5EF4-FFF2-40B4-BE49-F238E27FC236}">
                  <a16:creationId xmlns:a16="http://schemas.microsoft.com/office/drawing/2014/main" id="{D90B5530-C6B1-918A-7533-DA5E22A83874}"/>
                </a:ext>
              </a:extLst>
            </p:cNvPr>
            <p:cNvCxnSpPr/>
            <p:nvPr/>
          </p:nvCxnSpPr>
          <p:spPr>
            <a:xfrm>
              <a:off x="10853163" y="228004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Connector 18">
              <a:extLst>
                <a:ext uri="{FF2B5EF4-FFF2-40B4-BE49-F238E27FC236}">
                  <a16:creationId xmlns:a16="http://schemas.microsoft.com/office/drawing/2014/main" id="{D24D9541-79FC-A4F6-EA36-DC582F5AD15E}"/>
                </a:ext>
              </a:extLst>
            </p:cNvPr>
            <p:cNvCxnSpPr/>
            <p:nvPr/>
          </p:nvCxnSpPr>
          <p:spPr>
            <a:xfrm flipH="1">
              <a:off x="9938763" y="228004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Connector 33">
              <a:extLst>
                <a:ext uri="{FF2B5EF4-FFF2-40B4-BE49-F238E27FC236}">
                  <a16:creationId xmlns:a16="http://schemas.microsoft.com/office/drawing/2014/main" id="{DB0BEFC2-C8C0-CF17-D0FA-498A01D86CC0}"/>
                </a:ext>
              </a:extLst>
            </p:cNvPr>
            <p:cNvCxnSpPr/>
            <p:nvPr/>
          </p:nvCxnSpPr>
          <p:spPr>
            <a:xfrm flipH="1">
              <a:off x="9024363" y="301156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Connector 34">
              <a:extLst>
                <a:ext uri="{FF2B5EF4-FFF2-40B4-BE49-F238E27FC236}">
                  <a16:creationId xmlns:a16="http://schemas.microsoft.com/office/drawing/2014/main" id="{1086BBFF-952B-608F-CC7F-9606619DAE60}"/>
                </a:ext>
              </a:extLst>
            </p:cNvPr>
            <p:cNvCxnSpPr/>
            <p:nvPr/>
          </p:nvCxnSpPr>
          <p:spPr>
            <a:xfrm>
              <a:off x="10853163" y="301156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Connector 35">
              <a:extLst>
                <a:ext uri="{FF2B5EF4-FFF2-40B4-BE49-F238E27FC236}">
                  <a16:creationId xmlns:a16="http://schemas.microsoft.com/office/drawing/2014/main" id="{BB2D9300-B682-92A7-150D-1B393677E30A}"/>
                </a:ext>
              </a:extLst>
            </p:cNvPr>
            <p:cNvCxnSpPr/>
            <p:nvPr/>
          </p:nvCxnSpPr>
          <p:spPr>
            <a:xfrm flipH="1">
              <a:off x="9938763" y="301156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Connector 36">
              <a:extLst>
                <a:ext uri="{FF2B5EF4-FFF2-40B4-BE49-F238E27FC236}">
                  <a16:creationId xmlns:a16="http://schemas.microsoft.com/office/drawing/2014/main" id="{B55B2EC9-5CB5-46B9-834F-7DF675B8B797}"/>
                </a:ext>
              </a:extLst>
            </p:cNvPr>
            <p:cNvCxnSpPr/>
            <p:nvPr/>
          </p:nvCxnSpPr>
          <p:spPr>
            <a:xfrm>
              <a:off x="7195563" y="374308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Connector 39">
              <a:extLst>
                <a:ext uri="{FF2B5EF4-FFF2-40B4-BE49-F238E27FC236}">
                  <a16:creationId xmlns:a16="http://schemas.microsoft.com/office/drawing/2014/main" id="{A9153CDC-04D4-ECC9-7FF1-9D6EB4E5F686}"/>
                </a:ext>
              </a:extLst>
            </p:cNvPr>
            <p:cNvCxnSpPr/>
            <p:nvPr/>
          </p:nvCxnSpPr>
          <p:spPr>
            <a:xfrm>
              <a:off x="8109963" y="374308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Connector 42">
              <a:extLst>
                <a:ext uri="{FF2B5EF4-FFF2-40B4-BE49-F238E27FC236}">
                  <a16:creationId xmlns:a16="http://schemas.microsoft.com/office/drawing/2014/main" id="{413451B6-E0DA-11F8-63B8-F4BA190B0157}"/>
                </a:ext>
              </a:extLst>
            </p:cNvPr>
            <p:cNvCxnSpPr/>
            <p:nvPr/>
          </p:nvCxnSpPr>
          <p:spPr>
            <a:xfrm flipH="1">
              <a:off x="7195563" y="374308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Connector 44">
              <a:extLst>
                <a:ext uri="{FF2B5EF4-FFF2-40B4-BE49-F238E27FC236}">
                  <a16:creationId xmlns:a16="http://schemas.microsoft.com/office/drawing/2014/main" id="{A6B67F46-B88C-3AAF-C83E-D6240DBF596B}"/>
                </a:ext>
              </a:extLst>
            </p:cNvPr>
            <p:cNvCxnSpPr/>
            <p:nvPr/>
          </p:nvCxnSpPr>
          <p:spPr>
            <a:xfrm>
              <a:off x="9024363" y="374308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Connector 46">
              <a:extLst>
                <a:ext uri="{FF2B5EF4-FFF2-40B4-BE49-F238E27FC236}">
                  <a16:creationId xmlns:a16="http://schemas.microsoft.com/office/drawing/2014/main" id="{C7938062-C871-053C-6969-37590D1E9859}"/>
                </a:ext>
              </a:extLst>
            </p:cNvPr>
            <p:cNvCxnSpPr/>
            <p:nvPr/>
          </p:nvCxnSpPr>
          <p:spPr>
            <a:xfrm flipH="1">
              <a:off x="8109963" y="374308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Connector 51">
              <a:extLst>
                <a:ext uri="{FF2B5EF4-FFF2-40B4-BE49-F238E27FC236}">
                  <a16:creationId xmlns:a16="http://schemas.microsoft.com/office/drawing/2014/main" id="{D3A21F21-F0BC-35A1-4C2C-A729A5634757}"/>
                </a:ext>
              </a:extLst>
            </p:cNvPr>
            <p:cNvCxnSpPr/>
            <p:nvPr/>
          </p:nvCxnSpPr>
          <p:spPr>
            <a:xfrm>
              <a:off x="10853163" y="374308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Connector 52">
              <a:extLst>
                <a:ext uri="{FF2B5EF4-FFF2-40B4-BE49-F238E27FC236}">
                  <a16:creationId xmlns:a16="http://schemas.microsoft.com/office/drawing/2014/main" id="{9276F10C-D5D3-7494-E43C-9F4DD5FF59B0}"/>
                </a:ext>
              </a:extLst>
            </p:cNvPr>
            <p:cNvCxnSpPr/>
            <p:nvPr/>
          </p:nvCxnSpPr>
          <p:spPr>
            <a:xfrm flipH="1">
              <a:off x="9938763" y="374308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Connector 59">
              <a:extLst>
                <a:ext uri="{FF2B5EF4-FFF2-40B4-BE49-F238E27FC236}">
                  <a16:creationId xmlns:a16="http://schemas.microsoft.com/office/drawing/2014/main" id="{DB1E84B0-B7D5-804F-225D-CD3E708C004C}"/>
                </a:ext>
              </a:extLst>
            </p:cNvPr>
            <p:cNvCxnSpPr/>
            <p:nvPr/>
          </p:nvCxnSpPr>
          <p:spPr>
            <a:xfrm flipH="1">
              <a:off x="7195563" y="4474608"/>
              <a:ext cx="91440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Connector 68">
              <a:extLst>
                <a:ext uri="{FF2B5EF4-FFF2-40B4-BE49-F238E27FC236}">
                  <a16:creationId xmlns:a16="http://schemas.microsoft.com/office/drawing/2014/main" id="{A38D72E6-E5AB-3FBC-9F02-643D4BF4730C}"/>
                </a:ext>
              </a:extLst>
            </p:cNvPr>
            <p:cNvCxnSpPr/>
            <p:nvPr/>
          </p:nvCxnSpPr>
          <p:spPr>
            <a:xfrm>
              <a:off x="10853163" y="4474608"/>
              <a:ext cx="0" cy="73152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Connector 71">
              <a:extLst>
                <a:ext uri="{FF2B5EF4-FFF2-40B4-BE49-F238E27FC236}">
                  <a16:creationId xmlns:a16="http://schemas.microsoft.com/office/drawing/2014/main" id="{71D8C937-B09A-B58E-8887-79E630BB0F17}"/>
                </a:ext>
              </a:extLst>
            </p:cNvPr>
            <p:cNvCxnSpPr/>
            <p:nvPr/>
          </p:nvCxnSpPr>
          <p:spPr>
            <a:xfrm>
              <a:off x="8109963" y="520612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Connector 72">
              <a:extLst>
                <a:ext uri="{FF2B5EF4-FFF2-40B4-BE49-F238E27FC236}">
                  <a16:creationId xmlns:a16="http://schemas.microsoft.com/office/drawing/2014/main" id="{2511D5C6-7135-E82E-5751-FA79FB3026F8}"/>
                </a:ext>
              </a:extLst>
            </p:cNvPr>
            <p:cNvCxnSpPr/>
            <p:nvPr/>
          </p:nvCxnSpPr>
          <p:spPr>
            <a:xfrm>
              <a:off x="9024363" y="520612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Connector 73">
              <a:extLst>
                <a:ext uri="{FF2B5EF4-FFF2-40B4-BE49-F238E27FC236}">
                  <a16:creationId xmlns:a16="http://schemas.microsoft.com/office/drawing/2014/main" id="{C3C82C20-B510-3E48-8F16-D7FB02AEA037}"/>
                </a:ext>
              </a:extLst>
            </p:cNvPr>
            <p:cNvCxnSpPr/>
            <p:nvPr/>
          </p:nvCxnSpPr>
          <p:spPr>
            <a:xfrm>
              <a:off x="9938763" y="5206128"/>
              <a:ext cx="9144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4BF297-0CF0-A164-4CD3-48B20FE0397C}"/>
              </a:ext>
            </a:extLst>
          </p:cNvPr>
          <p:cNvGrpSpPr/>
          <p:nvPr/>
        </p:nvGrpSpPr>
        <p:grpSpPr>
          <a:xfrm>
            <a:off x="7131555" y="2216040"/>
            <a:ext cx="3785616" cy="3054096"/>
            <a:chOff x="7131555" y="2216040"/>
            <a:chExt cx="3785616" cy="305409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6C923C7-5FAD-CBBE-07E5-A5A970E558FF}"/>
                </a:ext>
              </a:extLst>
            </p:cNvPr>
            <p:cNvSpPr/>
            <p:nvPr/>
          </p:nvSpPr>
          <p:spPr>
            <a:xfrm>
              <a:off x="71315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36201AC-2C05-DEF8-2EAA-7BB984F7D000}"/>
                </a:ext>
              </a:extLst>
            </p:cNvPr>
            <p:cNvSpPr/>
            <p:nvPr/>
          </p:nvSpPr>
          <p:spPr>
            <a:xfrm>
              <a:off x="80459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CED1705-25C5-308E-D8A7-93025623EB50}"/>
                </a:ext>
              </a:extLst>
            </p:cNvPr>
            <p:cNvSpPr/>
            <p:nvPr/>
          </p:nvSpPr>
          <p:spPr>
            <a:xfrm>
              <a:off x="89603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A336A9F-AEBD-D874-AD87-85035749FFF7}"/>
                </a:ext>
              </a:extLst>
            </p:cNvPr>
            <p:cNvSpPr/>
            <p:nvPr/>
          </p:nvSpPr>
          <p:spPr>
            <a:xfrm>
              <a:off x="98747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5EEA59A-CBD8-F45C-49BE-BC24E6E9642B}"/>
                </a:ext>
              </a:extLst>
            </p:cNvPr>
            <p:cNvSpPr/>
            <p:nvPr/>
          </p:nvSpPr>
          <p:spPr>
            <a:xfrm>
              <a:off x="10789155" y="221604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59AE3BD-0346-B43B-5605-B98CA2C05BED}"/>
                </a:ext>
              </a:extLst>
            </p:cNvPr>
            <p:cNvSpPr/>
            <p:nvPr/>
          </p:nvSpPr>
          <p:spPr>
            <a:xfrm>
              <a:off x="71315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5E6620C-CA1E-7AAD-DF4D-28D359094096}"/>
                </a:ext>
              </a:extLst>
            </p:cNvPr>
            <p:cNvSpPr/>
            <p:nvPr/>
          </p:nvSpPr>
          <p:spPr>
            <a:xfrm>
              <a:off x="80459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B817E2B-DB8A-B49E-D747-04CEA7899F21}"/>
                </a:ext>
              </a:extLst>
            </p:cNvPr>
            <p:cNvSpPr/>
            <p:nvPr/>
          </p:nvSpPr>
          <p:spPr>
            <a:xfrm>
              <a:off x="89603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B5E4BB-8D27-E9AB-5F95-7CA47A9862DB}"/>
                </a:ext>
              </a:extLst>
            </p:cNvPr>
            <p:cNvSpPr/>
            <p:nvPr/>
          </p:nvSpPr>
          <p:spPr>
            <a:xfrm>
              <a:off x="98747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1FB7AE-B405-D7DD-2AF6-5E6AD90792BE}"/>
                </a:ext>
              </a:extLst>
            </p:cNvPr>
            <p:cNvSpPr/>
            <p:nvPr/>
          </p:nvSpPr>
          <p:spPr>
            <a:xfrm>
              <a:off x="10789155" y="294756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17A5F0C-E443-48D2-2358-5FB8D9F2AD82}"/>
                </a:ext>
              </a:extLst>
            </p:cNvPr>
            <p:cNvSpPr/>
            <p:nvPr/>
          </p:nvSpPr>
          <p:spPr>
            <a:xfrm>
              <a:off x="71315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6C3FEC2-F494-B072-FBC1-96377C21E2DA}"/>
                </a:ext>
              </a:extLst>
            </p:cNvPr>
            <p:cNvSpPr/>
            <p:nvPr/>
          </p:nvSpPr>
          <p:spPr>
            <a:xfrm>
              <a:off x="80459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3A8C5A2-EF3C-EF26-3C69-03B010F18B6D}"/>
                </a:ext>
              </a:extLst>
            </p:cNvPr>
            <p:cNvSpPr/>
            <p:nvPr/>
          </p:nvSpPr>
          <p:spPr>
            <a:xfrm>
              <a:off x="89603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13D2EE2-EA2E-0D8A-2F3E-C27292C9A559}"/>
                </a:ext>
              </a:extLst>
            </p:cNvPr>
            <p:cNvSpPr/>
            <p:nvPr/>
          </p:nvSpPr>
          <p:spPr>
            <a:xfrm>
              <a:off x="98747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8F7B5E6-D9A5-8EA3-C5BE-7069C52BC1EA}"/>
                </a:ext>
              </a:extLst>
            </p:cNvPr>
            <p:cNvSpPr/>
            <p:nvPr/>
          </p:nvSpPr>
          <p:spPr>
            <a:xfrm>
              <a:off x="10789155" y="367908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FD939D4-A6AD-1CD3-702B-4A443A119FDE}"/>
                </a:ext>
              </a:extLst>
            </p:cNvPr>
            <p:cNvSpPr/>
            <p:nvPr/>
          </p:nvSpPr>
          <p:spPr>
            <a:xfrm>
              <a:off x="71315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89E22FE-2891-A7CD-D1A8-463F42AD395F}"/>
                </a:ext>
              </a:extLst>
            </p:cNvPr>
            <p:cNvSpPr/>
            <p:nvPr/>
          </p:nvSpPr>
          <p:spPr>
            <a:xfrm>
              <a:off x="80459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605D501-79E0-4922-BDE1-9D3669B1AC11}"/>
                </a:ext>
              </a:extLst>
            </p:cNvPr>
            <p:cNvSpPr/>
            <p:nvPr/>
          </p:nvSpPr>
          <p:spPr>
            <a:xfrm>
              <a:off x="89603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1A43F4-B8CC-0468-978A-1803C40232B7}"/>
                </a:ext>
              </a:extLst>
            </p:cNvPr>
            <p:cNvSpPr/>
            <p:nvPr/>
          </p:nvSpPr>
          <p:spPr>
            <a:xfrm>
              <a:off x="98747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E96DB6B-9AAA-3875-20E2-850112403F92}"/>
                </a:ext>
              </a:extLst>
            </p:cNvPr>
            <p:cNvSpPr/>
            <p:nvPr/>
          </p:nvSpPr>
          <p:spPr>
            <a:xfrm>
              <a:off x="10789155" y="441060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EC24DFE-7C9E-B4E7-9B5B-7D5A5CFAB916}"/>
                </a:ext>
              </a:extLst>
            </p:cNvPr>
            <p:cNvSpPr/>
            <p:nvPr/>
          </p:nvSpPr>
          <p:spPr>
            <a:xfrm>
              <a:off x="71315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2E13913-B158-8083-423E-A6E1B0AF0E8F}"/>
                </a:ext>
              </a:extLst>
            </p:cNvPr>
            <p:cNvSpPr/>
            <p:nvPr/>
          </p:nvSpPr>
          <p:spPr>
            <a:xfrm>
              <a:off x="80459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9FC078-5D07-F285-1B69-0F89929A411E}"/>
                </a:ext>
              </a:extLst>
            </p:cNvPr>
            <p:cNvSpPr/>
            <p:nvPr/>
          </p:nvSpPr>
          <p:spPr>
            <a:xfrm>
              <a:off x="89603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4FB72B6-4CAE-2377-9116-1BC6081562AA}"/>
                </a:ext>
              </a:extLst>
            </p:cNvPr>
            <p:cNvSpPr/>
            <p:nvPr/>
          </p:nvSpPr>
          <p:spPr>
            <a:xfrm>
              <a:off x="98747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D5141FB-851C-BB78-53D4-94C807CC5CBF}"/>
                </a:ext>
              </a:extLst>
            </p:cNvPr>
            <p:cNvSpPr/>
            <p:nvPr/>
          </p:nvSpPr>
          <p:spPr>
            <a:xfrm>
              <a:off x="10789155" y="5142120"/>
              <a:ext cx="128016" cy="12801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88F220D-417F-CE64-BBF0-A9FCC3341F33}"/>
              </a:ext>
            </a:extLst>
          </p:cNvPr>
          <p:cNvGrpSpPr/>
          <p:nvPr/>
        </p:nvGrpSpPr>
        <p:grpSpPr>
          <a:xfrm>
            <a:off x="6493110" y="2390075"/>
            <a:ext cx="4218992" cy="3052203"/>
            <a:chOff x="6493110" y="2390075"/>
            <a:chExt cx="4218992" cy="305220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0083981-5B60-8D1E-FD87-D85A1CBE4712}"/>
                </a:ext>
              </a:extLst>
            </p:cNvPr>
            <p:cNvSpPr/>
            <p:nvPr/>
          </p:nvSpPr>
          <p:spPr>
            <a:xfrm>
              <a:off x="7505443" y="462379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D3E4544-CDC9-F656-F18A-03B1CAAA8E8E}"/>
                </a:ext>
              </a:extLst>
            </p:cNvPr>
            <p:cNvSpPr/>
            <p:nvPr/>
          </p:nvSpPr>
          <p:spPr>
            <a:xfrm>
              <a:off x="7786653" y="4917345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28A76AD-285E-7F18-2BD7-BCC9887A83C8}"/>
                </a:ext>
              </a:extLst>
            </p:cNvPr>
            <p:cNvSpPr/>
            <p:nvPr/>
          </p:nvSpPr>
          <p:spPr>
            <a:xfrm>
              <a:off x="8362838" y="462379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7F647F5-8DE4-DE8F-7C22-B3A519DB01D9}"/>
                </a:ext>
              </a:extLst>
            </p:cNvPr>
            <p:cNvSpPr/>
            <p:nvPr/>
          </p:nvSpPr>
          <p:spPr>
            <a:xfrm>
              <a:off x="7550036" y="381771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64729C9-E34F-CFE9-139B-03DBFD33CC29}"/>
                </a:ext>
              </a:extLst>
            </p:cNvPr>
            <p:cNvSpPr/>
            <p:nvPr/>
          </p:nvSpPr>
          <p:spPr>
            <a:xfrm>
              <a:off x="7831246" y="4111263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CEDDE8E-622C-AF8C-E383-EDE8AEE1C9E4}"/>
                </a:ext>
              </a:extLst>
            </p:cNvPr>
            <p:cNvSpPr/>
            <p:nvPr/>
          </p:nvSpPr>
          <p:spPr>
            <a:xfrm>
              <a:off x="8450551" y="391782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6818CFF-1ED2-43BC-D08D-2C52CFEBD5B1}"/>
                </a:ext>
              </a:extLst>
            </p:cNvPr>
            <p:cNvSpPr/>
            <p:nvPr/>
          </p:nvSpPr>
          <p:spPr>
            <a:xfrm>
              <a:off x="8731761" y="419402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1B4F4E0-F50A-FCF5-461D-086615211F6A}"/>
                </a:ext>
              </a:extLst>
            </p:cNvPr>
            <p:cNvSpPr/>
            <p:nvPr/>
          </p:nvSpPr>
          <p:spPr>
            <a:xfrm>
              <a:off x="9307946" y="390048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89795DD-F138-6D03-C1EB-5DFEC3418BA7}"/>
                </a:ext>
              </a:extLst>
            </p:cNvPr>
            <p:cNvSpPr/>
            <p:nvPr/>
          </p:nvSpPr>
          <p:spPr>
            <a:xfrm>
              <a:off x="8495144" y="309439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B78C698-2576-7F34-3740-8A931832470A}"/>
                </a:ext>
              </a:extLst>
            </p:cNvPr>
            <p:cNvSpPr/>
            <p:nvPr/>
          </p:nvSpPr>
          <p:spPr>
            <a:xfrm>
              <a:off x="8776354" y="338794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8657B77-4515-9B1C-64E7-A111273C5F9C}"/>
                </a:ext>
              </a:extLst>
            </p:cNvPr>
            <p:cNvSpPr/>
            <p:nvPr/>
          </p:nvSpPr>
          <p:spPr>
            <a:xfrm>
              <a:off x="10215163" y="319615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CE1B6F6-B7A1-B0B8-8C5D-2F6C473BC6BB}"/>
                </a:ext>
              </a:extLst>
            </p:cNvPr>
            <p:cNvSpPr/>
            <p:nvPr/>
          </p:nvSpPr>
          <p:spPr>
            <a:xfrm>
              <a:off x="9402361" y="2390075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413940C-993C-BE0D-39BC-F995A9D5F76E}"/>
                </a:ext>
              </a:extLst>
            </p:cNvPr>
            <p:cNvSpPr/>
            <p:nvPr/>
          </p:nvSpPr>
          <p:spPr>
            <a:xfrm>
              <a:off x="9683571" y="268362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6F5E31A-4CAF-0509-81A2-EC498756580D}"/>
                </a:ext>
              </a:extLst>
            </p:cNvPr>
            <p:cNvSpPr/>
            <p:nvPr/>
          </p:nvSpPr>
          <p:spPr>
            <a:xfrm>
              <a:off x="10584086" y="2776503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98EF7EC-3DF4-AD5C-D8D6-5F1A70BE15C0}"/>
                </a:ext>
              </a:extLst>
            </p:cNvPr>
            <p:cNvSpPr/>
            <p:nvPr/>
          </p:nvSpPr>
          <p:spPr>
            <a:xfrm>
              <a:off x="9644429" y="3494513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AB1641A-D4A1-CD92-FB89-138DF15579B4}"/>
                </a:ext>
              </a:extLst>
            </p:cNvPr>
            <p:cNvSpPr/>
            <p:nvPr/>
          </p:nvSpPr>
          <p:spPr>
            <a:xfrm>
              <a:off x="9389100" y="319276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9346F7C-97F5-A89C-5A15-1882ADD77D0D}"/>
                </a:ext>
              </a:extLst>
            </p:cNvPr>
            <p:cNvSpPr/>
            <p:nvPr/>
          </p:nvSpPr>
          <p:spPr>
            <a:xfrm>
              <a:off x="10289854" y="249505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36076CA-B77D-EE55-2405-F1AC90D8E272}"/>
                </a:ext>
              </a:extLst>
            </p:cNvPr>
            <p:cNvSpPr/>
            <p:nvPr/>
          </p:nvSpPr>
          <p:spPr>
            <a:xfrm>
              <a:off x="7907907" y="344409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A1C4314-3FA9-46C4-D05E-232B66CEBB07}"/>
                </a:ext>
              </a:extLst>
            </p:cNvPr>
            <p:cNvSpPr/>
            <p:nvPr/>
          </p:nvSpPr>
          <p:spPr>
            <a:xfrm>
              <a:off x="8822306" y="2737442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E37D377-D77B-4DFB-B8EE-5C1C4467B3C6}"/>
                </a:ext>
              </a:extLst>
            </p:cNvPr>
            <p:cNvSpPr/>
            <p:nvPr/>
          </p:nvSpPr>
          <p:spPr>
            <a:xfrm>
              <a:off x="8696516" y="491500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8098E6-E52F-2655-9DB9-7857717BDB52}"/>
                </a:ext>
              </a:extLst>
            </p:cNvPr>
            <p:cNvSpPr/>
            <p:nvPr/>
          </p:nvSpPr>
          <p:spPr>
            <a:xfrm>
              <a:off x="9312564" y="465580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FDF7F28-D63C-95E0-2AFD-81B53150FEC3}"/>
                </a:ext>
              </a:extLst>
            </p:cNvPr>
            <p:cNvSpPr/>
            <p:nvPr/>
          </p:nvSpPr>
          <p:spPr>
            <a:xfrm>
              <a:off x="9552641" y="4198625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1BAACD1-B1E6-7A81-7F1B-C93E216F4718}"/>
                </a:ext>
              </a:extLst>
            </p:cNvPr>
            <p:cNvSpPr/>
            <p:nvPr/>
          </p:nvSpPr>
          <p:spPr>
            <a:xfrm>
              <a:off x="10459858" y="3494302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7BD6EBA-2F9A-187D-1BB1-2EF012B8EB13}"/>
                </a:ext>
              </a:extLst>
            </p:cNvPr>
            <p:cNvSpPr/>
            <p:nvPr/>
          </p:nvSpPr>
          <p:spPr>
            <a:xfrm>
              <a:off x="10151741" y="400343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44664FC-9B34-29E4-FA94-7592452B5E13}"/>
                </a:ext>
              </a:extLst>
            </p:cNvPr>
            <p:cNvSpPr/>
            <p:nvPr/>
          </p:nvSpPr>
          <p:spPr>
            <a:xfrm>
              <a:off x="7524390" y="3140002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0867621-0FC4-D759-E9C5-CCCD0C46CABD}"/>
                </a:ext>
              </a:extLst>
            </p:cNvPr>
            <p:cNvSpPr/>
            <p:nvPr/>
          </p:nvSpPr>
          <p:spPr>
            <a:xfrm>
              <a:off x="7850193" y="261012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5B5D485-7930-A533-9C7A-6AA9BF0B740D}"/>
                </a:ext>
              </a:extLst>
            </p:cNvPr>
            <p:cNvSpPr/>
            <p:nvPr/>
          </p:nvSpPr>
          <p:spPr>
            <a:xfrm>
              <a:off x="8449293" y="241493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FB2A1EB-C4D7-B471-FE55-8B957E1D4EF4}"/>
                </a:ext>
              </a:extLst>
            </p:cNvPr>
            <p:cNvSpPr/>
            <p:nvPr/>
          </p:nvSpPr>
          <p:spPr>
            <a:xfrm>
              <a:off x="7441435" y="242923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847913-8FB3-BC96-BAE4-21F0E32242C6}"/>
                </a:ext>
              </a:extLst>
            </p:cNvPr>
            <p:cNvSpPr/>
            <p:nvPr/>
          </p:nvSpPr>
          <p:spPr>
            <a:xfrm>
              <a:off x="9664939" y="491500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5B35D52-38D1-615B-18C5-1D6E472E7F3F}"/>
                </a:ext>
              </a:extLst>
            </p:cNvPr>
            <p:cNvSpPr/>
            <p:nvPr/>
          </p:nvSpPr>
          <p:spPr>
            <a:xfrm>
              <a:off x="10226535" y="462379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2983C30-612A-FB59-3A63-272F87E5CDDD}"/>
                </a:ext>
              </a:extLst>
            </p:cNvPr>
            <p:cNvSpPr/>
            <p:nvPr/>
          </p:nvSpPr>
          <p:spPr>
            <a:xfrm>
              <a:off x="10391870" y="425803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8D6E711-A07F-4A8C-B742-45D7807C977B}"/>
                </a:ext>
              </a:extLst>
            </p:cNvPr>
            <p:cNvSpPr/>
            <p:nvPr/>
          </p:nvSpPr>
          <p:spPr>
            <a:xfrm>
              <a:off x="10541559" y="491500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3283FC5-41C6-57AB-7A4B-3169A3AD65E8}"/>
                </a:ext>
              </a:extLst>
            </p:cNvPr>
            <p:cNvSpPr/>
            <p:nvPr/>
          </p:nvSpPr>
          <p:spPr>
            <a:xfrm>
              <a:off x="6493110" y="5314262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94DE627-28B9-AA6B-B428-A9E5883C350E}"/>
                  </a:ext>
                </a:extLst>
              </p:cNvPr>
              <p:cNvSpPr txBox="1"/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94DE627-28B9-AA6B-B428-A9E5883C3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96AD9EB7-A645-CF9B-AE5C-C0BC82592EE9}"/>
              </a:ext>
            </a:extLst>
          </p:cNvPr>
          <p:cNvGrpSpPr/>
          <p:nvPr/>
        </p:nvGrpSpPr>
        <p:grpSpPr>
          <a:xfrm>
            <a:off x="6557961" y="2478942"/>
            <a:ext cx="4090133" cy="2963336"/>
            <a:chOff x="6557961" y="2478942"/>
            <a:chExt cx="4090133" cy="2963336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D970DE3-94BD-A0BA-E0AC-AF33F871B69B}"/>
                </a:ext>
              </a:extLst>
            </p:cNvPr>
            <p:cNvGrpSpPr/>
            <p:nvPr/>
          </p:nvGrpSpPr>
          <p:grpSpPr>
            <a:xfrm>
              <a:off x="6557961" y="2478942"/>
              <a:ext cx="4090133" cy="2963336"/>
              <a:chOff x="6557961" y="2478942"/>
              <a:chExt cx="4090133" cy="2963336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16694FF-F73E-7736-F65C-8A5C9862672F}"/>
                  </a:ext>
                </a:extLst>
              </p:cNvPr>
              <p:cNvGrpSpPr/>
              <p:nvPr/>
            </p:nvGrpSpPr>
            <p:grpSpPr>
              <a:xfrm>
                <a:off x="6557961" y="2478942"/>
                <a:ext cx="4090133" cy="2963336"/>
                <a:chOff x="6557961" y="2478942"/>
                <a:chExt cx="4090133" cy="2963336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BC7462A7-3968-324D-D3F8-68C90A5FAB62}"/>
                    </a:ext>
                  </a:extLst>
                </p:cNvPr>
                <p:cNvGrpSpPr/>
                <p:nvPr/>
              </p:nvGrpSpPr>
              <p:grpSpPr>
                <a:xfrm>
                  <a:off x="6557961" y="2478942"/>
                  <a:ext cx="4002024" cy="2963336"/>
                  <a:chOff x="6557961" y="2478942"/>
                  <a:chExt cx="4002024" cy="2963336"/>
                </a:xfrm>
              </p:grpSpPr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8D7F33D7-7924-D7A9-B608-3BC13A6CA706}"/>
                      </a:ext>
                    </a:extLst>
                  </p:cNvPr>
                  <p:cNvGrpSpPr/>
                  <p:nvPr/>
                </p:nvGrpSpPr>
                <p:grpSpPr>
                  <a:xfrm>
                    <a:off x="6557961" y="2478942"/>
                    <a:ext cx="4002024" cy="2963336"/>
                    <a:chOff x="6558283" y="2484502"/>
                    <a:chExt cx="4002024" cy="2963336"/>
                  </a:xfrm>
                </p:grpSpPr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82E6EFA1-EADE-D8FF-D67B-62CDEFF422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766994" y="3310985"/>
                      <a:ext cx="468082" cy="260078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3" name="Group 102">
                      <a:extLst>
                        <a:ext uri="{FF2B5EF4-FFF2-40B4-BE49-F238E27FC236}">
                          <a16:creationId xmlns:a16="http://schemas.microsoft.com/office/drawing/2014/main" id="{39B7E67D-D5D1-354B-6711-572EA6EC5E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8283" y="2484502"/>
                      <a:ext cx="4002024" cy="2963336"/>
                      <a:chOff x="6558283" y="2484502"/>
                      <a:chExt cx="4002024" cy="2963336"/>
                    </a:xfrm>
                  </p:grpSpPr>
                  <p:cxnSp>
                    <p:nvCxnSpPr>
                      <p:cNvPr id="104" name="Straight Connector 103">
                        <a:extLst>
                          <a:ext uri="{FF2B5EF4-FFF2-40B4-BE49-F238E27FC236}">
                            <a16:creationId xmlns:a16="http://schemas.microsoft.com/office/drawing/2014/main" id="{1B615107-40F0-73E3-EC1C-EB7790A9B7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897086" y="4738624"/>
                        <a:ext cx="485665" cy="20302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Straight Connector 104">
                        <a:extLst>
                          <a:ext uri="{FF2B5EF4-FFF2-40B4-BE49-F238E27FC236}">
                            <a16:creationId xmlns:a16="http://schemas.microsoft.com/office/drawing/2014/main" id="{40D901F9-AFC6-B3FD-6754-2DA92CA927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569451" y="4226091"/>
                        <a:ext cx="281708" cy="415054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>
                        <a:extLst>
                          <a:ext uri="{FF2B5EF4-FFF2-40B4-BE49-F238E27FC236}">
                            <a16:creationId xmlns:a16="http://schemas.microsoft.com/office/drawing/2014/main" id="{B6BFC87C-79A7-9C2F-11CA-DA88563B50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8618058" y="3203666"/>
                        <a:ext cx="190690" cy="20302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Straight Connector 106">
                        <a:extLst>
                          <a:ext uri="{FF2B5EF4-FFF2-40B4-BE49-F238E27FC236}">
                            <a16:creationId xmlns:a16="http://schemas.microsoft.com/office/drawing/2014/main" id="{73BA2423-1756-F57B-6352-C3FB380732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959262" y="3981837"/>
                        <a:ext cx="491289" cy="193434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Straight Connector 107">
                        <a:extLst>
                          <a:ext uri="{FF2B5EF4-FFF2-40B4-BE49-F238E27FC236}">
                            <a16:creationId xmlns:a16="http://schemas.microsoft.com/office/drawing/2014/main" id="{E302A410-C50D-8E16-835E-AB54DBBD3A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490854" y="4327605"/>
                        <a:ext cx="306080" cy="377548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" name="Straight Connector 108">
                        <a:extLst>
                          <a:ext uri="{FF2B5EF4-FFF2-40B4-BE49-F238E27FC236}">
                            <a16:creationId xmlns:a16="http://schemas.microsoft.com/office/drawing/2014/main" id="{B31E50BD-4AF2-BCA2-6920-08C53CCA6A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454273" y="2798452"/>
                        <a:ext cx="249211" cy="39986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" name="Straight Connector 109">
                        <a:extLst>
                          <a:ext uri="{FF2B5EF4-FFF2-40B4-BE49-F238E27FC236}">
                            <a16:creationId xmlns:a16="http://schemas.microsoft.com/office/drawing/2014/main" id="{9979E7BF-EF65-EF8C-26C1-6DF93F7715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904370" y="3256769"/>
                        <a:ext cx="484730" cy="195186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" name="Straight Connector 110">
                        <a:extLst>
                          <a:ext uri="{FF2B5EF4-FFF2-40B4-BE49-F238E27FC236}">
                            <a16:creationId xmlns:a16="http://schemas.microsoft.com/office/drawing/2014/main" id="{E5FABA6A-99CE-C8E0-77CA-A059BDEA01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418379" y="3628089"/>
                        <a:ext cx="291223" cy="29669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" name="Straight Connector 111">
                        <a:extLst>
                          <a:ext uri="{FF2B5EF4-FFF2-40B4-BE49-F238E27FC236}">
                            <a16:creationId xmlns:a16="http://schemas.microsoft.com/office/drawing/2014/main" id="{5945467C-5283-308F-509F-B5D6DDE418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589563" y="2729496"/>
                        <a:ext cx="291140" cy="416066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" name="Straight Connector 145">
                        <a:extLst>
                          <a:ext uri="{FF2B5EF4-FFF2-40B4-BE49-F238E27FC236}">
                            <a16:creationId xmlns:a16="http://schemas.microsoft.com/office/drawing/2014/main" id="{FE8A58A4-C507-DCD0-84EC-1B4665E7A5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6050801" y="3781060"/>
                        <a:ext cx="2046244" cy="1031280"/>
                      </a:xfrm>
                      <a:prstGeom prst="curvedConnector3">
                        <a:avLst>
                          <a:gd name="adj1" fmla="val 91894"/>
                        </a:avLst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Straight Connector 113">
                        <a:extLst>
                          <a:ext uri="{FF2B5EF4-FFF2-40B4-BE49-F238E27FC236}">
                            <a16:creationId xmlns:a16="http://schemas.microsoft.com/office/drawing/2014/main" id="{1DFD0D10-6596-D9DF-05E8-D0F607392E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979374" y="2484502"/>
                        <a:ext cx="471084" cy="195186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" name="Straight Connector 148">
                        <a:extLst>
                          <a:ext uri="{FF2B5EF4-FFF2-40B4-BE49-F238E27FC236}">
                            <a16:creationId xmlns:a16="http://schemas.microsoft.com/office/drawing/2014/main" id="{329D4482-D5A3-7361-612C-42A4FEEAF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6351728" y="4139097"/>
                        <a:ext cx="1451288" cy="947658"/>
                      </a:xfrm>
                      <a:prstGeom prst="curvedConnector2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Straight Connector 115">
                        <a:extLst>
                          <a:ext uri="{FF2B5EF4-FFF2-40B4-BE49-F238E27FC236}">
                            <a16:creationId xmlns:a16="http://schemas.microsoft.com/office/drawing/2014/main" id="{3CD4FF86-A800-6882-5DED-3B8F05BD6CC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018340" y="3209226"/>
                        <a:ext cx="496717" cy="25918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" name="Straight Connector 116">
                        <a:extLst>
                          <a:ext uri="{FF2B5EF4-FFF2-40B4-BE49-F238E27FC236}">
                            <a16:creationId xmlns:a16="http://schemas.microsoft.com/office/drawing/2014/main" id="{2FF30DA4-9CDD-08E9-D18D-812839AFFB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932739" y="2504903"/>
                        <a:ext cx="489535" cy="256847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Straight Connector 156">
                        <a:extLst>
                          <a:ext uri="{FF2B5EF4-FFF2-40B4-BE49-F238E27FC236}">
                            <a16:creationId xmlns:a16="http://schemas.microsoft.com/office/drawing/2014/main" id="{0FD9BFA3-F2E4-F0B9-A1A7-38CBCE1D7F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6746937" y="4548282"/>
                        <a:ext cx="646894" cy="933682"/>
                      </a:xfrm>
                      <a:prstGeom prst="curvedConnector2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Straight Connector 118">
                        <a:extLst>
                          <a:ext uri="{FF2B5EF4-FFF2-40B4-BE49-F238E27FC236}">
                            <a16:creationId xmlns:a16="http://schemas.microsoft.com/office/drawing/2014/main" id="{34020BD9-CE98-D7FA-1A56-67E9CBFD67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77737" y="4296704"/>
                        <a:ext cx="194721" cy="364657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Straight Connector 119">
                        <a:extLst>
                          <a:ext uri="{FF2B5EF4-FFF2-40B4-BE49-F238E27FC236}">
                            <a16:creationId xmlns:a16="http://schemas.microsoft.com/office/drawing/2014/main" id="{8138F855-D34E-DB34-C4DA-02F5B6C08F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824532" y="4745316"/>
                        <a:ext cx="529307" cy="23369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Straight Connector 120">
                        <a:extLst>
                          <a:ext uri="{FF2B5EF4-FFF2-40B4-BE49-F238E27FC236}">
                            <a16:creationId xmlns:a16="http://schemas.microsoft.com/office/drawing/2014/main" id="{60AF6593-C8AD-17D7-FE38-1116F98FA2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572554" y="4073007"/>
                        <a:ext cx="580352" cy="149926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" name="Straight Connector 121">
                        <a:extLst>
                          <a:ext uri="{FF2B5EF4-FFF2-40B4-BE49-F238E27FC236}">
                            <a16:creationId xmlns:a16="http://schemas.microsoft.com/office/drawing/2014/main" id="{54813CFB-CD5A-A508-DBA1-9B8557182A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8472106" y="4733064"/>
                        <a:ext cx="260951" cy="234770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Straight Connector 122">
                        <a:extLst>
                          <a:ext uri="{FF2B5EF4-FFF2-40B4-BE49-F238E27FC236}">
                            <a16:creationId xmlns:a16="http://schemas.microsoft.com/office/drawing/2014/main" id="{ADBD666C-BBD5-C5FF-E2FF-37BBC95086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9357768" y="4010988"/>
                        <a:ext cx="214786" cy="211945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4" name="Straight Connector 170">
                        <a:extLst>
                          <a:ext uri="{FF2B5EF4-FFF2-40B4-BE49-F238E27FC236}">
                            <a16:creationId xmlns:a16="http://schemas.microsoft.com/office/drawing/2014/main" id="{1850B12A-DE03-C52F-9FB4-810DC060C5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622291" y="5034307"/>
                        <a:ext cx="1228370" cy="349523"/>
                      </a:xfrm>
                      <a:prstGeom prst="curvedConnector3">
                        <a:avLst>
                          <a:gd name="adj1" fmla="val 98076"/>
                        </a:avLst>
                      </a:prstGeom>
                      <a:ln w="38100">
                        <a:solidFill>
                          <a:srgbClr val="C00000"/>
                        </a:solidFill>
                        <a:prstDash val="sysDot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Straight Connector 124">
                        <a:extLst>
                          <a:ext uri="{FF2B5EF4-FFF2-40B4-BE49-F238E27FC236}">
                            <a16:creationId xmlns:a16="http://schemas.microsoft.com/office/drawing/2014/main" id="{79D52E54-21FE-325B-57E1-9244C3EA4C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7612613" y="3217862"/>
                        <a:ext cx="315207" cy="250545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Straight Connector 178">
                        <a:extLst>
                          <a:ext uri="{FF2B5EF4-FFF2-40B4-BE49-F238E27FC236}">
                            <a16:creationId xmlns:a16="http://schemas.microsoft.com/office/drawing/2014/main" id="{2A6DB67D-19FA-B1D6-E916-A86E9C2D22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5563107" y="3517910"/>
                        <a:ext cx="2925104" cy="934752"/>
                      </a:xfrm>
                      <a:prstGeom prst="curvedConnector3">
                        <a:avLst>
                          <a:gd name="adj1" fmla="val 98503"/>
                        </a:avLst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Straight Connector 126">
                        <a:extLst>
                          <a:ext uri="{FF2B5EF4-FFF2-40B4-BE49-F238E27FC236}">
                            <a16:creationId xmlns:a16="http://schemas.microsoft.com/office/drawing/2014/main" id="{2E61CA44-B104-6EEB-73C8-0A96D5C2E9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9313448" y="4746311"/>
                        <a:ext cx="351491" cy="232704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Straight Connector 127">
                        <a:extLst>
                          <a:ext uri="{FF2B5EF4-FFF2-40B4-BE49-F238E27FC236}">
                            <a16:creationId xmlns:a16="http://schemas.microsoft.com/office/drawing/2014/main" id="{B190BCC7-F5BD-066B-E64F-B9412E9A5D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792955" y="4733064"/>
                        <a:ext cx="452328" cy="24595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Straight Connector 128">
                        <a:extLst>
                          <a:ext uri="{FF2B5EF4-FFF2-40B4-BE49-F238E27FC236}">
                            <a16:creationId xmlns:a16="http://schemas.microsoft.com/office/drawing/2014/main" id="{DAB261D6-93B4-8660-6A2C-F91633CBF6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10346686" y="4727370"/>
                        <a:ext cx="213621" cy="206385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AF857E53-F2DA-A70B-CF7C-CD7BDF8904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582679" y="2798932"/>
                    <a:ext cx="272475" cy="341959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919CD0BE-DDEB-260D-D99F-012A83C768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43179" y="2904519"/>
                  <a:ext cx="304915" cy="355646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4A793CDC-3D7E-B674-DA6B-CE330C7570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54551" y="4386053"/>
                  <a:ext cx="101327" cy="301751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5351975B-7C48-240F-31C0-019B8E534D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11587" y="2554198"/>
                <a:ext cx="491289" cy="19343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73FBC5B-F965-AFEB-B563-655C0D6EF5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9132" y="3592381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DEDFCD9-DAB7-EC24-C5B2-85E6030E7233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DEDFCD9-DAB7-EC24-C5B2-85E6030E7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BF4EA6-151D-F77D-FA79-1CDB0A1489D4}"/>
                  </a:ext>
                </a:extLst>
              </p:cNvPr>
              <p:cNvSpPr txBox="1"/>
              <p:nvPr/>
            </p:nvSpPr>
            <p:spPr>
              <a:xfrm>
                <a:off x="7392599" y="5311586"/>
                <a:ext cx="5203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BF4EA6-151D-F77D-FA79-1CDB0A148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99" y="5311586"/>
                <a:ext cx="5203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12975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523C2-4D14-75F3-58FB-5E24FD946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 70">
            <a:extLst>
              <a:ext uri="{FF2B5EF4-FFF2-40B4-BE49-F238E27FC236}">
                <a16:creationId xmlns:a16="http://schemas.microsoft.com/office/drawing/2014/main" id="{9188A467-7B60-B646-D297-2653034CBA34}"/>
              </a:ext>
            </a:extLst>
          </p:cNvPr>
          <p:cNvCxnSpPr/>
          <p:nvPr/>
        </p:nvCxnSpPr>
        <p:spPr>
          <a:xfrm>
            <a:off x="7195563" y="5206128"/>
            <a:ext cx="91440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EC1763F-9148-5379-4AB5-9F02FA5A77F9}"/>
              </a:ext>
            </a:extLst>
          </p:cNvPr>
          <p:cNvGrpSpPr/>
          <p:nvPr/>
        </p:nvGrpSpPr>
        <p:grpSpPr>
          <a:xfrm>
            <a:off x="7195563" y="2294194"/>
            <a:ext cx="3657600" cy="2926080"/>
            <a:chOff x="7195563" y="2280048"/>
            <a:chExt cx="3657600" cy="2926080"/>
          </a:xfrm>
          <a:solidFill>
            <a:schemeClr val="bg1">
              <a:lumMod val="75000"/>
            </a:schemeClr>
          </a:solidFill>
        </p:grpSpPr>
        <p:cxnSp>
          <p:nvCxnSpPr>
            <p:cNvPr id="8" name="Connector 2">
              <a:extLst>
                <a:ext uri="{FF2B5EF4-FFF2-40B4-BE49-F238E27FC236}">
                  <a16:creationId xmlns:a16="http://schemas.microsoft.com/office/drawing/2014/main" id="{1329F0D0-CC64-579A-2C55-65A802B3E01F}"/>
                </a:ext>
              </a:extLst>
            </p:cNvPr>
            <p:cNvCxnSpPr/>
            <p:nvPr/>
          </p:nvCxnSpPr>
          <p:spPr>
            <a:xfrm>
              <a:off x="7195563" y="2280048"/>
              <a:ext cx="914400" cy="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nector 5">
              <a:extLst>
                <a:ext uri="{FF2B5EF4-FFF2-40B4-BE49-F238E27FC236}">
                  <a16:creationId xmlns:a16="http://schemas.microsoft.com/office/drawing/2014/main" id="{F5D5B25C-191A-BFBD-0C16-8C182327842E}"/>
                </a:ext>
              </a:extLst>
            </p:cNvPr>
            <p:cNvCxnSpPr/>
            <p:nvPr/>
          </p:nvCxnSpPr>
          <p:spPr>
            <a:xfrm>
              <a:off x="8109963" y="2280048"/>
              <a:ext cx="914400" cy="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Connector 8">
              <a:extLst>
                <a:ext uri="{FF2B5EF4-FFF2-40B4-BE49-F238E27FC236}">
                  <a16:creationId xmlns:a16="http://schemas.microsoft.com/office/drawing/2014/main" id="{497D71A7-64B3-ED85-F6EC-B6156C2089DC}"/>
                </a:ext>
              </a:extLst>
            </p:cNvPr>
            <p:cNvCxnSpPr/>
            <p:nvPr/>
          </p:nvCxnSpPr>
          <p:spPr>
            <a:xfrm flipH="1">
              <a:off x="7195563" y="2280048"/>
              <a:ext cx="91440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Connector 9">
              <a:extLst>
                <a:ext uri="{FF2B5EF4-FFF2-40B4-BE49-F238E27FC236}">
                  <a16:creationId xmlns:a16="http://schemas.microsoft.com/office/drawing/2014/main" id="{C9391714-2AFD-D295-B683-4F0A24A0001F}"/>
                </a:ext>
              </a:extLst>
            </p:cNvPr>
            <p:cNvCxnSpPr/>
            <p:nvPr/>
          </p:nvCxnSpPr>
          <p:spPr>
            <a:xfrm>
              <a:off x="9024363" y="2280048"/>
              <a:ext cx="914400" cy="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Connector 12">
              <a:extLst>
                <a:ext uri="{FF2B5EF4-FFF2-40B4-BE49-F238E27FC236}">
                  <a16:creationId xmlns:a16="http://schemas.microsoft.com/office/drawing/2014/main" id="{AB085AD9-E7B3-68AC-8C02-76483C946489}"/>
                </a:ext>
              </a:extLst>
            </p:cNvPr>
            <p:cNvCxnSpPr/>
            <p:nvPr/>
          </p:nvCxnSpPr>
          <p:spPr>
            <a:xfrm flipH="1">
              <a:off x="8109963" y="2280048"/>
              <a:ext cx="91440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Connector 13">
              <a:extLst>
                <a:ext uri="{FF2B5EF4-FFF2-40B4-BE49-F238E27FC236}">
                  <a16:creationId xmlns:a16="http://schemas.microsoft.com/office/drawing/2014/main" id="{05769332-3AA3-D351-98BF-DA321E2F5481}"/>
                </a:ext>
              </a:extLst>
            </p:cNvPr>
            <p:cNvCxnSpPr/>
            <p:nvPr/>
          </p:nvCxnSpPr>
          <p:spPr>
            <a:xfrm>
              <a:off x="9938763" y="2280048"/>
              <a:ext cx="914400" cy="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Connector 16">
              <a:extLst>
                <a:ext uri="{FF2B5EF4-FFF2-40B4-BE49-F238E27FC236}">
                  <a16:creationId xmlns:a16="http://schemas.microsoft.com/office/drawing/2014/main" id="{AEB4149A-0B49-210F-9415-8CD350AFAF0C}"/>
                </a:ext>
              </a:extLst>
            </p:cNvPr>
            <p:cNvCxnSpPr/>
            <p:nvPr/>
          </p:nvCxnSpPr>
          <p:spPr>
            <a:xfrm flipH="1">
              <a:off x="9024363" y="2280048"/>
              <a:ext cx="91440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Connector 17">
              <a:extLst>
                <a:ext uri="{FF2B5EF4-FFF2-40B4-BE49-F238E27FC236}">
                  <a16:creationId xmlns:a16="http://schemas.microsoft.com/office/drawing/2014/main" id="{9E147E33-0F7E-F1F3-2B44-F3D9DEC1D6AC}"/>
                </a:ext>
              </a:extLst>
            </p:cNvPr>
            <p:cNvCxnSpPr/>
            <p:nvPr/>
          </p:nvCxnSpPr>
          <p:spPr>
            <a:xfrm>
              <a:off x="10853163" y="2280048"/>
              <a:ext cx="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Connector 18">
              <a:extLst>
                <a:ext uri="{FF2B5EF4-FFF2-40B4-BE49-F238E27FC236}">
                  <a16:creationId xmlns:a16="http://schemas.microsoft.com/office/drawing/2014/main" id="{87E4C23E-74B1-D84F-22B9-EE7D4E315E0A}"/>
                </a:ext>
              </a:extLst>
            </p:cNvPr>
            <p:cNvCxnSpPr/>
            <p:nvPr/>
          </p:nvCxnSpPr>
          <p:spPr>
            <a:xfrm flipH="1">
              <a:off x="9938763" y="2280048"/>
              <a:ext cx="91440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Connector 33">
              <a:extLst>
                <a:ext uri="{FF2B5EF4-FFF2-40B4-BE49-F238E27FC236}">
                  <a16:creationId xmlns:a16="http://schemas.microsoft.com/office/drawing/2014/main" id="{C7AD96B0-B413-A05E-4298-9E1FA9D3B590}"/>
                </a:ext>
              </a:extLst>
            </p:cNvPr>
            <p:cNvCxnSpPr/>
            <p:nvPr/>
          </p:nvCxnSpPr>
          <p:spPr>
            <a:xfrm flipH="1">
              <a:off x="9024363" y="3011568"/>
              <a:ext cx="91440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Connector 34">
              <a:extLst>
                <a:ext uri="{FF2B5EF4-FFF2-40B4-BE49-F238E27FC236}">
                  <a16:creationId xmlns:a16="http://schemas.microsoft.com/office/drawing/2014/main" id="{A8009BCD-4BDE-FD63-0666-4F96749F3104}"/>
                </a:ext>
              </a:extLst>
            </p:cNvPr>
            <p:cNvCxnSpPr/>
            <p:nvPr/>
          </p:nvCxnSpPr>
          <p:spPr>
            <a:xfrm>
              <a:off x="10853163" y="3011568"/>
              <a:ext cx="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Connector 35">
              <a:extLst>
                <a:ext uri="{FF2B5EF4-FFF2-40B4-BE49-F238E27FC236}">
                  <a16:creationId xmlns:a16="http://schemas.microsoft.com/office/drawing/2014/main" id="{51F23994-4B36-7880-8030-147386B2105D}"/>
                </a:ext>
              </a:extLst>
            </p:cNvPr>
            <p:cNvCxnSpPr/>
            <p:nvPr/>
          </p:nvCxnSpPr>
          <p:spPr>
            <a:xfrm flipH="1">
              <a:off x="9938763" y="3011568"/>
              <a:ext cx="91440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Connector 36">
              <a:extLst>
                <a:ext uri="{FF2B5EF4-FFF2-40B4-BE49-F238E27FC236}">
                  <a16:creationId xmlns:a16="http://schemas.microsoft.com/office/drawing/2014/main" id="{F0C46045-005A-19EC-FAA6-A3D532F1BC3E}"/>
                </a:ext>
              </a:extLst>
            </p:cNvPr>
            <p:cNvCxnSpPr/>
            <p:nvPr/>
          </p:nvCxnSpPr>
          <p:spPr>
            <a:xfrm>
              <a:off x="7195563" y="3743088"/>
              <a:ext cx="914400" cy="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Connector 39">
              <a:extLst>
                <a:ext uri="{FF2B5EF4-FFF2-40B4-BE49-F238E27FC236}">
                  <a16:creationId xmlns:a16="http://schemas.microsoft.com/office/drawing/2014/main" id="{7509A912-272D-B5D1-124C-57CE7D11B91C}"/>
                </a:ext>
              </a:extLst>
            </p:cNvPr>
            <p:cNvCxnSpPr/>
            <p:nvPr/>
          </p:nvCxnSpPr>
          <p:spPr>
            <a:xfrm>
              <a:off x="8109963" y="3743088"/>
              <a:ext cx="914400" cy="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Connector 42">
              <a:extLst>
                <a:ext uri="{FF2B5EF4-FFF2-40B4-BE49-F238E27FC236}">
                  <a16:creationId xmlns:a16="http://schemas.microsoft.com/office/drawing/2014/main" id="{439C691A-6D43-9A29-0556-23107FE9416D}"/>
                </a:ext>
              </a:extLst>
            </p:cNvPr>
            <p:cNvCxnSpPr/>
            <p:nvPr/>
          </p:nvCxnSpPr>
          <p:spPr>
            <a:xfrm flipH="1">
              <a:off x="7195563" y="3743088"/>
              <a:ext cx="91440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Connector 44">
              <a:extLst>
                <a:ext uri="{FF2B5EF4-FFF2-40B4-BE49-F238E27FC236}">
                  <a16:creationId xmlns:a16="http://schemas.microsoft.com/office/drawing/2014/main" id="{E72F9772-7C20-D2B9-85EE-85E03B85CA12}"/>
                </a:ext>
              </a:extLst>
            </p:cNvPr>
            <p:cNvCxnSpPr/>
            <p:nvPr/>
          </p:nvCxnSpPr>
          <p:spPr>
            <a:xfrm>
              <a:off x="9024363" y="3743088"/>
              <a:ext cx="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Connector 46">
              <a:extLst>
                <a:ext uri="{FF2B5EF4-FFF2-40B4-BE49-F238E27FC236}">
                  <a16:creationId xmlns:a16="http://schemas.microsoft.com/office/drawing/2014/main" id="{598B38D4-6FDF-B686-06F4-F06A5ED84BBF}"/>
                </a:ext>
              </a:extLst>
            </p:cNvPr>
            <p:cNvCxnSpPr/>
            <p:nvPr/>
          </p:nvCxnSpPr>
          <p:spPr>
            <a:xfrm flipH="1">
              <a:off x="8109963" y="3743088"/>
              <a:ext cx="91440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Connector 51">
              <a:extLst>
                <a:ext uri="{FF2B5EF4-FFF2-40B4-BE49-F238E27FC236}">
                  <a16:creationId xmlns:a16="http://schemas.microsoft.com/office/drawing/2014/main" id="{83A6B0FD-35BE-8E9E-8FC3-5F0A82E01290}"/>
                </a:ext>
              </a:extLst>
            </p:cNvPr>
            <p:cNvCxnSpPr/>
            <p:nvPr/>
          </p:nvCxnSpPr>
          <p:spPr>
            <a:xfrm>
              <a:off x="10853163" y="3743088"/>
              <a:ext cx="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Connector 52">
              <a:extLst>
                <a:ext uri="{FF2B5EF4-FFF2-40B4-BE49-F238E27FC236}">
                  <a16:creationId xmlns:a16="http://schemas.microsoft.com/office/drawing/2014/main" id="{50E3193B-F811-9EAC-18CF-37B9159FAD2F}"/>
                </a:ext>
              </a:extLst>
            </p:cNvPr>
            <p:cNvCxnSpPr/>
            <p:nvPr/>
          </p:nvCxnSpPr>
          <p:spPr>
            <a:xfrm flipH="1">
              <a:off x="9938763" y="3743088"/>
              <a:ext cx="91440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Connector 59">
              <a:extLst>
                <a:ext uri="{FF2B5EF4-FFF2-40B4-BE49-F238E27FC236}">
                  <a16:creationId xmlns:a16="http://schemas.microsoft.com/office/drawing/2014/main" id="{E0A621D4-7520-5008-D6E1-D794933C2312}"/>
                </a:ext>
              </a:extLst>
            </p:cNvPr>
            <p:cNvCxnSpPr/>
            <p:nvPr/>
          </p:nvCxnSpPr>
          <p:spPr>
            <a:xfrm flipH="1">
              <a:off x="7195563" y="4474608"/>
              <a:ext cx="91440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Connector 68">
              <a:extLst>
                <a:ext uri="{FF2B5EF4-FFF2-40B4-BE49-F238E27FC236}">
                  <a16:creationId xmlns:a16="http://schemas.microsoft.com/office/drawing/2014/main" id="{5007D48F-0B97-6A6E-63B2-F1EEB1C43C08}"/>
                </a:ext>
              </a:extLst>
            </p:cNvPr>
            <p:cNvCxnSpPr/>
            <p:nvPr/>
          </p:nvCxnSpPr>
          <p:spPr>
            <a:xfrm>
              <a:off x="10853163" y="4474608"/>
              <a:ext cx="0" cy="73152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8" name="Connector 71">
              <a:extLst>
                <a:ext uri="{FF2B5EF4-FFF2-40B4-BE49-F238E27FC236}">
                  <a16:creationId xmlns:a16="http://schemas.microsoft.com/office/drawing/2014/main" id="{FEA37B26-2B25-BD3E-9ACA-9D2E6EED6821}"/>
                </a:ext>
              </a:extLst>
            </p:cNvPr>
            <p:cNvCxnSpPr/>
            <p:nvPr/>
          </p:nvCxnSpPr>
          <p:spPr>
            <a:xfrm>
              <a:off x="8109963" y="5206128"/>
              <a:ext cx="914400" cy="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Connector 72">
              <a:extLst>
                <a:ext uri="{FF2B5EF4-FFF2-40B4-BE49-F238E27FC236}">
                  <a16:creationId xmlns:a16="http://schemas.microsoft.com/office/drawing/2014/main" id="{988E55B5-510F-E666-4AF2-FD48A21A8E1B}"/>
                </a:ext>
              </a:extLst>
            </p:cNvPr>
            <p:cNvCxnSpPr/>
            <p:nvPr/>
          </p:nvCxnSpPr>
          <p:spPr>
            <a:xfrm>
              <a:off x="9024363" y="5206128"/>
              <a:ext cx="914400" cy="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Connector 73">
              <a:extLst>
                <a:ext uri="{FF2B5EF4-FFF2-40B4-BE49-F238E27FC236}">
                  <a16:creationId xmlns:a16="http://schemas.microsoft.com/office/drawing/2014/main" id="{5CB0D801-3ACB-A84D-4148-DCCDAA6C0DFD}"/>
                </a:ext>
              </a:extLst>
            </p:cNvPr>
            <p:cNvCxnSpPr/>
            <p:nvPr/>
          </p:nvCxnSpPr>
          <p:spPr>
            <a:xfrm>
              <a:off x="9938763" y="5206128"/>
              <a:ext cx="914400" cy="0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C90A41E-0B9E-93DD-6F73-22F2D55B8B74}"/>
              </a:ext>
            </a:extLst>
          </p:cNvPr>
          <p:cNvGrpSpPr/>
          <p:nvPr/>
        </p:nvGrpSpPr>
        <p:grpSpPr>
          <a:xfrm>
            <a:off x="7131555" y="2216040"/>
            <a:ext cx="3785616" cy="3054096"/>
            <a:chOff x="7131555" y="2216040"/>
            <a:chExt cx="3785616" cy="3054096"/>
          </a:xfrm>
          <a:solidFill>
            <a:schemeClr val="bg1">
              <a:lumMod val="75000"/>
            </a:schemeClr>
          </a:solidFill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E4E8887-FE23-F9C8-2945-0F136AB03F48}"/>
                </a:ext>
              </a:extLst>
            </p:cNvPr>
            <p:cNvSpPr/>
            <p:nvPr/>
          </p:nvSpPr>
          <p:spPr>
            <a:xfrm>
              <a:off x="7131555" y="221604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22CF0BE-4D0A-C869-8D2E-D652CF0BDE50}"/>
                </a:ext>
              </a:extLst>
            </p:cNvPr>
            <p:cNvSpPr/>
            <p:nvPr/>
          </p:nvSpPr>
          <p:spPr>
            <a:xfrm>
              <a:off x="8045955" y="221604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705023A-4B78-8EFE-C186-8C46E492B717}"/>
                </a:ext>
              </a:extLst>
            </p:cNvPr>
            <p:cNvSpPr/>
            <p:nvPr/>
          </p:nvSpPr>
          <p:spPr>
            <a:xfrm>
              <a:off x="8960355" y="221604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BCAA462-7AAD-F4F8-78CF-FD11BD333B34}"/>
                </a:ext>
              </a:extLst>
            </p:cNvPr>
            <p:cNvSpPr/>
            <p:nvPr/>
          </p:nvSpPr>
          <p:spPr>
            <a:xfrm>
              <a:off x="9874755" y="221604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52D4F25-8954-2214-5E9A-DE30BC273110}"/>
                </a:ext>
              </a:extLst>
            </p:cNvPr>
            <p:cNvSpPr/>
            <p:nvPr/>
          </p:nvSpPr>
          <p:spPr>
            <a:xfrm>
              <a:off x="10789155" y="221604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56CD1EC-273D-BC0E-84C7-A19B0E174A8F}"/>
                </a:ext>
              </a:extLst>
            </p:cNvPr>
            <p:cNvSpPr/>
            <p:nvPr/>
          </p:nvSpPr>
          <p:spPr>
            <a:xfrm>
              <a:off x="7131555" y="294756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A8C33F1-A89C-9C25-5B65-278DC3D61323}"/>
                </a:ext>
              </a:extLst>
            </p:cNvPr>
            <p:cNvSpPr/>
            <p:nvPr/>
          </p:nvSpPr>
          <p:spPr>
            <a:xfrm>
              <a:off x="8045955" y="294756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6BC7519-1E57-1FFD-7811-5E40F1F1020E}"/>
                </a:ext>
              </a:extLst>
            </p:cNvPr>
            <p:cNvSpPr/>
            <p:nvPr/>
          </p:nvSpPr>
          <p:spPr>
            <a:xfrm>
              <a:off x="8960355" y="294756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C0CB61F-FC45-1145-74D9-49D61F61BE7F}"/>
                </a:ext>
              </a:extLst>
            </p:cNvPr>
            <p:cNvSpPr/>
            <p:nvPr/>
          </p:nvSpPr>
          <p:spPr>
            <a:xfrm>
              <a:off x="9874755" y="294756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462549E-E84B-ADBC-845C-AFF315CB2F27}"/>
                </a:ext>
              </a:extLst>
            </p:cNvPr>
            <p:cNvSpPr/>
            <p:nvPr/>
          </p:nvSpPr>
          <p:spPr>
            <a:xfrm>
              <a:off x="10789155" y="294756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4BA706D-8317-6D8E-43BD-80FB9C564D2F}"/>
                </a:ext>
              </a:extLst>
            </p:cNvPr>
            <p:cNvSpPr/>
            <p:nvPr/>
          </p:nvSpPr>
          <p:spPr>
            <a:xfrm>
              <a:off x="7131555" y="367908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A537A51-4F02-A3B9-B1E7-2B6408A609E0}"/>
                </a:ext>
              </a:extLst>
            </p:cNvPr>
            <p:cNvSpPr/>
            <p:nvPr/>
          </p:nvSpPr>
          <p:spPr>
            <a:xfrm>
              <a:off x="8045955" y="367908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71AEDB1-9B5F-2EC1-20CC-DC5919B62012}"/>
                </a:ext>
              </a:extLst>
            </p:cNvPr>
            <p:cNvSpPr/>
            <p:nvPr/>
          </p:nvSpPr>
          <p:spPr>
            <a:xfrm>
              <a:off x="8960355" y="367908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09DB32E-83A5-13AF-3CAB-8422C114BA88}"/>
                </a:ext>
              </a:extLst>
            </p:cNvPr>
            <p:cNvSpPr/>
            <p:nvPr/>
          </p:nvSpPr>
          <p:spPr>
            <a:xfrm>
              <a:off x="9874755" y="367908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B97E6B0-BE3B-CDBC-60E1-27A6EE17180E}"/>
                </a:ext>
              </a:extLst>
            </p:cNvPr>
            <p:cNvSpPr/>
            <p:nvPr/>
          </p:nvSpPr>
          <p:spPr>
            <a:xfrm>
              <a:off x="10789155" y="367908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9405C57-C7A9-7161-E629-387E9421FC9A}"/>
                </a:ext>
              </a:extLst>
            </p:cNvPr>
            <p:cNvSpPr/>
            <p:nvPr/>
          </p:nvSpPr>
          <p:spPr>
            <a:xfrm>
              <a:off x="7131555" y="441060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87183F0-A362-F75F-8B9B-B0FF05AC1FA7}"/>
                </a:ext>
              </a:extLst>
            </p:cNvPr>
            <p:cNvSpPr/>
            <p:nvPr/>
          </p:nvSpPr>
          <p:spPr>
            <a:xfrm>
              <a:off x="8045955" y="441060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68198A1-DE5B-7F4F-BBEF-17612A86D5D6}"/>
                </a:ext>
              </a:extLst>
            </p:cNvPr>
            <p:cNvSpPr/>
            <p:nvPr/>
          </p:nvSpPr>
          <p:spPr>
            <a:xfrm>
              <a:off x="8960355" y="441060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E8E3452-3D98-7F8E-BC6D-BF180529D422}"/>
                </a:ext>
              </a:extLst>
            </p:cNvPr>
            <p:cNvSpPr/>
            <p:nvPr/>
          </p:nvSpPr>
          <p:spPr>
            <a:xfrm>
              <a:off x="9874755" y="441060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3150E61-CB82-4E70-5AFB-9D403D4CB0C9}"/>
                </a:ext>
              </a:extLst>
            </p:cNvPr>
            <p:cNvSpPr/>
            <p:nvPr/>
          </p:nvSpPr>
          <p:spPr>
            <a:xfrm>
              <a:off x="10789155" y="441060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02C8740-CC6B-49EC-9FB1-B9FB5454170E}"/>
                </a:ext>
              </a:extLst>
            </p:cNvPr>
            <p:cNvSpPr/>
            <p:nvPr/>
          </p:nvSpPr>
          <p:spPr>
            <a:xfrm>
              <a:off x="7131555" y="514212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74524C7-D22A-8536-668B-AB694876EC43}"/>
                </a:ext>
              </a:extLst>
            </p:cNvPr>
            <p:cNvSpPr/>
            <p:nvPr/>
          </p:nvSpPr>
          <p:spPr>
            <a:xfrm>
              <a:off x="8045955" y="514212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CED33F1-4B51-4443-6F33-CCCAAC0A59E8}"/>
                </a:ext>
              </a:extLst>
            </p:cNvPr>
            <p:cNvSpPr/>
            <p:nvPr/>
          </p:nvSpPr>
          <p:spPr>
            <a:xfrm>
              <a:off x="8960355" y="514212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168E859-153E-504E-A04F-8DD56615DE79}"/>
                </a:ext>
              </a:extLst>
            </p:cNvPr>
            <p:cNvSpPr/>
            <p:nvPr/>
          </p:nvSpPr>
          <p:spPr>
            <a:xfrm>
              <a:off x="9874755" y="514212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FFA782F-2F43-FF7E-6E31-3C253243BC50}"/>
                </a:ext>
              </a:extLst>
            </p:cNvPr>
            <p:cNvSpPr/>
            <p:nvPr/>
          </p:nvSpPr>
          <p:spPr>
            <a:xfrm>
              <a:off x="10789155" y="514212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C559646-50B5-014F-CE5A-4CD4E5F471F2}"/>
              </a:ext>
            </a:extLst>
          </p:cNvPr>
          <p:cNvGrpSpPr/>
          <p:nvPr/>
        </p:nvGrpSpPr>
        <p:grpSpPr>
          <a:xfrm>
            <a:off x="6493110" y="2390075"/>
            <a:ext cx="4218992" cy="3052203"/>
            <a:chOff x="6493110" y="2390075"/>
            <a:chExt cx="4218992" cy="3052203"/>
          </a:xfrm>
          <a:solidFill>
            <a:schemeClr val="bg1">
              <a:lumMod val="75000"/>
            </a:schemeClr>
          </a:solidFill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7E75B7A-0980-4D38-2F94-93D100205AD1}"/>
                </a:ext>
              </a:extLst>
            </p:cNvPr>
            <p:cNvSpPr/>
            <p:nvPr/>
          </p:nvSpPr>
          <p:spPr>
            <a:xfrm>
              <a:off x="7505443" y="4623796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89A0641-8245-6392-B67D-A5771FED5315}"/>
                </a:ext>
              </a:extLst>
            </p:cNvPr>
            <p:cNvSpPr/>
            <p:nvPr/>
          </p:nvSpPr>
          <p:spPr>
            <a:xfrm>
              <a:off x="7786653" y="4917345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4AFDDB4-CCBF-CE59-B44D-753100F59FDD}"/>
                </a:ext>
              </a:extLst>
            </p:cNvPr>
            <p:cNvSpPr/>
            <p:nvPr/>
          </p:nvSpPr>
          <p:spPr>
            <a:xfrm>
              <a:off x="8362838" y="4623796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9206985-9DAC-3636-85F5-4ED526E585BA}"/>
                </a:ext>
              </a:extLst>
            </p:cNvPr>
            <p:cNvSpPr/>
            <p:nvPr/>
          </p:nvSpPr>
          <p:spPr>
            <a:xfrm>
              <a:off x="7550036" y="3817714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DF12923-9493-AC06-E25C-88812A2DC5B3}"/>
                </a:ext>
              </a:extLst>
            </p:cNvPr>
            <p:cNvSpPr/>
            <p:nvPr/>
          </p:nvSpPr>
          <p:spPr>
            <a:xfrm>
              <a:off x="7831246" y="4111263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D7C8E93-FBE6-6E1C-2D95-D55347875CDB}"/>
                </a:ext>
              </a:extLst>
            </p:cNvPr>
            <p:cNvSpPr/>
            <p:nvPr/>
          </p:nvSpPr>
          <p:spPr>
            <a:xfrm>
              <a:off x="8450551" y="3917829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319BE073-4FB7-34D4-6E32-F3C053ED9441}"/>
                </a:ext>
              </a:extLst>
            </p:cNvPr>
            <p:cNvSpPr/>
            <p:nvPr/>
          </p:nvSpPr>
          <p:spPr>
            <a:xfrm>
              <a:off x="8731761" y="4194029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B8089B8-05C5-5213-1450-7D0C7CA28249}"/>
                </a:ext>
              </a:extLst>
            </p:cNvPr>
            <p:cNvSpPr/>
            <p:nvPr/>
          </p:nvSpPr>
          <p:spPr>
            <a:xfrm>
              <a:off x="9307946" y="390048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91727C0-942D-4897-E428-FD1E862CA7AD}"/>
                </a:ext>
              </a:extLst>
            </p:cNvPr>
            <p:cNvSpPr/>
            <p:nvPr/>
          </p:nvSpPr>
          <p:spPr>
            <a:xfrm>
              <a:off x="8495144" y="3094398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3431C88-CB96-8A81-0EE4-A3FD5406FE40}"/>
                </a:ext>
              </a:extLst>
            </p:cNvPr>
            <p:cNvSpPr/>
            <p:nvPr/>
          </p:nvSpPr>
          <p:spPr>
            <a:xfrm>
              <a:off x="8776354" y="3387947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6112360-A254-82CF-0207-77AA2EA46A1F}"/>
                </a:ext>
              </a:extLst>
            </p:cNvPr>
            <p:cNvSpPr/>
            <p:nvPr/>
          </p:nvSpPr>
          <p:spPr>
            <a:xfrm>
              <a:off x="10215163" y="3196157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F9A7EE7-0AF6-9FDF-8182-8CB89687210F}"/>
                </a:ext>
              </a:extLst>
            </p:cNvPr>
            <p:cNvSpPr/>
            <p:nvPr/>
          </p:nvSpPr>
          <p:spPr>
            <a:xfrm>
              <a:off x="9402361" y="2390075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8718AB9-74A7-20DF-C16E-1C6210B2A565}"/>
                </a:ext>
              </a:extLst>
            </p:cNvPr>
            <p:cNvSpPr/>
            <p:nvPr/>
          </p:nvSpPr>
          <p:spPr>
            <a:xfrm>
              <a:off x="9683571" y="2683624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49C76AA-3A44-4D95-4C2A-2A748B5AA3C6}"/>
                </a:ext>
              </a:extLst>
            </p:cNvPr>
            <p:cNvSpPr/>
            <p:nvPr/>
          </p:nvSpPr>
          <p:spPr>
            <a:xfrm>
              <a:off x="10584086" y="2776503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E9694D14-6BAB-9FE1-7374-66894A36D00F}"/>
                </a:ext>
              </a:extLst>
            </p:cNvPr>
            <p:cNvSpPr/>
            <p:nvPr/>
          </p:nvSpPr>
          <p:spPr>
            <a:xfrm>
              <a:off x="9644429" y="3494513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D0E115D-785D-E027-E1A0-ABF7DC19E0DC}"/>
                </a:ext>
              </a:extLst>
            </p:cNvPr>
            <p:cNvSpPr/>
            <p:nvPr/>
          </p:nvSpPr>
          <p:spPr>
            <a:xfrm>
              <a:off x="9389100" y="3192761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D853C9B-E322-B648-0E89-D8422296054F}"/>
                </a:ext>
              </a:extLst>
            </p:cNvPr>
            <p:cNvSpPr/>
            <p:nvPr/>
          </p:nvSpPr>
          <p:spPr>
            <a:xfrm>
              <a:off x="10289854" y="2495056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C076DED-FA26-FF73-6B1F-5A02178A9EFB}"/>
                </a:ext>
              </a:extLst>
            </p:cNvPr>
            <p:cNvSpPr/>
            <p:nvPr/>
          </p:nvSpPr>
          <p:spPr>
            <a:xfrm>
              <a:off x="7907907" y="3444099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2E235A8-8F20-A960-5AFB-7E4379427E3C}"/>
                </a:ext>
              </a:extLst>
            </p:cNvPr>
            <p:cNvSpPr/>
            <p:nvPr/>
          </p:nvSpPr>
          <p:spPr>
            <a:xfrm>
              <a:off x="8822306" y="2737442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6520408-78A8-B385-295A-F15011A2B488}"/>
                </a:ext>
              </a:extLst>
            </p:cNvPr>
            <p:cNvSpPr/>
            <p:nvPr/>
          </p:nvSpPr>
          <p:spPr>
            <a:xfrm>
              <a:off x="8696516" y="4915007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6DBFA5B-DB80-EECC-8482-A8CCBF20BECA}"/>
                </a:ext>
              </a:extLst>
            </p:cNvPr>
            <p:cNvSpPr/>
            <p:nvPr/>
          </p:nvSpPr>
          <p:spPr>
            <a:xfrm>
              <a:off x="9312564" y="4655801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A3917776-323D-1447-1358-B7B392D2BAE4}"/>
                </a:ext>
              </a:extLst>
            </p:cNvPr>
            <p:cNvSpPr/>
            <p:nvPr/>
          </p:nvSpPr>
          <p:spPr>
            <a:xfrm>
              <a:off x="9552641" y="4198625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9FF4BD94-C3D5-7FE5-DC2C-789D0B7FF453}"/>
                </a:ext>
              </a:extLst>
            </p:cNvPr>
            <p:cNvSpPr/>
            <p:nvPr/>
          </p:nvSpPr>
          <p:spPr>
            <a:xfrm>
              <a:off x="10459858" y="3494302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F87B23AE-0B4E-A6AC-9399-52E6EBCC6BEA}"/>
                </a:ext>
              </a:extLst>
            </p:cNvPr>
            <p:cNvSpPr/>
            <p:nvPr/>
          </p:nvSpPr>
          <p:spPr>
            <a:xfrm>
              <a:off x="10151741" y="4003439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3840D45-B0D8-0862-F08E-AAC748887D12}"/>
                </a:ext>
              </a:extLst>
            </p:cNvPr>
            <p:cNvSpPr/>
            <p:nvPr/>
          </p:nvSpPr>
          <p:spPr>
            <a:xfrm>
              <a:off x="7524390" y="3140002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2175329-7CE1-F500-D471-3FA536775DB3}"/>
                </a:ext>
              </a:extLst>
            </p:cNvPr>
            <p:cNvSpPr/>
            <p:nvPr/>
          </p:nvSpPr>
          <p:spPr>
            <a:xfrm>
              <a:off x="7850193" y="2610120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60E560A-612E-123C-3498-F85C7EF4B4BB}"/>
                </a:ext>
              </a:extLst>
            </p:cNvPr>
            <p:cNvSpPr/>
            <p:nvPr/>
          </p:nvSpPr>
          <p:spPr>
            <a:xfrm>
              <a:off x="8449293" y="2414934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A45D59DA-DCE6-B4A9-0F7B-5A188FD7CE71}"/>
                </a:ext>
              </a:extLst>
            </p:cNvPr>
            <p:cNvSpPr/>
            <p:nvPr/>
          </p:nvSpPr>
          <p:spPr>
            <a:xfrm>
              <a:off x="7441435" y="2429237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59D4AA7-288A-1437-F4BB-6BB64735E1FE}"/>
                </a:ext>
              </a:extLst>
            </p:cNvPr>
            <p:cNvSpPr/>
            <p:nvPr/>
          </p:nvSpPr>
          <p:spPr>
            <a:xfrm>
              <a:off x="9664939" y="4915007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A0A6AA80-8873-541D-7A49-EB3876992AA4}"/>
                </a:ext>
              </a:extLst>
            </p:cNvPr>
            <p:cNvSpPr/>
            <p:nvPr/>
          </p:nvSpPr>
          <p:spPr>
            <a:xfrm>
              <a:off x="10226535" y="4623796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2698048-EAB3-DCA1-7808-53FB10779FCD}"/>
                </a:ext>
              </a:extLst>
            </p:cNvPr>
            <p:cNvSpPr/>
            <p:nvPr/>
          </p:nvSpPr>
          <p:spPr>
            <a:xfrm>
              <a:off x="10391870" y="4258037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A401D4B-2E08-E19C-A7BD-428F9DBB2821}"/>
                </a:ext>
              </a:extLst>
            </p:cNvPr>
            <p:cNvSpPr/>
            <p:nvPr/>
          </p:nvSpPr>
          <p:spPr>
            <a:xfrm>
              <a:off x="10541559" y="4915007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B181244F-7CD6-C1AD-32B4-2DAEBACF861E}"/>
                </a:ext>
              </a:extLst>
            </p:cNvPr>
            <p:cNvSpPr/>
            <p:nvPr/>
          </p:nvSpPr>
          <p:spPr>
            <a:xfrm>
              <a:off x="6493110" y="5314262"/>
              <a:ext cx="128016" cy="128016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FC12BA8-9596-A523-0831-7931D56349EA}"/>
              </a:ext>
            </a:extLst>
          </p:cNvPr>
          <p:cNvGrpSpPr/>
          <p:nvPr/>
        </p:nvGrpSpPr>
        <p:grpSpPr>
          <a:xfrm>
            <a:off x="6557961" y="2478942"/>
            <a:ext cx="4090133" cy="2963336"/>
            <a:chOff x="6557961" y="2478942"/>
            <a:chExt cx="4090133" cy="2963336"/>
          </a:xfrm>
          <a:solidFill>
            <a:schemeClr val="bg1">
              <a:lumMod val="75000"/>
            </a:schemeClr>
          </a:solidFill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C3C8256C-587D-C587-26E6-16EBA969202F}"/>
                </a:ext>
              </a:extLst>
            </p:cNvPr>
            <p:cNvGrpSpPr/>
            <p:nvPr/>
          </p:nvGrpSpPr>
          <p:grpSpPr>
            <a:xfrm>
              <a:off x="6557961" y="2478942"/>
              <a:ext cx="4090133" cy="2963336"/>
              <a:chOff x="6557961" y="2478942"/>
              <a:chExt cx="4090133" cy="2963336"/>
            </a:xfrm>
            <a:grpFill/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8CFA9379-3B4B-61FE-B747-BE271526CC3D}"/>
                  </a:ext>
                </a:extLst>
              </p:cNvPr>
              <p:cNvGrpSpPr/>
              <p:nvPr/>
            </p:nvGrpSpPr>
            <p:grpSpPr>
              <a:xfrm>
                <a:off x="6557961" y="2478942"/>
                <a:ext cx="4090133" cy="2963336"/>
                <a:chOff x="6557961" y="2478942"/>
                <a:chExt cx="4090133" cy="2963336"/>
              </a:xfrm>
              <a:grpFill/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AFE95C45-C21C-3BE3-7053-F1958E8EEDD7}"/>
                    </a:ext>
                  </a:extLst>
                </p:cNvPr>
                <p:cNvGrpSpPr/>
                <p:nvPr/>
              </p:nvGrpSpPr>
              <p:grpSpPr>
                <a:xfrm>
                  <a:off x="6557961" y="2478942"/>
                  <a:ext cx="4002024" cy="2963336"/>
                  <a:chOff x="6557961" y="2478942"/>
                  <a:chExt cx="4002024" cy="2963336"/>
                </a:xfrm>
                <a:grpFill/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EC20D33C-C67A-EE6E-2CF2-F96C740C33A8}"/>
                      </a:ext>
                    </a:extLst>
                  </p:cNvPr>
                  <p:cNvGrpSpPr/>
                  <p:nvPr/>
                </p:nvGrpSpPr>
                <p:grpSpPr>
                  <a:xfrm>
                    <a:off x="6557961" y="2478942"/>
                    <a:ext cx="4002024" cy="2963336"/>
                    <a:chOff x="6558283" y="2484502"/>
                    <a:chExt cx="4002024" cy="2963336"/>
                  </a:xfrm>
                  <a:grpFill/>
                </p:grpSpPr>
                <p:cxnSp>
                  <p:nvCxnSpPr>
                    <p:cNvPr id="166" name="Straight Connector 165">
                      <a:extLst>
                        <a:ext uri="{FF2B5EF4-FFF2-40B4-BE49-F238E27FC236}">
                          <a16:creationId xmlns:a16="http://schemas.microsoft.com/office/drawing/2014/main" id="{8C0216FD-7ED9-8836-1A37-8B4093B591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766994" y="3310985"/>
                      <a:ext cx="468082" cy="260078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68401900-53FD-46B4-555C-3CF0BF9A42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8283" y="2484502"/>
                      <a:ext cx="4002024" cy="2963336"/>
                      <a:chOff x="6558283" y="2484502"/>
                      <a:chExt cx="4002024" cy="2963336"/>
                    </a:xfrm>
                    <a:grpFill/>
                  </p:grpSpPr>
                  <p:cxnSp>
                    <p:nvCxnSpPr>
                      <p:cNvPr id="168" name="Straight Connector 167">
                        <a:extLst>
                          <a:ext uri="{FF2B5EF4-FFF2-40B4-BE49-F238E27FC236}">
                            <a16:creationId xmlns:a16="http://schemas.microsoft.com/office/drawing/2014/main" id="{E28ADCA9-755F-5A9E-7C9F-2AC6357A88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897086" y="4738624"/>
                        <a:ext cx="485665" cy="203029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" name="Straight Connector 168">
                        <a:extLst>
                          <a:ext uri="{FF2B5EF4-FFF2-40B4-BE49-F238E27FC236}">
                            <a16:creationId xmlns:a16="http://schemas.microsoft.com/office/drawing/2014/main" id="{99D9B71E-7F19-E61E-7FB8-43D3DF14E3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569451" y="4226091"/>
                        <a:ext cx="281708" cy="415054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" name="Straight Connector 169">
                        <a:extLst>
                          <a:ext uri="{FF2B5EF4-FFF2-40B4-BE49-F238E27FC236}">
                            <a16:creationId xmlns:a16="http://schemas.microsoft.com/office/drawing/2014/main" id="{3FC1FE1E-DDB8-655C-D570-14F20C1B71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8618058" y="3203666"/>
                        <a:ext cx="190690" cy="203029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" name="Straight Connector 170">
                        <a:extLst>
                          <a:ext uri="{FF2B5EF4-FFF2-40B4-BE49-F238E27FC236}">
                            <a16:creationId xmlns:a16="http://schemas.microsoft.com/office/drawing/2014/main" id="{F4E685B5-A897-DA50-94A2-2272C29BF1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959262" y="3981837"/>
                        <a:ext cx="491289" cy="193434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" name="Straight Connector 171">
                        <a:extLst>
                          <a:ext uri="{FF2B5EF4-FFF2-40B4-BE49-F238E27FC236}">
                            <a16:creationId xmlns:a16="http://schemas.microsoft.com/office/drawing/2014/main" id="{254BC7E9-95B0-3625-1D6F-A68588F229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490854" y="4327605"/>
                        <a:ext cx="306080" cy="377548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3" name="Straight Connector 172">
                        <a:extLst>
                          <a:ext uri="{FF2B5EF4-FFF2-40B4-BE49-F238E27FC236}">
                            <a16:creationId xmlns:a16="http://schemas.microsoft.com/office/drawing/2014/main" id="{87F61218-489F-EF0F-08F1-1EE31D6DAD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454273" y="2798452"/>
                        <a:ext cx="249211" cy="399869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" name="Straight Connector 173">
                        <a:extLst>
                          <a:ext uri="{FF2B5EF4-FFF2-40B4-BE49-F238E27FC236}">
                            <a16:creationId xmlns:a16="http://schemas.microsoft.com/office/drawing/2014/main" id="{D0C431FA-0183-DD13-3505-833C771BB8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904370" y="3256769"/>
                        <a:ext cx="484730" cy="195186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" name="Straight Connector 174">
                        <a:extLst>
                          <a:ext uri="{FF2B5EF4-FFF2-40B4-BE49-F238E27FC236}">
                            <a16:creationId xmlns:a16="http://schemas.microsoft.com/office/drawing/2014/main" id="{C00AA996-6C12-4669-4B6F-B1602C4955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418379" y="3628089"/>
                        <a:ext cx="291223" cy="296699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" name="Straight Connector 175">
                        <a:extLst>
                          <a:ext uri="{FF2B5EF4-FFF2-40B4-BE49-F238E27FC236}">
                            <a16:creationId xmlns:a16="http://schemas.microsoft.com/office/drawing/2014/main" id="{6F526A4E-F4B7-1E3B-41C4-1B40368739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589563" y="2729496"/>
                        <a:ext cx="291140" cy="416066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7" name="Straight Connector 145">
                        <a:extLst>
                          <a:ext uri="{FF2B5EF4-FFF2-40B4-BE49-F238E27FC236}">
                            <a16:creationId xmlns:a16="http://schemas.microsoft.com/office/drawing/2014/main" id="{EE0F939A-CAFA-B126-4403-24FCC9B718F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6050801" y="3781060"/>
                        <a:ext cx="2046244" cy="1031280"/>
                      </a:xfrm>
                      <a:prstGeom prst="curvedConnector3">
                        <a:avLst>
                          <a:gd name="adj1" fmla="val 91894"/>
                        </a:avLst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" name="Straight Connector 177">
                        <a:extLst>
                          <a:ext uri="{FF2B5EF4-FFF2-40B4-BE49-F238E27FC236}">
                            <a16:creationId xmlns:a16="http://schemas.microsoft.com/office/drawing/2014/main" id="{61312003-3D16-6268-4DFD-2DC53FE271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979374" y="2484502"/>
                        <a:ext cx="471084" cy="195186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" name="Straight Connector 148">
                        <a:extLst>
                          <a:ext uri="{FF2B5EF4-FFF2-40B4-BE49-F238E27FC236}">
                            <a16:creationId xmlns:a16="http://schemas.microsoft.com/office/drawing/2014/main" id="{B127E1D3-84B1-093F-DE63-26AA9D2BD6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6351728" y="4139097"/>
                        <a:ext cx="1451288" cy="947658"/>
                      </a:xfrm>
                      <a:prstGeom prst="curvedConnector2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Straight Connector 179">
                        <a:extLst>
                          <a:ext uri="{FF2B5EF4-FFF2-40B4-BE49-F238E27FC236}">
                            <a16:creationId xmlns:a16="http://schemas.microsoft.com/office/drawing/2014/main" id="{83E83909-FA44-5EA2-683B-0DFDE77CB7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018340" y="3209226"/>
                        <a:ext cx="496717" cy="259181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Straight Connector 180">
                        <a:extLst>
                          <a:ext uri="{FF2B5EF4-FFF2-40B4-BE49-F238E27FC236}">
                            <a16:creationId xmlns:a16="http://schemas.microsoft.com/office/drawing/2014/main" id="{0D40E4E5-1B4F-9508-9F31-BFE2C47657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932739" y="2504903"/>
                        <a:ext cx="489535" cy="256847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Straight Connector 156">
                        <a:extLst>
                          <a:ext uri="{FF2B5EF4-FFF2-40B4-BE49-F238E27FC236}">
                            <a16:creationId xmlns:a16="http://schemas.microsoft.com/office/drawing/2014/main" id="{7404F9AE-7812-FADA-A7E4-2332E5D756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6746937" y="4548282"/>
                        <a:ext cx="646894" cy="933682"/>
                      </a:xfrm>
                      <a:prstGeom prst="curvedConnector2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" name="Straight Connector 182">
                        <a:extLst>
                          <a:ext uri="{FF2B5EF4-FFF2-40B4-BE49-F238E27FC236}">
                            <a16:creationId xmlns:a16="http://schemas.microsoft.com/office/drawing/2014/main" id="{E8A5199B-47A7-00C1-2142-85B83A3E6B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77737" y="4296704"/>
                        <a:ext cx="194721" cy="364657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Straight Connector 183">
                        <a:extLst>
                          <a:ext uri="{FF2B5EF4-FFF2-40B4-BE49-F238E27FC236}">
                            <a16:creationId xmlns:a16="http://schemas.microsoft.com/office/drawing/2014/main" id="{C239B66A-4B8A-C52F-36A1-833D99AEBB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824532" y="4745316"/>
                        <a:ext cx="529307" cy="233699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" name="Straight Connector 184">
                        <a:extLst>
                          <a:ext uri="{FF2B5EF4-FFF2-40B4-BE49-F238E27FC236}">
                            <a16:creationId xmlns:a16="http://schemas.microsoft.com/office/drawing/2014/main" id="{BECD5DF2-1530-F8E9-1FB8-5BE1D9F368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572554" y="4073007"/>
                        <a:ext cx="580352" cy="149926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" name="Straight Connector 185">
                        <a:extLst>
                          <a:ext uri="{FF2B5EF4-FFF2-40B4-BE49-F238E27FC236}">
                            <a16:creationId xmlns:a16="http://schemas.microsoft.com/office/drawing/2014/main" id="{EC33C478-F217-F209-8AEA-5B794BE57D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8472106" y="4733064"/>
                        <a:ext cx="260951" cy="234770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Straight Connector 186">
                        <a:extLst>
                          <a:ext uri="{FF2B5EF4-FFF2-40B4-BE49-F238E27FC236}">
                            <a16:creationId xmlns:a16="http://schemas.microsoft.com/office/drawing/2014/main" id="{62749504-A7B7-806E-3AED-1667A86400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9357768" y="4010988"/>
                        <a:ext cx="214786" cy="211945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" name="Straight Connector 170">
                        <a:extLst>
                          <a:ext uri="{FF2B5EF4-FFF2-40B4-BE49-F238E27FC236}">
                            <a16:creationId xmlns:a16="http://schemas.microsoft.com/office/drawing/2014/main" id="{03694CAE-2B15-F3A8-4550-D4F52507E9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622291" y="5034307"/>
                        <a:ext cx="1228370" cy="349523"/>
                      </a:xfrm>
                      <a:prstGeom prst="curvedConnector3">
                        <a:avLst>
                          <a:gd name="adj1" fmla="val 98076"/>
                        </a:avLst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" name="Straight Connector 188">
                        <a:extLst>
                          <a:ext uri="{FF2B5EF4-FFF2-40B4-BE49-F238E27FC236}">
                            <a16:creationId xmlns:a16="http://schemas.microsoft.com/office/drawing/2014/main" id="{5627F334-DC4F-744A-8E00-718E890820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7612613" y="3217862"/>
                        <a:ext cx="315207" cy="250545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0" name="Straight Connector 178">
                        <a:extLst>
                          <a:ext uri="{FF2B5EF4-FFF2-40B4-BE49-F238E27FC236}">
                            <a16:creationId xmlns:a16="http://schemas.microsoft.com/office/drawing/2014/main" id="{D8CF01BA-CC7C-05E4-E7E1-F842399AB9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 flipH="1" flipV="1">
                        <a:off x="5563107" y="3517910"/>
                        <a:ext cx="2925104" cy="934752"/>
                      </a:xfrm>
                      <a:prstGeom prst="curvedConnector3">
                        <a:avLst>
                          <a:gd name="adj1" fmla="val 98503"/>
                        </a:avLst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1" name="Straight Connector 190">
                        <a:extLst>
                          <a:ext uri="{FF2B5EF4-FFF2-40B4-BE49-F238E27FC236}">
                            <a16:creationId xmlns:a16="http://schemas.microsoft.com/office/drawing/2014/main" id="{DA79778C-4B7E-0C07-19A9-877D333826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9313448" y="4746311"/>
                        <a:ext cx="351491" cy="232704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2" name="Straight Connector 191">
                        <a:extLst>
                          <a:ext uri="{FF2B5EF4-FFF2-40B4-BE49-F238E27FC236}">
                            <a16:creationId xmlns:a16="http://schemas.microsoft.com/office/drawing/2014/main" id="{D257E573-E8C8-34BD-C535-95BDF143C2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792955" y="4733064"/>
                        <a:ext cx="452328" cy="245951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" name="Straight Connector 192">
                        <a:extLst>
                          <a:ext uri="{FF2B5EF4-FFF2-40B4-BE49-F238E27FC236}">
                            <a16:creationId xmlns:a16="http://schemas.microsoft.com/office/drawing/2014/main" id="{0411DA1C-2F8A-B11D-43AA-FF9E2DE89A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10346686" y="4727370"/>
                        <a:ext cx="213621" cy="206385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DD08E93-2F5F-BF50-981B-C8A1F2E5D6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582679" y="2798932"/>
                    <a:ext cx="272475" cy="341959"/>
                  </a:xfrm>
                  <a:prstGeom prst="line">
                    <a:avLst/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7FE77F2-3393-2F19-D093-93D00567A2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43179" y="2904519"/>
                  <a:ext cx="304915" cy="355646"/>
                </a:xfrm>
                <a:prstGeom prst="line">
                  <a:avLst/>
                </a:prstGeom>
                <a:grp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7DCBAFA7-B865-6560-A434-61E914C88C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54551" y="4386053"/>
                  <a:ext cx="101327" cy="301751"/>
                </a:xfrm>
                <a:prstGeom prst="line">
                  <a:avLst/>
                </a:prstGeom>
                <a:grp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6B955300-A5AB-3881-7F12-285653D683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11587" y="2554198"/>
                <a:ext cx="491289" cy="193434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7442E52-4B7D-2960-1C9D-13962C9142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9132" y="3592381"/>
              <a:ext cx="280543" cy="403265"/>
            </a:xfrm>
            <a:prstGeom prst="lin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B8FF4A-6D7E-B758-101A-76766A9E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Cut-cycle Duality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E1CB2-4228-D728-49E2-DF132E9C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5E2F41-7287-4F8E-5FDF-0D8A22FB14E1}"/>
                  </a:ext>
                </a:extLst>
              </p:cNvPr>
              <p:cNvSpPr txBox="1"/>
              <p:nvPr/>
            </p:nvSpPr>
            <p:spPr>
              <a:xfrm>
                <a:off x="995804" y="3811699"/>
                <a:ext cx="4102534" cy="11387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interior cycle</a:t>
                </a:r>
                <a:r>
                  <a:rPr lang="en-US" sz="2400" b="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</a:t>
                </a:r>
                <a:r>
                  <a:rPr lang="en-US" sz="24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subtree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5E2F41-7287-4F8E-5FDF-0D8A22FB1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04" y="3811699"/>
                <a:ext cx="4102534" cy="1138773"/>
              </a:xfrm>
              <a:prstGeom prst="rect">
                <a:avLst/>
              </a:prstGeom>
              <a:blipFill>
                <a:blip r:embed="rId4"/>
                <a:stretch>
                  <a:fillRect t="-4211" b="-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or 17">
            <a:extLst>
              <a:ext uri="{FF2B5EF4-FFF2-40B4-BE49-F238E27FC236}">
                <a16:creationId xmlns:a16="http://schemas.microsoft.com/office/drawing/2014/main" id="{B52EA27E-D7A3-D0BD-E641-07F7C9A294F7}"/>
              </a:ext>
            </a:extLst>
          </p:cNvPr>
          <p:cNvCxnSpPr/>
          <p:nvPr/>
        </p:nvCxnSpPr>
        <p:spPr>
          <a:xfrm>
            <a:off x="10853163" y="2294194"/>
            <a:ext cx="0" cy="73152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Connector 18">
            <a:extLst>
              <a:ext uri="{FF2B5EF4-FFF2-40B4-BE49-F238E27FC236}">
                <a16:creationId xmlns:a16="http://schemas.microsoft.com/office/drawing/2014/main" id="{E5CDF5F2-F78D-5CC2-0224-1CFD923D7F78}"/>
              </a:ext>
            </a:extLst>
          </p:cNvPr>
          <p:cNvCxnSpPr/>
          <p:nvPr/>
        </p:nvCxnSpPr>
        <p:spPr>
          <a:xfrm flipH="1">
            <a:off x="9938763" y="2294194"/>
            <a:ext cx="914400" cy="73152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Connector 33">
            <a:extLst>
              <a:ext uri="{FF2B5EF4-FFF2-40B4-BE49-F238E27FC236}">
                <a16:creationId xmlns:a16="http://schemas.microsoft.com/office/drawing/2014/main" id="{6D565F39-3191-32D1-AD57-60237104F88C}"/>
              </a:ext>
            </a:extLst>
          </p:cNvPr>
          <p:cNvCxnSpPr/>
          <p:nvPr/>
        </p:nvCxnSpPr>
        <p:spPr>
          <a:xfrm flipH="1">
            <a:off x="9024363" y="3025714"/>
            <a:ext cx="914400" cy="73152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nector 34">
            <a:extLst>
              <a:ext uri="{FF2B5EF4-FFF2-40B4-BE49-F238E27FC236}">
                <a16:creationId xmlns:a16="http://schemas.microsoft.com/office/drawing/2014/main" id="{F8E56B97-6EF0-C319-27BD-517DD60A786C}"/>
              </a:ext>
            </a:extLst>
          </p:cNvPr>
          <p:cNvCxnSpPr/>
          <p:nvPr/>
        </p:nvCxnSpPr>
        <p:spPr>
          <a:xfrm>
            <a:off x="10853163" y="3025714"/>
            <a:ext cx="0" cy="73152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Connector 35">
            <a:extLst>
              <a:ext uri="{FF2B5EF4-FFF2-40B4-BE49-F238E27FC236}">
                <a16:creationId xmlns:a16="http://schemas.microsoft.com/office/drawing/2014/main" id="{A70B3AE7-720D-FADD-19FE-49815BBB1A26}"/>
              </a:ext>
            </a:extLst>
          </p:cNvPr>
          <p:cNvCxnSpPr/>
          <p:nvPr/>
        </p:nvCxnSpPr>
        <p:spPr>
          <a:xfrm flipH="1">
            <a:off x="9938763" y="3025714"/>
            <a:ext cx="914400" cy="73152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nector 44">
            <a:extLst>
              <a:ext uri="{FF2B5EF4-FFF2-40B4-BE49-F238E27FC236}">
                <a16:creationId xmlns:a16="http://schemas.microsoft.com/office/drawing/2014/main" id="{64202E89-D4AC-8560-E3DF-4E85CD6DEA10}"/>
              </a:ext>
            </a:extLst>
          </p:cNvPr>
          <p:cNvCxnSpPr/>
          <p:nvPr/>
        </p:nvCxnSpPr>
        <p:spPr>
          <a:xfrm>
            <a:off x="9024363" y="3757234"/>
            <a:ext cx="0" cy="73152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Connector 46">
            <a:extLst>
              <a:ext uri="{FF2B5EF4-FFF2-40B4-BE49-F238E27FC236}">
                <a16:creationId xmlns:a16="http://schemas.microsoft.com/office/drawing/2014/main" id="{BD267432-E1B5-0A64-2262-E61472EE58B8}"/>
              </a:ext>
            </a:extLst>
          </p:cNvPr>
          <p:cNvCxnSpPr/>
          <p:nvPr/>
        </p:nvCxnSpPr>
        <p:spPr>
          <a:xfrm flipH="1">
            <a:off x="8109963" y="3757234"/>
            <a:ext cx="914400" cy="73152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Connector 51">
            <a:extLst>
              <a:ext uri="{FF2B5EF4-FFF2-40B4-BE49-F238E27FC236}">
                <a16:creationId xmlns:a16="http://schemas.microsoft.com/office/drawing/2014/main" id="{F49E39FB-E032-0247-728C-B4193DAED24B}"/>
              </a:ext>
            </a:extLst>
          </p:cNvPr>
          <p:cNvCxnSpPr/>
          <p:nvPr/>
        </p:nvCxnSpPr>
        <p:spPr>
          <a:xfrm>
            <a:off x="10853163" y="3757234"/>
            <a:ext cx="0" cy="73152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Connector 52">
            <a:extLst>
              <a:ext uri="{FF2B5EF4-FFF2-40B4-BE49-F238E27FC236}">
                <a16:creationId xmlns:a16="http://schemas.microsoft.com/office/drawing/2014/main" id="{745F8B26-4B5C-B09C-D867-A16C56115F8C}"/>
              </a:ext>
            </a:extLst>
          </p:cNvPr>
          <p:cNvCxnSpPr/>
          <p:nvPr/>
        </p:nvCxnSpPr>
        <p:spPr>
          <a:xfrm flipH="1">
            <a:off x="9938763" y="3757234"/>
            <a:ext cx="914400" cy="73152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Connector 59">
            <a:extLst>
              <a:ext uri="{FF2B5EF4-FFF2-40B4-BE49-F238E27FC236}">
                <a16:creationId xmlns:a16="http://schemas.microsoft.com/office/drawing/2014/main" id="{028DB865-D8D9-4320-6A14-450951696499}"/>
              </a:ext>
            </a:extLst>
          </p:cNvPr>
          <p:cNvCxnSpPr/>
          <p:nvPr/>
        </p:nvCxnSpPr>
        <p:spPr>
          <a:xfrm flipH="1">
            <a:off x="7195563" y="4488754"/>
            <a:ext cx="914400" cy="73152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Connector 68">
            <a:extLst>
              <a:ext uri="{FF2B5EF4-FFF2-40B4-BE49-F238E27FC236}">
                <a16:creationId xmlns:a16="http://schemas.microsoft.com/office/drawing/2014/main" id="{A945A3F5-FAE4-3126-6515-5884C5EA7B1C}"/>
              </a:ext>
            </a:extLst>
          </p:cNvPr>
          <p:cNvCxnSpPr/>
          <p:nvPr/>
        </p:nvCxnSpPr>
        <p:spPr>
          <a:xfrm>
            <a:off x="10853163" y="4488754"/>
            <a:ext cx="0" cy="73152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Connector 71">
            <a:extLst>
              <a:ext uri="{FF2B5EF4-FFF2-40B4-BE49-F238E27FC236}">
                <a16:creationId xmlns:a16="http://schemas.microsoft.com/office/drawing/2014/main" id="{84545A4A-AFEB-46C9-151B-3A2971449EE8}"/>
              </a:ext>
            </a:extLst>
          </p:cNvPr>
          <p:cNvCxnSpPr/>
          <p:nvPr/>
        </p:nvCxnSpPr>
        <p:spPr>
          <a:xfrm>
            <a:off x="8109963" y="5220274"/>
            <a:ext cx="9144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Connector 72">
            <a:extLst>
              <a:ext uri="{FF2B5EF4-FFF2-40B4-BE49-F238E27FC236}">
                <a16:creationId xmlns:a16="http://schemas.microsoft.com/office/drawing/2014/main" id="{11BCCDE1-7652-8F34-9365-AC5CD1589070}"/>
              </a:ext>
            </a:extLst>
          </p:cNvPr>
          <p:cNvCxnSpPr/>
          <p:nvPr/>
        </p:nvCxnSpPr>
        <p:spPr>
          <a:xfrm>
            <a:off x="9024363" y="5220274"/>
            <a:ext cx="9144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Connector 73">
            <a:extLst>
              <a:ext uri="{FF2B5EF4-FFF2-40B4-BE49-F238E27FC236}">
                <a16:creationId xmlns:a16="http://schemas.microsoft.com/office/drawing/2014/main" id="{DBF1B3FB-88D2-947E-F337-ADB8FDE8502C}"/>
              </a:ext>
            </a:extLst>
          </p:cNvPr>
          <p:cNvCxnSpPr/>
          <p:nvPr/>
        </p:nvCxnSpPr>
        <p:spPr>
          <a:xfrm>
            <a:off x="9938763" y="5220274"/>
            <a:ext cx="9144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B211C804-AF03-7A58-31CF-576C0CF93DBD}"/>
              </a:ext>
            </a:extLst>
          </p:cNvPr>
          <p:cNvSpPr/>
          <p:nvPr/>
        </p:nvSpPr>
        <p:spPr>
          <a:xfrm>
            <a:off x="10789155" y="221604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395A7C2-50FB-AD22-495E-92C7C599240E}"/>
              </a:ext>
            </a:extLst>
          </p:cNvPr>
          <p:cNvSpPr/>
          <p:nvPr/>
        </p:nvSpPr>
        <p:spPr>
          <a:xfrm>
            <a:off x="9874755" y="294756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3308E0C-B3F4-67DA-DE5D-0BA4896173D6}"/>
              </a:ext>
            </a:extLst>
          </p:cNvPr>
          <p:cNvSpPr/>
          <p:nvPr/>
        </p:nvSpPr>
        <p:spPr>
          <a:xfrm>
            <a:off x="10789155" y="294756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774117C-11B8-B039-2D88-386F9D5D530B}"/>
              </a:ext>
            </a:extLst>
          </p:cNvPr>
          <p:cNvSpPr/>
          <p:nvPr/>
        </p:nvSpPr>
        <p:spPr>
          <a:xfrm>
            <a:off x="8960355" y="367908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2BE2E8F-F90D-010A-AE9E-FBCB8894C971}"/>
              </a:ext>
            </a:extLst>
          </p:cNvPr>
          <p:cNvSpPr/>
          <p:nvPr/>
        </p:nvSpPr>
        <p:spPr>
          <a:xfrm>
            <a:off x="9874755" y="367908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0E78253-1EA1-5B1F-6570-06C42EF59D05}"/>
              </a:ext>
            </a:extLst>
          </p:cNvPr>
          <p:cNvSpPr/>
          <p:nvPr/>
        </p:nvSpPr>
        <p:spPr>
          <a:xfrm>
            <a:off x="10789155" y="367908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52CDA7D-09BD-717A-3452-D018019E0669}"/>
              </a:ext>
            </a:extLst>
          </p:cNvPr>
          <p:cNvSpPr/>
          <p:nvPr/>
        </p:nvSpPr>
        <p:spPr>
          <a:xfrm>
            <a:off x="8045955" y="441060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BBEE233-209B-97CC-CC86-194B855BEB30}"/>
              </a:ext>
            </a:extLst>
          </p:cNvPr>
          <p:cNvSpPr/>
          <p:nvPr/>
        </p:nvSpPr>
        <p:spPr>
          <a:xfrm>
            <a:off x="8960355" y="441060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1DA7D08-82B5-AB6B-9814-2A745E7B22F6}"/>
              </a:ext>
            </a:extLst>
          </p:cNvPr>
          <p:cNvSpPr/>
          <p:nvPr/>
        </p:nvSpPr>
        <p:spPr>
          <a:xfrm>
            <a:off x="9874755" y="441060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3C18044-CBEA-BF04-B62E-56D60AE2FC73}"/>
              </a:ext>
            </a:extLst>
          </p:cNvPr>
          <p:cNvSpPr/>
          <p:nvPr/>
        </p:nvSpPr>
        <p:spPr>
          <a:xfrm>
            <a:off x="10789155" y="441060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22ADD0E-DC13-C313-41FF-73289C8E74A1}"/>
              </a:ext>
            </a:extLst>
          </p:cNvPr>
          <p:cNvSpPr/>
          <p:nvPr/>
        </p:nvSpPr>
        <p:spPr>
          <a:xfrm>
            <a:off x="7131555" y="514212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1E28ECB-C06C-441A-A9DD-D779BFE3F881}"/>
              </a:ext>
            </a:extLst>
          </p:cNvPr>
          <p:cNvSpPr/>
          <p:nvPr/>
        </p:nvSpPr>
        <p:spPr>
          <a:xfrm>
            <a:off x="8045955" y="514212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B924958-1CE3-7BD3-1726-C3469EA82B04}"/>
              </a:ext>
            </a:extLst>
          </p:cNvPr>
          <p:cNvSpPr/>
          <p:nvPr/>
        </p:nvSpPr>
        <p:spPr>
          <a:xfrm>
            <a:off x="8960355" y="514212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F5C5CE4-6A88-0F85-3C31-D9231E34F798}"/>
              </a:ext>
            </a:extLst>
          </p:cNvPr>
          <p:cNvSpPr/>
          <p:nvPr/>
        </p:nvSpPr>
        <p:spPr>
          <a:xfrm>
            <a:off x="9874755" y="514212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495901-D6FA-523D-F0AD-4737406D2A6D}"/>
              </a:ext>
            </a:extLst>
          </p:cNvPr>
          <p:cNvSpPr/>
          <p:nvPr/>
        </p:nvSpPr>
        <p:spPr>
          <a:xfrm>
            <a:off x="10789155" y="5142120"/>
            <a:ext cx="128016" cy="12801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26F9FD7-931F-AD37-6B7E-7984DB869748}"/>
              </a:ext>
            </a:extLst>
          </p:cNvPr>
          <p:cNvSpPr/>
          <p:nvPr/>
        </p:nvSpPr>
        <p:spPr>
          <a:xfrm>
            <a:off x="7786653" y="4917345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7ACFCE-830A-CC80-0535-D7ECA8132601}"/>
              </a:ext>
            </a:extLst>
          </p:cNvPr>
          <p:cNvSpPr/>
          <p:nvPr/>
        </p:nvSpPr>
        <p:spPr>
          <a:xfrm>
            <a:off x="8362838" y="4623796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039290B-DBB3-9142-0DCE-48EE2713BFA8}"/>
              </a:ext>
            </a:extLst>
          </p:cNvPr>
          <p:cNvSpPr/>
          <p:nvPr/>
        </p:nvSpPr>
        <p:spPr>
          <a:xfrm>
            <a:off x="8731761" y="4194029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54D42B9-981E-6EDA-9BFA-E6CC2CE2B11E}"/>
              </a:ext>
            </a:extLst>
          </p:cNvPr>
          <p:cNvSpPr/>
          <p:nvPr/>
        </p:nvSpPr>
        <p:spPr>
          <a:xfrm>
            <a:off x="9307946" y="3900480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BBA72E5-F7C0-D4A5-7B29-D31E5D073627}"/>
              </a:ext>
            </a:extLst>
          </p:cNvPr>
          <p:cNvSpPr/>
          <p:nvPr/>
        </p:nvSpPr>
        <p:spPr>
          <a:xfrm>
            <a:off x="10215163" y="3196157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8BE5F70-6449-49C5-DE6D-E29C1A251BFD}"/>
              </a:ext>
            </a:extLst>
          </p:cNvPr>
          <p:cNvSpPr/>
          <p:nvPr/>
        </p:nvSpPr>
        <p:spPr>
          <a:xfrm>
            <a:off x="10584086" y="2776503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7343960-4276-8286-86CB-DF27D88D19D1}"/>
              </a:ext>
            </a:extLst>
          </p:cNvPr>
          <p:cNvSpPr/>
          <p:nvPr/>
        </p:nvSpPr>
        <p:spPr>
          <a:xfrm>
            <a:off x="9644429" y="3494513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CA766E6-0C6C-1440-C3B4-A6D3C8257AA7}"/>
              </a:ext>
            </a:extLst>
          </p:cNvPr>
          <p:cNvSpPr/>
          <p:nvPr/>
        </p:nvSpPr>
        <p:spPr>
          <a:xfrm>
            <a:off x="8696516" y="4915007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F2E30B0-567D-DADC-27F4-0D5D51939082}"/>
              </a:ext>
            </a:extLst>
          </p:cNvPr>
          <p:cNvSpPr/>
          <p:nvPr/>
        </p:nvSpPr>
        <p:spPr>
          <a:xfrm>
            <a:off x="9312564" y="4655801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47A4C5-B097-CDA5-C6CE-88281CDC8230}"/>
              </a:ext>
            </a:extLst>
          </p:cNvPr>
          <p:cNvSpPr/>
          <p:nvPr/>
        </p:nvSpPr>
        <p:spPr>
          <a:xfrm>
            <a:off x="9552641" y="4198625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841BBF-5B96-ADBC-F3CE-B082CF1DD5B4}"/>
              </a:ext>
            </a:extLst>
          </p:cNvPr>
          <p:cNvSpPr/>
          <p:nvPr/>
        </p:nvSpPr>
        <p:spPr>
          <a:xfrm>
            <a:off x="10459858" y="3494302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B57907-93FD-C0AF-2EE9-6F71B66047CB}"/>
              </a:ext>
            </a:extLst>
          </p:cNvPr>
          <p:cNvSpPr/>
          <p:nvPr/>
        </p:nvSpPr>
        <p:spPr>
          <a:xfrm>
            <a:off x="10151741" y="4003439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0B2DE2A-7B37-35EE-0E4D-352DC326B187}"/>
              </a:ext>
            </a:extLst>
          </p:cNvPr>
          <p:cNvSpPr/>
          <p:nvPr/>
        </p:nvSpPr>
        <p:spPr>
          <a:xfrm>
            <a:off x="9664939" y="4915007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A408D7B-080B-25D1-60EC-0C04C573DCCE}"/>
              </a:ext>
            </a:extLst>
          </p:cNvPr>
          <p:cNvSpPr/>
          <p:nvPr/>
        </p:nvSpPr>
        <p:spPr>
          <a:xfrm>
            <a:off x="10226535" y="4623796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6C2F0C3-2B4B-D7F9-DBA1-00C3E41FF43A}"/>
              </a:ext>
            </a:extLst>
          </p:cNvPr>
          <p:cNvSpPr/>
          <p:nvPr/>
        </p:nvSpPr>
        <p:spPr>
          <a:xfrm>
            <a:off x="10391870" y="4258037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749AF29-4705-00D4-14C6-CA5C1DB3F77A}"/>
              </a:ext>
            </a:extLst>
          </p:cNvPr>
          <p:cNvSpPr/>
          <p:nvPr/>
        </p:nvSpPr>
        <p:spPr>
          <a:xfrm>
            <a:off x="10541559" y="4915007"/>
            <a:ext cx="128016" cy="12801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B2A2AA6-37F2-1796-E957-D2D8D94B4196}"/>
              </a:ext>
            </a:extLst>
          </p:cNvPr>
          <p:cNvCxnSpPr>
            <a:cxnSpLocks/>
          </p:cNvCxnSpPr>
          <p:nvPr/>
        </p:nvCxnSpPr>
        <p:spPr>
          <a:xfrm flipV="1">
            <a:off x="9766672" y="3305425"/>
            <a:ext cx="468082" cy="2600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A3FEDC3-CDDE-52F3-665C-318FA7F0BEC2}"/>
              </a:ext>
            </a:extLst>
          </p:cNvPr>
          <p:cNvCxnSpPr>
            <a:cxnSpLocks/>
          </p:cNvCxnSpPr>
          <p:nvPr/>
        </p:nvCxnSpPr>
        <p:spPr>
          <a:xfrm flipV="1">
            <a:off x="7896764" y="4733064"/>
            <a:ext cx="485665" cy="2030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A968B0B-B594-69DC-3AB9-6489FD221A73}"/>
              </a:ext>
            </a:extLst>
          </p:cNvPr>
          <p:cNvCxnSpPr>
            <a:cxnSpLocks/>
          </p:cNvCxnSpPr>
          <p:nvPr/>
        </p:nvCxnSpPr>
        <p:spPr>
          <a:xfrm flipV="1">
            <a:off x="8490532" y="4322045"/>
            <a:ext cx="306080" cy="3775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041F13A-E6C0-3F70-6367-E0D510B35ACF}"/>
              </a:ext>
            </a:extLst>
          </p:cNvPr>
          <p:cNvCxnSpPr>
            <a:cxnSpLocks/>
          </p:cNvCxnSpPr>
          <p:nvPr/>
        </p:nvCxnSpPr>
        <p:spPr>
          <a:xfrm flipV="1">
            <a:off x="9418057" y="3622529"/>
            <a:ext cx="291223" cy="2966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2F156AF-1861-06A0-6C12-5E2D6522DDA2}"/>
              </a:ext>
            </a:extLst>
          </p:cNvPr>
          <p:cNvCxnSpPr>
            <a:cxnSpLocks/>
          </p:cNvCxnSpPr>
          <p:nvPr/>
        </p:nvCxnSpPr>
        <p:spPr>
          <a:xfrm flipV="1">
            <a:off x="9377415" y="4291144"/>
            <a:ext cx="194721" cy="3646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755D005-B266-DB3D-CBAB-0D6F034FDBB7}"/>
              </a:ext>
            </a:extLst>
          </p:cNvPr>
          <p:cNvCxnSpPr>
            <a:cxnSpLocks/>
          </p:cNvCxnSpPr>
          <p:nvPr/>
        </p:nvCxnSpPr>
        <p:spPr>
          <a:xfrm flipV="1">
            <a:off x="8824210" y="4739756"/>
            <a:ext cx="529307" cy="2336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514DE4D-9CFF-E99B-40DB-F916C843436D}"/>
              </a:ext>
            </a:extLst>
          </p:cNvPr>
          <p:cNvCxnSpPr>
            <a:cxnSpLocks/>
          </p:cNvCxnSpPr>
          <p:nvPr/>
        </p:nvCxnSpPr>
        <p:spPr>
          <a:xfrm flipV="1">
            <a:off x="9572232" y="4067447"/>
            <a:ext cx="580352" cy="1499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DB8A202-E557-C66E-3033-54C9D1466ACA}"/>
              </a:ext>
            </a:extLst>
          </p:cNvPr>
          <p:cNvCxnSpPr>
            <a:cxnSpLocks/>
          </p:cNvCxnSpPr>
          <p:nvPr/>
        </p:nvCxnSpPr>
        <p:spPr>
          <a:xfrm flipH="1" flipV="1">
            <a:off x="8471784" y="4727504"/>
            <a:ext cx="260951" cy="2347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6DF67D3-F2E2-C1DB-5BD8-296983BB0010}"/>
              </a:ext>
            </a:extLst>
          </p:cNvPr>
          <p:cNvCxnSpPr>
            <a:cxnSpLocks/>
          </p:cNvCxnSpPr>
          <p:nvPr/>
        </p:nvCxnSpPr>
        <p:spPr>
          <a:xfrm flipH="1" flipV="1">
            <a:off x="9357446" y="4005428"/>
            <a:ext cx="214786" cy="211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B548E70-9973-78AA-87B4-2716B9442BB0}"/>
              </a:ext>
            </a:extLst>
          </p:cNvPr>
          <p:cNvCxnSpPr>
            <a:cxnSpLocks/>
          </p:cNvCxnSpPr>
          <p:nvPr/>
        </p:nvCxnSpPr>
        <p:spPr>
          <a:xfrm flipH="1" flipV="1">
            <a:off x="9313126" y="4740751"/>
            <a:ext cx="351491" cy="2327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73747F1-3AA2-0CC8-B67D-7DD2A95F58D3}"/>
              </a:ext>
            </a:extLst>
          </p:cNvPr>
          <p:cNvCxnSpPr>
            <a:cxnSpLocks/>
          </p:cNvCxnSpPr>
          <p:nvPr/>
        </p:nvCxnSpPr>
        <p:spPr>
          <a:xfrm flipV="1">
            <a:off x="9792633" y="4727504"/>
            <a:ext cx="452328" cy="2459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368E50F-3822-A3A1-7C81-BA88EB5FA0BA}"/>
              </a:ext>
            </a:extLst>
          </p:cNvPr>
          <p:cNvCxnSpPr>
            <a:cxnSpLocks/>
          </p:cNvCxnSpPr>
          <p:nvPr/>
        </p:nvCxnSpPr>
        <p:spPr>
          <a:xfrm flipH="1" flipV="1">
            <a:off x="10346364" y="4721810"/>
            <a:ext cx="213621" cy="2063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9D78676-CD84-A278-F8AC-C58D9017F444}"/>
              </a:ext>
            </a:extLst>
          </p:cNvPr>
          <p:cNvCxnSpPr>
            <a:cxnSpLocks/>
          </p:cNvCxnSpPr>
          <p:nvPr/>
        </p:nvCxnSpPr>
        <p:spPr>
          <a:xfrm flipV="1">
            <a:off x="10343179" y="2904519"/>
            <a:ext cx="304915" cy="3556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F532883-D746-566D-F56F-0E61069DB2A1}"/>
              </a:ext>
            </a:extLst>
          </p:cNvPr>
          <p:cNvCxnSpPr>
            <a:cxnSpLocks/>
          </p:cNvCxnSpPr>
          <p:nvPr/>
        </p:nvCxnSpPr>
        <p:spPr>
          <a:xfrm flipV="1">
            <a:off x="10354551" y="4386053"/>
            <a:ext cx="101327" cy="3017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8A66C78-0CF5-826D-A60B-9D0ECCBA569F}"/>
              </a:ext>
            </a:extLst>
          </p:cNvPr>
          <p:cNvCxnSpPr>
            <a:cxnSpLocks/>
          </p:cNvCxnSpPr>
          <p:nvPr/>
        </p:nvCxnSpPr>
        <p:spPr>
          <a:xfrm flipV="1">
            <a:off x="10199132" y="3592381"/>
            <a:ext cx="280543" cy="4032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9290E0C-8B7D-9944-F5C6-277F1DCF5F47}"/>
                  </a:ext>
                </a:extLst>
              </p:cNvPr>
              <p:cNvSpPr txBox="1"/>
              <p:nvPr/>
            </p:nvSpPr>
            <p:spPr>
              <a:xfrm>
                <a:off x="7825837" y="4834578"/>
                <a:ext cx="3759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9290E0C-8B7D-9944-F5C6-277F1DCF5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837" y="4834578"/>
                <a:ext cx="375920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89077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894D1-A6BC-A52F-6695-B73A331F0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671C5-386E-AFFA-E23B-BFD5D383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9B34F897-2A57-5975-F3A5-229FE94CF6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387" y="1847851"/>
                <a:ext cx="7070997" cy="458363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400" dirty="0"/>
                  <a:t>Input: BFS tree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spanning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/>
                  <a:t>Reduce weights from vertices to faces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  <a:p>
                <a:pPr lvl="1" algn="just"/>
                <a:r>
                  <a:rPr lang="en-US" sz="2000" dirty="0">
                    <a:solidFill>
                      <a:schemeClr val="bg1"/>
                    </a:solidFill>
                  </a:rPr>
                  <a:t>Need balanced cut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iff</a:t>
                </a:r>
                <a:r>
                  <a:rPr lang="en-US" sz="2000" dirty="0">
                    <a:solidFill>
                      <a:schemeClr val="bg1"/>
                    </a:solidFill>
                  </a:rPr>
                  <a:t> balanced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sep</a:t>
                </a:r>
                <a:r>
                  <a:rPr lang="en-US" sz="2000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ar-SA" sz="2000" dirty="0">
                  <a:solidFill>
                    <a:schemeClr val="bg1"/>
                  </a:solidFill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/>
                  <a:t>Find weight of all subtrees (subtree sums)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/>
                  <a:t>Find balanced cut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 algn="just"/>
                <a:r>
                  <a:rPr lang="en-US" sz="2000" dirty="0">
                    <a:solidFill>
                      <a:schemeClr val="bg1"/>
                    </a:solidFill>
                  </a:rPr>
                  <a:t>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of constant degree </a:t>
                </a:r>
                <a:endParaRPr lang="ar-SA" sz="2000" dirty="0">
                  <a:solidFill>
                    <a:schemeClr val="bg1"/>
                  </a:solidFill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endParaRPr lang="en-US" sz="2400" dirty="0"/>
              </a:p>
              <a:p>
                <a:pPr marL="0" indent="0" algn="just">
                  <a:buNone/>
                </a:pPr>
                <a:r>
                  <a:rPr lang="en-US" sz="2400" dirty="0"/>
                  <a:t>Output: dual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cycle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(separator)</a:t>
                </a:r>
              </a:p>
              <a:p>
                <a:pPr marL="0" indent="0" algn="just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9B34F897-2A57-5975-F3A5-229FE94CF6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387" y="1847851"/>
                <a:ext cx="7070997" cy="4583633"/>
              </a:xfrm>
              <a:blipFill>
                <a:blip r:embed="rId4"/>
                <a:stretch>
                  <a:fillRect l="-1552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1" name="Group 550">
            <a:extLst>
              <a:ext uri="{FF2B5EF4-FFF2-40B4-BE49-F238E27FC236}">
                <a16:creationId xmlns:a16="http://schemas.microsoft.com/office/drawing/2014/main" id="{682C1388-BB29-BAD3-AAD4-C854237FE207}"/>
              </a:ext>
            </a:extLst>
          </p:cNvPr>
          <p:cNvGrpSpPr/>
          <p:nvPr/>
        </p:nvGrpSpPr>
        <p:grpSpPr>
          <a:xfrm>
            <a:off x="7494916" y="2312056"/>
            <a:ext cx="4648618" cy="3422930"/>
            <a:chOff x="6493110" y="2025173"/>
            <a:chExt cx="4648618" cy="3422930"/>
          </a:xfrm>
        </p:grpSpPr>
        <p:sp>
          <p:nvSpPr>
            <p:cNvPr id="369" name="Isosceles Triangle 368">
              <a:extLst>
                <a:ext uri="{FF2B5EF4-FFF2-40B4-BE49-F238E27FC236}">
                  <a16:creationId xmlns:a16="http://schemas.microsoft.com/office/drawing/2014/main" id="{B0E6E3DB-2276-1F3A-8335-E4671DF83BB2}"/>
                </a:ext>
              </a:extLst>
            </p:cNvPr>
            <p:cNvSpPr/>
            <p:nvPr/>
          </p:nvSpPr>
          <p:spPr>
            <a:xfrm>
              <a:off x="7200677" y="2297437"/>
              <a:ext cx="3657596" cy="2926078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0" name="Connector 70">
              <a:extLst>
                <a:ext uri="{FF2B5EF4-FFF2-40B4-BE49-F238E27FC236}">
                  <a16:creationId xmlns:a16="http://schemas.microsoft.com/office/drawing/2014/main" id="{09117BFC-C281-346C-68CE-C9F4290AAE85}"/>
                </a:ext>
              </a:extLst>
            </p:cNvPr>
            <p:cNvCxnSpPr/>
            <p:nvPr/>
          </p:nvCxnSpPr>
          <p:spPr>
            <a:xfrm>
              <a:off x="7200677" y="5223516"/>
              <a:ext cx="914400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8B4ECAF0-59F0-E1F1-94B2-78061B252C2B}"/>
                </a:ext>
              </a:extLst>
            </p:cNvPr>
            <p:cNvGrpSpPr/>
            <p:nvPr/>
          </p:nvGrpSpPr>
          <p:grpSpPr>
            <a:xfrm>
              <a:off x="7198360" y="2284034"/>
              <a:ext cx="3657600" cy="2926080"/>
              <a:chOff x="7195563" y="2280048"/>
              <a:chExt cx="3657600" cy="2926080"/>
            </a:xfrm>
          </p:grpSpPr>
          <p:cxnSp>
            <p:nvCxnSpPr>
              <p:cNvPr id="372" name="Connector 2">
                <a:extLst>
                  <a:ext uri="{FF2B5EF4-FFF2-40B4-BE49-F238E27FC236}">
                    <a16:creationId xmlns:a16="http://schemas.microsoft.com/office/drawing/2014/main" id="{E42B8206-BCE5-349D-BFCD-7D0722BA5497}"/>
                  </a:ext>
                </a:extLst>
              </p:cNvPr>
              <p:cNvCxnSpPr/>
              <p:nvPr/>
            </p:nvCxnSpPr>
            <p:spPr>
              <a:xfrm>
                <a:off x="7195563" y="228004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3" name="Connector 5">
                <a:extLst>
                  <a:ext uri="{FF2B5EF4-FFF2-40B4-BE49-F238E27FC236}">
                    <a16:creationId xmlns:a16="http://schemas.microsoft.com/office/drawing/2014/main" id="{6679B05E-6072-9BE7-80FE-49E7B3DFAB93}"/>
                  </a:ext>
                </a:extLst>
              </p:cNvPr>
              <p:cNvCxnSpPr/>
              <p:nvPr/>
            </p:nvCxnSpPr>
            <p:spPr>
              <a:xfrm>
                <a:off x="8109963" y="228004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4" name="Connector 8">
                <a:extLst>
                  <a:ext uri="{FF2B5EF4-FFF2-40B4-BE49-F238E27FC236}">
                    <a16:creationId xmlns:a16="http://schemas.microsoft.com/office/drawing/2014/main" id="{1442E434-1B3A-3462-B899-BD6217040142}"/>
                  </a:ext>
                </a:extLst>
              </p:cNvPr>
              <p:cNvCxnSpPr/>
              <p:nvPr/>
            </p:nvCxnSpPr>
            <p:spPr>
              <a:xfrm flipH="1">
                <a:off x="7195563" y="228004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5" name="Connector 9">
                <a:extLst>
                  <a:ext uri="{FF2B5EF4-FFF2-40B4-BE49-F238E27FC236}">
                    <a16:creationId xmlns:a16="http://schemas.microsoft.com/office/drawing/2014/main" id="{436CE97A-6A7A-4669-E1F4-7E1299F6081A}"/>
                  </a:ext>
                </a:extLst>
              </p:cNvPr>
              <p:cNvCxnSpPr/>
              <p:nvPr/>
            </p:nvCxnSpPr>
            <p:spPr>
              <a:xfrm>
                <a:off x="9024363" y="228004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6" name="Connector 12">
                <a:extLst>
                  <a:ext uri="{FF2B5EF4-FFF2-40B4-BE49-F238E27FC236}">
                    <a16:creationId xmlns:a16="http://schemas.microsoft.com/office/drawing/2014/main" id="{99891456-4CAF-D98E-F98E-32EAC09D83D8}"/>
                  </a:ext>
                </a:extLst>
              </p:cNvPr>
              <p:cNvCxnSpPr/>
              <p:nvPr/>
            </p:nvCxnSpPr>
            <p:spPr>
              <a:xfrm flipH="1">
                <a:off x="8109963" y="228004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7" name="Connector 13">
                <a:extLst>
                  <a:ext uri="{FF2B5EF4-FFF2-40B4-BE49-F238E27FC236}">
                    <a16:creationId xmlns:a16="http://schemas.microsoft.com/office/drawing/2014/main" id="{C982D6D9-1D90-9D86-D3AA-815FF32133B9}"/>
                  </a:ext>
                </a:extLst>
              </p:cNvPr>
              <p:cNvCxnSpPr/>
              <p:nvPr/>
            </p:nvCxnSpPr>
            <p:spPr>
              <a:xfrm>
                <a:off x="9938763" y="228004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8" name="Connector 16">
                <a:extLst>
                  <a:ext uri="{FF2B5EF4-FFF2-40B4-BE49-F238E27FC236}">
                    <a16:creationId xmlns:a16="http://schemas.microsoft.com/office/drawing/2014/main" id="{7CF9AC81-EB3B-7E29-7917-02BD745695AB}"/>
                  </a:ext>
                </a:extLst>
              </p:cNvPr>
              <p:cNvCxnSpPr/>
              <p:nvPr/>
            </p:nvCxnSpPr>
            <p:spPr>
              <a:xfrm flipH="1">
                <a:off x="9024363" y="228004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9" name="Connector 17">
                <a:extLst>
                  <a:ext uri="{FF2B5EF4-FFF2-40B4-BE49-F238E27FC236}">
                    <a16:creationId xmlns:a16="http://schemas.microsoft.com/office/drawing/2014/main" id="{017C7751-F3C1-8E7C-75BA-D8DE3F012AA4}"/>
                  </a:ext>
                </a:extLst>
              </p:cNvPr>
              <p:cNvCxnSpPr/>
              <p:nvPr/>
            </p:nvCxnSpPr>
            <p:spPr>
              <a:xfrm>
                <a:off x="10853163" y="2280048"/>
                <a:ext cx="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0" name="Connector 18">
                <a:extLst>
                  <a:ext uri="{FF2B5EF4-FFF2-40B4-BE49-F238E27FC236}">
                    <a16:creationId xmlns:a16="http://schemas.microsoft.com/office/drawing/2014/main" id="{C3913501-AD48-4385-66DC-732380A11BE6}"/>
                  </a:ext>
                </a:extLst>
              </p:cNvPr>
              <p:cNvCxnSpPr/>
              <p:nvPr/>
            </p:nvCxnSpPr>
            <p:spPr>
              <a:xfrm flipH="1">
                <a:off x="9938763" y="228004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1" name="Connector 33">
                <a:extLst>
                  <a:ext uri="{FF2B5EF4-FFF2-40B4-BE49-F238E27FC236}">
                    <a16:creationId xmlns:a16="http://schemas.microsoft.com/office/drawing/2014/main" id="{FF75D9B3-2558-B265-E8FE-8DB78259FE89}"/>
                  </a:ext>
                </a:extLst>
              </p:cNvPr>
              <p:cNvCxnSpPr/>
              <p:nvPr/>
            </p:nvCxnSpPr>
            <p:spPr>
              <a:xfrm flipH="1">
                <a:off x="9024363" y="301156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2" name="Connector 34">
                <a:extLst>
                  <a:ext uri="{FF2B5EF4-FFF2-40B4-BE49-F238E27FC236}">
                    <a16:creationId xmlns:a16="http://schemas.microsoft.com/office/drawing/2014/main" id="{BE42EA7E-A36E-47C1-9B0B-5C44E981F59E}"/>
                  </a:ext>
                </a:extLst>
              </p:cNvPr>
              <p:cNvCxnSpPr/>
              <p:nvPr/>
            </p:nvCxnSpPr>
            <p:spPr>
              <a:xfrm>
                <a:off x="10853163" y="3011568"/>
                <a:ext cx="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3" name="Connector 35">
                <a:extLst>
                  <a:ext uri="{FF2B5EF4-FFF2-40B4-BE49-F238E27FC236}">
                    <a16:creationId xmlns:a16="http://schemas.microsoft.com/office/drawing/2014/main" id="{38D051BC-9644-7614-280F-D084591D7032}"/>
                  </a:ext>
                </a:extLst>
              </p:cNvPr>
              <p:cNvCxnSpPr/>
              <p:nvPr/>
            </p:nvCxnSpPr>
            <p:spPr>
              <a:xfrm flipH="1">
                <a:off x="9938763" y="301156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4" name="Connector 36">
                <a:extLst>
                  <a:ext uri="{FF2B5EF4-FFF2-40B4-BE49-F238E27FC236}">
                    <a16:creationId xmlns:a16="http://schemas.microsoft.com/office/drawing/2014/main" id="{B5FCBEBC-C1BE-EBCA-5340-35DD300A257C}"/>
                  </a:ext>
                </a:extLst>
              </p:cNvPr>
              <p:cNvCxnSpPr/>
              <p:nvPr/>
            </p:nvCxnSpPr>
            <p:spPr>
              <a:xfrm>
                <a:off x="7195563" y="374308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5" name="Connector 39">
                <a:extLst>
                  <a:ext uri="{FF2B5EF4-FFF2-40B4-BE49-F238E27FC236}">
                    <a16:creationId xmlns:a16="http://schemas.microsoft.com/office/drawing/2014/main" id="{FFBA49A6-3CDE-63E8-C818-50FCAD2ECD54}"/>
                  </a:ext>
                </a:extLst>
              </p:cNvPr>
              <p:cNvCxnSpPr/>
              <p:nvPr/>
            </p:nvCxnSpPr>
            <p:spPr>
              <a:xfrm>
                <a:off x="8109963" y="374308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6" name="Connector 42">
                <a:extLst>
                  <a:ext uri="{FF2B5EF4-FFF2-40B4-BE49-F238E27FC236}">
                    <a16:creationId xmlns:a16="http://schemas.microsoft.com/office/drawing/2014/main" id="{6220BE44-E8B2-C93A-F545-FA096A0AF249}"/>
                  </a:ext>
                </a:extLst>
              </p:cNvPr>
              <p:cNvCxnSpPr/>
              <p:nvPr/>
            </p:nvCxnSpPr>
            <p:spPr>
              <a:xfrm flipH="1">
                <a:off x="7195563" y="374308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7" name="Connector 44">
                <a:extLst>
                  <a:ext uri="{FF2B5EF4-FFF2-40B4-BE49-F238E27FC236}">
                    <a16:creationId xmlns:a16="http://schemas.microsoft.com/office/drawing/2014/main" id="{13CB539A-BB10-31C3-4EA6-B35BEE03DADA}"/>
                  </a:ext>
                </a:extLst>
              </p:cNvPr>
              <p:cNvCxnSpPr/>
              <p:nvPr/>
            </p:nvCxnSpPr>
            <p:spPr>
              <a:xfrm>
                <a:off x="9024363" y="3743088"/>
                <a:ext cx="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8" name="Connector 46">
                <a:extLst>
                  <a:ext uri="{FF2B5EF4-FFF2-40B4-BE49-F238E27FC236}">
                    <a16:creationId xmlns:a16="http://schemas.microsoft.com/office/drawing/2014/main" id="{601AAC81-438D-9C24-D7B2-3E5C1898762C}"/>
                  </a:ext>
                </a:extLst>
              </p:cNvPr>
              <p:cNvCxnSpPr/>
              <p:nvPr/>
            </p:nvCxnSpPr>
            <p:spPr>
              <a:xfrm flipH="1">
                <a:off x="8109963" y="374308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9" name="Connector 51">
                <a:extLst>
                  <a:ext uri="{FF2B5EF4-FFF2-40B4-BE49-F238E27FC236}">
                    <a16:creationId xmlns:a16="http://schemas.microsoft.com/office/drawing/2014/main" id="{CFB5027B-200A-B4FD-1BAD-86CB5EEFD67F}"/>
                  </a:ext>
                </a:extLst>
              </p:cNvPr>
              <p:cNvCxnSpPr/>
              <p:nvPr/>
            </p:nvCxnSpPr>
            <p:spPr>
              <a:xfrm>
                <a:off x="10853163" y="3743088"/>
                <a:ext cx="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0" name="Connector 52">
                <a:extLst>
                  <a:ext uri="{FF2B5EF4-FFF2-40B4-BE49-F238E27FC236}">
                    <a16:creationId xmlns:a16="http://schemas.microsoft.com/office/drawing/2014/main" id="{E91BF030-2FDA-4284-6A96-517E1F5D1FC7}"/>
                  </a:ext>
                </a:extLst>
              </p:cNvPr>
              <p:cNvCxnSpPr/>
              <p:nvPr/>
            </p:nvCxnSpPr>
            <p:spPr>
              <a:xfrm flipH="1">
                <a:off x="9938763" y="374308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1" name="Connector 59">
                <a:extLst>
                  <a:ext uri="{FF2B5EF4-FFF2-40B4-BE49-F238E27FC236}">
                    <a16:creationId xmlns:a16="http://schemas.microsoft.com/office/drawing/2014/main" id="{CB90F469-03BF-A655-D27E-B3E1C4552696}"/>
                  </a:ext>
                </a:extLst>
              </p:cNvPr>
              <p:cNvCxnSpPr/>
              <p:nvPr/>
            </p:nvCxnSpPr>
            <p:spPr>
              <a:xfrm flipH="1">
                <a:off x="7195563" y="447460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2" name="Connector 68">
                <a:extLst>
                  <a:ext uri="{FF2B5EF4-FFF2-40B4-BE49-F238E27FC236}">
                    <a16:creationId xmlns:a16="http://schemas.microsoft.com/office/drawing/2014/main" id="{CBA32236-9FC3-BEE5-92AA-8B062AF2C92B}"/>
                  </a:ext>
                </a:extLst>
              </p:cNvPr>
              <p:cNvCxnSpPr/>
              <p:nvPr/>
            </p:nvCxnSpPr>
            <p:spPr>
              <a:xfrm>
                <a:off x="10853163" y="4474608"/>
                <a:ext cx="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3" name="Connector 71">
                <a:extLst>
                  <a:ext uri="{FF2B5EF4-FFF2-40B4-BE49-F238E27FC236}">
                    <a16:creationId xmlns:a16="http://schemas.microsoft.com/office/drawing/2014/main" id="{5D64C85F-7473-2546-8BFC-53D285FF1719}"/>
                  </a:ext>
                </a:extLst>
              </p:cNvPr>
              <p:cNvCxnSpPr/>
              <p:nvPr/>
            </p:nvCxnSpPr>
            <p:spPr>
              <a:xfrm>
                <a:off x="8109963" y="520612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4" name="Connector 72">
                <a:extLst>
                  <a:ext uri="{FF2B5EF4-FFF2-40B4-BE49-F238E27FC236}">
                    <a16:creationId xmlns:a16="http://schemas.microsoft.com/office/drawing/2014/main" id="{993C1FFA-238C-5B27-455A-7CBBB567AF9E}"/>
                  </a:ext>
                </a:extLst>
              </p:cNvPr>
              <p:cNvCxnSpPr/>
              <p:nvPr/>
            </p:nvCxnSpPr>
            <p:spPr>
              <a:xfrm>
                <a:off x="9024363" y="520612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5" name="Connector 73">
                <a:extLst>
                  <a:ext uri="{FF2B5EF4-FFF2-40B4-BE49-F238E27FC236}">
                    <a16:creationId xmlns:a16="http://schemas.microsoft.com/office/drawing/2014/main" id="{FEE746B4-7AFB-4176-91BE-B259D637A7E0}"/>
                  </a:ext>
                </a:extLst>
              </p:cNvPr>
              <p:cNvCxnSpPr/>
              <p:nvPr/>
            </p:nvCxnSpPr>
            <p:spPr>
              <a:xfrm>
                <a:off x="9938763" y="520612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DDC98298-715D-A16C-7C26-84186324490A}"/>
                </a:ext>
              </a:extLst>
            </p:cNvPr>
            <p:cNvGrpSpPr/>
            <p:nvPr/>
          </p:nvGrpSpPr>
          <p:grpSpPr>
            <a:xfrm>
              <a:off x="7131555" y="2216040"/>
              <a:ext cx="3785616" cy="3054096"/>
              <a:chOff x="7131555" y="2216040"/>
              <a:chExt cx="3785616" cy="3054096"/>
            </a:xfrm>
          </p:grpSpPr>
          <p:cxnSp>
            <p:nvCxnSpPr>
              <p:cNvPr id="397" name="Connector 3">
                <a:extLst>
                  <a:ext uri="{FF2B5EF4-FFF2-40B4-BE49-F238E27FC236}">
                    <a16:creationId xmlns:a16="http://schemas.microsoft.com/office/drawing/2014/main" id="{03144117-8920-202F-A30E-2A55E565BE95}"/>
                  </a:ext>
                </a:extLst>
              </p:cNvPr>
              <p:cNvCxnSpPr/>
              <p:nvPr/>
            </p:nvCxnSpPr>
            <p:spPr>
              <a:xfrm>
                <a:off x="7195563" y="228004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8" name="Connector 6">
                <a:extLst>
                  <a:ext uri="{FF2B5EF4-FFF2-40B4-BE49-F238E27FC236}">
                    <a16:creationId xmlns:a16="http://schemas.microsoft.com/office/drawing/2014/main" id="{6E6C8A5B-4966-4ED1-814B-A6F8FB1B0C5B}"/>
                  </a:ext>
                </a:extLst>
              </p:cNvPr>
              <p:cNvCxnSpPr/>
              <p:nvPr/>
            </p:nvCxnSpPr>
            <p:spPr>
              <a:xfrm>
                <a:off x="8109963" y="228004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9" name="Connector 10">
                <a:extLst>
                  <a:ext uri="{FF2B5EF4-FFF2-40B4-BE49-F238E27FC236}">
                    <a16:creationId xmlns:a16="http://schemas.microsoft.com/office/drawing/2014/main" id="{1A6BC98F-7B63-71D3-4DA3-D6F8474181FE}"/>
                  </a:ext>
                </a:extLst>
              </p:cNvPr>
              <p:cNvCxnSpPr/>
              <p:nvPr/>
            </p:nvCxnSpPr>
            <p:spPr>
              <a:xfrm>
                <a:off x="9024363" y="228004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00" name="Connector 14">
                <a:extLst>
                  <a:ext uri="{FF2B5EF4-FFF2-40B4-BE49-F238E27FC236}">
                    <a16:creationId xmlns:a16="http://schemas.microsoft.com/office/drawing/2014/main" id="{7E3A7451-5B14-A16C-6962-AA9F6E4D2A60}"/>
                  </a:ext>
                </a:extLst>
              </p:cNvPr>
              <p:cNvCxnSpPr/>
              <p:nvPr/>
            </p:nvCxnSpPr>
            <p:spPr>
              <a:xfrm>
                <a:off x="9938763" y="228004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01" name="Connector 19">
                <a:extLst>
                  <a:ext uri="{FF2B5EF4-FFF2-40B4-BE49-F238E27FC236}">
                    <a16:creationId xmlns:a16="http://schemas.microsoft.com/office/drawing/2014/main" id="{4795FD02-C205-E935-056A-D8BF4791DF79}"/>
                  </a:ext>
                </a:extLst>
              </p:cNvPr>
              <p:cNvCxnSpPr/>
              <p:nvPr/>
            </p:nvCxnSpPr>
            <p:spPr>
              <a:xfrm>
                <a:off x="7195563" y="301156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02" name="Connector 20">
                <a:extLst>
                  <a:ext uri="{FF2B5EF4-FFF2-40B4-BE49-F238E27FC236}">
                    <a16:creationId xmlns:a16="http://schemas.microsoft.com/office/drawing/2014/main" id="{52E290AD-9E20-EC7F-121F-6C44434441D2}"/>
                  </a:ext>
                </a:extLst>
              </p:cNvPr>
              <p:cNvCxnSpPr/>
              <p:nvPr/>
            </p:nvCxnSpPr>
            <p:spPr>
              <a:xfrm>
                <a:off x="7195563" y="301156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03" name="Connector 22">
                <a:extLst>
                  <a:ext uri="{FF2B5EF4-FFF2-40B4-BE49-F238E27FC236}">
                    <a16:creationId xmlns:a16="http://schemas.microsoft.com/office/drawing/2014/main" id="{E2F96238-DD5F-BEA7-4624-71B15BF4526A}"/>
                  </a:ext>
                </a:extLst>
              </p:cNvPr>
              <p:cNvCxnSpPr/>
              <p:nvPr/>
            </p:nvCxnSpPr>
            <p:spPr>
              <a:xfrm>
                <a:off x="8109963" y="301156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04" name="Connector 23">
                <a:extLst>
                  <a:ext uri="{FF2B5EF4-FFF2-40B4-BE49-F238E27FC236}">
                    <a16:creationId xmlns:a16="http://schemas.microsoft.com/office/drawing/2014/main" id="{547CD881-FA33-29A5-5B61-4B23DB83F976}"/>
                  </a:ext>
                </a:extLst>
              </p:cNvPr>
              <p:cNvCxnSpPr/>
              <p:nvPr/>
            </p:nvCxnSpPr>
            <p:spPr>
              <a:xfrm>
                <a:off x="8109963" y="301156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05" name="Connector 25">
                <a:extLst>
                  <a:ext uri="{FF2B5EF4-FFF2-40B4-BE49-F238E27FC236}">
                    <a16:creationId xmlns:a16="http://schemas.microsoft.com/office/drawing/2014/main" id="{DDF9553F-F782-A0EF-29E4-17FE2C37BB1D}"/>
                  </a:ext>
                </a:extLst>
              </p:cNvPr>
              <p:cNvCxnSpPr/>
              <p:nvPr/>
            </p:nvCxnSpPr>
            <p:spPr>
              <a:xfrm flipH="1">
                <a:off x="7195563" y="3011568"/>
                <a:ext cx="91440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06" name="Connector 26">
                <a:extLst>
                  <a:ext uri="{FF2B5EF4-FFF2-40B4-BE49-F238E27FC236}">
                    <a16:creationId xmlns:a16="http://schemas.microsoft.com/office/drawing/2014/main" id="{ECE5208A-432D-7F37-3B83-B24876159ED5}"/>
                  </a:ext>
                </a:extLst>
              </p:cNvPr>
              <p:cNvCxnSpPr/>
              <p:nvPr/>
            </p:nvCxnSpPr>
            <p:spPr>
              <a:xfrm>
                <a:off x="9024363" y="301156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07" name="Connector 27">
                <a:extLst>
                  <a:ext uri="{FF2B5EF4-FFF2-40B4-BE49-F238E27FC236}">
                    <a16:creationId xmlns:a16="http://schemas.microsoft.com/office/drawing/2014/main" id="{C3B4906B-7FB5-5BB5-42BC-C78795832A91}"/>
                  </a:ext>
                </a:extLst>
              </p:cNvPr>
              <p:cNvCxnSpPr/>
              <p:nvPr/>
            </p:nvCxnSpPr>
            <p:spPr>
              <a:xfrm>
                <a:off x="9024363" y="301156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08" name="Connector 29">
                <a:extLst>
                  <a:ext uri="{FF2B5EF4-FFF2-40B4-BE49-F238E27FC236}">
                    <a16:creationId xmlns:a16="http://schemas.microsoft.com/office/drawing/2014/main" id="{075B9BD1-AA43-4A35-510E-1CE7184BA748}"/>
                  </a:ext>
                </a:extLst>
              </p:cNvPr>
              <p:cNvCxnSpPr/>
              <p:nvPr/>
            </p:nvCxnSpPr>
            <p:spPr>
              <a:xfrm flipH="1">
                <a:off x="8109963" y="3011568"/>
                <a:ext cx="91440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09" name="Connector 30">
                <a:extLst>
                  <a:ext uri="{FF2B5EF4-FFF2-40B4-BE49-F238E27FC236}">
                    <a16:creationId xmlns:a16="http://schemas.microsoft.com/office/drawing/2014/main" id="{78D800D5-D64A-0A2B-1C69-8D9B781C0C3B}"/>
                  </a:ext>
                </a:extLst>
              </p:cNvPr>
              <p:cNvCxnSpPr/>
              <p:nvPr/>
            </p:nvCxnSpPr>
            <p:spPr>
              <a:xfrm>
                <a:off x="9938763" y="301156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0" name="Connector 31">
                <a:extLst>
                  <a:ext uri="{FF2B5EF4-FFF2-40B4-BE49-F238E27FC236}">
                    <a16:creationId xmlns:a16="http://schemas.microsoft.com/office/drawing/2014/main" id="{E6865EFC-2E48-64AE-BB0D-79AFE888ABE7}"/>
                  </a:ext>
                </a:extLst>
              </p:cNvPr>
              <p:cNvCxnSpPr/>
              <p:nvPr/>
            </p:nvCxnSpPr>
            <p:spPr>
              <a:xfrm>
                <a:off x="9938763" y="301156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1" name="Connector 37">
                <a:extLst>
                  <a:ext uri="{FF2B5EF4-FFF2-40B4-BE49-F238E27FC236}">
                    <a16:creationId xmlns:a16="http://schemas.microsoft.com/office/drawing/2014/main" id="{37E5FAA9-45B6-BF16-FBD8-8D5E3BDC2CAF}"/>
                  </a:ext>
                </a:extLst>
              </p:cNvPr>
              <p:cNvCxnSpPr/>
              <p:nvPr/>
            </p:nvCxnSpPr>
            <p:spPr>
              <a:xfrm>
                <a:off x="7195563" y="374308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2" name="Connector 40">
                <a:extLst>
                  <a:ext uri="{FF2B5EF4-FFF2-40B4-BE49-F238E27FC236}">
                    <a16:creationId xmlns:a16="http://schemas.microsoft.com/office/drawing/2014/main" id="{03472C73-E879-C243-9D0A-906DE624618D}"/>
                  </a:ext>
                </a:extLst>
              </p:cNvPr>
              <p:cNvCxnSpPr/>
              <p:nvPr/>
            </p:nvCxnSpPr>
            <p:spPr>
              <a:xfrm>
                <a:off x="8109963" y="374308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3" name="Connector 43">
                <a:extLst>
                  <a:ext uri="{FF2B5EF4-FFF2-40B4-BE49-F238E27FC236}">
                    <a16:creationId xmlns:a16="http://schemas.microsoft.com/office/drawing/2014/main" id="{9566FF13-CA9D-3A73-3EC3-77C56C266046}"/>
                  </a:ext>
                </a:extLst>
              </p:cNvPr>
              <p:cNvCxnSpPr/>
              <p:nvPr/>
            </p:nvCxnSpPr>
            <p:spPr>
              <a:xfrm>
                <a:off x="9024363" y="374308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4" name="Connector 47">
                <a:extLst>
                  <a:ext uri="{FF2B5EF4-FFF2-40B4-BE49-F238E27FC236}">
                    <a16:creationId xmlns:a16="http://schemas.microsoft.com/office/drawing/2014/main" id="{DC46661F-C674-6AB4-A021-6C99781BBB2C}"/>
                  </a:ext>
                </a:extLst>
              </p:cNvPr>
              <p:cNvCxnSpPr/>
              <p:nvPr/>
            </p:nvCxnSpPr>
            <p:spPr>
              <a:xfrm>
                <a:off x="9938763" y="374308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5" name="Connector 48">
                <a:extLst>
                  <a:ext uri="{FF2B5EF4-FFF2-40B4-BE49-F238E27FC236}">
                    <a16:creationId xmlns:a16="http://schemas.microsoft.com/office/drawing/2014/main" id="{31B3F64E-3655-1B54-85C4-7FB9162ACF77}"/>
                  </a:ext>
                </a:extLst>
              </p:cNvPr>
              <p:cNvCxnSpPr/>
              <p:nvPr/>
            </p:nvCxnSpPr>
            <p:spPr>
              <a:xfrm>
                <a:off x="9938763" y="374308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6" name="Connector 50">
                <a:extLst>
                  <a:ext uri="{FF2B5EF4-FFF2-40B4-BE49-F238E27FC236}">
                    <a16:creationId xmlns:a16="http://schemas.microsoft.com/office/drawing/2014/main" id="{D7588935-9A8E-6C44-15F1-7DEB22B7293F}"/>
                  </a:ext>
                </a:extLst>
              </p:cNvPr>
              <p:cNvCxnSpPr/>
              <p:nvPr/>
            </p:nvCxnSpPr>
            <p:spPr>
              <a:xfrm flipH="1">
                <a:off x="9024363" y="3743088"/>
                <a:ext cx="91440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7" name="Connector 53">
                <a:extLst>
                  <a:ext uri="{FF2B5EF4-FFF2-40B4-BE49-F238E27FC236}">
                    <a16:creationId xmlns:a16="http://schemas.microsoft.com/office/drawing/2014/main" id="{AFE63906-16B2-5E9C-4788-EC2338F7E0EE}"/>
                  </a:ext>
                </a:extLst>
              </p:cNvPr>
              <p:cNvCxnSpPr/>
              <p:nvPr/>
            </p:nvCxnSpPr>
            <p:spPr>
              <a:xfrm>
                <a:off x="7195563" y="447460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8" name="Connector 54">
                <a:extLst>
                  <a:ext uri="{FF2B5EF4-FFF2-40B4-BE49-F238E27FC236}">
                    <a16:creationId xmlns:a16="http://schemas.microsoft.com/office/drawing/2014/main" id="{64ED33A6-DA9C-B39A-1153-50DCD8CF596B}"/>
                  </a:ext>
                </a:extLst>
              </p:cNvPr>
              <p:cNvCxnSpPr/>
              <p:nvPr/>
            </p:nvCxnSpPr>
            <p:spPr>
              <a:xfrm>
                <a:off x="7195563" y="447460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9" name="Connector 56">
                <a:extLst>
                  <a:ext uri="{FF2B5EF4-FFF2-40B4-BE49-F238E27FC236}">
                    <a16:creationId xmlns:a16="http://schemas.microsoft.com/office/drawing/2014/main" id="{8B76F6E6-0698-F662-0226-BE18A289CD23}"/>
                  </a:ext>
                </a:extLst>
              </p:cNvPr>
              <p:cNvCxnSpPr/>
              <p:nvPr/>
            </p:nvCxnSpPr>
            <p:spPr>
              <a:xfrm>
                <a:off x="8109963" y="447460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0" name="Connector 57">
                <a:extLst>
                  <a:ext uri="{FF2B5EF4-FFF2-40B4-BE49-F238E27FC236}">
                    <a16:creationId xmlns:a16="http://schemas.microsoft.com/office/drawing/2014/main" id="{7E54F2C7-AA7B-5751-D39C-BE8600503528}"/>
                  </a:ext>
                </a:extLst>
              </p:cNvPr>
              <p:cNvCxnSpPr/>
              <p:nvPr/>
            </p:nvCxnSpPr>
            <p:spPr>
              <a:xfrm>
                <a:off x="8109963" y="447460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1" name="Connector 60">
                <a:extLst>
                  <a:ext uri="{FF2B5EF4-FFF2-40B4-BE49-F238E27FC236}">
                    <a16:creationId xmlns:a16="http://schemas.microsoft.com/office/drawing/2014/main" id="{2F303365-F9DA-2239-1DA4-DABEB460FDD4}"/>
                  </a:ext>
                </a:extLst>
              </p:cNvPr>
              <p:cNvCxnSpPr/>
              <p:nvPr/>
            </p:nvCxnSpPr>
            <p:spPr>
              <a:xfrm>
                <a:off x="9024363" y="447460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2" name="Connector 61">
                <a:extLst>
                  <a:ext uri="{FF2B5EF4-FFF2-40B4-BE49-F238E27FC236}">
                    <a16:creationId xmlns:a16="http://schemas.microsoft.com/office/drawing/2014/main" id="{3A959033-2012-C453-A345-95E9F58D2F44}"/>
                  </a:ext>
                </a:extLst>
              </p:cNvPr>
              <p:cNvCxnSpPr/>
              <p:nvPr/>
            </p:nvCxnSpPr>
            <p:spPr>
              <a:xfrm>
                <a:off x="9024363" y="447460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3" name="Connector 63">
                <a:extLst>
                  <a:ext uri="{FF2B5EF4-FFF2-40B4-BE49-F238E27FC236}">
                    <a16:creationId xmlns:a16="http://schemas.microsoft.com/office/drawing/2014/main" id="{5F78DEB4-B494-8A76-1B74-73AA31515EA8}"/>
                  </a:ext>
                </a:extLst>
              </p:cNvPr>
              <p:cNvCxnSpPr/>
              <p:nvPr/>
            </p:nvCxnSpPr>
            <p:spPr>
              <a:xfrm flipH="1">
                <a:off x="8109963" y="4474608"/>
                <a:ext cx="91440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4" name="Connector 64">
                <a:extLst>
                  <a:ext uri="{FF2B5EF4-FFF2-40B4-BE49-F238E27FC236}">
                    <a16:creationId xmlns:a16="http://schemas.microsoft.com/office/drawing/2014/main" id="{2FBA8209-2C0E-1B2A-4A99-8EEE6E2B590D}"/>
                  </a:ext>
                </a:extLst>
              </p:cNvPr>
              <p:cNvCxnSpPr/>
              <p:nvPr/>
            </p:nvCxnSpPr>
            <p:spPr>
              <a:xfrm>
                <a:off x="9938763" y="447460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5" name="Connector 65">
                <a:extLst>
                  <a:ext uri="{FF2B5EF4-FFF2-40B4-BE49-F238E27FC236}">
                    <a16:creationId xmlns:a16="http://schemas.microsoft.com/office/drawing/2014/main" id="{54BE627C-4656-4D4E-5B6B-8449D6483875}"/>
                  </a:ext>
                </a:extLst>
              </p:cNvPr>
              <p:cNvCxnSpPr/>
              <p:nvPr/>
            </p:nvCxnSpPr>
            <p:spPr>
              <a:xfrm>
                <a:off x="9938763" y="447460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6" name="Connector 67">
                <a:extLst>
                  <a:ext uri="{FF2B5EF4-FFF2-40B4-BE49-F238E27FC236}">
                    <a16:creationId xmlns:a16="http://schemas.microsoft.com/office/drawing/2014/main" id="{04620C82-5A04-5B9C-7597-D0D177F4227C}"/>
                  </a:ext>
                </a:extLst>
              </p:cNvPr>
              <p:cNvCxnSpPr/>
              <p:nvPr/>
            </p:nvCxnSpPr>
            <p:spPr>
              <a:xfrm flipH="1">
                <a:off x="9024363" y="4474608"/>
                <a:ext cx="91440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7" name="Connector 69">
                <a:extLst>
                  <a:ext uri="{FF2B5EF4-FFF2-40B4-BE49-F238E27FC236}">
                    <a16:creationId xmlns:a16="http://schemas.microsoft.com/office/drawing/2014/main" id="{7E42A3F4-B46F-2D75-6C7F-5D6A79628149}"/>
                  </a:ext>
                </a:extLst>
              </p:cNvPr>
              <p:cNvCxnSpPr/>
              <p:nvPr/>
            </p:nvCxnSpPr>
            <p:spPr>
              <a:xfrm flipH="1">
                <a:off x="9938763" y="4474608"/>
                <a:ext cx="91440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8" name="Connector 70">
                <a:extLst>
                  <a:ext uri="{FF2B5EF4-FFF2-40B4-BE49-F238E27FC236}">
                    <a16:creationId xmlns:a16="http://schemas.microsoft.com/office/drawing/2014/main" id="{2F17CA1F-63F4-D988-07BC-AED58D53A312}"/>
                  </a:ext>
                </a:extLst>
              </p:cNvPr>
              <p:cNvCxnSpPr/>
              <p:nvPr/>
            </p:nvCxnSpPr>
            <p:spPr>
              <a:xfrm>
                <a:off x="7195563" y="520612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6ACA47CC-D033-DD90-1DEA-BE2D513AB86C}"/>
                  </a:ext>
                </a:extLst>
              </p:cNvPr>
              <p:cNvSpPr/>
              <p:nvPr/>
            </p:nvSpPr>
            <p:spPr>
              <a:xfrm>
                <a:off x="7131555" y="221604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A0CEAF7C-9F0B-2EA9-316A-7FB467471546}"/>
                  </a:ext>
                </a:extLst>
              </p:cNvPr>
              <p:cNvSpPr/>
              <p:nvPr/>
            </p:nvSpPr>
            <p:spPr>
              <a:xfrm>
                <a:off x="8045955" y="221604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BB2E1D4-8C2E-F5EF-27AC-231CD0EAFB2D}"/>
                  </a:ext>
                </a:extLst>
              </p:cNvPr>
              <p:cNvSpPr/>
              <p:nvPr/>
            </p:nvSpPr>
            <p:spPr>
              <a:xfrm>
                <a:off x="8960355" y="221604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58E5DEF1-3D1F-B56A-028D-8509215F2D52}"/>
                  </a:ext>
                </a:extLst>
              </p:cNvPr>
              <p:cNvSpPr/>
              <p:nvPr/>
            </p:nvSpPr>
            <p:spPr>
              <a:xfrm>
                <a:off x="9874755" y="221604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1704A85C-5FC9-CE1D-DF8F-500D888C86BB}"/>
                  </a:ext>
                </a:extLst>
              </p:cNvPr>
              <p:cNvSpPr/>
              <p:nvPr/>
            </p:nvSpPr>
            <p:spPr>
              <a:xfrm>
                <a:off x="10789155" y="221604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790CFB0E-2913-CA4F-F5D0-20A7129EFCE4}"/>
                  </a:ext>
                </a:extLst>
              </p:cNvPr>
              <p:cNvSpPr/>
              <p:nvPr/>
            </p:nvSpPr>
            <p:spPr>
              <a:xfrm>
                <a:off x="7131555" y="294756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75EC0F09-69C7-EBC5-19E7-B7FFD1E9153A}"/>
                  </a:ext>
                </a:extLst>
              </p:cNvPr>
              <p:cNvSpPr/>
              <p:nvPr/>
            </p:nvSpPr>
            <p:spPr>
              <a:xfrm>
                <a:off x="8045955" y="294756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ECB8500B-29E2-4B17-4BDC-F0D8446C7AED}"/>
                  </a:ext>
                </a:extLst>
              </p:cNvPr>
              <p:cNvSpPr/>
              <p:nvPr/>
            </p:nvSpPr>
            <p:spPr>
              <a:xfrm>
                <a:off x="8960355" y="294756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9E730487-1046-D74A-49A0-25F2A6B5EE87}"/>
                  </a:ext>
                </a:extLst>
              </p:cNvPr>
              <p:cNvSpPr/>
              <p:nvPr/>
            </p:nvSpPr>
            <p:spPr>
              <a:xfrm>
                <a:off x="9874755" y="294756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AFD9FF20-0451-CD08-8ADA-9E6F81983C01}"/>
                  </a:ext>
                </a:extLst>
              </p:cNvPr>
              <p:cNvSpPr/>
              <p:nvPr/>
            </p:nvSpPr>
            <p:spPr>
              <a:xfrm>
                <a:off x="10789155" y="294756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1CC52EF1-963D-9857-DD9B-FD490423A3D2}"/>
                  </a:ext>
                </a:extLst>
              </p:cNvPr>
              <p:cNvSpPr/>
              <p:nvPr/>
            </p:nvSpPr>
            <p:spPr>
              <a:xfrm>
                <a:off x="7131555" y="367908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943FE0C1-9690-DB50-8074-2C9AA81840D5}"/>
                  </a:ext>
                </a:extLst>
              </p:cNvPr>
              <p:cNvSpPr/>
              <p:nvPr/>
            </p:nvSpPr>
            <p:spPr>
              <a:xfrm>
                <a:off x="8045955" y="367908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C6641264-F703-CCDA-45BB-451F94BC3982}"/>
                  </a:ext>
                </a:extLst>
              </p:cNvPr>
              <p:cNvSpPr/>
              <p:nvPr/>
            </p:nvSpPr>
            <p:spPr>
              <a:xfrm>
                <a:off x="8960355" y="367908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271AD27E-519C-1498-F0E4-1C4DB137E4A1}"/>
                  </a:ext>
                </a:extLst>
              </p:cNvPr>
              <p:cNvSpPr/>
              <p:nvPr/>
            </p:nvSpPr>
            <p:spPr>
              <a:xfrm>
                <a:off x="9874755" y="367908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145EB583-9A7D-3461-FDE7-3FDD83CF2C7F}"/>
                  </a:ext>
                </a:extLst>
              </p:cNvPr>
              <p:cNvSpPr/>
              <p:nvPr/>
            </p:nvSpPr>
            <p:spPr>
              <a:xfrm>
                <a:off x="10789155" y="367908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EAAD23CB-20B1-20AF-9E88-AF67BA34F211}"/>
                  </a:ext>
                </a:extLst>
              </p:cNvPr>
              <p:cNvSpPr/>
              <p:nvPr/>
            </p:nvSpPr>
            <p:spPr>
              <a:xfrm>
                <a:off x="7131555" y="441060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772D86C9-B962-BBAC-01CA-F67902FBD5A8}"/>
                  </a:ext>
                </a:extLst>
              </p:cNvPr>
              <p:cNvSpPr/>
              <p:nvPr/>
            </p:nvSpPr>
            <p:spPr>
              <a:xfrm>
                <a:off x="8045955" y="441060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5DE3F6D1-49DF-D143-F097-DC815AB7AB5F}"/>
                  </a:ext>
                </a:extLst>
              </p:cNvPr>
              <p:cNvSpPr/>
              <p:nvPr/>
            </p:nvSpPr>
            <p:spPr>
              <a:xfrm>
                <a:off x="8960355" y="441060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D66F39A3-98F3-3845-0602-AF06798E139C}"/>
                  </a:ext>
                </a:extLst>
              </p:cNvPr>
              <p:cNvSpPr/>
              <p:nvPr/>
            </p:nvSpPr>
            <p:spPr>
              <a:xfrm>
                <a:off x="9874755" y="441060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0B0CEB34-6FAD-7635-40F4-862BF6D795F3}"/>
                  </a:ext>
                </a:extLst>
              </p:cNvPr>
              <p:cNvSpPr/>
              <p:nvPr/>
            </p:nvSpPr>
            <p:spPr>
              <a:xfrm>
                <a:off x="10789155" y="441060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26B654DC-5FF4-303D-9DED-087DD582A027}"/>
                  </a:ext>
                </a:extLst>
              </p:cNvPr>
              <p:cNvSpPr/>
              <p:nvPr/>
            </p:nvSpPr>
            <p:spPr>
              <a:xfrm>
                <a:off x="7131555" y="514212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36B3A557-6830-E022-1D34-F30D92A94124}"/>
                  </a:ext>
                </a:extLst>
              </p:cNvPr>
              <p:cNvSpPr/>
              <p:nvPr/>
            </p:nvSpPr>
            <p:spPr>
              <a:xfrm>
                <a:off x="8045955" y="514212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09FC84E3-B39D-9B19-6F22-96ABE63E85EE}"/>
                  </a:ext>
                </a:extLst>
              </p:cNvPr>
              <p:cNvSpPr/>
              <p:nvPr/>
            </p:nvSpPr>
            <p:spPr>
              <a:xfrm>
                <a:off x="8960355" y="514212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53707358-04D7-E0B6-1944-DF5666CE91D1}"/>
                  </a:ext>
                </a:extLst>
              </p:cNvPr>
              <p:cNvSpPr/>
              <p:nvPr/>
            </p:nvSpPr>
            <p:spPr>
              <a:xfrm>
                <a:off x="9874755" y="514212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9D1C6B08-13E1-659B-6249-D04D658503C9}"/>
                  </a:ext>
                </a:extLst>
              </p:cNvPr>
              <p:cNvSpPr/>
              <p:nvPr/>
            </p:nvSpPr>
            <p:spPr>
              <a:xfrm>
                <a:off x="10789155" y="514212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0B65E21F-457E-7B97-CE9A-0C429601B515}"/>
                </a:ext>
              </a:extLst>
            </p:cNvPr>
            <p:cNvGrpSpPr/>
            <p:nvPr/>
          </p:nvGrpSpPr>
          <p:grpSpPr>
            <a:xfrm>
              <a:off x="6493110" y="2025173"/>
              <a:ext cx="4648618" cy="3417105"/>
              <a:chOff x="6493110" y="2025173"/>
              <a:chExt cx="4648618" cy="3417105"/>
            </a:xfrm>
          </p:grpSpPr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970AE6D2-03D0-68A7-3539-652539E8EE4B}"/>
                  </a:ext>
                </a:extLst>
              </p:cNvPr>
              <p:cNvSpPr/>
              <p:nvPr/>
            </p:nvSpPr>
            <p:spPr>
              <a:xfrm>
                <a:off x="7505443" y="4623796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663836AF-E037-B608-F36B-CBA8E33BAD0A}"/>
                  </a:ext>
                </a:extLst>
              </p:cNvPr>
              <p:cNvSpPr/>
              <p:nvPr/>
            </p:nvSpPr>
            <p:spPr>
              <a:xfrm>
                <a:off x="7786653" y="4917345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38430908-62AD-AE21-E9F0-C1B29B21F7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14711" y="4750413"/>
                <a:ext cx="190690" cy="20302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A5710EAB-3585-9F23-4173-0F8DBC72BA3C}"/>
                  </a:ext>
                </a:extLst>
              </p:cNvPr>
              <p:cNvSpPr/>
              <p:nvPr/>
            </p:nvSpPr>
            <p:spPr>
              <a:xfrm>
                <a:off x="8362838" y="4623796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AB7E8487-6822-B566-D667-243F6940C47B}"/>
                  </a:ext>
                </a:extLst>
              </p:cNvPr>
              <p:cNvSpPr/>
              <p:nvPr/>
            </p:nvSpPr>
            <p:spPr>
              <a:xfrm>
                <a:off x="7550036" y="3817714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68B50EC-6600-83B2-D382-90EF4AE5B6A9}"/>
                  </a:ext>
                </a:extLst>
              </p:cNvPr>
              <p:cNvSpPr/>
              <p:nvPr/>
            </p:nvSpPr>
            <p:spPr>
              <a:xfrm>
                <a:off x="7831246" y="4111263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583F7211-713F-AF21-BDD1-B9E071BCAC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72950" y="3926982"/>
                <a:ext cx="190690" cy="20302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3D5696A1-F304-B583-FE7C-F061AAA20D26}"/>
                  </a:ext>
                </a:extLst>
              </p:cNvPr>
              <p:cNvSpPr/>
              <p:nvPr/>
            </p:nvSpPr>
            <p:spPr>
              <a:xfrm>
                <a:off x="8450551" y="3917829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C278865C-C6E9-E2C1-B7B0-9EFD7ECB4CB9}"/>
                  </a:ext>
                </a:extLst>
              </p:cNvPr>
              <p:cNvSpPr/>
              <p:nvPr/>
            </p:nvSpPr>
            <p:spPr>
              <a:xfrm>
                <a:off x="8731761" y="4194029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464" name="Straight Connector 463">
                <a:extLst>
                  <a:ext uri="{FF2B5EF4-FFF2-40B4-BE49-F238E27FC236}">
                    <a16:creationId xmlns:a16="http://schemas.microsoft.com/office/drawing/2014/main" id="{4B1B3854-1253-F1D3-2B6C-16389442758C}"/>
                  </a:ext>
                </a:extLst>
              </p:cNvPr>
              <p:cNvCxnSpPr>
                <a:cxnSpLocks/>
                <a:endCxn id="462" idx="5"/>
              </p:cNvCxnSpPr>
              <p:nvPr/>
            </p:nvCxnSpPr>
            <p:spPr>
              <a:xfrm flipH="1" flipV="1">
                <a:off x="8559819" y="4027097"/>
                <a:ext cx="190690" cy="20302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014B6C07-1189-F87C-8BD0-40CD6BE02C20}"/>
                  </a:ext>
                </a:extLst>
              </p:cNvPr>
              <p:cNvSpPr/>
              <p:nvPr/>
            </p:nvSpPr>
            <p:spPr>
              <a:xfrm>
                <a:off x="9307946" y="3900480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36C27D6C-1D11-755F-80C4-6000FB7FAA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9777" y="4027097"/>
                <a:ext cx="466917" cy="24828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15395589-D7C1-92EE-F5A5-9C14BEB25617}"/>
                  </a:ext>
                </a:extLst>
              </p:cNvPr>
              <p:cNvSpPr/>
              <p:nvPr/>
            </p:nvSpPr>
            <p:spPr>
              <a:xfrm>
                <a:off x="8495144" y="3094398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8E0A9466-D432-1DFE-DC60-8E1FC09A3A0D}"/>
                  </a:ext>
                </a:extLst>
              </p:cNvPr>
              <p:cNvSpPr/>
              <p:nvPr/>
            </p:nvSpPr>
            <p:spPr>
              <a:xfrm>
                <a:off x="8776354" y="3387947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F862A920-7401-67AB-2DF7-B9D7D1687878}"/>
                  </a:ext>
                </a:extLst>
              </p:cNvPr>
              <p:cNvCxnSpPr>
                <a:cxnSpLocks/>
                <a:stCxn id="462" idx="0"/>
              </p:cNvCxnSpPr>
              <p:nvPr/>
            </p:nvCxnSpPr>
            <p:spPr>
              <a:xfrm flipV="1">
                <a:off x="8514559" y="3514564"/>
                <a:ext cx="280543" cy="40326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19EAA025-3133-9DA4-FCEE-24DC21F402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67036" y="3322774"/>
                <a:ext cx="190690" cy="20302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7B54C507-BD8E-F6C6-2C5E-F226513B1D38}"/>
                  </a:ext>
                </a:extLst>
              </p:cNvPr>
              <p:cNvSpPr/>
              <p:nvPr/>
            </p:nvSpPr>
            <p:spPr>
              <a:xfrm>
                <a:off x="10215163" y="3196157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08CB7665-859F-CCF7-1046-A2674E1C17D9}"/>
                  </a:ext>
                </a:extLst>
              </p:cNvPr>
              <p:cNvSpPr/>
              <p:nvPr/>
            </p:nvSpPr>
            <p:spPr>
              <a:xfrm>
                <a:off x="9402361" y="2390075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F1EE9E2C-1607-D53B-F652-14DCA551CF69}"/>
                  </a:ext>
                </a:extLst>
              </p:cNvPr>
              <p:cNvSpPr/>
              <p:nvPr/>
            </p:nvSpPr>
            <p:spPr>
              <a:xfrm>
                <a:off x="9683571" y="2683624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611C169B-6A0B-32B1-851C-4900ADC0D5B9}"/>
                  </a:ext>
                </a:extLst>
              </p:cNvPr>
              <p:cNvSpPr/>
              <p:nvPr/>
            </p:nvSpPr>
            <p:spPr>
              <a:xfrm>
                <a:off x="10584086" y="2776503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9C77277A-05A8-7806-C43B-58A440D578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412144" y="2599458"/>
                <a:ext cx="190690" cy="20302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94CB0356-73BF-03B3-A712-1941942864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12102" y="2683459"/>
                <a:ext cx="389477" cy="16428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>
                <a:extLst>
                  <a:ext uri="{FF2B5EF4-FFF2-40B4-BE49-F238E27FC236}">
                    <a16:creationId xmlns:a16="http://schemas.microsoft.com/office/drawing/2014/main" id="{6D85EF00-EEEF-6D08-65E1-74CA7503D3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66884" y="2086925"/>
                <a:ext cx="280543" cy="40326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72A8A276-0D99-2925-3A5A-838D38AB88E3}"/>
                  </a:ext>
                </a:extLst>
              </p:cNvPr>
              <p:cNvSpPr/>
              <p:nvPr/>
            </p:nvSpPr>
            <p:spPr>
              <a:xfrm>
                <a:off x="9644429" y="3494513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F25E1DC8-45A2-C4CE-2B83-0F8C6F970026}"/>
                  </a:ext>
                </a:extLst>
              </p:cNvPr>
              <p:cNvSpPr/>
              <p:nvPr/>
            </p:nvSpPr>
            <p:spPr>
              <a:xfrm>
                <a:off x="9389100" y="3192761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FE83733E-D7D5-8716-0B24-F1CC925114C6}"/>
                  </a:ext>
                </a:extLst>
              </p:cNvPr>
              <p:cNvSpPr/>
              <p:nvPr/>
            </p:nvSpPr>
            <p:spPr>
              <a:xfrm>
                <a:off x="10289854" y="2495056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5BCC4F92-9496-072A-664F-B8618FC3BB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7377" y="2025173"/>
                <a:ext cx="280543" cy="40326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06CD366B-89BC-299B-8A70-0E5EAD073F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7571" y="3515797"/>
                <a:ext cx="304915" cy="36575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116041F7-CDC5-A70C-80B0-821E05CCC2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9896" y="2079955"/>
                <a:ext cx="225795" cy="35661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E32E7556-69BC-3AAA-2888-47FAA83F1086}"/>
                  </a:ext>
                </a:extLst>
              </p:cNvPr>
              <p:cNvSpPr/>
              <p:nvPr/>
            </p:nvSpPr>
            <p:spPr>
              <a:xfrm>
                <a:off x="7907907" y="3444099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CBB4A8-635D-C19C-1AEA-58F1EE0F6917}"/>
                  </a:ext>
                </a:extLst>
              </p:cNvPr>
              <p:cNvSpPr/>
              <p:nvPr/>
            </p:nvSpPr>
            <p:spPr>
              <a:xfrm>
                <a:off x="8822306" y="2737442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486" name="Straight Connector 485">
                <a:extLst>
                  <a:ext uri="{FF2B5EF4-FFF2-40B4-BE49-F238E27FC236}">
                    <a16:creationId xmlns:a16="http://schemas.microsoft.com/office/drawing/2014/main" id="{ECF18570-0830-92C0-B3C5-00DF77DBA5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25275" y="2499343"/>
                <a:ext cx="235950" cy="31229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6308BAAE-04C6-1EFB-0968-39E1C858AF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88985" y="3281483"/>
                <a:ext cx="235950" cy="31229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E1AFAFD3-2956-E19A-8B04-77555E354003}"/>
                  </a:ext>
                </a:extLst>
              </p:cNvPr>
              <p:cNvSpPr/>
              <p:nvPr/>
            </p:nvSpPr>
            <p:spPr>
              <a:xfrm>
                <a:off x="8696516" y="4915007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E6D199E-0C62-530C-AFC9-F9F31F0B07A2}"/>
                  </a:ext>
                </a:extLst>
              </p:cNvPr>
              <p:cNvSpPr/>
              <p:nvPr/>
            </p:nvSpPr>
            <p:spPr>
              <a:xfrm>
                <a:off x="9312564" y="4655801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E576447-B207-A729-E23F-EB01A708FD7B}"/>
                  </a:ext>
                </a:extLst>
              </p:cNvPr>
              <p:cNvSpPr/>
              <p:nvPr/>
            </p:nvSpPr>
            <p:spPr>
              <a:xfrm>
                <a:off x="9552641" y="4198625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DF417128-CB01-EF55-6F13-8662E40B23A0}"/>
                  </a:ext>
                </a:extLst>
              </p:cNvPr>
              <p:cNvSpPr/>
              <p:nvPr/>
            </p:nvSpPr>
            <p:spPr>
              <a:xfrm>
                <a:off x="10459858" y="3494302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6E0998DD-4273-DFEB-D21F-5DD862ADE4FE}"/>
                  </a:ext>
                </a:extLst>
              </p:cNvPr>
              <p:cNvSpPr/>
              <p:nvPr/>
            </p:nvSpPr>
            <p:spPr>
              <a:xfrm>
                <a:off x="10151741" y="4003439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1DBD893E-59C7-4CBA-214D-3ECAC39ACDA0}"/>
                  </a:ext>
                </a:extLst>
              </p:cNvPr>
              <p:cNvSpPr/>
              <p:nvPr/>
            </p:nvSpPr>
            <p:spPr>
              <a:xfrm>
                <a:off x="7524390" y="3140002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C19BD719-D2EF-7098-13D2-EFD5F6B957E3}"/>
                  </a:ext>
                </a:extLst>
              </p:cNvPr>
              <p:cNvSpPr/>
              <p:nvPr/>
            </p:nvSpPr>
            <p:spPr>
              <a:xfrm>
                <a:off x="7850193" y="2610120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DC6E07B7-69AA-6817-2C1F-AE6942C54B9C}"/>
                  </a:ext>
                </a:extLst>
              </p:cNvPr>
              <p:cNvSpPr/>
              <p:nvPr/>
            </p:nvSpPr>
            <p:spPr>
              <a:xfrm>
                <a:off x="8449293" y="2414934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496" name="Straight Connector 495">
                <a:extLst>
                  <a:ext uri="{FF2B5EF4-FFF2-40B4-BE49-F238E27FC236}">
                    <a16:creationId xmlns:a16="http://schemas.microsoft.com/office/drawing/2014/main" id="{C315B67C-04B8-89EE-D38C-808DB33D8F56}"/>
                  </a:ext>
                </a:extLst>
              </p:cNvPr>
              <p:cNvCxnSpPr>
                <a:cxnSpLocks/>
                <a:stCxn id="485" idx="2"/>
              </p:cNvCxnSpPr>
              <p:nvPr/>
            </p:nvCxnSpPr>
            <p:spPr>
              <a:xfrm flipH="1" flipV="1">
                <a:off x="8557721" y="2494546"/>
                <a:ext cx="264585" cy="30690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1F8C83CD-14DA-46A3-F752-77896D875405}"/>
                  </a:ext>
                </a:extLst>
              </p:cNvPr>
              <p:cNvSpPr/>
              <p:nvPr/>
            </p:nvSpPr>
            <p:spPr>
              <a:xfrm>
                <a:off x="7441435" y="2429237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A5F70D61-0BBE-2AF0-CAC3-6441513486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05443" y="2066214"/>
                <a:ext cx="280543" cy="40326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4FA2E9E3-81F5-3AF5-B791-C9E7202326CD}"/>
                  </a:ext>
                </a:extLst>
              </p:cNvPr>
              <p:cNvCxnSpPr>
                <a:cxnSpLocks/>
                <a:stCxn id="494" idx="2"/>
              </p:cNvCxnSpPr>
              <p:nvPr/>
            </p:nvCxnSpPr>
            <p:spPr>
              <a:xfrm flipH="1" flipV="1">
                <a:off x="7554072" y="2494661"/>
                <a:ext cx="296121" cy="17946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93052528-E153-37F2-EAFB-C6ED39EC7880}"/>
                  </a:ext>
                </a:extLst>
              </p:cNvPr>
              <p:cNvSpPr/>
              <p:nvPr/>
            </p:nvSpPr>
            <p:spPr>
              <a:xfrm>
                <a:off x="9664939" y="4915007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C06F387C-E3E0-0BB8-0DCF-A84162E1FD18}"/>
                  </a:ext>
                </a:extLst>
              </p:cNvPr>
              <p:cNvSpPr/>
              <p:nvPr/>
            </p:nvSpPr>
            <p:spPr>
              <a:xfrm>
                <a:off x="10226535" y="4623796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491E029E-0009-DD2C-1B04-273B077A39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14477" y="4086298"/>
                <a:ext cx="190690" cy="20302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>
                <a:extLst>
                  <a:ext uri="{FF2B5EF4-FFF2-40B4-BE49-F238E27FC236}">
                    <a16:creationId xmlns:a16="http://schemas.microsoft.com/office/drawing/2014/main" id="{40C8D659-FB9A-8D02-192C-FBC2EBC51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14435" y="4024164"/>
                <a:ext cx="582381" cy="31042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861884FE-4ED8-E075-52A9-E86E8D01D999}"/>
                  </a:ext>
                </a:extLst>
              </p:cNvPr>
              <p:cNvSpPr/>
              <p:nvPr/>
            </p:nvSpPr>
            <p:spPr>
              <a:xfrm>
                <a:off x="10391870" y="4258037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EDE82E09-6EBA-66DB-6380-6BB997B637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36170" y="3327727"/>
                <a:ext cx="523804" cy="23466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>
                <a:extLst>
                  <a:ext uri="{FF2B5EF4-FFF2-40B4-BE49-F238E27FC236}">
                    <a16:creationId xmlns:a16="http://schemas.microsoft.com/office/drawing/2014/main" id="{1072E8FD-348B-383C-D603-1324F65069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7207" y="5016935"/>
                <a:ext cx="280543" cy="40326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>
                <a:extLst>
                  <a:ext uri="{FF2B5EF4-FFF2-40B4-BE49-F238E27FC236}">
                    <a16:creationId xmlns:a16="http://schemas.microsoft.com/office/drawing/2014/main" id="{282D041F-E908-E749-2763-182AF1DA7C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9403" y="5013086"/>
                <a:ext cx="221973" cy="4243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>
                <a:extLst>
                  <a:ext uri="{FF2B5EF4-FFF2-40B4-BE49-F238E27FC236}">
                    <a16:creationId xmlns:a16="http://schemas.microsoft.com/office/drawing/2014/main" id="{42B4AF3E-2CD0-B943-62FA-DBD9DDE4FE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70644" y="4755291"/>
                <a:ext cx="471084" cy="1951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888BB9C5-5A8B-9F97-7C15-5AAC43F26167}"/>
                  </a:ext>
                </a:extLst>
              </p:cNvPr>
              <p:cNvSpPr/>
              <p:nvPr/>
            </p:nvSpPr>
            <p:spPr>
              <a:xfrm>
                <a:off x="10541559" y="4915007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51E986D8-3605-5B7B-54FE-27DDCD2E8CB2}"/>
                  </a:ext>
                </a:extLst>
              </p:cNvPr>
              <p:cNvSpPr/>
              <p:nvPr/>
            </p:nvSpPr>
            <p:spPr>
              <a:xfrm>
                <a:off x="6493110" y="5314262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12" name="Group 511">
              <a:extLst>
                <a:ext uri="{FF2B5EF4-FFF2-40B4-BE49-F238E27FC236}">
                  <a16:creationId xmlns:a16="http://schemas.microsoft.com/office/drawing/2014/main" id="{364972A9-5FEA-9822-02CC-FE4EBF42B342}"/>
                </a:ext>
              </a:extLst>
            </p:cNvPr>
            <p:cNvGrpSpPr/>
            <p:nvPr/>
          </p:nvGrpSpPr>
          <p:grpSpPr>
            <a:xfrm>
              <a:off x="6555373" y="2484767"/>
              <a:ext cx="4090133" cy="2963336"/>
              <a:chOff x="6557961" y="2478942"/>
              <a:chExt cx="4090133" cy="2963336"/>
            </a:xfrm>
          </p:grpSpPr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C0D05AE0-5751-7117-AFA4-CDA8B46B209C}"/>
                  </a:ext>
                </a:extLst>
              </p:cNvPr>
              <p:cNvGrpSpPr/>
              <p:nvPr/>
            </p:nvGrpSpPr>
            <p:grpSpPr>
              <a:xfrm>
                <a:off x="6557961" y="2478942"/>
                <a:ext cx="4090133" cy="2963336"/>
                <a:chOff x="6557961" y="2478942"/>
                <a:chExt cx="4090133" cy="2963336"/>
              </a:xfrm>
            </p:grpSpPr>
            <p:grpSp>
              <p:nvGrpSpPr>
                <p:cNvPr id="515" name="Group 514">
                  <a:extLst>
                    <a:ext uri="{FF2B5EF4-FFF2-40B4-BE49-F238E27FC236}">
                      <a16:creationId xmlns:a16="http://schemas.microsoft.com/office/drawing/2014/main" id="{E01D99E7-4ABD-C8B0-E573-87B8E491A335}"/>
                    </a:ext>
                  </a:extLst>
                </p:cNvPr>
                <p:cNvGrpSpPr/>
                <p:nvPr/>
              </p:nvGrpSpPr>
              <p:grpSpPr>
                <a:xfrm>
                  <a:off x="6557961" y="2478942"/>
                  <a:ext cx="4090133" cy="2963336"/>
                  <a:chOff x="6557961" y="2478942"/>
                  <a:chExt cx="4090133" cy="2963336"/>
                </a:xfrm>
              </p:grpSpPr>
              <p:grpSp>
                <p:nvGrpSpPr>
                  <p:cNvPr id="517" name="Group 516">
                    <a:extLst>
                      <a:ext uri="{FF2B5EF4-FFF2-40B4-BE49-F238E27FC236}">
                        <a16:creationId xmlns:a16="http://schemas.microsoft.com/office/drawing/2014/main" id="{887D04BD-CE61-7FE6-B65F-D69B1A73A526}"/>
                      </a:ext>
                    </a:extLst>
                  </p:cNvPr>
                  <p:cNvGrpSpPr/>
                  <p:nvPr/>
                </p:nvGrpSpPr>
                <p:grpSpPr>
                  <a:xfrm>
                    <a:off x="6557961" y="2478942"/>
                    <a:ext cx="4002024" cy="2963336"/>
                    <a:chOff x="6557961" y="2478942"/>
                    <a:chExt cx="4002024" cy="2963336"/>
                  </a:xfrm>
                </p:grpSpPr>
                <p:grpSp>
                  <p:nvGrpSpPr>
                    <p:cNvPr id="520" name="Group 519">
                      <a:extLst>
                        <a:ext uri="{FF2B5EF4-FFF2-40B4-BE49-F238E27FC236}">
                          <a16:creationId xmlns:a16="http://schemas.microsoft.com/office/drawing/2014/main" id="{BD72C002-B13A-2DAA-C731-24B996BCA9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7961" y="2478942"/>
                      <a:ext cx="4002024" cy="2963336"/>
                      <a:chOff x="6558283" y="2484502"/>
                      <a:chExt cx="4002024" cy="2963336"/>
                    </a:xfrm>
                  </p:grpSpPr>
                  <p:cxnSp>
                    <p:nvCxnSpPr>
                      <p:cNvPr id="522" name="Straight Connector 521">
                        <a:extLst>
                          <a:ext uri="{FF2B5EF4-FFF2-40B4-BE49-F238E27FC236}">
                            <a16:creationId xmlns:a16="http://schemas.microsoft.com/office/drawing/2014/main" id="{5B6FA305-E44D-A9E5-EC55-FE804BB1EC0B}"/>
                          </a:ext>
                        </a:extLst>
                      </p:cNvPr>
                      <p:cNvCxnSpPr>
                        <a:cxnSpLocks/>
                        <a:endCxn id="471" idx="3"/>
                      </p:cNvCxnSpPr>
                      <p:nvPr/>
                    </p:nvCxnSpPr>
                    <p:spPr>
                      <a:xfrm flipV="1">
                        <a:off x="9766994" y="3310985"/>
                        <a:ext cx="468082" cy="260078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23" name="Group 522">
                        <a:extLst>
                          <a:ext uri="{FF2B5EF4-FFF2-40B4-BE49-F238E27FC236}">
                            <a16:creationId xmlns:a16="http://schemas.microsoft.com/office/drawing/2014/main" id="{B9657341-B094-64B9-6467-D6F3D358790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58283" y="2484502"/>
                        <a:ext cx="4002024" cy="2963336"/>
                        <a:chOff x="6558283" y="2484502"/>
                        <a:chExt cx="4002024" cy="2963336"/>
                      </a:xfrm>
                    </p:grpSpPr>
                    <p:cxnSp>
                      <p:nvCxnSpPr>
                        <p:cNvPr id="524" name="Straight Connector 523">
                          <a:extLst>
                            <a:ext uri="{FF2B5EF4-FFF2-40B4-BE49-F238E27FC236}">
                              <a16:creationId xmlns:a16="http://schemas.microsoft.com/office/drawing/2014/main" id="{DA28C6BC-B8FD-973C-A173-1270D2FE8419}"/>
                            </a:ext>
                          </a:extLst>
                        </p:cNvPr>
                        <p:cNvCxnSpPr>
                          <a:cxnSpLocks/>
                          <a:stCxn id="456" idx="7"/>
                          <a:endCxn id="458" idx="3"/>
                        </p:cNvCxnSpPr>
                        <p:nvPr/>
                      </p:nvCxnSpPr>
                      <p:spPr>
                        <a:xfrm flipV="1">
                          <a:off x="7897086" y="4738624"/>
                          <a:ext cx="485665" cy="203029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5" name="Straight Connector 524">
                          <a:extLst>
                            <a:ext uri="{FF2B5EF4-FFF2-40B4-BE49-F238E27FC236}">
                              <a16:creationId xmlns:a16="http://schemas.microsoft.com/office/drawing/2014/main" id="{7CECF070-9E81-9AEE-B660-F58AFAF4A005}"/>
                            </a:ext>
                          </a:extLst>
                        </p:cNvPr>
                        <p:cNvCxnSpPr>
                          <a:cxnSpLocks/>
                          <a:endCxn id="460" idx="3"/>
                        </p:cNvCxnSpPr>
                        <p:nvPr/>
                      </p:nvCxnSpPr>
                      <p:spPr>
                        <a:xfrm flipV="1">
                          <a:off x="7569451" y="4226091"/>
                          <a:ext cx="281708" cy="415054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6" name="Straight Connector 525">
                          <a:extLst>
                            <a:ext uri="{FF2B5EF4-FFF2-40B4-BE49-F238E27FC236}">
                              <a16:creationId xmlns:a16="http://schemas.microsoft.com/office/drawing/2014/main" id="{549877FD-954C-2441-09D8-A02C1D215D2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8618058" y="3203666"/>
                          <a:ext cx="190690" cy="203029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7" name="Straight Connector 526">
                          <a:extLst>
                            <a:ext uri="{FF2B5EF4-FFF2-40B4-BE49-F238E27FC236}">
                              <a16:creationId xmlns:a16="http://schemas.microsoft.com/office/drawing/2014/main" id="{D1FBD507-15BB-BF2A-216B-796705031D9C}"/>
                            </a:ext>
                          </a:extLst>
                        </p:cNvPr>
                        <p:cNvCxnSpPr>
                          <a:cxnSpLocks/>
                          <a:stCxn id="460" idx="6"/>
                          <a:endCxn id="462" idx="2"/>
                        </p:cNvCxnSpPr>
                        <p:nvPr/>
                      </p:nvCxnSpPr>
                      <p:spPr>
                        <a:xfrm flipV="1">
                          <a:off x="7959262" y="3981837"/>
                          <a:ext cx="491289" cy="193434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8" name="Straight Connector 527">
                          <a:extLst>
                            <a:ext uri="{FF2B5EF4-FFF2-40B4-BE49-F238E27FC236}">
                              <a16:creationId xmlns:a16="http://schemas.microsoft.com/office/drawing/2014/main" id="{F19DDDCB-B442-4FCB-B14B-68546565A64E}"/>
                            </a:ext>
                          </a:extLst>
                        </p:cNvPr>
                        <p:cNvCxnSpPr>
                          <a:cxnSpLocks/>
                          <a:endCxn id="463" idx="4"/>
                        </p:cNvCxnSpPr>
                        <p:nvPr/>
                      </p:nvCxnSpPr>
                      <p:spPr>
                        <a:xfrm flipV="1">
                          <a:off x="8490854" y="4327605"/>
                          <a:ext cx="306080" cy="377548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9" name="Straight Connector 528">
                          <a:extLst>
                            <a:ext uri="{FF2B5EF4-FFF2-40B4-BE49-F238E27FC236}">
                              <a16:creationId xmlns:a16="http://schemas.microsoft.com/office/drawing/2014/main" id="{2D96CAA7-97F0-2459-2C69-077AADE5B818}"/>
                            </a:ext>
                          </a:extLst>
                        </p:cNvPr>
                        <p:cNvCxnSpPr>
                          <a:cxnSpLocks/>
                          <a:stCxn id="479" idx="0"/>
                          <a:endCxn id="473" idx="3"/>
                        </p:cNvCxnSpPr>
                        <p:nvPr/>
                      </p:nvCxnSpPr>
                      <p:spPr>
                        <a:xfrm flipV="1">
                          <a:off x="9454273" y="2798452"/>
                          <a:ext cx="249211" cy="399869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0" name="Straight Connector 529">
                          <a:extLst>
                            <a:ext uri="{FF2B5EF4-FFF2-40B4-BE49-F238E27FC236}">
                              <a16:creationId xmlns:a16="http://schemas.microsoft.com/office/drawing/2014/main" id="{E551BC55-A95C-619D-C091-AFD8763C9DBF}"/>
                            </a:ext>
                          </a:extLst>
                        </p:cNvPr>
                        <p:cNvCxnSpPr>
                          <a:cxnSpLocks/>
                          <a:stCxn id="468" idx="6"/>
                          <a:endCxn id="479" idx="2"/>
                        </p:cNvCxnSpPr>
                        <p:nvPr/>
                      </p:nvCxnSpPr>
                      <p:spPr>
                        <a:xfrm flipV="1">
                          <a:off x="8904370" y="3256769"/>
                          <a:ext cx="484730" cy="195186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1" name="Straight Connector 530">
                          <a:extLst>
                            <a:ext uri="{FF2B5EF4-FFF2-40B4-BE49-F238E27FC236}">
                              <a16:creationId xmlns:a16="http://schemas.microsoft.com/office/drawing/2014/main" id="{84D73678-7E2C-ED6B-C107-5E92830F632E}"/>
                            </a:ext>
                          </a:extLst>
                        </p:cNvPr>
                        <p:cNvCxnSpPr>
                          <a:cxnSpLocks/>
                          <a:stCxn id="465" idx="7"/>
                          <a:endCxn id="478" idx="4"/>
                        </p:cNvCxnSpPr>
                        <p:nvPr/>
                      </p:nvCxnSpPr>
                      <p:spPr>
                        <a:xfrm flipV="1">
                          <a:off x="9418379" y="3628089"/>
                          <a:ext cx="291223" cy="296699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2" name="Straight Connector 531">
                          <a:extLst>
                            <a:ext uri="{FF2B5EF4-FFF2-40B4-BE49-F238E27FC236}">
                              <a16:creationId xmlns:a16="http://schemas.microsoft.com/office/drawing/2014/main" id="{18916557-8AFD-6A30-4E59-EC6476BA6E14}"/>
                            </a:ext>
                          </a:extLst>
                        </p:cNvPr>
                        <p:cNvCxnSpPr>
                          <a:cxnSpLocks/>
                          <a:stCxn id="493" idx="0"/>
                        </p:cNvCxnSpPr>
                        <p:nvPr/>
                      </p:nvCxnSpPr>
                      <p:spPr>
                        <a:xfrm flipV="1">
                          <a:off x="7589563" y="2729496"/>
                          <a:ext cx="291140" cy="416066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3" name="Straight Connector 145">
                          <a:extLst>
                            <a:ext uri="{FF2B5EF4-FFF2-40B4-BE49-F238E27FC236}">
                              <a16:creationId xmlns:a16="http://schemas.microsoft.com/office/drawing/2014/main" id="{EE67B057-9CDE-C073-2D0B-4E76B1E1E754}"/>
                            </a:ext>
                          </a:extLst>
                        </p:cNvPr>
                        <p:cNvCxnSpPr>
                          <a:cxnSpLocks/>
                          <a:stCxn id="510" idx="0"/>
                          <a:endCxn id="493" idx="4"/>
                        </p:cNvCxnSpPr>
                        <p:nvPr/>
                      </p:nvCxnSpPr>
                      <p:spPr>
                        <a:xfrm rot="5400000" flipH="1" flipV="1">
                          <a:off x="6050801" y="3781060"/>
                          <a:ext cx="2046244" cy="1031280"/>
                        </a:xfrm>
                        <a:prstGeom prst="curvedConnector3">
                          <a:avLst>
                            <a:gd name="adj1" fmla="val 91894"/>
                          </a:avLst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4" name="Straight Connector 533">
                          <a:extLst>
                            <a:ext uri="{FF2B5EF4-FFF2-40B4-BE49-F238E27FC236}">
                              <a16:creationId xmlns:a16="http://schemas.microsoft.com/office/drawing/2014/main" id="{57B49A94-70B1-EB47-69E9-25B16FE9E98E}"/>
                            </a:ext>
                          </a:extLst>
                        </p:cNvPr>
                        <p:cNvCxnSpPr>
                          <a:cxnSpLocks/>
                          <a:stCxn id="494" idx="6"/>
                          <a:endCxn id="495" idx="2"/>
                        </p:cNvCxnSpPr>
                        <p:nvPr/>
                      </p:nvCxnSpPr>
                      <p:spPr>
                        <a:xfrm flipV="1">
                          <a:off x="7979374" y="2484502"/>
                          <a:ext cx="471084" cy="195186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5" name="Straight Connector 148">
                          <a:extLst>
                            <a:ext uri="{FF2B5EF4-FFF2-40B4-BE49-F238E27FC236}">
                              <a16:creationId xmlns:a16="http://schemas.microsoft.com/office/drawing/2014/main" id="{7B08DBE7-08F4-E6EF-8BCB-F6A7E2CB4511}"/>
                            </a:ext>
                          </a:extLst>
                        </p:cNvPr>
                        <p:cNvCxnSpPr>
                          <a:cxnSpLocks/>
                          <a:stCxn id="510" idx="7"/>
                          <a:endCxn id="459" idx="2"/>
                        </p:cNvCxnSpPr>
                        <p:nvPr/>
                      </p:nvCxnSpPr>
                      <p:spPr>
                        <a:xfrm rot="5400000" flipH="1" flipV="1">
                          <a:off x="6351728" y="4139097"/>
                          <a:ext cx="1451288" cy="947658"/>
                        </a:xfrm>
                        <a:prstGeom prst="curvedConnector2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6" name="Straight Connector 535">
                          <a:extLst>
                            <a:ext uri="{FF2B5EF4-FFF2-40B4-BE49-F238E27FC236}">
                              <a16:creationId xmlns:a16="http://schemas.microsoft.com/office/drawing/2014/main" id="{2FC4059A-9D61-8EBB-4B7D-98D579D42DF0}"/>
                            </a:ext>
                          </a:extLst>
                        </p:cNvPr>
                        <p:cNvCxnSpPr>
                          <a:cxnSpLocks/>
                          <a:stCxn id="484" idx="7"/>
                          <a:endCxn id="467" idx="3"/>
                        </p:cNvCxnSpPr>
                        <p:nvPr/>
                      </p:nvCxnSpPr>
                      <p:spPr>
                        <a:xfrm flipV="1">
                          <a:off x="8018340" y="3209226"/>
                          <a:ext cx="496717" cy="259181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7" name="Straight Connector 536">
                          <a:extLst>
                            <a:ext uri="{FF2B5EF4-FFF2-40B4-BE49-F238E27FC236}">
                              <a16:creationId xmlns:a16="http://schemas.microsoft.com/office/drawing/2014/main" id="{02071E53-E289-A822-B469-82D82923526A}"/>
                            </a:ext>
                          </a:extLst>
                        </p:cNvPr>
                        <p:cNvCxnSpPr>
                          <a:cxnSpLocks/>
                          <a:stCxn id="485" idx="7"/>
                          <a:endCxn id="472" idx="3"/>
                        </p:cNvCxnSpPr>
                        <p:nvPr/>
                      </p:nvCxnSpPr>
                      <p:spPr>
                        <a:xfrm flipV="1">
                          <a:off x="8932739" y="2504903"/>
                          <a:ext cx="489535" cy="256847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8" name="Straight Connector 156">
                          <a:extLst>
                            <a:ext uri="{FF2B5EF4-FFF2-40B4-BE49-F238E27FC236}">
                              <a16:creationId xmlns:a16="http://schemas.microsoft.com/office/drawing/2014/main" id="{0058DFE2-48E3-471E-0121-45FEB22FF862}"/>
                            </a:ext>
                          </a:extLst>
                        </p:cNvPr>
                        <p:cNvCxnSpPr>
                          <a:cxnSpLocks/>
                          <a:stCxn id="510" idx="7"/>
                        </p:cNvCxnSpPr>
                        <p:nvPr/>
                      </p:nvCxnSpPr>
                      <p:spPr>
                        <a:xfrm rot="5400000" flipH="1" flipV="1">
                          <a:off x="6746937" y="4548282"/>
                          <a:ext cx="646894" cy="933682"/>
                        </a:xfrm>
                        <a:prstGeom prst="curvedConnector2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9" name="Straight Connector 538">
                          <a:extLst>
                            <a:ext uri="{FF2B5EF4-FFF2-40B4-BE49-F238E27FC236}">
                              <a16:creationId xmlns:a16="http://schemas.microsoft.com/office/drawing/2014/main" id="{B4C470D4-CFD2-36F0-4625-90E835EDFE72}"/>
                            </a:ext>
                          </a:extLst>
                        </p:cNvPr>
                        <p:cNvCxnSpPr>
                          <a:cxnSpLocks/>
                          <a:stCxn id="489" idx="0"/>
                        </p:cNvCxnSpPr>
                        <p:nvPr/>
                      </p:nvCxnSpPr>
                      <p:spPr>
                        <a:xfrm flipV="1">
                          <a:off x="9377737" y="4296704"/>
                          <a:ext cx="194721" cy="364657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0" name="Straight Connector 539">
                          <a:extLst>
                            <a:ext uri="{FF2B5EF4-FFF2-40B4-BE49-F238E27FC236}">
                              <a16:creationId xmlns:a16="http://schemas.microsoft.com/office/drawing/2014/main" id="{C162BC0C-59C9-98B9-A5EA-D006C86E9A54}"/>
                            </a:ext>
                          </a:extLst>
                        </p:cNvPr>
                        <p:cNvCxnSpPr>
                          <a:cxnSpLocks/>
                          <a:stCxn id="488" idx="6"/>
                        </p:cNvCxnSpPr>
                        <p:nvPr/>
                      </p:nvCxnSpPr>
                      <p:spPr>
                        <a:xfrm flipV="1">
                          <a:off x="8824532" y="4745316"/>
                          <a:ext cx="529307" cy="233699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1" name="Straight Connector 540">
                          <a:extLst>
                            <a:ext uri="{FF2B5EF4-FFF2-40B4-BE49-F238E27FC236}">
                              <a16:creationId xmlns:a16="http://schemas.microsoft.com/office/drawing/2014/main" id="{B6E7B539-34EA-888D-4AE9-A222E36DD9A0}"/>
                            </a:ext>
                          </a:extLst>
                        </p:cNvPr>
                        <p:cNvCxnSpPr>
                          <a:cxnSpLocks/>
                          <a:stCxn id="490" idx="1"/>
                          <a:endCxn id="492" idx="2"/>
                        </p:cNvCxnSpPr>
                        <p:nvPr/>
                      </p:nvCxnSpPr>
                      <p:spPr>
                        <a:xfrm flipV="1">
                          <a:off x="9572554" y="4073007"/>
                          <a:ext cx="580352" cy="149926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2" name="Straight Connector 541">
                          <a:extLst>
                            <a:ext uri="{FF2B5EF4-FFF2-40B4-BE49-F238E27FC236}">
                              <a16:creationId xmlns:a16="http://schemas.microsoft.com/office/drawing/2014/main" id="{C0A7DBC7-A06C-EF3C-B9EC-81F8EEFB316B}"/>
                            </a:ext>
                          </a:extLst>
                        </p:cNvPr>
                        <p:cNvCxnSpPr>
                          <a:cxnSpLocks/>
                          <a:endCxn id="458" idx="5"/>
                        </p:cNvCxnSpPr>
                        <p:nvPr/>
                      </p:nvCxnSpPr>
                      <p:spPr>
                        <a:xfrm flipH="1" flipV="1">
                          <a:off x="8472106" y="4733064"/>
                          <a:ext cx="260951" cy="23477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3" name="Straight Connector 542">
                          <a:extLst>
                            <a:ext uri="{FF2B5EF4-FFF2-40B4-BE49-F238E27FC236}">
                              <a16:creationId xmlns:a16="http://schemas.microsoft.com/office/drawing/2014/main" id="{7B80DB5B-D141-E213-BF3C-5F9ABA9E26C3}"/>
                            </a:ext>
                          </a:extLst>
                        </p:cNvPr>
                        <p:cNvCxnSpPr>
                          <a:cxnSpLocks/>
                          <a:stCxn id="490" idx="1"/>
                        </p:cNvCxnSpPr>
                        <p:nvPr/>
                      </p:nvCxnSpPr>
                      <p:spPr>
                        <a:xfrm flipH="1" flipV="1">
                          <a:off x="9357768" y="4010988"/>
                          <a:ext cx="214786" cy="211945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4" name="Straight Connector 170">
                          <a:extLst>
                            <a:ext uri="{FF2B5EF4-FFF2-40B4-BE49-F238E27FC236}">
                              <a16:creationId xmlns:a16="http://schemas.microsoft.com/office/drawing/2014/main" id="{96A18869-B54B-2C21-72D7-10DA72EDF38B}"/>
                            </a:ext>
                          </a:extLst>
                        </p:cNvPr>
                        <p:cNvCxnSpPr>
                          <a:cxnSpLocks/>
                          <a:stCxn id="510" idx="6"/>
                        </p:cNvCxnSpPr>
                        <p:nvPr/>
                      </p:nvCxnSpPr>
                      <p:spPr>
                        <a:xfrm flipV="1">
                          <a:off x="6622291" y="5034307"/>
                          <a:ext cx="1228370" cy="349523"/>
                        </a:xfrm>
                        <a:prstGeom prst="curvedConnector3">
                          <a:avLst>
                            <a:gd name="adj1" fmla="val 98076"/>
                          </a:avLst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5" name="Straight Connector 544">
                          <a:extLst>
                            <a:ext uri="{FF2B5EF4-FFF2-40B4-BE49-F238E27FC236}">
                              <a16:creationId xmlns:a16="http://schemas.microsoft.com/office/drawing/2014/main" id="{D1CADAD3-746F-B69F-67F8-50EA6F58B909}"/>
                            </a:ext>
                          </a:extLst>
                        </p:cNvPr>
                        <p:cNvCxnSpPr>
                          <a:cxnSpLocks/>
                          <a:stCxn id="484" idx="1"/>
                        </p:cNvCxnSpPr>
                        <p:nvPr/>
                      </p:nvCxnSpPr>
                      <p:spPr>
                        <a:xfrm flipH="1" flipV="1">
                          <a:off x="7612613" y="3217862"/>
                          <a:ext cx="315207" cy="250545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6" name="Straight Connector 178">
                          <a:extLst>
                            <a:ext uri="{FF2B5EF4-FFF2-40B4-BE49-F238E27FC236}">
                              <a16:creationId xmlns:a16="http://schemas.microsoft.com/office/drawing/2014/main" id="{9316827E-629A-726A-894C-25550955427F}"/>
                            </a:ext>
                          </a:extLst>
                        </p:cNvPr>
                        <p:cNvCxnSpPr>
                          <a:cxnSpLocks/>
                          <a:stCxn id="510" idx="4"/>
                        </p:cNvCxnSpPr>
                        <p:nvPr/>
                      </p:nvCxnSpPr>
                      <p:spPr>
                        <a:xfrm rot="5400000" flipH="1" flipV="1">
                          <a:off x="5563107" y="3517910"/>
                          <a:ext cx="2925104" cy="934752"/>
                        </a:xfrm>
                        <a:prstGeom prst="curvedConnector3">
                          <a:avLst>
                            <a:gd name="adj1" fmla="val 98503"/>
                          </a:avLst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7" name="Straight Connector 546">
                          <a:extLst>
                            <a:ext uri="{FF2B5EF4-FFF2-40B4-BE49-F238E27FC236}">
                              <a16:creationId xmlns:a16="http://schemas.microsoft.com/office/drawing/2014/main" id="{73A037C0-CEA2-0039-1683-F64E44AF0677}"/>
                            </a:ext>
                          </a:extLst>
                        </p:cNvPr>
                        <p:cNvCxnSpPr>
                          <a:cxnSpLocks/>
                          <a:stCxn id="500" idx="2"/>
                        </p:cNvCxnSpPr>
                        <p:nvPr/>
                      </p:nvCxnSpPr>
                      <p:spPr>
                        <a:xfrm flipH="1" flipV="1">
                          <a:off x="9313448" y="4746311"/>
                          <a:ext cx="351491" cy="232704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8" name="Straight Connector 547">
                          <a:extLst>
                            <a:ext uri="{FF2B5EF4-FFF2-40B4-BE49-F238E27FC236}">
                              <a16:creationId xmlns:a16="http://schemas.microsoft.com/office/drawing/2014/main" id="{4107FD50-B99E-61AA-3D13-653BE68D9D6A}"/>
                            </a:ext>
                          </a:extLst>
                        </p:cNvPr>
                        <p:cNvCxnSpPr>
                          <a:cxnSpLocks/>
                          <a:stCxn id="500" idx="6"/>
                          <a:endCxn id="501" idx="3"/>
                        </p:cNvCxnSpPr>
                        <p:nvPr/>
                      </p:nvCxnSpPr>
                      <p:spPr>
                        <a:xfrm flipV="1">
                          <a:off x="9792955" y="4733064"/>
                          <a:ext cx="452328" cy="245951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9" name="Straight Connector 548">
                          <a:extLst>
                            <a:ext uri="{FF2B5EF4-FFF2-40B4-BE49-F238E27FC236}">
                              <a16:creationId xmlns:a16="http://schemas.microsoft.com/office/drawing/2014/main" id="{8C2DD1E2-AD70-AA25-5FAF-6D9F190EC050}"/>
                            </a:ext>
                          </a:extLst>
                        </p:cNvPr>
                        <p:cNvCxnSpPr>
                          <a:cxnSpLocks/>
                          <a:stCxn id="509" idx="1"/>
                        </p:cNvCxnSpPr>
                        <p:nvPr/>
                      </p:nvCxnSpPr>
                      <p:spPr>
                        <a:xfrm flipH="1" flipV="1">
                          <a:off x="10346686" y="4727370"/>
                          <a:ext cx="213621" cy="206385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521" name="Straight Connector 520">
                      <a:extLst>
                        <a:ext uri="{FF2B5EF4-FFF2-40B4-BE49-F238E27FC236}">
                          <a16:creationId xmlns:a16="http://schemas.microsoft.com/office/drawing/2014/main" id="{0FB7748F-7E55-EFB9-9D2C-3EC7262FBF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582679" y="2798932"/>
                      <a:ext cx="272475" cy="341959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8" name="Straight Connector 517">
                    <a:extLst>
                      <a:ext uri="{FF2B5EF4-FFF2-40B4-BE49-F238E27FC236}">
                        <a16:creationId xmlns:a16="http://schemas.microsoft.com/office/drawing/2014/main" id="{86CF4B72-5193-1BF8-CB7A-07D7975692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343179" y="2904519"/>
                    <a:ext cx="304915" cy="355646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>
                    <a:extLst>
                      <a:ext uri="{FF2B5EF4-FFF2-40B4-BE49-F238E27FC236}">
                        <a16:creationId xmlns:a16="http://schemas.microsoft.com/office/drawing/2014/main" id="{1F89B04D-DBD2-D0D8-0C68-6AB661A0B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354551" y="4386053"/>
                    <a:ext cx="101327" cy="301751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6" name="Straight Connector 515">
                  <a:extLst>
                    <a:ext uri="{FF2B5EF4-FFF2-40B4-BE49-F238E27FC236}">
                      <a16:creationId xmlns:a16="http://schemas.microsoft.com/office/drawing/2014/main" id="{827F7387-6DF3-B081-E5E4-153C7FC80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11587" y="2554198"/>
                  <a:ext cx="491289" cy="193434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4" name="Straight Connector 513">
                <a:extLst>
                  <a:ext uri="{FF2B5EF4-FFF2-40B4-BE49-F238E27FC236}">
                    <a16:creationId xmlns:a16="http://schemas.microsoft.com/office/drawing/2014/main" id="{F6BA2185-F871-AAA1-7BFB-59CCAE29F0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99132" y="3592381"/>
                <a:ext cx="280543" cy="403265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2E456D45-1A38-EAB4-9DC4-29099066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TextBox 359">
                <a:extLst>
                  <a:ext uri="{FF2B5EF4-FFF2-40B4-BE49-F238E27FC236}">
                    <a16:creationId xmlns:a16="http://schemas.microsoft.com/office/drawing/2014/main" id="{104B6B11-CC85-3FB0-FFE9-F50919786519}"/>
                  </a:ext>
                </a:extLst>
              </p:cNvPr>
              <p:cNvSpPr txBox="1"/>
              <p:nvPr/>
            </p:nvSpPr>
            <p:spPr>
              <a:xfrm>
                <a:off x="8471723" y="5141066"/>
                <a:ext cx="3759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0" name="TextBox 359">
                <a:extLst>
                  <a:ext uri="{FF2B5EF4-FFF2-40B4-BE49-F238E27FC236}">
                    <a16:creationId xmlns:a16="http://schemas.microsoft.com/office/drawing/2014/main" id="{104B6B11-CC85-3FB0-FFE9-F50919786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723" y="5141066"/>
                <a:ext cx="375920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61560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FC06B-00D0-E0D6-7B5B-D948E82D9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B2C661-3359-842C-9083-953AB0A9EB7F}"/>
              </a:ext>
            </a:extLst>
          </p:cNvPr>
          <p:cNvSpPr/>
          <p:nvPr/>
        </p:nvSpPr>
        <p:spPr>
          <a:xfrm>
            <a:off x="1282615" y="3159486"/>
            <a:ext cx="5253197" cy="32525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DE81FD-1380-A89A-B321-4D32B9358608}"/>
              </a:ext>
            </a:extLst>
          </p:cNvPr>
          <p:cNvSpPr/>
          <p:nvPr/>
        </p:nvSpPr>
        <p:spPr>
          <a:xfrm>
            <a:off x="1282616" y="4449261"/>
            <a:ext cx="3436671" cy="32525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310EA-4115-2C21-7C2C-3222F6BD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037AAACE-070D-8242-AE04-D361AB8FBC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387" y="1847851"/>
                <a:ext cx="7070997" cy="458363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</a:rPr>
                  <a:t>Input: BFS tree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</a:rPr>
                  <a:t> spanning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/>
                  <a:t>Reduce weights from vertices to faces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  <a:p>
                <a:pPr lvl="1" algn="just"/>
                <a:r>
                  <a:rPr lang="en-US" sz="2000" dirty="0"/>
                  <a:t>balanced cut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balanced </a:t>
                </a:r>
                <a:r>
                  <a:rPr lang="en-US" sz="2000" dirty="0" err="1"/>
                  <a:t>sep</a:t>
                </a:r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ar-SA" sz="2000" dirty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</a:rPr>
                  <a:t>Find weight of all subtrees (subtree sums)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/>
                  <a:t>Find balanced cut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of constant degree </a:t>
                </a:r>
                <a:endParaRPr lang="ar-SA" sz="2000" dirty="0"/>
              </a:p>
              <a:p>
                <a:pPr marL="457200" indent="-457200" algn="just">
                  <a:buFont typeface="+mj-lt"/>
                  <a:buAutoNum type="arabicPeriod"/>
                </a:pPr>
                <a:endParaRPr lang="en-US" sz="2400" dirty="0"/>
              </a:p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</a:rPr>
                  <a:t>Output: dual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</a:rPr>
                  <a:t> cycle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</a:rPr>
                  <a:t> (separator)</a:t>
                </a:r>
              </a:p>
              <a:p>
                <a:pPr marL="0" indent="0" algn="just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037AAACE-070D-8242-AE04-D361AB8FBC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387" y="1847851"/>
                <a:ext cx="7070997" cy="4583633"/>
              </a:xfrm>
              <a:blipFill>
                <a:blip r:embed="rId4"/>
                <a:stretch>
                  <a:fillRect l="-1552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4">
            <a:extLst>
              <a:ext uri="{FF2B5EF4-FFF2-40B4-BE49-F238E27FC236}">
                <a16:creationId xmlns:a16="http://schemas.microsoft.com/office/drawing/2014/main" id="{45B876DF-AD61-2521-8F7D-DD4B2E94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  <p:grpSp>
        <p:nvGrpSpPr>
          <p:cNvPr id="756" name="Group 755">
            <a:extLst>
              <a:ext uri="{FF2B5EF4-FFF2-40B4-BE49-F238E27FC236}">
                <a16:creationId xmlns:a16="http://schemas.microsoft.com/office/drawing/2014/main" id="{A19D63F7-8E9E-2F67-EE85-B9A850857724}"/>
              </a:ext>
            </a:extLst>
          </p:cNvPr>
          <p:cNvGrpSpPr/>
          <p:nvPr/>
        </p:nvGrpSpPr>
        <p:grpSpPr>
          <a:xfrm>
            <a:off x="7494916" y="2312056"/>
            <a:ext cx="4648618" cy="3422930"/>
            <a:chOff x="6493110" y="2025173"/>
            <a:chExt cx="4648618" cy="3422930"/>
          </a:xfrm>
        </p:grpSpPr>
        <p:sp>
          <p:nvSpPr>
            <p:cNvPr id="757" name="Isosceles Triangle 756">
              <a:extLst>
                <a:ext uri="{FF2B5EF4-FFF2-40B4-BE49-F238E27FC236}">
                  <a16:creationId xmlns:a16="http://schemas.microsoft.com/office/drawing/2014/main" id="{C4BCCF39-051A-B47B-9102-74C86A74E1C5}"/>
                </a:ext>
              </a:extLst>
            </p:cNvPr>
            <p:cNvSpPr/>
            <p:nvPr/>
          </p:nvSpPr>
          <p:spPr>
            <a:xfrm>
              <a:off x="7200677" y="2297437"/>
              <a:ext cx="3657596" cy="2926078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58" name="Connector 70">
              <a:extLst>
                <a:ext uri="{FF2B5EF4-FFF2-40B4-BE49-F238E27FC236}">
                  <a16:creationId xmlns:a16="http://schemas.microsoft.com/office/drawing/2014/main" id="{B084F029-620F-1307-E7C5-9939BAB442F1}"/>
                </a:ext>
              </a:extLst>
            </p:cNvPr>
            <p:cNvCxnSpPr/>
            <p:nvPr/>
          </p:nvCxnSpPr>
          <p:spPr>
            <a:xfrm>
              <a:off x="7200677" y="5223516"/>
              <a:ext cx="914400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759" name="Group 758">
              <a:extLst>
                <a:ext uri="{FF2B5EF4-FFF2-40B4-BE49-F238E27FC236}">
                  <a16:creationId xmlns:a16="http://schemas.microsoft.com/office/drawing/2014/main" id="{B4AC4572-EEF2-2254-12A5-093DC457D932}"/>
                </a:ext>
              </a:extLst>
            </p:cNvPr>
            <p:cNvGrpSpPr/>
            <p:nvPr/>
          </p:nvGrpSpPr>
          <p:grpSpPr>
            <a:xfrm>
              <a:off x="7198360" y="2284034"/>
              <a:ext cx="3657600" cy="2926080"/>
              <a:chOff x="7195563" y="2280048"/>
              <a:chExt cx="3657600" cy="2926080"/>
            </a:xfrm>
          </p:grpSpPr>
          <p:cxnSp>
            <p:nvCxnSpPr>
              <p:cNvPr id="913" name="Connector 2">
                <a:extLst>
                  <a:ext uri="{FF2B5EF4-FFF2-40B4-BE49-F238E27FC236}">
                    <a16:creationId xmlns:a16="http://schemas.microsoft.com/office/drawing/2014/main" id="{3104C74A-0BCF-8915-33BC-5CBED0F05F8F}"/>
                  </a:ext>
                </a:extLst>
              </p:cNvPr>
              <p:cNvCxnSpPr/>
              <p:nvPr/>
            </p:nvCxnSpPr>
            <p:spPr>
              <a:xfrm>
                <a:off x="7195563" y="228004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14" name="Connector 5">
                <a:extLst>
                  <a:ext uri="{FF2B5EF4-FFF2-40B4-BE49-F238E27FC236}">
                    <a16:creationId xmlns:a16="http://schemas.microsoft.com/office/drawing/2014/main" id="{58C4311E-8703-A529-63C7-07E40C553268}"/>
                  </a:ext>
                </a:extLst>
              </p:cNvPr>
              <p:cNvCxnSpPr/>
              <p:nvPr/>
            </p:nvCxnSpPr>
            <p:spPr>
              <a:xfrm>
                <a:off x="8109963" y="228004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15" name="Connector 8">
                <a:extLst>
                  <a:ext uri="{FF2B5EF4-FFF2-40B4-BE49-F238E27FC236}">
                    <a16:creationId xmlns:a16="http://schemas.microsoft.com/office/drawing/2014/main" id="{BD3C1D7C-13B3-1FAA-7D6B-0D953C66EA15}"/>
                  </a:ext>
                </a:extLst>
              </p:cNvPr>
              <p:cNvCxnSpPr/>
              <p:nvPr/>
            </p:nvCxnSpPr>
            <p:spPr>
              <a:xfrm flipH="1">
                <a:off x="7195563" y="228004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16" name="Connector 9">
                <a:extLst>
                  <a:ext uri="{FF2B5EF4-FFF2-40B4-BE49-F238E27FC236}">
                    <a16:creationId xmlns:a16="http://schemas.microsoft.com/office/drawing/2014/main" id="{C9D4447A-40FA-BC1C-3790-B0891BF3A89F}"/>
                  </a:ext>
                </a:extLst>
              </p:cNvPr>
              <p:cNvCxnSpPr/>
              <p:nvPr/>
            </p:nvCxnSpPr>
            <p:spPr>
              <a:xfrm>
                <a:off x="9024363" y="228004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17" name="Connector 12">
                <a:extLst>
                  <a:ext uri="{FF2B5EF4-FFF2-40B4-BE49-F238E27FC236}">
                    <a16:creationId xmlns:a16="http://schemas.microsoft.com/office/drawing/2014/main" id="{C7F29175-C62E-8883-A791-EDC6D2B0A798}"/>
                  </a:ext>
                </a:extLst>
              </p:cNvPr>
              <p:cNvCxnSpPr/>
              <p:nvPr/>
            </p:nvCxnSpPr>
            <p:spPr>
              <a:xfrm flipH="1">
                <a:off x="8109963" y="228004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18" name="Connector 13">
                <a:extLst>
                  <a:ext uri="{FF2B5EF4-FFF2-40B4-BE49-F238E27FC236}">
                    <a16:creationId xmlns:a16="http://schemas.microsoft.com/office/drawing/2014/main" id="{0BB648FF-A1BC-C40A-9C14-D3C4073393A1}"/>
                  </a:ext>
                </a:extLst>
              </p:cNvPr>
              <p:cNvCxnSpPr/>
              <p:nvPr/>
            </p:nvCxnSpPr>
            <p:spPr>
              <a:xfrm>
                <a:off x="9938763" y="228004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19" name="Connector 16">
                <a:extLst>
                  <a:ext uri="{FF2B5EF4-FFF2-40B4-BE49-F238E27FC236}">
                    <a16:creationId xmlns:a16="http://schemas.microsoft.com/office/drawing/2014/main" id="{3642F16A-80E2-33C8-22B1-7A4F6FF18B35}"/>
                  </a:ext>
                </a:extLst>
              </p:cNvPr>
              <p:cNvCxnSpPr/>
              <p:nvPr/>
            </p:nvCxnSpPr>
            <p:spPr>
              <a:xfrm flipH="1">
                <a:off x="9024363" y="228004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0" name="Connector 17">
                <a:extLst>
                  <a:ext uri="{FF2B5EF4-FFF2-40B4-BE49-F238E27FC236}">
                    <a16:creationId xmlns:a16="http://schemas.microsoft.com/office/drawing/2014/main" id="{BE87A552-FE12-6CB5-4BE1-F9B84569654E}"/>
                  </a:ext>
                </a:extLst>
              </p:cNvPr>
              <p:cNvCxnSpPr/>
              <p:nvPr/>
            </p:nvCxnSpPr>
            <p:spPr>
              <a:xfrm>
                <a:off x="10853163" y="2280048"/>
                <a:ext cx="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1" name="Connector 18">
                <a:extLst>
                  <a:ext uri="{FF2B5EF4-FFF2-40B4-BE49-F238E27FC236}">
                    <a16:creationId xmlns:a16="http://schemas.microsoft.com/office/drawing/2014/main" id="{5CDB6C08-96AC-2615-DA6D-3F2560E49E99}"/>
                  </a:ext>
                </a:extLst>
              </p:cNvPr>
              <p:cNvCxnSpPr/>
              <p:nvPr/>
            </p:nvCxnSpPr>
            <p:spPr>
              <a:xfrm flipH="1">
                <a:off x="9938763" y="228004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2" name="Connector 33">
                <a:extLst>
                  <a:ext uri="{FF2B5EF4-FFF2-40B4-BE49-F238E27FC236}">
                    <a16:creationId xmlns:a16="http://schemas.microsoft.com/office/drawing/2014/main" id="{F9FE46E4-48F5-FBF2-0FCE-B84059B6D634}"/>
                  </a:ext>
                </a:extLst>
              </p:cNvPr>
              <p:cNvCxnSpPr/>
              <p:nvPr/>
            </p:nvCxnSpPr>
            <p:spPr>
              <a:xfrm flipH="1">
                <a:off x="9024363" y="301156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3" name="Connector 34">
                <a:extLst>
                  <a:ext uri="{FF2B5EF4-FFF2-40B4-BE49-F238E27FC236}">
                    <a16:creationId xmlns:a16="http://schemas.microsoft.com/office/drawing/2014/main" id="{1D283C5E-D4DB-BCE2-CE17-D7C179E2F93E}"/>
                  </a:ext>
                </a:extLst>
              </p:cNvPr>
              <p:cNvCxnSpPr/>
              <p:nvPr/>
            </p:nvCxnSpPr>
            <p:spPr>
              <a:xfrm>
                <a:off x="10853163" y="3011568"/>
                <a:ext cx="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4" name="Connector 35">
                <a:extLst>
                  <a:ext uri="{FF2B5EF4-FFF2-40B4-BE49-F238E27FC236}">
                    <a16:creationId xmlns:a16="http://schemas.microsoft.com/office/drawing/2014/main" id="{7CC6357F-A1FD-3BA7-9748-CBF68DA8B5D7}"/>
                  </a:ext>
                </a:extLst>
              </p:cNvPr>
              <p:cNvCxnSpPr/>
              <p:nvPr/>
            </p:nvCxnSpPr>
            <p:spPr>
              <a:xfrm flipH="1">
                <a:off x="9938763" y="301156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5" name="Connector 36">
                <a:extLst>
                  <a:ext uri="{FF2B5EF4-FFF2-40B4-BE49-F238E27FC236}">
                    <a16:creationId xmlns:a16="http://schemas.microsoft.com/office/drawing/2014/main" id="{9A59BB63-C3B1-2DAB-8A08-E4067E018737}"/>
                  </a:ext>
                </a:extLst>
              </p:cNvPr>
              <p:cNvCxnSpPr/>
              <p:nvPr/>
            </p:nvCxnSpPr>
            <p:spPr>
              <a:xfrm>
                <a:off x="7195563" y="374308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6" name="Connector 39">
                <a:extLst>
                  <a:ext uri="{FF2B5EF4-FFF2-40B4-BE49-F238E27FC236}">
                    <a16:creationId xmlns:a16="http://schemas.microsoft.com/office/drawing/2014/main" id="{5535622F-0B2F-E8E4-1FC7-AAB125A34277}"/>
                  </a:ext>
                </a:extLst>
              </p:cNvPr>
              <p:cNvCxnSpPr/>
              <p:nvPr/>
            </p:nvCxnSpPr>
            <p:spPr>
              <a:xfrm>
                <a:off x="8109963" y="374308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7" name="Connector 42">
                <a:extLst>
                  <a:ext uri="{FF2B5EF4-FFF2-40B4-BE49-F238E27FC236}">
                    <a16:creationId xmlns:a16="http://schemas.microsoft.com/office/drawing/2014/main" id="{18501FDC-A66B-7EA3-C553-482448BD6A55}"/>
                  </a:ext>
                </a:extLst>
              </p:cNvPr>
              <p:cNvCxnSpPr/>
              <p:nvPr/>
            </p:nvCxnSpPr>
            <p:spPr>
              <a:xfrm flipH="1">
                <a:off x="7195563" y="374308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8" name="Connector 44">
                <a:extLst>
                  <a:ext uri="{FF2B5EF4-FFF2-40B4-BE49-F238E27FC236}">
                    <a16:creationId xmlns:a16="http://schemas.microsoft.com/office/drawing/2014/main" id="{6B51FB6A-3DD6-17F1-93E7-5D767C85468C}"/>
                  </a:ext>
                </a:extLst>
              </p:cNvPr>
              <p:cNvCxnSpPr/>
              <p:nvPr/>
            </p:nvCxnSpPr>
            <p:spPr>
              <a:xfrm>
                <a:off x="9024363" y="3743088"/>
                <a:ext cx="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29" name="Connector 46">
                <a:extLst>
                  <a:ext uri="{FF2B5EF4-FFF2-40B4-BE49-F238E27FC236}">
                    <a16:creationId xmlns:a16="http://schemas.microsoft.com/office/drawing/2014/main" id="{18ABB891-0EA4-3C16-67F7-AAEE93E95FF0}"/>
                  </a:ext>
                </a:extLst>
              </p:cNvPr>
              <p:cNvCxnSpPr/>
              <p:nvPr/>
            </p:nvCxnSpPr>
            <p:spPr>
              <a:xfrm flipH="1">
                <a:off x="8109963" y="374308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0" name="Connector 51">
                <a:extLst>
                  <a:ext uri="{FF2B5EF4-FFF2-40B4-BE49-F238E27FC236}">
                    <a16:creationId xmlns:a16="http://schemas.microsoft.com/office/drawing/2014/main" id="{AEF802A1-030F-C334-D069-587E6C4562B6}"/>
                  </a:ext>
                </a:extLst>
              </p:cNvPr>
              <p:cNvCxnSpPr/>
              <p:nvPr/>
            </p:nvCxnSpPr>
            <p:spPr>
              <a:xfrm>
                <a:off x="10853163" y="3743088"/>
                <a:ext cx="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1" name="Connector 52">
                <a:extLst>
                  <a:ext uri="{FF2B5EF4-FFF2-40B4-BE49-F238E27FC236}">
                    <a16:creationId xmlns:a16="http://schemas.microsoft.com/office/drawing/2014/main" id="{A0269782-9A65-27BD-B0EC-81E133350657}"/>
                  </a:ext>
                </a:extLst>
              </p:cNvPr>
              <p:cNvCxnSpPr/>
              <p:nvPr/>
            </p:nvCxnSpPr>
            <p:spPr>
              <a:xfrm flipH="1">
                <a:off x="9938763" y="374308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2" name="Connector 59">
                <a:extLst>
                  <a:ext uri="{FF2B5EF4-FFF2-40B4-BE49-F238E27FC236}">
                    <a16:creationId xmlns:a16="http://schemas.microsoft.com/office/drawing/2014/main" id="{2F83F3FC-B38E-DDB0-3277-B95CBB28E01F}"/>
                  </a:ext>
                </a:extLst>
              </p:cNvPr>
              <p:cNvCxnSpPr/>
              <p:nvPr/>
            </p:nvCxnSpPr>
            <p:spPr>
              <a:xfrm flipH="1">
                <a:off x="7195563" y="4474608"/>
                <a:ext cx="91440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3" name="Connector 68">
                <a:extLst>
                  <a:ext uri="{FF2B5EF4-FFF2-40B4-BE49-F238E27FC236}">
                    <a16:creationId xmlns:a16="http://schemas.microsoft.com/office/drawing/2014/main" id="{0D586E8E-DB7C-F04F-44A4-893E5EBB691C}"/>
                  </a:ext>
                </a:extLst>
              </p:cNvPr>
              <p:cNvCxnSpPr/>
              <p:nvPr/>
            </p:nvCxnSpPr>
            <p:spPr>
              <a:xfrm>
                <a:off x="10853163" y="4474608"/>
                <a:ext cx="0" cy="73152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4" name="Connector 71">
                <a:extLst>
                  <a:ext uri="{FF2B5EF4-FFF2-40B4-BE49-F238E27FC236}">
                    <a16:creationId xmlns:a16="http://schemas.microsoft.com/office/drawing/2014/main" id="{A3D5FFF2-B633-33B0-C49D-0399B6ABAFBF}"/>
                  </a:ext>
                </a:extLst>
              </p:cNvPr>
              <p:cNvCxnSpPr/>
              <p:nvPr/>
            </p:nvCxnSpPr>
            <p:spPr>
              <a:xfrm>
                <a:off x="8109963" y="520612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5" name="Connector 72">
                <a:extLst>
                  <a:ext uri="{FF2B5EF4-FFF2-40B4-BE49-F238E27FC236}">
                    <a16:creationId xmlns:a16="http://schemas.microsoft.com/office/drawing/2014/main" id="{5B6BCF36-8FB9-6528-1E00-450DB0BA84B1}"/>
                  </a:ext>
                </a:extLst>
              </p:cNvPr>
              <p:cNvCxnSpPr/>
              <p:nvPr/>
            </p:nvCxnSpPr>
            <p:spPr>
              <a:xfrm>
                <a:off x="9024363" y="520612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6" name="Connector 73">
                <a:extLst>
                  <a:ext uri="{FF2B5EF4-FFF2-40B4-BE49-F238E27FC236}">
                    <a16:creationId xmlns:a16="http://schemas.microsoft.com/office/drawing/2014/main" id="{96B893DF-E587-30D0-25D5-27BDA6207BE1}"/>
                  </a:ext>
                </a:extLst>
              </p:cNvPr>
              <p:cNvCxnSpPr/>
              <p:nvPr/>
            </p:nvCxnSpPr>
            <p:spPr>
              <a:xfrm>
                <a:off x="9938763" y="5206128"/>
                <a:ext cx="91440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760" name="Group 759">
              <a:extLst>
                <a:ext uri="{FF2B5EF4-FFF2-40B4-BE49-F238E27FC236}">
                  <a16:creationId xmlns:a16="http://schemas.microsoft.com/office/drawing/2014/main" id="{D905224F-D75E-DA52-F40D-F1C7F7430073}"/>
                </a:ext>
              </a:extLst>
            </p:cNvPr>
            <p:cNvGrpSpPr/>
            <p:nvPr/>
          </p:nvGrpSpPr>
          <p:grpSpPr>
            <a:xfrm>
              <a:off x="7131555" y="2216040"/>
              <a:ext cx="3785616" cy="3054096"/>
              <a:chOff x="7131555" y="2216040"/>
              <a:chExt cx="3785616" cy="3054096"/>
            </a:xfrm>
          </p:grpSpPr>
          <p:cxnSp>
            <p:nvCxnSpPr>
              <p:cNvPr id="856" name="Connector 3">
                <a:extLst>
                  <a:ext uri="{FF2B5EF4-FFF2-40B4-BE49-F238E27FC236}">
                    <a16:creationId xmlns:a16="http://schemas.microsoft.com/office/drawing/2014/main" id="{5641BBE1-0537-FD25-82B4-02256D530517}"/>
                  </a:ext>
                </a:extLst>
              </p:cNvPr>
              <p:cNvCxnSpPr/>
              <p:nvPr/>
            </p:nvCxnSpPr>
            <p:spPr>
              <a:xfrm>
                <a:off x="7195563" y="228004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57" name="Connector 6">
                <a:extLst>
                  <a:ext uri="{FF2B5EF4-FFF2-40B4-BE49-F238E27FC236}">
                    <a16:creationId xmlns:a16="http://schemas.microsoft.com/office/drawing/2014/main" id="{6E5220C8-F604-A766-A390-85FEA06C1290}"/>
                  </a:ext>
                </a:extLst>
              </p:cNvPr>
              <p:cNvCxnSpPr/>
              <p:nvPr/>
            </p:nvCxnSpPr>
            <p:spPr>
              <a:xfrm>
                <a:off x="8109963" y="228004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58" name="Connector 10">
                <a:extLst>
                  <a:ext uri="{FF2B5EF4-FFF2-40B4-BE49-F238E27FC236}">
                    <a16:creationId xmlns:a16="http://schemas.microsoft.com/office/drawing/2014/main" id="{C0F46985-4223-82A2-6186-E2CD9D273F28}"/>
                  </a:ext>
                </a:extLst>
              </p:cNvPr>
              <p:cNvCxnSpPr/>
              <p:nvPr/>
            </p:nvCxnSpPr>
            <p:spPr>
              <a:xfrm>
                <a:off x="9024363" y="228004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59" name="Connector 14">
                <a:extLst>
                  <a:ext uri="{FF2B5EF4-FFF2-40B4-BE49-F238E27FC236}">
                    <a16:creationId xmlns:a16="http://schemas.microsoft.com/office/drawing/2014/main" id="{3C5EAC9A-3E44-F9FB-9827-34DEDCB9CA7A}"/>
                  </a:ext>
                </a:extLst>
              </p:cNvPr>
              <p:cNvCxnSpPr/>
              <p:nvPr/>
            </p:nvCxnSpPr>
            <p:spPr>
              <a:xfrm>
                <a:off x="9938763" y="228004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60" name="Connector 19">
                <a:extLst>
                  <a:ext uri="{FF2B5EF4-FFF2-40B4-BE49-F238E27FC236}">
                    <a16:creationId xmlns:a16="http://schemas.microsoft.com/office/drawing/2014/main" id="{3B8939D3-50A3-6353-C38F-7C64A6943CE0}"/>
                  </a:ext>
                </a:extLst>
              </p:cNvPr>
              <p:cNvCxnSpPr/>
              <p:nvPr/>
            </p:nvCxnSpPr>
            <p:spPr>
              <a:xfrm>
                <a:off x="7195563" y="301156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61" name="Connector 20">
                <a:extLst>
                  <a:ext uri="{FF2B5EF4-FFF2-40B4-BE49-F238E27FC236}">
                    <a16:creationId xmlns:a16="http://schemas.microsoft.com/office/drawing/2014/main" id="{033C9C1E-3B89-6C1F-7CF2-06D52F704003}"/>
                  </a:ext>
                </a:extLst>
              </p:cNvPr>
              <p:cNvCxnSpPr/>
              <p:nvPr/>
            </p:nvCxnSpPr>
            <p:spPr>
              <a:xfrm>
                <a:off x="7195563" y="301156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62" name="Connector 22">
                <a:extLst>
                  <a:ext uri="{FF2B5EF4-FFF2-40B4-BE49-F238E27FC236}">
                    <a16:creationId xmlns:a16="http://schemas.microsoft.com/office/drawing/2014/main" id="{DFA8F571-BE7C-C9B0-4EDE-752438B70807}"/>
                  </a:ext>
                </a:extLst>
              </p:cNvPr>
              <p:cNvCxnSpPr/>
              <p:nvPr/>
            </p:nvCxnSpPr>
            <p:spPr>
              <a:xfrm>
                <a:off x="8109963" y="301156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63" name="Connector 23">
                <a:extLst>
                  <a:ext uri="{FF2B5EF4-FFF2-40B4-BE49-F238E27FC236}">
                    <a16:creationId xmlns:a16="http://schemas.microsoft.com/office/drawing/2014/main" id="{A7A4C057-1B52-2C20-1908-0D017403FC58}"/>
                  </a:ext>
                </a:extLst>
              </p:cNvPr>
              <p:cNvCxnSpPr/>
              <p:nvPr/>
            </p:nvCxnSpPr>
            <p:spPr>
              <a:xfrm>
                <a:off x="8109963" y="301156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64" name="Connector 25">
                <a:extLst>
                  <a:ext uri="{FF2B5EF4-FFF2-40B4-BE49-F238E27FC236}">
                    <a16:creationId xmlns:a16="http://schemas.microsoft.com/office/drawing/2014/main" id="{3527FE60-929B-13D8-6422-7EA9645E3804}"/>
                  </a:ext>
                </a:extLst>
              </p:cNvPr>
              <p:cNvCxnSpPr/>
              <p:nvPr/>
            </p:nvCxnSpPr>
            <p:spPr>
              <a:xfrm flipH="1">
                <a:off x="7195563" y="3011568"/>
                <a:ext cx="91440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65" name="Connector 26">
                <a:extLst>
                  <a:ext uri="{FF2B5EF4-FFF2-40B4-BE49-F238E27FC236}">
                    <a16:creationId xmlns:a16="http://schemas.microsoft.com/office/drawing/2014/main" id="{213FEBCB-C491-0992-D9A0-DBE113FADCEB}"/>
                  </a:ext>
                </a:extLst>
              </p:cNvPr>
              <p:cNvCxnSpPr/>
              <p:nvPr/>
            </p:nvCxnSpPr>
            <p:spPr>
              <a:xfrm>
                <a:off x="9024363" y="301156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66" name="Connector 27">
                <a:extLst>
                  <a:ext uri="{FF2B5EF4-FFF2-40B4-BE49-F238E27FC236}">
                    <a16:creationId xmlns:a16="http://schemas.microsoft.com/office/drawing/2014/main" id="{63DC7DA1-AC0B-674D-6B2F-BC2156AE0332}"/>
                  </a:ext>
                </a:extLst>
              </p:cNvPr>
              <p:cNvCxnSpPr/>
              <p:nvPr/>
            </p:nvCxnSpPr>
            <p:spPr>
              <a:xfrm>
                <a:off x="9024363" y="301156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67" name="Connector 29">
                <a:extLst>
                  <a:ext uri="{FF2B5EF4-FFF2-40B4-BE49-F238E27FC236}">
                    <a16:creationId xmlns:a16="http://schemas.microsoft.com/office/drawing/2014/main" id="{BA25F947-16DE-C59E-62BE-00E1F78EAC8C}"/>
                  </a:ext>
                </a:extLst>
              </p:cNvPr>
              <p:cNvCxnSpPr/>
              <p:nvPr/>
            </p:nvCxnSpPr>
            <p:spPr>
              <a:xfrm flipH="1">
                <a:off x="8109963" y="3011568"/>
                <a:ext cx="91440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68" name="Connector 30">
                <a:extLst>
                  <a:ext uri="{FF2B5EF4-FFF2-40B4-BE49-F238E27FC236}">
                    <a16:creationId xmlns:a16="http://schemas.microsoft.com/office/drawing/2014/main" id="{D5C2547D-999D-57F5-B624-A4B40AA38904}"/>
                  </a:ext>
                </a:extLst>
              </p:cNvPr>
              <p:cNvCxnSpPr/>
              <p:nvPr/>
            </p:nvCxnSpPr>
            <p:spPr>
              <a:xfrm>
                <a:off x="9938763" y="301156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69" name="Connector 31">
                <a:extLst>
                  <a:ext uri="{FF2B5EF4-FFF2-40B4-BE49-F238E27FC236}">
                    <a16:creationId xmlns:a16="http://schemas.microsoft.com/office/drawing/2014/main" id="{AC53EB9F-B021-D8F3-F09C-FD0D8ED460B9}"/>
                  </a:ext>
                </a:extLst>
              </p:cNvPr>
              <p:cNvCxnSpPr/>
              <p:nvPr/>
            </p:nvCxnSpPr>
            <p:spPr>
              <a:xfrm>
                <a:off x="9938763" y="301156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0" name="Connector 37">
                <a:extLst>
                  <a:ext uri="{FF2B5EF4-FFF2-40B4-BE49-F238E27FC236}">
                    <a16:creationId xmlns:a16="http://schemas.microsoft.com/office/drawing/2014/main" id="{E9197354-06C1-8D98-6BCE-80E2B63D0E29}"/>
                  </a:ext>
                </a:extLst>
              </p:cNvPr>
              <p:cNvCxnSpPr/>
              <p:nvPr/>
            </p:nvCxnSpPr>
            <p:spPr>
              <a:xfrm>
                <a:off x="7195563" y="374308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1" name="Connector 40">
                <a:extLst>
                  <a:ext uri="{FF2B5EF4-FFF2-40B4-BE49-F238E27FC236}">
                    <a16:creationId xmlns:a16="http://schemas.microsoft.com/office/drawing/2014/main" id="{7724F828-3611-F2C8-572E-8A3048BD62D1}"/>
                  </a:ext>
                </a:extLst>
              </p:cNvPr>
              <p:cNvCxnSpPr/>
              <p:nvPr/>
            </p:nvCxnSpPr>
            <p:spPr>
              <a:xfrm>
                <a:off x="8109963" y="374308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2" name="Connector 43">
                <a:extLst>
                  <a:ext uri="{FF2B5EF4-FFF2-40B4-BE49-F238E27FC236}">
                    <a16:creationId xmlns:a16="http://schemas.microsoft.com/office/drawing/2014/main" id="{48024711-31F0-6D4D-491F-D1E4DEE588F1}"/>
                  </a:ext>
                </a:extLst>
              </p:cNvPr>
              <p:cNvCxnSpPr/>
              <p:nvPr/>
            </p:nvCxnSpPr>
            <p:spPr>
              <a:xfrm>
                <a:off x="9024363" y="374308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3" name="Connector 47">
                <a:extLst>
                  <a:ext uri="{FF2B5EF4-FFF2-40B4-BE49-F238E27FC236}">
                    <a16:creationId xmlns:a16="http://schemas.microsoft.com/office/drawing/2014/main" id="{2AAB7086-3FB1-0298-404C-037164525AA2}"/>
                  </a:ext>
                </a:extLst>
              </p:cNvPr>
              <p:cNvCxnSpPr/>
              <p:nvPr/>
            </p:nvCxnSpPr>
            <p:spPr>
              <a:xfrm>
                <a:off x="9938763" y="374308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4" name="Connector 48">
                <a:extLst>
                  <a:ext uri="{FF2B5EF4-FFF2-40B4-BE49-F238E27FC236}">
                    <a16:creationId xmlns:a16="http://schemas.microsoft.com/office/drawing/2014/main" id="{D2203932-E54A-DD41-86E6-6069E2680DFC}"/>
                  </a:ext>
                </a:extLst>
              </p:cNvPr>
              <p:cNvCxnSpPr/>
              <p:nvPr/>
            </p:nvCxnSpPr>
            <p:spPr>
              <a:xfrm>
                <a:off x="9938763" y="374308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5" name="Connector 50">
                <a:extLst>
                  <a:ext uri="{FF2B5EF4-FFF2-40B4-BE49-F238E27FC236}">
                    <a16:creationId xmlns:a16="http://schemas.microsoft.com/office/drawing/2014/main" id="{E57E2A99-C80D-560C-D33C-A18EADB39F4F}"/>
                  </a:ext>
                </a:extLst>
              </p:cNvPr>
              <p:cNvCxnSpPr/>
              <p:nvPr/>
            </p:nvCxnSpPr>
            <p:spPr>
              <a:xfrm flipH="1">
                <a:off x="9024363" y="3743088"/>
                <a:ext cx="91440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6" name="Connector 53">
                <a:extLst>
                  <a:ext uri="{FF2B5EF4-FFF2-40B4-BE49-F238E27FC236}">
                    <a16:creationId xmlns:a16="http://schemas.microsoft.com/office/drawing/2014/main" id="{D08961A9-2378-2312-F627-F4665EFFB287}"/>
                  </a:ext>
                </a:extLst>
              </p:cNvPr>
              <p:cNvCxnSpPr/>
              <p:nvPr/>
            </p:nvCxnSpPr>
            <p:spPr>
              <a:xfrm>
                <a:off x="7195563" y="447460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7" name="Connector 54">
                <a:extLst>
                  <a:ext uri="{FF2B5EF4-FFF2-40B4-BE49-F238E27FC236}">
                    <a16:creationId xmlns:a16="http://schemas.microsoft.com/office/drawing/2014/main" id="{E09C78E5-28B4-632B-92FD-2F16E9C1AE53}"/>
                  </a:ext>
                </a:extLst>
              </p:cNvPr>
              <p:cNvCxnSpPr/>
              <p:nvPr/>
            </p:nvCxnSpPr>
            <p:spPr>
              <a:xfrm>
                <a:off x="7195563" y="447460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8" name="Connector 56">
                <a:extLst>
                  <a:ext uri="{FF2B5EF4-FFF2-40B4-BE49-F238E27FC236}">
                    <a16:creationId xmlns:a16="http://schemas.microsoft.com/office/drawing/2014/main" id="{0EF287C3-A771-7D64-4B2B-A6F442EBA965}"/>
                  </a:ext>
                </a:extLst>
              </p:cNvPr>
              <p:cNvCxnSpPr/>
              <p:nvPr/>
            </p:nvCxnSpPr>
            <p:spPr>
              <a:xfrm>
                <a:off x="8109963" y="447460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9" name="Connector 57">
                <a:extLst>
                  <a:ext uri="{FF2B5EF4-FFF2-40B4-BE49-F238E27FC236}">
                    <a16:creationId xmlns:a16="http://schemas.microsoft.com/office/drawing/2014/main" id="{881F5E00-CEDF-9998-1857-EA65952D1E49}"/>
                  </a:ext>
                </a:extLst>
              </p:cNvPr>
              <p:cNvCxnSpPr/>
              <p:nvPr/>
            </p:nvCxnSpPr>
            <p:spPr>
              <a:xfrm>
                <a:off x="8109963" y="447460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0" name="Connector 60">
                <a:extLst>
                  <a:ext uri="{FF2B5EF4-FFF2-40B4-BE49-F238E27FC236}">
                    <a16:creationId xmlns:a16="http://schemas.microsoft.com/office/drawing/2014/main" id="{A429A0EF-15CF-DBE5-8A3C-A916982E9F22}"/>
                  </a:ext>
                </a:extLst>
              </p:cNvPr>
              <p:cNvCxnSpPr/>
              <p:nvPr/>
            </p:nvCxnSpPr>
            <p:spPr>
              <a:xfrm>
                <a:off x="9024363" y="447460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1" name="Connector 61">
                <a:extLst>
                  <a:ext uri="{FF2B5EF4-FFF2-40B4-BE49-F238E27FC236}">
                    <a16:creationId xmlns:a16="http://schemas.microsoft.com/office/drawing/2014/main" id="{13A38405-7122-9745-E9AA-3162B0700E2E}"/>
                  </a:ext>
                </a:extLst>
              </p:cNvPr>
              <p:cNvCxnSpPr/>
              <p:nvPr/>
            </p:nvCxnSpPr>
            <p:spPr>
              <a:xfrm>
                <a:off x="9024363" y="447460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2" name="Connector 63">
                <a:extLst>
                  <a:ext uri="{FF2B5EF4-FFF2-40B4-BE49-F238E27FC236}">
                    <a16:creationId xmlns:a16="http://schemas.microsoft.com/office/drawing/2014/main" id="{9FB1B9B3-CEC7-0BD8-4F67-91706B99205D}"/>
                  </a:ext>
                </a:extLst>
              </p:cNvPr>
              <p:cNvCxnSpPr/>
              <p:nvPr/>
            </p:nvCxnSpPr>
            <p:spPr>
              <a:xfrm flipH="1">
                <a:off x="8109963" y="4474608"/>
                <a:ext cx="91440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3" name="Connector 64">
                <a:extLst>
                  <a:ext uri="{FF2B5EF4-FFF2-40B4-BE49-F238E27FC236}">
                    <a16:creationId xmlns:a16="http://schemas.microsoft.com/office/drawing/2014/main" id="{A752BDDF-ABCF-2917-E597-962EF3C93F1D}"/>
                  </a:ext>
                </a:extLst>
              </p:cNvPr>
              <p:cNvCxnSpPr/>
              <p:nvPr/>
            </p:nvCxnSpPr>
            <p:spPr>
              <a:xfrm>
                <a:off x="9938763" y="447460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4" name="Connector 65">
                <a:extLst>
                  <a:ext uri="{FF2B5EF4-FFF2-40B4-BE49-F238E27FC236}">
                    <a16:creationId xmlns:a16="http://schemas.microsoft.com/office/drawing/2014/main" id="{BE0543E1-3530-E7CC-0949-3E52D57210CF}"/>
                  </a:ext>
                </a:extLst>
              </p:cNvPr>
              <p:cNvCxnSpPr/>
              <p:nvPr/>
            </p:nvCxnSpPr>
            <p:spPr>
              <a:xfrm>
                <a:off x="9938763" y="4474608"/>
                <a:ext cx="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5" name="Connector 67">
                <a:extLst>
                  <a:ext uri="{FF2B5EF4-FFF2-40B4-BE49-F238E27FC236}">
                    <a16:creationId xmlns:a16="http://schemas.microsoft.com/office/drawing/2014/main" id="{830A6B13-093B-8ADE-C837-B67E7AF0E1C6}"/>
                  </a:ext>
                </a:extLst>
              </p:cNvPr>
              <p:cNvCxnSpPr/>
              <p:nvPr/>
            </p:nvCxnSpPr>
            <p:spPr>
              <a:xfrm flipH="1">
                <a:off x="9024363" y="4474608"/>
                <a:ext cx="91440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6" name="Connector 69">
                <a:extLst>
                  <a:ext uri="{FF2B5EF4-FFF2-40B4-BE49-F238E27FC236}">
                    <a16:creationId xmlns:a16="http://schemas.microsoft.com/office/drawing/2014/main" id="{1E3D6A45-CEED-3319-0E3E-7ED349DB50F5}"/>
                  </a:ext>
                </a:extLst>
              </p:cNvPr>
              <p:cNvCxnSpPr/>
              <p:nvPr/>
            </p:nvCxnSpPr>
            <p:spPr>
              <a:xfrm flipH="1">
                <a:off x="9938763" y="4474608"/>
                <a:ext cx="914400" cy="73152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7" name="Connector 70">
                <a:extLst>
                  <a:ext uri="{FF2B5EF4-FFF2-40B4-BE49-F238E27FC236}">
                    <a16:creationId xmlns:a16="http://schemas.microsoft.com/office/drawing/2014/main" id="{CFB7930A-287F-91C1-D59E-E064B0DE2F8C}"/>
                  </a:ext>
                </a:extLst>
              </p:cNvPr>
              <p:cNvCxnSpPr/>
              <p:nvPr/>
            </p:nvCxnSpPr>
            <p:spPr>
              <a:xfrm>
                <a:off x="7195563" y="5206128"/>
                <a:ext cx="9144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888" name="Oval 887">
                <a:extLst>
                  <a:ext uri="{FF2B5EF4-FFF2-40B4-BE49-F238E27FC236}">
                    <a16:creationId xmlns:a16="http://schemas.microsoft.com/office/drawing/2014/main" id="{5A0EB940-F408-93CB-2FC4-10B787829B9F}"/>
                  </a:ext>
                </a:extLst>
              </p:cNvPr>
              <p:cNvSpPr/>
              <p:nvPr/>
            </p:nvSpPr>
            <p:spPr>
              <a:xfrm>
                <a:off x="7131555" y="221604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89" name="Oval 888">
                <a:extLst>
                  <a:ext uri="{FF2B5EF4-FFF2-40B4-BE49-F238E27FC236}">
                    <a16:creationId xmlns:a16="http://schemas.microsoft.com/office/drawing/2014/main" id="{0C3D9A59-0959-B3D5-5B94-EA0E0F818219}"/>
                  </a:ext>
                </a:extLst>
              </p:cNvPr>
              <p:cNvSpPr/>
              <p:nvPr/>
            </p:nvSpPr>
            <p:spPr>
              <a:xfrm>
                <a:off x="8045955" y="221604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90" name="Oval 889">
                <a:extLst>
                  <a:ext uri="{FF2B5EF4-FFF2-40B4-BE49-F238E27FC236}">
                    <a16:creationId xmlns:a16="http://schemas.microsoft.com/office/drawing/2014/main" id="{1FDEEBF4-A0B0-C4AE-57DD-60DE61433A7D}"/>
                  </a:ext>
                </a:extLst>
              </p:cNvPr>
              <p:cNvSpPr/>
              <p:nvPr/>
            </p:nvSpPr>
            <p:spPr>
              <a:xfrm>
                <a:off x="8960355" y="221604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91" name="Oval 890">
                <a:extLst>
                  <a:ext uri="{FF2B5EF4-FFF2-40B4-BE49-F238E27FC236}">
                    <a16:creationId xmlns:a16="http://schemas.microsoft.com/office/drawing/2014/main" id="{9210F180-1415-AE27-C948-B18038489793}"/>
                  </a:ext>
                </a:extLst>
              </p:cNvPr>
              <p:cNvSpPr/>
              <p:nvPr/>
            </p:nvSpPr>
            <p:spPr>
              <a:xfrm>
                <a:off x="9874755" y="221604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92" name="Oval 891">
                <a:extLst>
                  <a:ext uri="{FF2B5EF4-FFF2-40B4-BE49-F238E27FC236}">
                    <a16:creationId xmlns:a16="http://schemas.microsoft.com/office/drawing/2014/main" id="{CC1CF4C7-655D-69A0-5FE8-08591F5BB0B4}"/>
                  </a:ext>
                </a:extLst>
              </p:cNvPr>
              <p:cNvSpPr/>
              <p:nvPr/>
            </p:nvSpPr>
            <p:spPr>
              <a:xfrm>
                <a:off x="10789155" y="221604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93" name="Oval 892">
                <a:extLst>
                  <a:ext uri="{FF2B5EF4-FFF2-40B4-BE49-F238E27FC236}">
                    <a16:creationId xmlns:a16="http://schemas.microsoft.com/office/drawing/2014/main" id="{77B01A23-92A3-FEB2-F242-A8D04ECC5165}"/>
                  </a:ext>
                </a:extLst>
              </p:cNvPr>
              <p:cNvSpPr/>
              <p:nvPr/>
            </p:nvSpPr>
            <p:spPr>
              <a:xfrm>
                <a:off x="7131555" y="294756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94" name="Oval 893">
                <a:extLst>
                  <a:ext uri="{FF2B5EF4-FFF2-40B4-BE49-F238E27FC236}">
                    <a16:creationId xmlns:a16="http://schemas.microsoft.com/office/drawing/2014/main" id="{036D02B8-2A5C-9353-73AB-7A69CBE5A7B4}"/>
                  </a:ext>
                </a:extLst>
              </p:cNvPr>
              <p:cNvSpPr/>
              <p:nvPr/>
            </p:nvSpPr>
            <p:spPr>
              <a:xfrm>
                <a:off x="8045955" y="294756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95" name="Oval 894">
                <a:extLst>
                  <a:ext uri="{FF2B5EF4-FFF2-40B4-BE49-F238E27FC236}">
                    <a16:creationId xmlns:a16="http://schemas.microsoft.com/office/drawing/2014/main" id="{749ED18B-AE5F-7D4E-8506-B9E3A8638EDD}"/>
                  </a:ext>
                </a:extLst>
              </p:cNvPr>
              <p:cNvSpPr/>
              <p:nvPr/>
            </p:nvSpPr>
            <p:spPr>
              <a:xfrm>
                <a:off x="8960355" y="294756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96" name="Oval 895">
                <a:extLst>
                  <a:ext uri="{FF2B5EF4-FFF2-40B4-BE49-F238E27FC236}">
                    <a16:creationId xmlns:a16="http://schemas.microsoft.com/office/drawing/2014/main" id="{EEB82C2B-59C5-D29B-4F6C-0FFF54390989}"/>
                  </a:ext>
                </a:extLst>
              </p:cNvPr>
              <p:cNvSpPr/>
              <p:nvPr/>
            </p:nvSpPr>
            <p:spPr>
              <a:xfrm>
                <a:off x="9874755" y="294756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97" name="Oval 896">
                <a:extLst>
                  <a:ext uri="{FF2B5EF4-FFF2-40B4-BE49-F238E27FC236}">
                    <a16:creationId xmlns:a16="http://schemas.microsoft.com/office/drawing/2014/main" id="{77578D2F-594A-0C49-D34B-50E9AB7B556F}"/>
                  </a:ext>
                </a:extLst>
              </p:cNvPr>
              <p:cNvSpPr/>
              <p:nvPr/>
            </p:nvSpPr>
            <p:spPr>
              <a:xfrm>
                <a:off x="10789155" y="294756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98" name="Oval 897">
                <a:extLst>
                  <a:ext uri="{FF2B5EF4-FFF2-40B4-BE49-F238E27FC236}">
                    <a16:creationId xmlns:a16="http://schemas.microsoft.com/office/drawing/2014/main" id="{2DCF33F7-084D-83BD-5A63-EA2177079F9C}"/>
                  </a:ext>
                </a:extLst>
              </p:cNvPr>
              <p:cNvSpPr/>
              <p:nvPr/>
            </p:nvSpPr>
            <p:spPr>
              <a:xfrm>
                <a:off x="7131555" y="367908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99" name="Oval 898">
                <a:extLst>
                  <a:ext uri="{FF2B5EF4-FFF2-40B4-BE49-F238E27FC236}">
                    <a16:creationId xmlns:a16="http://schemas.microsoft.com/office/drawing/2014/main" id="{995E38DC-8073-3041-2625-AB01BD95620A}"/>
                  </a:ext>
                </a:extLst>
              </p:cNvPr>
              <p:cNvSpPr/>
              <p:nvPr/>
            </p:nvSpPr>
            <p:spPr>
              <a:xfrm>
                <a:off x="8045955" y="367908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900" name="Oval 899">
                <a:extLst>
                  <a:ext uri="{FF2B5EF4-FFF2-40B4-BE49-F238E27FC236}">
                    <a16:creationId xmlns:a16="http://schemas.microsoft.com/office/drawing/2014/main" id="{718D3922-9DAE-B77A-C189-2717EA92DE8D}"/>
                  </a:ext>
                </a:extLst>
              </p:cNvPr>
              <p:cNvSpPr/>
              <p:nvPr/>
            </p:nvSpPr>
            <p:spPr>
              <a:xfrm>
                <a:off x="8960355" y="367908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901" name="Oval 900">
                <a:extLst>
                  <a:ext uri="{FF2B5EF4-FFF2-40B4-BE49-F238E27FC236}">
                    <a16:creationId xmlns:a16="http://schemas.microsoft.com/office/drawing/2014/main" id="{229E36C4-2C73-284D-6ADF-9B1E38F6387E}"/>
                  </a:ext>
                </a:extLst>
              </p:cNvPr>
              <p:cNvSpPr/>
              <p:nvPr/>
            </p:nvSpPr>
            <p:spPr>
              <a:xfrm>
                <a:off x="9874755" y="367908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902" name="Oval 901">
                <a:extLst>
                  <a:ext uri="{FF2B5EF4-FFF2-40B4-BE49-F238E27FC236}">
                    <a16:creationId xmlns:a16="http://schemas.microsoft.com/office/drawing/2014/main" id="{64785438-F2BD-23D4-53CF-EA798EE1A1E0}"/>
                  </a:ext>
                </a:extLst>
              </p:cNvPr>
              <p:cNvSpPr/>
              <p:nvPr/>
            </p:nvSpPr>
            <p:spPr>
              <a:xfrm>
                <a:off x="10789155" y="367908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903" name="Oval 902">
                <a:extLst>
                  <a:ext uri="{FF2B5EF4-FFF2-40B4-BE49-F238E27FC236}">
                    <a16:creationId xmlns:a16="http://schemas.microsoft.com/office/drawing/2014/main" id="{61B133EF-4E0A-0141-8F17-2E2782B066B5}"/>
                  </a:ext>
                </a:extLst>
              </p:cNvPr>
              <p:cNvSpPr/>
              <p:nvPr/>
            </p:nvSpPr>
            <p:spPr>
              <a:xfrm>
                <a:off x="7131555" y="441060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904" name="Oval 903">
                <a:extLst>
                  <a:ext uri="{FF2B5EF4-FFF2-40B4-BE49-F238E27FC236}">
                    <a16:creationId xmlns:a16="http://schemas.microsoft.com/office/drawing/2014/main" id="{29ED15BA-565A-5566-D3C8-E62323A3C5DC}"/>
                  </a:ext>
                </a:extLst>
              </p:cNvPr>
              <p:cNvSpPr/>
              <p:nvPr/>
            </p:nvSpPr>
            <p:spPr>
              <a:xfrm>
                <a:off x="8045955" y="441060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905" name="Oval 904">
                <a:extLst>
                  <a:ext uri="{FF2B5EF4-FFF2-40B4-BE49-F238E27FC236}">
                    <a16:creationId xmlns:a16="http://schemas.microsoft.com/office/drawing/2014/main" id="{93292332-5F70-D82C-4FCE-14B09EA39606}"/>
                  </a:ext>
                </a:extLst>
              </p:cNvPr>
              <p:cNvSpPr/>
              <p:nvPr/>
            </p:nvSpPr>
            <p:spPr>
              <a:xfrm>
                <a:off x="8960355" y="441060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906" name="Oval 905">
                <a:extLst>
                  <a:ext uri="{FF2B5EF4-FFF2-40B4-BE49-F238E27FC236}">
                    <a16:creationId xmlns:a16="http://schemas.microsoft.com/office/drawing/2014/main" id="{3C77D897-0389-3774-470E-BDC520E028D8}"/>
                  </a:ext>
                </a:extLst>
              </p:cNvPr>
              <p:cNvSpPr/>
              <p:nvPr/>
            </p:nvSpPr>
            <p:spPr>
              <a:xfrm>
                <a:off x="9874755" y="441060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907" name="Oval 906">
                <a:extLst>
                  <a:ext uri="{FF2B5EF4-FFF2-40B4-BE49-F238E27FC236}">
                    <a16:creationId xmlns:a16="http://schemas.microsoft.com/office/drawing/2014/main" id="{DEAEFCBE-D8A5-EC17-440C-3384E7B56324}"/>
                  </a:ext>
                </a:extLst>
              </p:cNvPr>
              <p:cNvSpPr/>
              <p:nvPr/>
            </p:nvSpPr>
            <p:spPr>
              <a:xfrm>
                <a:off x="10789155" y="441060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908" name="Oval 907">
                <a:extLst>
                  <a:ext uri="{FF2B5EF4-FFF2-40B4-BE49-F238E27FC236}">
                    <a16:creationId xmlns:a16="http://schemas.microsoft.com/office/drawing/2014/main" id="{886F069A-358D-79D2-49A2-5BC8276FD854}"/>
                  </a:ext>
                </a:extLst>
              </p:cNvPr>
              <p:cNvSpPr/>
              <p:nvPr/>
            </p:nvSpPr>
            <p:spPr>
              <a:xfrm>
                <a:off x="7131555" y="514212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909" name="Oval 908">
                <a:extLst>
                  <a:ext uri="{FF2B5EF4-FFF2-40B4-BE49-F238E27FC236}">
                    <a16:creationId xmlns:a16="http://schemas.microsoft.com/office/drawing/2014/main" id="{BE666B5C-4CB8-7772-67BB-21EDCA3D16A4}"/>
                  </a:ext>
                </a:extLst>
              </p:cNvPr>
              <p:cNvSpPr/>
              <p:nvPr/>
            </p:nvSpPr>
            <p:spPr>
              <a:xfrm>
                <a:off x="8045955" y="514212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910" name="Oval 909">
                <a:extLst>
                  <a:ext uri="{FF2B5EF4-FFF2-40B4-BE49-F238E27FC236}">
                    <a16:creationId xmlns:a16="http://schemas.microsoft.com/office/drawing/2014/main" id="{C7C4BB3A-8753-4C59-2CE4-4921438EA0CE}"/>
                  </a:ext>
                </a:extLst>
              </p:cNvPr>
              <p:cNvSpPr/>
              <p:nvPr/>
            </p:nvSpPr>
            <p:spPr>
              <a:xfrm>
                <a:off x="8960355" y="514212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911" name="Oval 910">
                <a:extLst>
                  <a:ext uri="{FF2B5EF4-FFF2-40B4-BE49-F238E27FC236}">
                    <a16:creationId xmlns:a16="http://schemas.microsoft.com/office/drawing/2014/main" id="{ADF8D750-3555-84C1-4632-49B4C61C1821}"/>
                  </a:ext>
                </a:extLst>
              </p:cNvPr>
              <p:cNvSpPr/>
              <p:nvPr/>
            </p:nvSpPr>
            <p:spPr>
              <a:xfrm>
                <a:off x="9874755" y="514212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912" name="Oval 911">
                <a:extLst>
                  <a:ext uri="{FF2B5EF4-FFF2-40B4-BE49-F238E27FC236}">
                    <a16:creationId xmlns:a16="http://schemas.microsoft.com/office/drawing/2014/main" id="{1B8CBB5D-9C27-4C01-5788-BB267E09ACD4}"/>
                  </a:ext>
                </a:extLst>
              </p:cNvPr>
              <p:cNvSpPr/>
              <p:nvPr/>
            </p:nvSpPr>
            <p:spPr>
              <a:xfrm>
                <a:off x="10789155" y="5142120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04D72717-D920-F4F2-6646-2D9523B25AF2}"/>
                </a:ext>
              </a:extLst>
            </p:cNvPr>
            <p:cNvGrpSpPr/>
            <p:nvPr/>
          </p:nvGrpSpPr>
          <p:grpSpPr>
            <a:xfrm>
              <a:off x="6493110" y="2025173"/>
              <a:ext cx="4648618" cy="3417105"/>
              <a:chOff x="6493110" y="2025173"/>
              <a:chExt cx="4648618" cy="3417105"/>
            </a:xfrm>
          </p:grpSpPr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BDE59FBA-93BE-871A-E224-F9B869025A39}"/>
                  </a:ext>
                </a:extLst>
              </p:cNvPr>
              <p:cNvSpPr/>
              <p:nvPr/>
            </p:nvSpPr>
            <p:spPr>
              <a:xfrm>
                <a:off x="7505443" y="4623796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1B9BEBA2-A6CC-0060-FFA4-D9BDBA9C47AA}"/>
                  </a:ext>
                </a:extLst>
              </p:cNvPr>
              <p:cNvSpPr/>
              <p:nvPr/>
            </p:nvSpPr>
            <p:spPr>
              <a:xfrm>
                <a:off x="7786653" y="4917345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65ABB5FD-D88A-AF71-065C-24CBE6F499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14711" y="4750413"/>
                <a:ext cx="190690" cy="20302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6EA845A1-6554-67F3-BFEF-2FCEB52A548E}"/>
                  </a:ext>
                </a:extLst>
              </p:cNvPr>
              <p:cNvSpPr/>
              <p:nvPr/>
            </p:nvSpPr>
            <p:spPr>
              <a:xfrm>
                <a:off x="8362838" y="4623796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4A1AB5CC-550A-3991-E060-0B97802B4B3A}"/>
                  </a:ext>
                </a:extLst>
              </p:cNvPr>
              <p:cNvSpPr/>
              <p:nvPr/>
            </p:nvSpPr>
            <p:spPr>
              <a:xfrm>
                <a:off x="7550036" y="3817714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05" name="Oval 804">
                <a:extLst>
                  <a:ext uri="{FF2B5EF4-FFF2-40B4-BE49-F238E27FC236}">
                    <a16:creationId xmlns:a16="http://schemas.microsoft.com/office/drawing/2014/main" id="{007FF3AB-E24B-04AF-8565-E866C3AAFEE1}"/>
                  </a:ext>
                </a:extLst>
              </p:cNvPr>
              <p:cNvSpPr/>
              <p:nvPr/>
            </p:nvSpPr>
            <p:spPr>
              <a:xfrm>
                <a:off x="7831246" y="4111263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1F3A7540-B070-90E7-BD4A-9FE477235A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72950" y="3926982"/>
                <a:ext cx="190690" cy="20302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7" name="Oval 806">
                <a:extLst>
                  <a:ext uri="{FF2B5EF4-FFF2-40B4-BE49-F238E27FC236}">
                    <a16:creationId xmlns:a16="http://schemas.microsoft.com/office/drawing/2014/main" id="{1172FDB3-5B30-69F3-D1A1-BB183AE97ACB}"/>
                  </a:ext>
                </a:extLst>
              </p:cNvPr>
              <p:cNvSpPr/>
              <p:nvPr/>
            </p:nvSpPr>
            <p:spPr>
              <a:xfrm>
                <a:off x="8450551" y="3917829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08" name="Oval 807">
                <a:extLst>
                  <a:ext uri="{FF2B5EF4-FFF2-40B4-BE49-F238E27FC236}">
                    <a16:creationId xmlns:a16="http://schemas.microsoft.com/office/drawing/2014/main" id="{2C6DDE7A-8BB9-A1A0-89C7-4A16D1C54378}"/>
                  </a:ext>
                </a:extLst>
              </p:cNvPr>
              <p:cNvSpPr/>
              <p:nvPr/>
            </p:nvSpPr>
            <p:spPr>
              <a:xfrm>
                <a:off x="8731761" y="4194029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283B30F-D4F6-96A8-25D9-4C1E7537E59D}"/>
                  </a:ext>
                </a:extLst>
              </p:cNvPr>
              <p:cNvCxnSpPr>
                <a:cxnSpLocks/>
                <a:endCxn id="807" idx="5"/>
              </p:cNvCxnSpPr>
              <p:nvPr/>
            </p:nvCxnSpPr>
            <p:spPr>
              <a:xfrm flipH="1" flipV="1">
                <a:off x="8559819" y="4027097"/>
                <a:ext cx="190690" cy="20302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0" name="Oval 809">
                <a:extLst>
                  <a:ext uri="{FF2B5EF4-FFF2-40B4-BE49-F238E27FC236}">
                    <a16:creationId xmlns:a16="http://schemas.microsoft.com/office/drawing/2014/main" id="{D1A16712-9F21-5A28-46CE-8BA50121DD28}"/>
                  </a:ext>
                </a:extLst>
              </p:cNvPr>
              <p:cNvSpPr/>
              <p:nvPr/>
            </p:nvSpPr>
            <p:spPr>
              <a:xfrm>
                <a:off x="9307946" y="3900480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E34E27ED-7C8D-1B63-7B46-62ABA45EF5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9777" y="4027097"/>
                <a:ext cx="466917" cy="24828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2" name="Oval 811">
                <a:extLst>
                  <a:ext uri="{FF2B5EF4-FFF2-40B4-BE49-F238E27FC236}">
                    <a16:creationId xmlns:a16="http://schemas.microsoft.com/office/drawing/2014/main" id="{940C65FE-ED74-AC7C-5013-E5EC53E6B571}"/>
                  </a:ext>
                </a:extLst>
              </p:cNvPr>
              <p:cNvSpPr/>
              <p:nvPr/>
            </p:nvSpPr>
            <p:spPr>
              <a:xfrm>
                <a:off x="8495144" y="3094398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13" name="Oval 812">
                <a:extLst>
                  <a:ext uri="{FF2B5EF4-FFF2-40B4-BE49-F238E27FC236}">
                    <a16:creationId xmlns:a16="http://schemas.microsoft.com/office/drawing/2014/main" id="{DE2A3945-5DB6-21F7-504D-EE1A969E5697}"/>
                  </a:ext>
                </a:extLst>
              </p:cNvPr>
              <p:cNvSpPr/>
              <p:nvPr/>
            </p:nvSpPr>
            <p:spPr>
              <a:xfrm>
                <a:off x="8776354" y="3387947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6A33C35E-84AE-2130-99A2-DCE5875FD7D6}"/>
                  </a:ext>
                </a:extLst>
              </p:cNvPr>
              <p:cNvCxnSpPr>
                <a:cxnSpLocks/>
                <a:stCxn id="807" idx="0"/>
              </p:cNvCxnSpPr>
              <p:nvPr/>
            </p:nvCxnSpPr>
            <p:spPr>
              <a:xfrm flipV="1">
                <a:off x="8514559" y="3514564"/>
                <a:ext cx="280543" cy="40326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5295D76B-23F2-8B27-1B62-6B990ABACF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67036" y="3322774"/>
                <a:ext cx="190690" cy="20302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6" name="Oval 815">
                <a:extLst>
                  <a:ext uri="{FF2B5EF4-FFF2-40B4-BE49-F238E27FC236}">
                    <a16:creationId xmlns:a16="http://schemas.microsoft.com/office/drawing/2014/main" id="{6EEF4454-6584-1DF4-9760-1785E63AF17C}"/>
                  </a:ext>
                </a:extLst>
              </p:cNvPr>
              <p:cNvSpPr/>
              <p:nvPr/>
            </p:nvSpPr>
            <p:spPr>
              <a:xfrm>
                <a:off x="10215163" y="3196157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17" name="Oval 816">
                <a:extLst>
                  <a:ext uri="{FF2B5EF4-FFF2-40B4-BE49-F238E27FC236}">
                    <a16:creationId xmlns:a16="http://schemas.microsoft.com/office/drawing/2014/main" id="{40FB20C5-C9BA-0237-369E-F48E43DB026D}"/>
                  </a:ext>
                </a:extLst>
              </p:cNvPr>
              <p:cNvSpPr/>
              <p:nvPr/>
            </p:nvSpPr>
            <p:spPr>
              <a:xfrm>
                <a:off x="9402361" y="2390075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:a16="http://schemas.microsoft.com/office/drawing/2014/main" id="{70BDBE49-DBD9-ABE3-B1F2-5E63A37F252C}"/>
                  </a:ext>
                </a:extLst>
              </p:cNvPr>
              <p:cNvSpPr/>
              <p:nvPr/>
            </p:nvSpPr>
            <p:spPr>
              <a:xfrm>
                <a:off x="9683571" y="2683624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19" name="Oval 818">
                <a:extLst>
                  <a:ext uri="{FF2B5EF4-FFF2-40B4-BE49-F238E27FC236}">
                    <a16:creationId xmlns:a16="http://schemas.microsoft.com/office/drawing/2014/main" id="{C7A7265E-6F58-54DA-F909-4596706A1FF3}"/>
                  </a:ext>
                </a:extLst>
              </p:cNvPr>
              <p:cNvSpPr/>
              <p:nvPr/>
            </p:nvSpPr>
            <p:spPr>
              <a:xfrm>
                <a:off x="10584086" y="2776503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29F9640D-C3AD-1468-C637-55140A4E61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412144" y="2599458"/>
                <a:ext cx="190690" cy="20302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55F7EC1B-D464-CDB2-9D53-7A1D53D7A2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12102" y="2683459"/>
                <a:ext cx="389477" cy="16428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Straight Connector 821">
                <a:extLst>
                  <a:ext uri="{FF2B5EF4-FFF2-40B4-BE49-F238E27FC236}">
                    <a16:creationId xmlns:a16="http://schemas.microsoft.com/office/drawing/2014/main" id="{6891429D-EBD8-AC27-FD00-774AD9EEDC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66884" y="2086925"/>
                <a:ext cx="280543" cy="40326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3" name="Oval 822">
                <a:extLst>
                  <a:ext uri="{FF2B5EF4-FFF2-40B4-BE49-F238E27FC236}">
                    <a16:creationId xmlns:a16="http://schemas.microsoft.com/office/drawing/2014/main" id="{4FFB9EB3-92CC-1DFF-8CAC-ECBD912095C2}"/>
                  </a:ext>
                </a:extLst>
              </p:cNvPr>
              <p:cNvSpPr/>
              <p:nvPr/>
            </p:nvSpPr>
            <p:spPr>
              <a:xfrm>
                <a:off x="9644429" y="3494513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:a16="http://schemas.microsoft.com/office/drawing/2014/main" id="{177023B4-8E87-2D75-146D-5AC3FA89DACE}"/>
                  </a:ext>
                </a:extLst>
              </p:cNvPr>
              <p:cNvSpPr/>
              <p:nvPr/>
            </p:nvSpPr>
            <p:spPr>
              <a:xfrm>
                <a:off x="9389100" y="3192761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25" name="Oval 824">
                <a:extLst>
                  <a:ext uri="{FF2B5EF4-FFF2-40B4-BE49-F238E27FC236}">
                    <a16:creationId xmlns:a16="http://schemas.microsoft.com/office/drawing/2014/main" id="{9D0DEA7B-7DBE-A997-BCAE-C535FEE07714}"/>
                  </a:ext>
                </a:extLst>
              </p:cNvPr>
              <p:cNvSpPr/>
              <p:nvPr/>
            </p:nvSpPr>
            <p:spPr>
              <a:xfrm>
                <a:off x="10289854" y="2495056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826" name="Straight Connector 825">
                <a:extLst>
                  <a:ext uri="{FF2B5EF4-FFF2-40B4-BE49-F238E27FC236}">
                    <a16:creationId xmlns:a16="http://schemas.microsoft.com/office/drawing/2014/main" id="{B3681954-43CE-03FD-70D5-012E069209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7377" y="2025173"/>
                <a:ext cx="280543" cy="40326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826">
                <a:extLst>
                  <a:ext uri="{FF2B5EF4-FFF2-40B4-BE49-F238E27FC236}">
                    <a16:creationId xmlns:a16="http://schemas.microsoft.com/office/drawing/2014/main" id="{2E44FEA2-765E-AC27-584A-242EF9F439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7571" y="3515797"/>
                <a:ext cx="304915" cy="36575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>
                <a:extLst>
                  <a:ext uri="{FF2B5EF4-FFF2-40B4-BE49-F238E27FC236}">
                    <a16:creationId xmlns:a16="http://schemas.microsoft.com/office/drawing/2014/main" id="{7AE45A04-5793-A8E9-66EE-A0A6E03A41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9896" y="2079955"/>
                <a:ext cx="225795" cy="35661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9" name="Oval 828">
                <a:extLst>
                  <a:ext uri="{FF2B5EF4-FFF2-40B4-BE49-F238E27FC236}">
                    <a16:creationId xmlns:a16="http://schemas.microsoft.com/office/drawing/2014/main" id="{E687EDCC-628F-B8AD-B352-DF968B54E984}"/>
                  </a:ext>
                </a:extLst>
              </p:cNvPr>
              <p:cNvSpPr/>
              <p:nvPr/>
            </p:nvSpPr>
            <p:spPr>
              <a:xfrm>
                <a:off x="7907907" y="3444099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30" name="Oval 829">
                <a:extLst>
                  <a:ext uri="{FF2B5EF4-FFF2-40B4-BE49-F238E27FC236}">
                    <a16:creationId xmlns:a16="http://schemas.microsoft.com/office/drawing/2014/main" id="{D1FD8334-D426-41AD-21C7-D85054F52456}"/>
                  </a:ext>
                </a:extLst>
              </p:cNvPr>
              <p:cNvSpPr/>
              <p:nvPr/>
            </p:nvSpPr>
            <p:spPr>
              <a:xfrm>
                <a:off x="8822306" y="2737442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831" name="Straight Connector 830">
                <a:extLst>
                  <a:ext uri="{FF2B5EF4-FFF2-40B4-BE49-F238E27FC236}">
                    <a16:creationId xmlns:a16="http://schemas.microsoft.com/office/drawing/2014/main" id="{5AC88B3D-9E24-C0BA-51FF-2AEA8417AA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25275" y="2499343"/>
                <a:ext cx="235950" cy="31229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>
                <a:extLst>
                  <a:ext uri="{FF2B5EF4-FFF2-40B4-BE49-F238E27FC236}">
                    <a16:creationId xmlns:a16="http://schemas.microsoft.com/office/drawing/2014/main" id="{A3886748-D64D-51CE-F269-7686BEA2BE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88985" y="3281483"/>
                <a:ext cx="235950" cy="31229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3" name="Oval 832">
                <a:extLst>
                  <a:ext uri="{FF2B5EF4-FFF2-40B4-BE49-F238E27FC236}">
                    <a16:creationId xmlns:a16="http://schemas.microsoft.com/office/drawing/2014/main" id="{9F80240B-2AA7-809D-BDFE-0D6DF57C0E19}"/>
                  </a:ext>
                </a:extLst>
              </p:cNvPr>
              <p:cNvSpPr/>
              <p:nvPr/>
            </p:nvSpPr>
            <p:spPr>
              <a:xfrm>
                <a:off x="8696516" y="4915007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34" name="Oval 833">
                <a:extLst>
                  <a:ext uri="{FF2B5EF4-FFF2-40B4-BE49-F238E27FC236}">
                    <a16:creationId xmlns:a16="http://schemas.microsoft.com/office/drawing/2014/main" id="{9A000A1C-551E-C634-6B30-71056A9D29E9}"/>
                  </a:ext>
                </a:extLst>
              </p:cNvPr>
              <p:cNvSpPr/>
              <p:nvPr/>
            </p:nvSpPr>
            <p:spPr>
              <a:xfrm>
                <a:off x="9312564" y="4655801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35" name="Oval 834">
                <a:extLst>
                  <a:ext uri="{FF2B5EF4-FFF2-40B4-BE49-F238E27FC236}">
                    <a16:creationId xmlns:a16="http://schemas.microsoft.com/office/drawing/2014/main" id="{F0830764-7D0E-0022-CDDE-038510DAC0FC}"/>
                  </a:ext>
                </a:extLst>
              </p:cNvPr>
              <p:cNvSpPr/>
              <p:nvPr/>
            </p:nvSpPr>
            <p:spPr>
              <a:xfrm>
                <a:off x="9552641" y="4198625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36" name="Oval 835">
                <a:extLst>
                  <a:ext uri="{FF2B5EF4-FFF2-40B4-BE49-F238E27FC236}">
                    <a16:creationId xmlns:a16="http://schemas.microsoft.com/office/drawing/2014/main" id="{FE6A5338-DD19-8975-C6DA-83EA65974E5E}"/>
                  </a:ext>
                </a:extLst>
              </p:cNvPr>
              <p:cNvSpPr/>
              <p:nvPr/>
            </p:nvSpPr>
            <p:spPr>
              <a:xfrm>
                <a:off x="10459858" y="3494302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37" name="Oval 836">
                <a:extLst>
                  <a:ext uri="{FF2B5EF4-FFF2-40B4-BE49-F238E27FC236}">
                    <a16:creationId xmlns:a16="http://schemas.microsoft.com/office/drawing/2014/main" id="{C7B8C6A6-D458-38C0-8175-77BC4F4CE007}"/>
                  </a:ext>
                </a:extLst>
              </p:cNvPr>
              <p:cNvSpPr/>
              <p:nvPr/>
            </p:nvSpPr>
            <p:spPr>
              <a:xfrm>
                <a:off x="10151741" y="4003439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38" name="Oval 837">
                <a:extLst>
                  <a:ext uri="{FF2B5EF4-FFF2-40B4-BE49-F238E27FC236}">
                    <a16:creationId xmlns:a16="http://schemas.microsoft.com/office/drawing/2014/main" id="{DF109D9A-C474-FB9A-CA20-08693863D14A}"/>
                  </a:ext>
                </a:extLst>
              </p:cNvPr>
              <p:cNvSpPr/>
              <p:nvPr/>
            </p:nvSpPr>
            <p:spPr>
              <a:xfrm>
                <a:off x="7524390" y="3140002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:a16="http://schemas.microsoft.com/office/drawing/2014/main" id="{42275832-1694-908F-96E4-766875A0DAFB}"/>
                  </a:ext>
                </a:extLst>
              </p:cNvPr>
              <p:cNvSpPr/>
              <p:nvPr/>
            </p:nvSpPr>
            <p:spPr>
              <a:xfrm>
                <a:off x="7850193" y="2610120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40" name="Oval 839">
                <a:extLst>
                  <a:ext uri="{FF2B5EF4-FFF2-40B4-BE49-F238E27FC236}">
                    <a16:creationId xmlns:a16="http://schemas.microsoft.com/office/drawing/2014/main" id="{57027F62-FE54-8C0E-5B3D-371C987F3C16}"/>
                  </a:ext>
                </a:extLst>
              </p:cNvPr>
              <p:cNvSpPr/>
              <p:nvPr/>
            </p:nvSpPr>
            <p:spPr>
              <a:xfrm>
                <a:off x="8449293" y="2414934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841" name="Straight Connector 840">
                <a:extLst>
                  <a:ext uri="{FF2B5EF4-FFF2-40B4-BE49-F238E27FC236}">
                    <a16:creationId xmlns:a16="http://schemas.microsoft.com/office/drawing/2014/main" id="{94699BA2-F57D-CE92-C926-77A43346685F}"/>
                  </a:ext>
                </a:extLst>
              </p:cNvPr>
              <p:cNvCxnSpPr>
                <a:cxnSpLocks/>
                <a:stCxn id="830" idx="2"/>
              </p:cNvCxnSpPr>
              <p:nvPr/>
            </p:nvCxnSpPr>
            <p:spPr>
              <a:xfrm flipH="1" flipV="1">
                <a:off x="8557721" y="2494546"/>
                <a:ext cx="264585" cy="30690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2" name="Oval 841">
                <a:extLst>
                  <a:ext uri="{FF2B5EF4-FFF2-40B4-BE49-F238E27FC236}">
                    <a16:creationId xmlns:a16="http://schemas.microsoft.com/office/drawing/2014/main" id="{3241EF34-C9E0-97DF-72F9-E0322AB4B30D}"/>
                  </a:ext>
                </a:extLst>
              </p:cNvPr>
              <p:cNvSpPr/>
              <p:nvPr/>
            </p:nvSpPr>
            <p:spPr>
              <a:xfrm>
                <a:off x="7441435" y="2429237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843" name="Straight Connector 842">
                <a:extLst>
                  <a:ext uri="{FF2B5EF4-FFF2-40B4-BE49-F238E27FC236}">
                    <a16:creationId xmlns:a16="http://schemas.microsoft.com/office/drawing/2014/main" id="{F33DED20-3F2C-F668-4007-15B2B54775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05443" y="2066214"/>
                <a:ext cx="280543" cy="40326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>
                <a:extLst>
                  <a:ext uri="{FF2B5EF4-FFF2-40B4-BE49-F238E27FC236}">
                    <a16:creationId xmlns:a16="http://schemas.microsoft.com/office/drawing/2014/main" id="{1EEF265A-1A2B-9B37-C8DF-C285CD14A357}"/>
                  </a:ext>
                </a:extLst>
              </p:cNvPr>
              <p:cNvCxnSpPr>
                <a:cxnSpLocks/>
                <a:stCxn id="839" idx="2"/>
              </p:cNvCxnSpPr>
              <p:nvPr/>
            </p:nvCxnSpPr>
            <p:spPr>
              <a:xfrm flipH="1" flipV="1">
                <a:off x="7554072" y="2494661"/>
                <a:ext cx="296121" cy="17946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5" name="Oval 844">
                <a:extLst>
                  <a:ext uri="{FF2B5EF4-FFF2-40B4-BE49-F238E27FC236}">
                    <a16:creationId xmlns:a16="http://schemas.microsoft.com/office/drawing/2014/main" id="{1431C813-2A8A-81E8-620F-724DC870A8F7}"/>
                  </a:ext>
                </a:extLst>
              </p:cNvPr>
              <p:cNvSpPr/>
              <p:nvPr/>
            </p:nvSpPr>
            <p:spPr>
              <a:xfrm>
                <a:off x="9664939" y="4915007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46" name="Oval 845">
                <a:extLst>
                  <a:ext uri="{FF2B5EF4-FFF2-40B4-BE49-F238E27FC236}">
                    <a16:creationId xmlns:a16="http://schemas.microsoft.com/office/drawing/2014/main" id="{0F43DED1-D151-4CA9-AEFC-F425795C5CD3}"/>
                  </a:ext>
                </a:extLst>
              </p:cNvPr>
              <p:cNvSpPr/>
              <p:nvPr/>
            </p:nvSpPr>
            <p:spPr>
              <a:xfrm>
                <a:off x="10226535" y="4623796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847" name="Straight Connector 846">
                <a:extLst>
                  <a:ext uri="{FF2B5EF4-FFF2-40B4-BE49-F238E27FC236}">
                    <a16:creationId xmlns:a16="http://schemas.microsoft.com/office/drawing/2014/main" id="{F565C5B6-F19A-B128-F98E-45828588BF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14477" y="4086298"/>
                <a:ext cx="190690" cy="20302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>
                <a:extLst>
                  <a:ext uri="{FF2B5EF4-FFF2-40B4-BE49-F238E27FC236}">
                    <a16:creationId xmlns:a16="http://schemas.microsoft.com/office/drawing/2014/main" id="{44B9591E-3862-45B1-D7EE-44E9071EF6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14435" y="4024164"/>
                <a:ext cx="582381" cy="31042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Oval 848">
                <a:extLst>
                  <a:ext uri="{FF2B5EF4-FFF2-40B4-BE49-F238E27FC236}">
                    <a16:creationId xmlns:a16="http://schemas.microsoft.com/office/drawing/2014/main" id="{D1724156-04A1-E74D-2383-A641F33E0433}"/>
                  </a:ext>
                </a:extLst>
              </p:cNvPr>
              <p:cNvSpPr/>
              <p:nvPr/>
            </p:nvSpPr>
            <p:spPr>
              <a:xfrm>
                <a:off x="10391870" y="4258037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850" name="Straight Connector 849">
                <a:extLst>
                  <a:ext uri="{FF2B5EF4-FFF2-40B4-BE49-F238E27FC236}">
                    <a16:creationId xmlns:a16="http://schemas.microsoft.com/office/drawing/2014/main" id="{0A5766D8-BCBC-4E55-1EC2-190A5AD0DA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36170" y="3327727"/>
                <a:ext cx="523804" cy="23466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>
                <a:extLst>
                  <a:ext uri="{FF2B5EF4-FFF2-40B4-BE49-F238E27FC236}">
                    <a16:creationId xmlns:a16="http://schemas.microsoft.com/office/drawing/2014/main" id="{FE1D0AB1-BBE7-C3E6-3E51-44FAB2D6ED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7207" y="5016935"/>
                <a:ext cx="280543" cy="40326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>
                <a:extLst>
                  <a:ext uri="{FF2B5EF4-FFF2-40B4-BE49-F238E27FC236}">
                    <a16:creationId xmlns:a16="http://schemas.microsoft.com/office/drawing/2014/main" id="{34162E87-8031-0D6D-00ED-9D3378B9CF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9403" y="5013086"/>
                <a:ext cx="221973" cy="4243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>
                <a:extLst>
                  <a:ext uri="{FF2B5EF4-FFF2-40B4-BE49-F238E27FC236}">
                    <a16:creationId xmlns:a16="http://schemas.microsoft.com/office/drawing/2014/main" id="{3A3BDCE8-4491-177A-7CD6-F04B49D0D3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70644" y="4755291"/>
                <a:ext cx="471084" cy="1951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4" name="Oval 853">
                <a:extLst>
                  <a:ext uri="{FF2B5EF4-FFF2-40B4-BE49-F238E27FC236}">
                    <a16:creationId xmlns:a16="http://schemas.microsoft.com/office/drawing/2014/main" id="{02D5B6F2-1C75-DB77-C654-9CF801F3BED0}"/>
                  </a:ext>
                </a:extLst>
              </p:cNvPr>
              <p:cNvSpPr/>
              <p:nvPr/>
            </p:nvSpPr>
            <p:spPr>
              <a:xfrm>
                <a:off x="10541559" y="4915007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55" name="Oval 854">
                <a:extLst>
                  <a:ext uri="{FF2B5EF4-FFF2-40B4-BE49-F238E27FC236}">
                    <a16:creationId xmlns:a16="http://schemas.microsoft.com/office/drawing/2014/main" id="{8ACBC720-B64C-A6EB-5736-AB1DA7959422}"/>
                  </a:ext>
                </a:extLst>
              </p:cNvPr>
              <p:cNvSpPr/>
              <p:nvPr/>
            </p:nvSpPr>
            <p:spPr>
              <a:xfrm>
                <a:off x="6493110" y="5314262"/>
                <a:ext cx="128016" cy="128016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FA650E5B-FE51-C978-BC92-97BA20DE727D}"/>
                </a:ext>
              </a:extLst>
            </p:cNvPr>
            <p:cNvGrpSpPr/>
            <p:nvPr/>
          </p:nvGrpSpPr>
          <p:grpSpPr>
            <a:xfrm>
              <a:off x="6555373" y="2484767"/>
              <a:ext cx="4090133" cy="2963336"/>
              <a:chOff x="6557961" y="2478942"/>
              <a:chExt cx="4090133" cy="2963336"/>
            </a:xfrm>
          </p:grpSpPr>
          <p:grpSp>
            <p:nvGrpSpPr>
              <p:cNvPr id="763" name="Group 762">
                <a:extLst>
                  <a:ext uri="{FF2B5EF4-FFF2-40B4-BE49-F238E27FC236}">
                    <a16:creationId xmlns:a16="http://schemas.microsoft.com/office/drawing/2014/main" id="{4359C9AE-AA44-9FF2-302C-226148DEDA74}"/>
                  </a:ext>
                </a:extLst>
              </p:cNvPr>
              <p:cNvGrpSpPr/>
              <p:nvPr/>
            </p:nvGrpSpPr>
            <p:grpSpPr>
              <a:xfrm>
                <a:off x="6557961" y="2478942"/>
                <a:ext cx="4090133" cy="2963336"/>
                <a:chOff x="6557961" y="2478942"/>
                <a:chExt cx="4090133" cy="2963336"/>
              </a:xfrm>
            </p:grpSpPr>
            <p:grpSp>
              <p:nvGrpSpPr>
                <p:cNvPr id="765" name="Group 764">
                  <a:extLst>
                    <a:ext uri="{FF2B5EF4-FFF2-40B4-BE49-F238E27FC236}">
                      <a16:creationId xmlns:a16="http://schemas.microsoft.com/office/drawing/2014/main" id="{65C75C47-1613-C525-2E5F-EE8C250787F1}"/>
                    </a:ext>
                  </a:extLst>
                </p:cNvPr>
                <p:cNvGrpSpPr/>
                <p:nvPr/>
              </p:nvGrpSpPr>
              <p:grpSpPr>
                <a:xfrm>
                  <a:off x="6557961" y="2478942"/>
                  <a:ext cx="4090133" cy="2963336"/>
                  <a:chOff x="6557961" y="2478942"/>
                  <a:chExt cx="4090133" cy="2963336"/>
                </a:xfrm>
              </p:grpSpPr>
              <p:grpSp>
                <p:nvGrpSpPr>
                  <p:cNvPr id="767" name="Group 766">
                    <a:extLst>
                      <a:ext uri="{FF2B5EF4-FFF2-40B4-BE49-F238E27FC236}">
                        <a16:creationId xmlns:a16="http://schemas.microsoft.com/office/drawing/2014/main" id="{FB6342D4-628F-3D3E-B189-353C8B8231EF}"/>
                      </a:ext>
                    </a:extLst>
                  </p:cNvPr>
                  <p:cNvGrpSpPr/>
                  <p:nvPr/>
                </p:nvGrpSpPr>
                <p:grpSpPr>
                  <a:xfrm>
                    <a:off x="6557961" y="2478942"/>
                    <a:ext cx="4002024" cy="2963336"/>
                    <a:chOff x="6557961" y="2478942"/>
                    <a:chExt cx="4002024" cy="2963336"/>
                  </a:xfrm>
                </p:grpSpPr>
                <p:grpSp>
                  <p:nvGrpSpPr>
                    <p:cNvPr id="770" name="Group 769">
                      <a:extLst>
                        <a:ext uri="{FF2B5EF4-FFF2-40B4-BE49-F238E27FC236}">
                          <a16:creationId xmlns:a16="http://schemas.microsoft.com/office/drawing/2014/main" id="{F1939B73-0FFF-0A17-C842-C18FFDE01D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7961" y="2478942"/>
                      <a:ext cx="4002024" cy="2963336"/>
                      <a:chOff x="6558283" y="2484502"/>
                      <a:chExt cx="4002024" cy="2963336"/>
                    </a:xfrm>
                  </p:grpSpPr>
                  <p:cxnSp>
                    <p:nvCxnSpPr>
                      <p:cNvPr id="772" name="Straight Connector 771">
                        <a:extLst>
                          <a:ext uri="{FF2B5EF4-FFF2-40B4-BE49-F238E27FC236}">
                            <a16:creationId xmlns:a16="http://schemas.microsoft.com/office/drawing/2014/main" id="{E366C5CE-E32B-89FF-1A24-E60B1F90F03B}"/>
                          </a:ext>
                        </a:extLst>
                      </p:cNvPr>
                      <p:cNvCxnSpPr>
                        <a:cxnSpLocks/>
                        <a:endCxn id="816" idx="3"/>
                      </p:cNvCxnSpPr>
                      <p:nvPr/>
                    </p:nvCxnSpPr>
                    <p:spPr>
                      <a:xfrm flipV="1">
                        <a:off x="9766994" y="3310985"/>
                        <a:ext cx="468082" cy="260078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773" name="Group 772">
                        <a:extLst>
                          <a:ext uri="{FF2B5EF4-FFF2-40B4-BE49-F238E27FC236}">
                            <a16:creationId xmlns:a16="http://schemas.microsoft.com/office/drawing/2014/main" id="{F51633B2-DB43-AA6A-8EFD-6CD30522485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58283" y="2484502"/>
                        <a:ext cx="4002024" cy="2963336"/>
                        <a:chOff x="6558283" y="2484502"/>
                        <a:chExt cx="4002024" cy="2963336"/>
                      </a:xfrm>
                    </p:grpSpPr>
                    <p:cxnSp>
                      <p:nvCxnSpPr>
                        <p:cNvPr id="774" name="Straight Connector 773">
                          <a:extLst>
                            <a:ext uri="{FF2B5EF4-FFF2-40B4-BE49-F238E27FC236}">
                              <a16:creationId xmlns:a16="http://schemas.microsoft.com/office/drawing/2014/main" id="{BA8C169E-3C11-DD0D-33EF-9B3822FD23A4}"/>
                            </a:ext>
                          </a:extLst>
                        </p:cNvPr>
                        <p:cNvCxnSpPr>
                          <a:cxnSpLocks/>
                          <a:stCxn id="801" idx="7"/>
                          <a:endCxn id="803" idx="3"/>
                        </p:cNvCxnSpPr>
                        <p:nvPr/>
                      </p:nvCxnSpPr>
                      <p:spPr>
                        <a:xfrm flipV="1">
                          <a:off x="7897086" y="4738624"/>
                          <a:ext cx="485665" cy="203029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5" name="Straight Connector 774">
                          <a:extLst>
                            <a:ext uri="{FF2B5EF4-FFF2-40B4-BE49-F238E27FC236}">
                              <a16:creationId xmlns:a16="http://schemas.microsoft.com/office/drawing/2014/main" id="{6B60615F-6293-3795-96A8-CA8A91E7741A}"/>
                            </a:ext>
                          </a:extLst>
                        </p:cNvPr>
                        <p:cNvCxnSpPr>
                          <a:cxnSpLocks/>
                          <a:endCxn id="805" idx="3"/>
                        </p:cNvCxnSpPr>
                        <p:nvPr/>
                      </p:nvCxnSpPr>
                      <p:spPr>
                        <a:xfrm flipV="1">
                          <a:off x="7569451" y="4226091"/>
                          <a:ext cx="281708" cy="415054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6" name="Straight Connector 775">
                          <a:extLst>
                            <a:ext uri="{FF2B5EF4-FFF2-40B4-BE49-F238E27FC236}">
                              <a16:creationId xmlns:a16="http://schemas.microsoft.com/office/drawing/2014/main" id="{A38213C0-E239-18F4-D8FD-4E33655FBC6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8618058" y="3203666"/>
                          <a:ext cx="190690" cy="203029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7" name="Straight Connector 776">
                          <a:extLst>
                            <a:ext uri="{FF2B5EF4-FFF2-40B4-BE49-F238E27FC236}">
                              <a16:creationId xmlns:a16="http://schemas.microsoft.com/office/drawing/2014/main" id="{847FB6C2-EC2D-10EB-26C0-8AB5AA470A4F}"/>
                            </a:ext>
                          </a:extLst>
                        </p:cNvPr>
                        <p:cNvCxnSpPr>
                          <a:cxnSpLocks/>
                          <a:stCxn id="805" idx="6"/>
                          <a:endCxn id="807" idx="2"/>
                        </p:cNvCxnSpPr>
                        <p:nvPr/>
                      </p:nvCxnSpPr>
                      <p:spPr>
                        <a:xfrm flipV="1">
                          <a:off x="7959262" y="3981837"/>
                          <a:ext cx="491289" cy="193434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8" name="Straight Connector 777">
                          <a:extLst>
                            <a:ext uri="{FF2B5EF4-FFF2-40B4-BE49-F238E27FC236}">
                              <a16:creationId xmlns:a16="http://schemas.microsoft.com/office/drawing/2014/main" id="{15E3303A-A8EB-94EC-9435-1083DDE47BDC}"/>
                            </a:ext>
                          </a:extLst>
                        </p:cNvPr>
                        <p:cNvCxnSpPr>
                          <a:cxnSpLocks/>
                          <a:endCxn id="808" idx="4"/>
                        </p:cNvCxnSpPr>
                        <p:nvPr/>
                      </p:nvCxnSpPr>
                      <p:spPr>
                        <a:xfrm flipV="1">
                          <a:off x="8490854" y="4327605"/>
                          <a:ext cx="306080" cy="377548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9" name="Straight Connector 778">
                          <a:extLst>
                            <a:ext uri="{FF2B5EF4-FFF2-40B4-BE49-F238E27FC236}">
                              <a16:creationId xmlns:a16="http://schemas.microsoft.com/office/drawing/2014/main" id="{90BC5C52-A4B9-E993-0669-D46B202F31E2}"/>
                            </a:ext>
                          </a:extLst>
                        </p:cNvPr>
                        <p:cNvCxnSpPr>
                          <a:cxnSpLocks/>
                          <a:stCxn id="824" idx="0"/>
                          <a:endCxn id="818" idx="3"/>
                        </p:cNvCxnSpPr>
                        <p:nvPr/>
                      </p:nvCxnSpPr>
                      <p:spPr>
                        <a:xfrm flipV="1">
                          <a:off x="9454273" y="2798452"/>
                          <a:ext cx="249211" cy="399869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0" name="Straight Connector 779">
                          <a:extLst>
                            <a:ext uri="{FF2B5EF4-FFF2-40B4-BE49-F238E27FC236}">
                              <a16:creationId xmlns:a16="http://schemas.microsoft.com/office/drawing/2014/main" id="{C4BE5B05-CA7E-0139-B6DB-33EBAB3ECAA0}"/>
                            </a:ext>
                          </a:extLst>
                        </p:cNvPr>
                        <p:cNvCxnSpPr>
                          <a:cxnSpLocks/>
                          <a:stCxn id="813" idx="6"/>
                          <a:endCxn id="824" idx="2"/>
                        </p:cNvCxnSpPr>
                        <p:nvPr/>
                      </p:nvCxnSpPr>
                      <p:spPr>
                        <a:xfrm flipV="1">
                          <a:off x="8904370" y="3256769"/>
                          <a:ext cx="484730" cy="195186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1" name="Straight Connector 780">
                          <a:extLst>
                            <a:ext uri="{FF2B5EF4-FFF2-40B4-BE49-F238E27FC236}">
                              <a16:creationId xmlns:a16="http://schemas.microsoft.com/office/drawing/2014/main" id="{769CA89D-8E13-0B80-7E36-CCE6D7ADD41D}"/>
                            </a:ext>
                          </a:extLst>
                        </p:cNvPr>
                        <p:cNvCxnSpPr>
                          <a:cxnSpLocks/>
                          <a:stCxn id="810" idx="7"/>
                          <a:endCxn id="823" idx="4"/>
                        </p:cNvCxnSpPr>
                        <p:nvPr/>
                      </p:nvCxnSpPr>
                      <p:spPr>
                        <a:xfrm flipV="1">
                          <a:off x="9418379" y="3628089"/>
                          <a:ext cx="291223" cy="296699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2" name="Straight Connector 781">
                          <a:extLst>
                            <a:ext uri="{FF2B5EF4-FFF2-40B4-BE49-F238E27FC236}">
                              <a16:creationId xmlns:a16="http://schemas.microsoft.com/office/drawing/2014/main" id="{BA9359A7-807B-5E7A-1175-3418305BCFCD}"/>
                            </a:ext>
                          </a:extLst>
                        </p:cNvPr>
                        <p:cNvCxnSpPr>
                          <a:cxnSpLocks/>
                          <a:stCxn id="838" idx="0"/>
                        </p:cNvCxnSpPr>
                        <p:nvPr/>
                      </p:nvCxnSpPr>
                      <p:spPr>
                        <a:xfrm flipV="1">
                          <a:off x="7589563" y="2729496"/>
                          <a:ext cx="291140" cy="416066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3" name="Straight Connector 145">
                          <a:extLst>
                            <a:ext uri="{FF2B5EF4-FFF2-40B4-BE49-F238E27FC236}">
                              <a16:creationId xmlns:a16="http://schemas.microsoft.com/office/drawing/2014/main" id="{05886D74-4AF1-EEA4-1030-ADB5C301BF7C}"/>
                            </a:ext>
                          </a:extLst>
                        </p:cNvPr>
                        <p:cNvCxnSpPr>
                          <a:cxnSpLocks/>
                          <a:stCxn id="855" idx="0"/>
                          <a:endCxn id="838" idx="4"/>
                        </p:cNvCxnSpPr>
                        <p:nvPr/>
                      </p:nvCxnSpPr>
                      <p:spPr>
                        <a:xfrm rot="5400000" flipH="1" flipV="1">
                          <a:off x="6050801" y="3781060"/>
                          <a:ext cx="2046244" cy="1031280"/>
                        </a:xfrm>
                        <a:prstGeom prst="curvedConnector3">
                          <a:avLst>
                            <a:gd name="adj1" fmla="val 91894"/>
                          </a:avLst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4" name="Straight Connector 783">
                          <a:extLst>
                            <a:ext uri="{FF2B5EF4-FFF2-40B4-BE49-F238E27FC236}">
                              <a16:creationId xmlns:a16="http://schemas.microsoft.com/office/drawing/2014/main" id="{5DAEF71B-0D53-D450-EEA6-6A3EDC043E80}"/>
                            </a:ext>
                          </a:extLst>
                        </p:cNvPr>
                        <p:cNvCxnSpPr>
                          <a:cxnSpLocks/>
                          <a:stCxn id="839" idx="6"/>
                          <a:endCxn id="840" idx="2"/>
                        </p:cNvCxnSpPr>
                        <p:nvPr/>
                      </p:nvCxnSpPr>
                      <p:spPr>
                        <a:xfrm flipV="1">
                          <a:off x="7979374" y="2484502"/>
                          <a:ext cx="471084" cy="195186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5" name="Straight Connector 148">
                          <a:extLst>
                            <a:ext uri="{FF2B5EF4-FFF2-40B4-BE49-F238E27FC236}">
                              <a16:creationId xmlns:a16="http://schemas.microsoft.com/office/drawing/2014/main" id="{3D880DDC-CE87-20CE-9A26-488EBC90E938}"/>
                            </a:ext>
                          </a:extLst>
                        </p:cNvPr>
                        <p:cNvCxnSpPr>
                          <a:cxnSpLocks/>
                          <a:stCxn id="855" idx="7"/>
                          <a:endCxn id="804" idx="2"/>
                        </p:cNvCxnSpPr>
                        <p:nvPr/>
                      </p:nvCxnSpPr>
                      <p:spPr>
                        <a:xfrm rot="5400000" flipH="1" flipV="1">
                          <a:off x="6351728" y="4139097"/>
                          <a:ext cx="1451288" cy="947658"/>
                        </a:xfrm>
                        <a:prstGeom prst="curvedConnector2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6" name="Straight Connector 785">
                          <a:extLst>
                            <a:ext uri="{FF2B5EF4-FFF2-40B4-BE49-F238E27FC236}">
                              <a16:creationId xmlns:a16="http://schemas.microsoft.com/office/drawing/2014/main" id="{174061BD-2765-278F-2426-84AD60A5285A}"/>
                            </a:ext>
                          </a:extLst>
                        </p:cNvPr>
                        <p:cNvCxnSpPr>
                          <a:cxnSpLocks/>
                          <a:stCxn id="829" idx="7"/>
                          <a:endCxn id="812" idx="3"/>
                        </p:cNvCxnSpPr>
                        <p:nvPr/>
                      </p:nvCxnSpPr>
                      <p:spPr>
                        <a:xfrm flipV="1">
                          <a:off x="8018340" y="3209226"/>
                          <a:ext cx="496717" cy="259181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7" name="Straight Connector 786">
                          <a:extLst>
                            <a:ext uri="{FF2B5EF4-FFF2-40B4-BE49-F238E27FC236}">
                              <a16:creationId xmlns:a16="http://schemas.microsoft.com/office/drawing/2014/main" id="{ED47321B-2A3A-3429-60E2-B2F042054FA9}"/>
                            </a:ext>
                          </a:extLst>
                        </p:cNvPr>
                        <p:cNvCxnSpPr>
                          <a:cxnSpLocks/>
                          <a:stCxn id="830" idx="7"/>
                          <a:endCxn id="817" idx="3"/>
                        </p:cNvCxnSpPr>
                        <p:nvPr/>
                      </p:nvCxnSpPr>
                      <p:spPr>
                        <a:xfrm flipV="1">
                          <a:off x="8932739" y="2504903"/>
                          <a:ext cx="489535" cy="256847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8" name="Straight Connector 156">
                          <a:extLst>
                            <a:ext uri="{FF2B5EF4-FFF2-40B4-BE49-F238E27FC236}">
                              <a16:creationId xmlns:a16="http://schemas.microsoft.com/office/drawing/2014/main" id="{C63250EF-7551-7038-FDD4-7D478ADF44F0}"/>
                            </a:ext>
                          </a:extLst>
                        </p:cNvPr>
                        <p:cNvCxnSpPr>
                          <a:cxnSpLocks/>
                          <a:stCxn id="855" idx="7"/>
                        </p:cNvCxnSpPr>
                        <p:nvPr/>
                      </p:nvCxnSpPr>
                      <p:spPr>
                        <a:xfrm rot="5400000" flipH="1" flipV="1">
                          <a:off x="6746937" y="4548282"/>
                          <a:ext cx="646894" cy="933682"/>
                        </a:xfrm>
                        <a:prstGeom prst="curvedConnector2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9" name="Straight Connector 788">
                          <a:extLst>
                            <a:ext uri="{FF2B5EF4-FFF2-40B4-BE49-F238E27FC236}">
                              <a16:creationId xmlns:a16="http://schemas.microsoft.com/office/drawing/2014/main" id="{9809BD45-850B-8B6B-B9FE-9F7F97EB627B}"/>
                            </a:ext>
                          </a:extLst>
                        </p:cNvPr>
                        <p:cNvCxnSpPr>
                          <a:cxnSpLocks/>
                          <a:stCxn id="834" idx="0"/>
                        </p:cNvCxnSpPr>
                        <p:nvPr/>
                      </p:nvCxnSpPr>
                      <p:spPr>
                        <a:xfrm flipV="1">
                          <a:off x="9377737" y="4296704"/>
                          <a:ext cx="194721" cy="364657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0" name="Straight Connector 789">
                          <a:extLst>
                            <a:ext uri="{FF2B5EF4-FFF2-40B4-BE49-F238E27FC236}">
                              <a16:creationId xmlns:a16="http://schemas.microsoft.com/office/drawing/2014/main" id="{04F62C71-45A8-A992-4182-ABDA8F9645D5}"/>
                            </a:ext>
                          </a:extLst>
                        </p:cNvPr>
                        <p:cNvCxnSpPr>
                          <a:cxnSpLocks/>
                          <a:stCxn id="833" idx="6"/>
                        </p:cNvCxnSpPr>
                        <p:nvPr/>
                      </p:nvCxnSpPr>
                      <p:spPr>
                        <a:xfrm flipV="1">
                          <a:off x="8824532" y="4745316"/>
                          <a:ext cx="529307" cy="233699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1" name="Straight Connector 790">
                          <a:extLst>
                            <a:ext uri="{FF2B5EF4-FFF2-40B4-BE49-F238E27FC236}">
                              <a16:creationId xmlns:a16="http://schemas.microsoft.com/office/drawing/2014/main" id="{88B2FD1A-7ED8-4FC1-F79F-53B89DE20969}"/>
                            </a:ext>
                          </a:extLst>
                        </p:cNvPr>
                        <p:cNvCxnSpPr>
                          <a:cxnSpLocks/>
                          <a:stCxn id="835" idx="1"/>
                          <a:endCxn id="837" idx="2"/>
                        </p:cNvCxnSpPr>
                        <p:nvPr/>
                      </p:nvCxnSpPr>
                      <p:spPr>
                        <a:xfrm flipV="1">
                          <a:off x="9572554" y="4073007"/>
                          <a:ext cx="580352" cy="149926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2" name="Straight Connector 791">
                          <a:extLst>
                            <a:ext uri="{FF2B5EF4-FFF2-40B4-BE49-F238E27FC236}">
                              <a16:creationId xmlns:a16="http://schemas.microsoft.com/office/drawing/2014/main" id="{42F545D3-F022-4ABF-6FFE-121C0232971B}"/>
                            </a:ext>
                          </a:extLst>
                        </p:cNvPr>
                        <p:cNvCxnSpPr>
                          <a:cxnSpLocks/>
                          <a:endCxn id="803" idx="5"/>
                        </p:cNvCxnSpPr>
                        <p:nvPr/>
                      </p:nvCxnSpPr>
                      <p:spPr>
                        <a:xfrm flipH="1" flipV="1">
                          <a:off x="8472106" y="4733064"/>
                          <a:ext cx="260951" cy="23477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3" name="Straight Connector 792">
                          <a:extLst>
                            <a:ext uri="{FF2B5EF4-FFF2-40B4-BE49-F238E27FC236}">
                              <a16:creationId xmlns:a16="http://schemas.microsoft.com/office/drawing/2014/main" id="{160D5068-D86A-E036-1E57-65889BA466C6}"/>
                            </a:ext>
                          </a:extLst>
                        </p:cNvPr>
                        <p:cNvCxnSpPr>
                          <a:cxnSpLocks/>
                          <a:stCxn id="835" idx="1"/>
                        </p:cNvCxnSpPr>
                        <p:nvPr/>
                      </p:nvCxnSpPr>
                      <p:spPr>
                        <a:xfrm flipH="1" flipV="1">
                          <a:off x="9357768" y="4010988"/>
                          <a:ext cx="214786" cy="211945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4" name="Straight Connector 170">
                          <a:extLst>
                            <a:ext uri="{FF2B5EF4-FFF2-40B4-BE49-F238E27FC236}">
                              <a16:creationId xmlns:a16="http://schemas.microsoft.com/office/drawing/2014/main" id="{E0BEA91A-22A0-0770-9B99-68899C131949}"/>
                            </a:ext>
                          </a:extLst>
                        </p:cNvPr>
                        <p:cNvCxnSpPr>
                          <a:cxnSpLocks/>
                          <a:stCxn id="855" idx="6"/>
                        </p:cNvCxnSpPr>
                        <p:nvPr/>
                      </p:nvCxnSpPr>
                      <p:spPr>
                        <a:xfrm flipV="1">
                          <a:off x="6622291" y="5034307"/>
                          <a:ext cx="1228370" cy="349523"/>
                        </a:xfrm>
                        <a:prstGeom prst="curvedConnector3">
                          <a:avLst>
                            <a:gd name="adj1" fmla="val 98076"/>
                          </a:avLst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5" name="Straight Connector 794">
                          <a:extLst>
                            <a:ext uri="{FF2B5EF4-FFF2-40B4-BE49-F238E27FC236}">
                              <a16:creationId xmlns:a16="http://schemas.microsoft.com/office/drawing/2014/main" id="{F51188CF-8286-14BB-ABDD-35CBDE22BA1F}"/>
                            </a:ext>
                          </a:extLst>
                        </p:cNvPr>
                        <p:cNvCxnSpPr>
                          <a:cxnSpLocks/>
                          <a:stCxn id="829" idx="1"/>
                        </p:cNvCxnSpPr>
                        <p:nvPr/>
                      </p:nvCxnSpPr>
                      <p:spPr>
                        <a:xfrm flipH="1" flipV="1">
                          <a:off x="7612613" y="3217862"/>
                          <a:ext cx="315207" cy="250545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6" name="Straight Connector 178">
                          <a:extLst>
                            <a:ext uri="{FF2B5EF4-FFF2-40B4-BE49-F238E27FC236}">
                              <a16:creationId xmlns:a16="http://schemas.microsoft.com/office/drawing/2014/main" id="{6A0A87AF-4679-F8F7-39E2-EF66F13515E8}"/>
                            </a:ext>
                          </a:extLst>
                        </p:cNvPr>
                        <p:cNvCxnSpPr>
                          <a:cxnSpLocks/>
                          <a:stCxn id="855" idx="4"/>
                        </p:cNvCxnSpPr>
                        <p:nvPr/>
                      </p:nvCxnSpPr>
                      <p:spPr>
                        <a:xfrm rot="5400000" flipH="1" flipV="1">
                          <a:off x="5563107" y="3517910"/>
                          <a:ext cx="2925104" cy="934752"/>
                        </a:xfrm>
                        <a:prstGeom prst="curvedConnector3">
                          <a:avLst>
                            <a:gd name="adj1" fmla="val 98503"/>
                          </a:avLst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7" name="Straight Connector 796">
                          <a:extLst>
                            <a:ext uri="{FF2B5EF4-FFF2-40B4-BE49-F238E27FC236}">
                              <a16:creationId xmlns:a16="http://schemas.microsoft.com/office/drawing/2014/main" id="{629E4216-4B03-1D6F-7BA9-CB71DBD55E14}"/>
                            </a:ext>
                          </a:extLst>
                        </p:cNvPr>
                        <p:cNvCxnSpPr>
                          <a:cxnSpLocks/>
                          <a:stCxn id="845" idx="2"/>
                        </p:cNvCxnSpPr>
                        <p:nvPr/>
                      </p:nvCxnSpPr>
                      <p:spPr>
                        <a:xfrm flipH="1" flipV="1">
                          <a:off x="9313448" y="4746311"/>
                          <a:ext cx="351491" cy="232704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8" name="Straight Connector 797">
                          <a:extLst>
                            <a:ext uri="{FF2B5EF4-FFF2-40B4-BE49-F238E27FC236}">
                              <a16:creationId xmlns:a16="http://schemas.microsoft.com/office/drawing/2014/main" id="{5CCB05F6-653F-DA17-4E9B-FC72EB25E240}"/>
                            </a:ext>
                          </a:extLst>
                        </p:cNvPr>
                        <p:cNvCxnSpPr>
                          <a:cxnSpLocks/>
                          <a:stCxn id="845" idx="6"/>
                          <a:endCxn id="846" idx="3"/>
                        </p:cNvCxnSpPr>
                        <p:nvPr/>
                      </p:nvCxnSpPr>
                      <p:spPr>
                        <a:xfrm flipV="1">
                          <a:off x="9792955" y="4733064"/>
                          <a:ext cx="452328" cy="245951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9" name="Straight Connector 798">
                          <a:extLst>
                            <a:ext uri="{FF2B5EF4-FFF2-40B4-BE49-F238E27FC236}">
                              <a16:creationId xmlns:a16="http://schemas.microsoft.com/office/drawing/2014/main" id="{CEC0B82E-86A6-788F-EA78-DDC9C99D35D2}"/>
                            </a:ext>
                          </a:extLst>
                        </p:cNvPr>
                        <p:cNvCxnSpPr>
                          <a:cxnSpLocks/>
                          <a:stCxn id="854" idx="1"/>
                        </p:cNvCxnSpPr>
                        <p:nvPr/>
                      </p:nvCxnSpPr>
                      <p:spPr>
                        <a:xfrm flipH="1" flipV="1">
                          <a:off x="10346686" y="4727370"/>
                          <a:ext cx="213621" cy="206385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771" name="Straight Connector 770">
                      <a:extLst>
                        <a:ext uri="{FF2B5EF4-FFF2-40B4-BE49-F238E27FC236}">
                          <a16:creationId xmlns:a16="http://schemas.microsoft.com/office/drawing/2014/main" id="{B063B92D-8BFA-5216-577B-17A2C758CD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582679" y="2798932"/>
                      <a:ext cx="272475" cy="341959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68" name="Straight Connector 767">
                    <a:extLst>
                      <a:ext uri="{FF2B5EF4-FFF2-40B4-BE49-F238E27FC236}">
                        <a16:creationId xmlns:a16="http://schemas.microsoft.com/office/drawing/2014/main" id="{BCD49318-2375-1EE7-7571-119C6223D1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343179" y="2904519"/>
                    <a:ext cx="304915" cy="355646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>
                    <a:extLst>
                      <a:ext uri="{FF2B5EF4-FFF2-40B4-BE49-F238E27FC236}">
                        <a16:creationId xmlns:a16="http://schemas.microsoft.com/office/drawing/2014/main" id="{13898EB2-3DF0-C5B9-BF03-1FF7487123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354551" y="4386053"/>
                    <a:ext cx="101327" cy="301751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6" name="Straight Connector 765">
                  <a:extLst>
                    <a:ext uri="{FF2B5EF4-FFF2-40B4-BE49-F238E27FC236}">
                      <a16:creationId xmlns:a16="http://schemas.microsoft.com/office/drawing/2014/main" id="{D7E40C4C-A8DA-E443-8A39-C5FF507583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11587" y="2554198"/>
                  <a:ext cx="491289" cy="193434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316CF885-0846-4BAB-1D2D-F39D0AEE96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99132" y="3592381"/>
                <a:ext cx="280543" cy="403265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7" name="TextBox 936">
                <a:extLst>
                  <a:ext uri="{FF2B5EF4-FFF2-40B4-BE49-F238E27FC236}">
                    <a16:creationId xmlns:a16="http://schemas.microsoft.com/office/drawing/2014/main" id="{DB32D185-5D47-2A21-025F-4E2A403A4654}"/>
                  </a:ext>
                </a:extLst>
              </p:cNvPr>
              <p:cNvSpPr txBox="1"/>
              <p:nvPr/>
            </p:nvSpPr>
            <p:spPr>
              <a:xfrm>
                <a:off x="8471723" y="5141066"/>
                <a:ext cx="3759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7" name="TextBox 936">
                <a:extLst>
                  <a:ext uri="{FF2B5EF4-FFF2-40B4-BE49-F238E27FC236}">
                    <a16:creationId xmlns:a16="http://schemas.microsoft.com/office/drawing/2014/main" id="{DB32D185-5D47-2A21-025F-4E2A403A4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723" y="5141066"/>
                <a:ext cx="375920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02680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4F33C-EEE9-6E97-17D4-BB7037DA8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C517BC-5F08-E333-8012-AE830F1CC4BF}"/>
              </a:ext>
            </a:extLst>
          </p:cNvPr>
          <p:cNvSpPr/>
          <p:nvPr/>
        </p:nvSpPr>
        <p:spPr>
          <a:xfrm>
            <a:off x="1282615" y="3159486"/>
            <a:ext cx="5253197" cy="32525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20EADF-15CA-55DC-EBF6-89E881AE76B2}"/>
              </a:ext>
            </a:extLst>
          </p:cNvPr>
          <p:cNvSpPr/>
          <p:nvPr/>
        </p:nvSpPr>
        <p:spPr>
          <a:xfrm>
            <a:off x="1282616" y="4449261"/>
            <a:ext cx="3436671" cy="32525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3D033-CC7B-D3BF-8665-082A9606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C7E780A5-58C4-725F-A5AE-A644ED047E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387" y="1847851"/>
                <a:ext cx="7070997" cy="458363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Input: BFS tree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spanning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 algn="just">
                  <a:buNone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Reduce weights from vertices to faces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lvl="1" algn="just"/>
                <a:r>
                  <a:rPr lang="en-US" sz="2000" dirty="0"/>
                  <a:t>balanced cut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balanced </a:t>
                </a:r>
                <a:r>
                  <a:rPr lang="en-US" sz="2000" dirty="0" err="1"/>
                  <a:t>sep</a:t>
                </a:r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ar-SA" sz="2000" dirty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Find weight of all subtrees (subtree sums)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Find balanced cut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lvl="1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of constant degree </a:t>
                </a:r>
                <a:endParaRPr lang="ar-SA" sz="2000" dirty="0"/>
              </a:p>
              <a:p>
                <a:pPr marL="457200" indent="-457200" algn="just">
                  <a:buFont typeface="+mj-lt"/>
                  <a:buAutoNum type="arabicPeriod"/>
                </a:pPr>
                <a:endParaRPr lang="en-US" sz="2400" dirty="0"/>
              </a:p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Output: dual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cycle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(separator)</a:t>
                </a:r>
              </a:p>
              <a:p>
                <a:pPr marL="0" indent="0" algn="just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C7E780A5-58C4-725F-A5AE-A644ED047E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387" y="1847851"/>
                <a:ext cx="7070997" cy="4583633"/>
              </a:xfrm>
              <a:blipFill>
                <a:blip r:embed="rId4"/>
                <a:stretch>
                  <a:fillRect l="-1552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8" name="Group 737">
            <a:extLst>
              <a:ext uri="{FF2B5EF4-FFF2-40B4-BE49-F238E27FC236}">
                <a16:creationId xmlns:a16="http://schemas.microsoft.com/office/drawing/2014/main" id="{5F982E8E-E272-6300-55F5-FAA32092089C}"/>
              </a:ext>
            </a:extLst>
          </p:cNvPr>
          <p:cNvGrpSpPr/>
          <p:nvPr/>
        </p:nvGrpSpPr>
        <p:grpSpPr>
          <a:xfrm>
            <a:off x="7749270" y="2168900"/>
            <a:ext cx="3785616" cy="3054096"/>
            <a:chOff x="7749270" y="2168900"/>
            <a:chExt cx="3785616" cy="3054096"/>
          </a:xfrm>
        </p:grpSpPr>
        <p:cxnSp>
          <p:nvCxnSpPr>
            <p:cNvPr id="339" name="Connector 70">
              <a:extLst>
                <a:ext uri="{FF2B5EF4-FFF2-40B4-BE49-F238E27FC236}">
                  <a16:creationId xmlns:a16="http://schemas.microsoft.com/office/drawing/2014/main" id="{AC259830-493E-E962-86DD-FBA4162210A0}"/>
                </a:ext>
              </a:extLst>
            </p:cNvPr>
            <p:cNvCxnSpPr/>
            <p:nvPr/>
          </p:nvCxnSpPr>
          <p:spPr>
            <a:xfrm>
              <a:off x="7818392" y="5176376"/>
              <a:ext cx="914400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737" name="Group 736">
              <a:extLst>
                <a:ext uri="{FF2B5EF4-FFF2-40B4-BE49-F238E27FC236}">
                  <a16:creationId xmlns:a16="http://schemas.microsoft.com/office/drawing/2014/main" id="{F80105CA-660B-0D1E-11B0-C5441BC4464B}"/>
                </a:ext>
              </a:extLst>
            </p:cNvPr>
            <p:cNvGrpSpPr/>
            <p:nvPr/>
          </p:nvGrpSpPr>
          <p:grpSpPr>
            <a:xfrm>
              <a:off x="7749270" y="2168900"/>
              <a:ext cx="3785616" cy="3054096"/>
              <a:chOff x="7749270" y="2168900"/>
              <a:chExt cx="3785616" cy="3054096"/>
            </a:xfrm>
          </p:grpSpPr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59DEC071-69CB-D666-1F43-F16D40AEE7A3}"/>
                  </a:ext>
                </a:extLst>
              </p:cNvPr>
              <p:cNvGrpSpPr/>
              <p:nvPr/>
            </p:nvGrpSpPr>
            <p:grpSpPr>
              <a:xfrm>
                <a:off x="7816075" y="2236894"/>
                <a:ext cx="3657600" cy="2926080"/>
                <a:chOff x="7195563" y="2280048"/>
                <a:chExt cx="3657600" cy="2926080"/>
              </a:xfrm>
            </p:grpSpPr>
            <p:cxnSp>
              <p:nvCxnSpPr>
                <p:cNvPr id="341" name="Connector 2">
                  <a:extLst>
                    <a:ext uri="{FF2B5EF4-FFF2-40B4-BE49-F238E27FC236}">
                      <a16:creationId xmlns:a16="http://schemas.microsoft.com/office/drawing/2014/main" id="{066A2120-75D1-5AFC-D9A0-B36711D202B6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Connector 5">
                  <a:extLst>
                    <a:ext uri="{FF2B5EF4-FFF2-40B4-BE49-F238E27FC236}">
                      <a16:creationId xmlns:a16="http://schemas.microsoft.com/office/drawing/2014/main" id="{99AFB4BB-5395-5266-7015-D4FCC0807697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Connector 8">
                  <a:extLst>
                    <a:ext uri="{FF2B5EF4-FFF2-40B4-BE49-F238E27FC236}">
                      <a16:creationId xmlns:a16="http://schemas.microsoft.com/office/drawing/2014/main" id="{0824A97E-BB48-68EC-8C49-BAB036D636CE}"/>
                    </a:ext>
                  </a:extLst>
                </p:cNvPr>
                <p:cNvCxnSpPr/>
                <p:nvPr/>
              </p:nvCxnSpPr>
              <p:spPr>
                <a:xfrm flipH="1">
                  <a:off x="7195563" y="2280048"/>
                  <a:ext cx="91440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Connector 9">
                  <a:extLst>
                    <a:ext uri="{FF2B5EF4-FFF2-40B4-BE49-F238E27FC236}">
                      <a16:creationId xmlns:a16="http://schemas.microsoft.com/office/drawing/2014/main" id="{40309EE6-4A27-42AB-F5A9-64FF6A9DD6F4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Connector 12">
                  <a:extLst>
                    <a:ext uri="{FF2B5EF4-FFF2-40B4-BE49-F238E27FC236}">
                      <a16:creationId xmlns:a16="http://schemas.microsoft.com/office/drawing/2014/main" id="{A35AA32A-25BB-CA2F-2C60-0103C6A7BB3D}"/>
                    </a:ext>
                  </a:extLst>
                </p:cNvPr>
                <p:cNvCxnSpPr/>
                <p:nvPr/>
              </p:nvCxnSpPr>
              <p:spPr>
                <a:xfrm flipH="1">
                  <a:off x="8109963" y="2280048"/>
                  <a:ext cx="91440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Connector 13">
                  <a:extLst>
                    <a:ext uri="{FF2B5EF4-FFF2-40B4-BE49-F238E27FC236}">
                      <a16:creationId xmlns:a16="http://schemas.microsoft.com/office/drawing/2014/main" id="{1F3FEBEB-6459-8A17-7F5C-A2707249199A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Connector 16">
                  <a:extLst>
                    <a:ext uri="{FF2B5EF4-FFF2-40B4-BE49-F238E27FC236}">
                      <a16:creationId xmlns:a16="http://schemas.microsoft.com/office/drawing/2014/main" id="{6A6AC022-2FB7-3D5A-2531-3C62B07C17A5}"/>
                    </a:ext>
                  </a:extLst>
                </p:cNvPr>
                <p:cNvCxnSpPr/>
                <p:nvPr/>
              </p:nvCxnSpPr>
              <p:spPr>
                <a:xfrm flipH="1">
                  <a:off x="9024363" y="2280048"/>
                  <a:ext cx="91440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Connector 17">
                  <a:extLst>
                    <a:ext uri="{FF2B5EF4-FFF2-40B4-BE49-F238E27FC236}">
                      <a16:creationId xmlns:a16="http://schemas.microsoft.com/office/drawing/2014/main" id="{6841C418-0B94-8503-FA69-14247EB8D290}"/>
                    </a:ext>
                  </a:extLst>
                </p:cNvPr>
                <p:cNvCxnSpPr/>
                <p:nvPr/>
              </p:nvCxnSpPr>
              <p:spPr>
                <a:xfrm>
                  <a:off x="10853163" y="228004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Connector 18">
                  <a:extLst>
                    <a:ext uri="{FF2B5EF4-FFF2-40B4-BE49-F238E27FC236}">
                      <a16:creationId xmlns:a16="http://schemas.microsoft.com/office/drawing/2014/main" id="{E56A36E4-61D8-4FA7-60B2-529F6740286F}"/>
                    </a:ext>
                  </a:extLst>
                </p:cNvPr>
                <p:cNvCxnSpPr/>
                <p:nvPr/>
              </p:nvCxnSpPr>
              <p:spPr>
                <a:xfrm flipH="1">
                  <a:off x="9938763" y="2280048"/>
                  <a:ext cx="91440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Connector 33">
                  <a:extLst>
                    <a:ext uri="{FF2B5EF4-FFF2-40B4-BE49-F238E27FC236}">
                      <a16:creationId xmlns:a16="http://schemas.microsoft.com/office/drawing/2014/main" id="{AA80B688-D44E-34F2-BCF2-C82A7802A2AF}"/>
                    </a:ext>
                  </a:extLst>
                </p:cNvPr>
                <p:cNvCxnSpPr/>
                <p:nvPr/>
              </p:nvCxnSpPr>
              <p:spPr>
                <a:xfrm flipH="1">
                  <a:off x="9024363" y="3011568"/>
                  <a:ext cx="91440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Connector 34">
                  <a:extLst>
                    <a:ext uri="{FF2B5EF4-FFF2-40B4-BE49-F238E27FC236}">
                      <a16:creationId xmlns:a16="http://schemas.microsoft.com/office/drawing/2014/main" id="{393094A5-8358-0DDC-8966-A673FF6ED932}"/>
                    </a:ext>
                  </a:extLst>
                </p:cNvPr>
                <p:cNvCxnSpPr/>
                <p:nvPr/>
              </p:nvCxnSpPr>
              <p:spPr>
                <a:xfrm>
                  <a:off x="10853163" y="301156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Connector 35">
                  <a:extLst>
                    <a:ext uri="{FF2B5EF4-FFF2-40B4-BE49-F238E27FC236}">
                      <a16:creationId xmlns:a16="http://schemas.microsoft.com/office/drawing/2014/main" id="{4A2964A6-253A-47C2-CD0A-93F41F8B10FE}"/>
                    </a:ext>
                  </a:extLst>
                </p:cNvPr>
                <p:cNvCxnSpPr/>
                <p:nvPr/>
              </p:nvCxnSpPr>
              <p:spPr>
                <a:xfrm flipH="1">
                  <a:off x="9938763" y="3011568"/>
                  <a:ext cx="91440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Connector 44">
                  <a:extLst>
                    <a:ext uri="{FF2B5EF4-FFF2-40B4-BE49-F238E27FC236}">
                      <a16:creationId xmlns:a16="http://schemas.microsoft.com/office/drawing/2014/main" id="{A9E37876-C178-B282-8ECE-5C9EC3F4F5AE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Connector 46">
                  <a:extLst>
                    <a:ext uri="{FF2B5EF4-FFF2-40B4-BE49-F238E27FC236}">
                      <a16:creationId xmlns:a16="http://schemas.microsoft.com/office/drawing/2014/main" id="{9AD2708F-B96C-4E33-7F39-27A945AEA439}"/>
                    </a:ext>
                  </a:extLst>
                </p:cNvPr>
                <p:cNvCxnSpPr/>
                <p:nvPr/>
              </p:nvCxnSpPr>
              <p:spPr>
                <a:xfrm flipH="1">
                  <a:off x="8109963" y="3743088"/>
                  <a:ext cx="91440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Connector 51">
                  <a:extLst>
                    <a:ext uri="{FF2B5EF4-FFF2-40B4-BE49-F238E27FC236}">
                      <a16:creationId xmlns:a16="http://schemas.microsoft.com/office/drawing/2014/main" id="{EA326901-8B8D-CB80-C7BE-C54086275855}"/>
                    </a:ext>
                  </a:extLst>
                </p:cNvPr>
                <p:cNvCxnSpPr/>
                <p:nvPr/>
              </p:nvCxnSpPr>
              <p:spPr>
                <a:xfrm>
                  <a:off x="10853163" y="374308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Connector 52">
                  <a:extLst>
                    <a:ext uri="{FF2B5EF4-FFF2-40B4-BE49-F238E27FC236}">
                      <a16:creationId xmlns:a16="http://schemas.microsoft.com/office/drawing/2014/main" id="{117B4355-1D21-806C-33E5-07220B3065A8}"/>
                    </a:ext>
                  </a:extLst>
                </p:cNvPr>
                <p:cNvCxnSpPr/>
                <p:nvPr/>
              </p:nvCxnSpPr>
              <p:spPr>
                <a:xfrm flipH="1">
                  <a:off x="9938763" y="3743088"/>
                  <a:ext cx="91440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Connector 68">
                  <a:extLst>
                    <a:ext uri="{FF2B5EF4-FFF2-40B4-BE49-F238E27FC236}">
                      <a16:creationId xmlns:a16="http://schemas.microsoft.com/office/drawing/2014/main" id="{C6E46373-E33A-BB2F-1BF9-06FE7EAAB4DC}"/>
                    </a:ext>
                  </a:extLst>
                </p:cNvPr>
                <p:cNvCxnSpPr/>
                <p:nvPr/>
              </p:nvCxnSpPr>
              <p:spPr>
                <a:xfrm>
                  <a:off x="10853163" y="447460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Connector 71">
                  <a:extLst>
                    <a:ext uri="{FF2B5EF4-FFF2-40B4-BE49-F238E27FC236}">
                      <a16:creationId xmlns:a16="http://schemas.microsoft.com/office/drawing/2014/main" id="{02C7967D-9FBF-3DC0-95F3-A20E0E5E94A5}"/>
                    </a:ext>
                  </a:extLst>
                </p:cNvPr>
                <p:cNvCxnSpPr/>
                <p:nvPr/>
              </p:nvCxnSpPr>
              <p:spPr>
                <a:xfrm>
                  <a:off x="8109963" y="520612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Connector 72">
                  <a:extLst>
                    <a:ext uri="{FF2B5EF4-FFF2-40B4-BE49-F238E27FC236}">
                      <a16:creationId xmlns:a16="http://schemas.microsoft.com/office/drawing/2014/main" id="{ECD1B233-C0A8-74BA-705F-57ABA4C5162E}"/>
                    </a:ext>
                  </a:extLst>
                </p:cNvPr>
                <p:cNvCxnSpPr/>
                <p:nvPr/>
              </p:nvCxnSpPr>
              <p:spPr>
                <a:xfrm>
                  <a:off x="9024363" y="520612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Connector 73">
                  <a:extLst>
                    <a:ext uri="{FF2B5EF4-FFF2-40B4-BE49-F238E27FC236}">
                      <a16:creationId xmlns:a16="http://schemas.microsoft.com/office/drawing/2014/main" id="{79CE8CA9-04E4-8405-CDF0-9713455FCC78}"/>
                    </a:ext>
                  </a:extLst>
                </p:cNvPr>
                <p:cNvCxnSpPr/>
                <p:nvPr/>
              </p:nvCxnSpPr>
              <p:spPr>
                <a:xfrm>
                  <a:off x="9938763" y="520612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C4C7FC18-F66D-273E-4192-349925A64090}"/>
                  </a:ext>
                </a:extLst>
              </p:cNvPr>
              <p:cNvGrpSpPr/>
              <p:nvPr/>
            </p:nvGrpSpPr>
            <p:grpSpPr>
              <a:xfrm>
                <a:off x="7749270" y="2168900"/>
                <a:ext cx="3785616" cy="3054096"/>
                <a:chOff x="7131555" y="2216040"/>
                <a:chExt cx="3785616" cy="3054096"/>
              </a:xfrm>
            </p:grpSpPr>
            <p:cxnSp>
              <p:nvCxnSpPr>
                <p:cNvPr id="362" name="Connector 3">
                  <a:extLst>
                    <a:ext uri="{FF2B5EF4-FFF2-40B4-BE49-F238E27FC236}">
                      <a16:creationId xmlns:a16="http://schemas.microsoft.com/office/drawing/2014/main" id="{4D6CA55F-6E41-F7E4-D320-58BA9F7CCB4B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Connector 6">
                  <a:extLst>
                    <a:ext uri="{FF2B5EF4-FFF2-40B4-BE49-F238E27FC236}">
                      <a16:creationId xmlns:a16="http://schemas.microsoft.com/office/drawing/2014/main" id="{54FB59B9-EF66-1986-83E5-A68B5B5F9357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Connector 10">
                  <a:extLst>
                    <a:ext uri="{FF2B5EF4-FFF2-40B4-BE49-F238E27FC236}">
                      <a16:creationId xmlns:a16="http://schemas.microsoft.com/office/drawing/2014/main" id="{C05BEE50-4CDC-8A7A-3149-B3B32DAC6350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Connector 14">
                  <a:extLst>
                    <a:ext uri="{FF2B5EF4-FFF2-40B4-BE49-F238E27FC236}">
                      <a16:creationId xmlns:a16="http://schemas.microsoft.com/office/drawing/2014/main" id="{0E4615B9-CE6F-44D7-FC7B-6EBEC2D267F2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Connector 19">
                  <a:extLst>
                    <a:ext uri="{FF2B5EF4-FFF2-40B4-BE49-F238E27FC236}">
                      <a16:creationId xmlns:a16="http://schemas.microsoft.com/office/drawing/2014/main" id="{3EE14920-7BEC-6EAC-4A72-A31A4DD614B9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Connector 20">
                  <a:extLst>
                    <a:ext uri="{FF2B5EF4-FFF2-40B4-BE49-F238E27FC236}">
                      <a16:creationId xmlns:a16="http://schemas.microsoft.com/office/drawing/2014/main" id="{2A5F2D76-3A11-B6EA-4167-9BCDA3EFC92B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Connector 22">
                  <a:extLst>
                    <a:ext uri="{FF2B5EF4-FFF2-40B4-BE49-F238E27FC236}">
                      <a16:creationId xmlns:a16="http://schemas.microsoft.com/office/drawing/2014/main" id="{FC513EDD-BFE0-14BB-B437-A58FAC7CB0E4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Connector 23">
                  <a:extLst>
                    <a:ext uri="{FF2B5EF4-FFF2-40B4-BE49-F238E27FC236}">
                      <a16:creationId xmlns:a16="http://schemas.microsoft.com/office/drawing/2014/main" id="{A9BD291E-FA0D-BA9D-FEE0-2EE90215E97E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Connector 25">
                  <a:extLst>
                    <a:ext uri="{FF2B5EF4-FFF2-40B4-BE49-F238E27FC236}">
                      <a16:creationId xmlns:a16="http://schemas.microsoft.com/office/drawing/2014/main" id="{FE8B6AC9-0383-4F32-89CE-8EC3A7AA58E2}"/>
                    </a:ext>
                  </a:extLst>
                </p:cNvPr>
                <p:cNvCxnSpPr/>
                <p:nvPr/>
              </p:nvCxnSpPr>
              <p:spPr>
                <a:xfrm flipH="1">
                  <a:off x="7195563" y="3011568"/>
                  <a:ext cx="91440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Connector 26">
                  <a:extLst>
                    <a:ext uri="{FF2B5EF4-FFF2-40B4-BE49-F238E27FC236}">
                      <a16:creationId xmlns:a16="http://schemas.microsoft.com/office/drawing/2014/main" id="{CFE8CF10-79E8-729F-3C70-E06FC53AD7A0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Connector 27">
                  <a:extLst>
                    <a:ext uri="{FF2B5EF4-FFF2-40B4-BE49-F238E27FC236}">
                      <a16:creationId xmlns:a16="http://schemas.microsoft.com/office/drawing/2014/main" id="{F838EE63-0572-9414-236E-40B9E65730E1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Connector 29">
                  <a:extLst>
                    <a:ext uri="{FF2B5EF4-FFF2-40B4-BE49-F238E27FC236}">
                      <a16:creationId xmlns:a16="http://schemas.microsoft.com/office/drawing/2014/main" id="{57D34BA4-04D5-A656-55D0-92A6B5C85E51}"/>
                    </a:ext>
                  </a:extLst>
                </p:cNvPr>
                <p:cNvCxnSpPr/>
                <p:nvPr/>
              </p:nvCxnSpPr>
              <p:spPr>
                <a:xfrm flipH="1">
                  <a:off x="8109963" y="3011568"/>
                  <a:ext cx="91440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Connector 30">
                  <a:extLst>
                    <a:ext uri="{FF2B5EF4-FFF2-40B4-BE49-F238E27FC236}">
                      <a16:creationId xmlns:a16="http://schemas.microsoft.com/office/drawing/2014/main" id="{77DD7BC3-405C-060B-6C67-7ABA6F3BEF04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Connector 31">
                  <a:extLst>
                    <a:ext uri="{FF2B5EF4-FFF2-40B4-BE49-F238E27FC236}">
                      <a16:creationId xmlns:a16="http://schemas.microsoft.com/office/drawing/2014/main" id="{08A207AC-7074-074C-9273-40C6E6D79981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Connector 37">
                  <a:extLst>
                    <a:ext uri="{FF2B5EF4-FFF2-40B4-BE49-F238E27FC236}">
                      <a16:creationId xmlns:a16="http://schemas.microsoft.com/office/drawing/2014/main" id="{BE10E4AC-F566-E016-EB8B-A59FBDDB690D}"/>
                    </a:ext>
                  </a:extLst>
                </p:cNvPr>
                <p:cNvCxnSpPr/>
                <p:nvPr/>
              </p:nvCxnSpPr>
              <p:spPr>
                <a:xfrm>
                  <a:off x="7195563" y="374308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Connector 43">
                  <a:extLst>
                    <a:ext uri="{FF2B5EF4-FFF2-40B4-BE49-F238E27FC236}">
                      <a16:creationId xmlns:a16="http://schemas.microsoft.com/office/drawing/2014/main" id="{A8BFF341-549D-44EE-EB1C-E14A449A0E47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Connector 47">
                  <a:extLst>
                    <a:ext uri="{FF2B5EF4-FFF2-40B4-BE49-F238E27FC236}">
                      <a16:creationId xmlns:a16="http://schemas.microsoft.com/office/drawing/2014/main" id="{0062B572-A893-FF57-9F27-DB5315BA82A1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Connector 48">
                  <a:extLst>
                    <a:ext uri="{FF2B5EF4-FFF2-40B4-BE49-F238E27FC236}">
                      <a16:creationId xmlns:a16="http://schemas.microsoft.com/office/drawing/2014/main" id="{BBE9AE03-30EA-7BD3-AB1D-C0EE0641804B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Connector 50">
                  <a:extLst>
                    <a:ext uri="{FF2B5EF4-FFF2-40B4-BE49-F238E27FC236}">
                      <a16:creationId xmlns:a16="http://schemas.microsoft.com/office/drawing/2014/main" id="{78BBB872-1A02-7ACD-3017-53434138E566}"/>
                    </a:ext>
                  </a:extLst>
                </p:cNvPr>
                <p:cNvCxnSpPr/>
                <p:nvPr/>
              </p:nvCxnSpPr>
              <p:spPr>
                <a:xfrm flipH="1">
                  <a:off x="9024363" y="3743088"/>
                  <a:ext cx="91440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Connector 54">
                  <a:extLst>
                    <a:ext uri="{FF2B5EF4-FFF2-40B4-BE49-F238E27FC236}">
                      <a16:creationId xmlns:a16="http://schemas.microsoft.com/office/drawing/2014/main" id="{E39C12DF-372A-C9B2-0A79-B41B320BFFDF}"/>
                    </a:ext>
                  </a:extLst>
                </p:cNvPr>
                <p:cNvCxnSpPr/>
                <p:nvPr/>
              </p:nvCxnSpPr>
              <p:spPr>
                <a:xfrm>
                  <a:off x="7195563" y="447460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Connector 56">
                  <a:extLst>
                    <a:ext uri="{FF2B5EF4-FFF2-40B4-BE49-F238E27FC236}">
                      <a16:creationId xmlns:a16="http://schemas.microsoft.com/office/drawing/2014/main" id="{47657D5D-F799-C778-B6D1-A429DC72355A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Connector 57">
                  <a:extLst>
                    <a:ext uri="{FF2B5EF4-FFF2-40B4-BE49-F238E27FC236}">
                      <a16:creationId xmlns:a16="http://schemas.microsoft.com/office/drawing/2014/main" id="{733235A1-0991-145E-F006-F8C48E007250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Connector 60">
                  <a:extLst>
                    <a:ext uri="{FF2B5EF4-FFF2-40B4-BE49-F238E27FC236}">
                      <a16:creationId xmlns:a16="http://schemas.microsoft.com/office/drawing/2014/main" id="{25EEF7EC-00B2-20B4-5CA3-298355A8A7D6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Connector 61">
                  <a:extLst>
                    <a:ext uri="{FF2B5EF4-FFF2-40B4-BE49-F238E27FC236}">
                      <a16:creationId xmlns:a16="http://schemas.microsoft.com/office/drawing/2014/main" id="{41E6D7B2-0A4A-A1D6-821F-074B766C61CD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Connector 63">
                  <a:extLst>
                    <a:ext uri="{FF2B5EF4-FFF2-40B4-BE49-F238E27FC236}">
                      <a16:creationId xmlns:a16="http://schemas.microsoft.com/office/drawing/2014/main" id="{C0B06EFA-6C21-0911-9DAF-B73C2B8DB7F7}"/>
                    </a:ext>
                  </a:extLst>
                </p:cNvPr>
                <p:cNvCxnSpPr/>
                <p:nvPr/>
              </p:nvCxnSpPr>
              <p:spPr>
                <a:xfrm flipH="1">
                  <a:off x="8109963" y="4474608"/>
                  <a:ext cx="91440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Connector 64">
                  <a:extLst>
                    <a:ext uri="{FF2B5EF4-FFF2-40B4-BE49-F238E27FC236}">
                      <a16:creationId xmlns:a16="http://schemas.microsoft.com/office/drawing/2014/main" id="{7EB36690-A48B-34A5-15B2-EBAC9AD2225D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914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Connector 65">
                  <a:extLst>
                    <a:ext uri="{FF2B5EF4-FFF2-40B4-BE49-F238E27FC236}">
                      <a16:creationId xmlns:a16="http://schemas.microsoft.com/office/drawing/2014/main" id="{D969773B-4D57-1CC7-E51A-3D88832EDC75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Connector 67">
                  <a:extLst>
                    <a:ext uri="{FF2B5EF4-FFF2-40B4-BE49-F238E27FC236}">
                      <a16:creationId xmlns:a16="http://schemas.microsoft.com/office/drawing/2014/main" id="{6FE51E1C-D193-7001-6000-83EEA9844AAE}"/>
                    </a:ext>
                  </a:extLst>
                </p:cNvPr>
                <p:cNvCxnSpPr/>
                <p:nvPr/>
              </p:nvCxnSpPr>
              <p:spPr>
                <a:xfrm flipH="1">
                  <a:off x="9024363" y="4474608"/>
                  <a:ext cx="91440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Connector 69">
                  <a:extLst>
                    <a:ext uri="{FF2B5EF4-FFF2-40B4-BE49-F238E27FC236}">
                      <a16:creationId xmlns:a16="http://schemas.microsoft.com/office/drawing/2014/main" id="{9EAA5678-2600-43C0-1705-DD1832EADE7E}"/>
                    </a:ext>
                  </a:extLst>
                </p:cNvPr>
                <p:cNvCxnSpPr/>
                <p:nvPr/>
              </p:nvCxnSpPr>
              <p:spPr>
                <a:xfrm flipH="1">
                  <a:off x="9938763" y="4474608"/>
                  <a:ext cx="914400" cy="731520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D15CC43D-6A3D-5608-EA49-A56E5724B809}"/>
                    </a:ext>
                  </a:extLst>
                </p:cNvPr>
                <p:cNvSpPr/>
                <p:nvPr/>
              </p:nvSpPr>
              <p:spPr>
                <a:xfrm>
                  <a:off x="71315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7E49CA43-7DF7-6994-B1C6-E86DD4C4F0C8}"/>
                    </a:ext>
                  </a:extLst>
                </p:cNvPr>
                <p:cNvSpPr/>
                <p:nvPr/>
              </p:nvSpPr>
              <p:spPr>
                <a:xfrm>
                  <a:off x="80459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78A09F8C-41D8-D3DC-9718-2AF8726A6AD0}"/>
                    </a:ext>
                  </a:extLst>
                </p:cNvPr>
                <p:cNvSpPr/>
                <p:nvPr/>
              </p:nvSpPr>
              <p:spPr>
                <a:xfrm>
                  <a:off x="89603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6DBBDC77-0577-B37D-385D-E7F1097E20BC}"/>
                    </a:ext>
                  </a:extLst>
                </p:cNvPr>
                <p:cNvSpPr/>
                <p:nvPr/>
              </p:nvSpPr>
              <p:spPr>
                <a:xfrm>
                  <a:off x="98747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274ADF22-6ACF-9B0D-0CEF-96D5033F4EBC}"/>
                    </a:ext>
                  </a:extLst>
                </p:cNvPr>
                <p:cNvSpPr/>
                <p:nvPr/>
              </p:nvSpPr>
              <p:spPr>
                <a:xfrm>
                  <a:off x="107891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3" name="Oval 602">
                  <a:extLst>
                    <a:ext uri="{FF2B5EF4-FFF2-40B4-BE49-F238E27FC236}">
                      <a16:creationId xmlns:a16="http://schemas.microsoft.com/office/drawing/2014/main" id="{49B67A4A-72A6-BF70-33D8-EA1CA3EE1BA0}"/>
                    </a:ext>
                  </a:extLst>
                </p:cNvPr>
                <p:cNvSpPr/>
                <p:nvPr/>
              </p:nvSpPr>
              <p:spPr>
                <a:xfrm>
                  <a:off x="71315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4" name="Oval 603">
                  <a:extLst>
                    <a:ext uri="{FF2B5EF4-FFF2-40B4-BE49-F238E27FC236}">
                      <a16:creationId xmlns:a16="http://schemas.microsoft.com/office/drawing/2014/main" id="{7D5A1776-7E81-916B-E7A6-396B2592168C}"/>
                    </a:ext>
                  </a:extLst>
                </p:cNvPr>
                <p:cNvSpPr/>
                <p:nvPr/>
              </p:nvSpPr>
              <p:spPr>
                <a:xfrm>
                  <a:off x="80459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E4981D2A-6E28-718B-9638-472DDD5DE1AB}"/>
                    </a:ext>
                  </a:extLst>
                </p:cNvPr>
                <p:cNvSpPr/>
                <p:nvPr/>
              </p:nvSpPr>
              <p:spPr>
                <a:xfrm>
                  <a:off x="89603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6" name="Oval 605">
                  <a:extLst>
                    <a:ext uri="{FF2B5EF4-FFF2-40B4-BE49-F238E27FC236}">
                      <a16:creationId xmlns:a16="http://schemas.microsoft.com/office/drawing/2014/main" id="{E08730EE-A6DC-16E2-E4E3-26D88AB9C22C}"/>
                    </a:ext>
                  </a:extLst>
                </p:cNvPr>
                <p:cNvSpPr/>
                <p:nvPr/>
              </p:nvSpPr>
              <p:spPr>
                <a:xfrm>
                  <a:off x="98747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id="{4EFBA664-65A5-CBEA-3F43-0E8B68CA9674}"/>
                    </a:ext>
                  </a:extLst>
                </p:cNvPr>
                <p:cNvSpPr/>
                <p:nvPr/>
              </p:nvSpPr>
              <p:spPr>
                <a:xfrm>
                  <a:off x="107891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8" name="Oval 607">
                  <a:extLst>
                    <a:ext uri="{FF2B5EF4-FFF2-40B4-BE49-F238E27FC236}">
                      <a16:creationId xmlns:a16="http://schemas.microsoft.com/office/drawing/2014/main" id="{18851069-2455-0B83-BE7E-E4AD6F10BDF1}"/>
                    </a:ext>
                  </a:extLst>
                </p:cNvPr>
                <p:cNvSpPr/>
                <p:nvPr/>
              </p:nvSpPr>
              <p:spPr>
                <a:xfrm>
                  <a:off x="71315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id="{484900D3-085E-C3AE-1758-6088FF9E4658}"/>
                    </a:ext>
                  </a:extLst>
                </p:cNvPr>
                <p:cNvSpPr/>
                <p:nvPr/>
              </p:nvSpPr>
              <p:spPr>
                <a:xfrm>
                  <a:off x="80459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id="{FF4E09E7-AEC3-0D7A-6271-60A33994D958}"/>
                    </a:ext>
                  </a:extLst>
                </p:cNvPr>
                <p:cNvSpPr/>
                <p:nvPr/>
              </p:nvSpPr>
              <p:spPr>
                <a:xfrm>
                  <a:off x="89603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1" name="Oval 610">
                  <a:extLst>
                    <a:ext uri="{FF2B5EF4-FFF2-40B4-BE49-F238E27FC236}">
                      <a16:creationId xmlns:a16="http://schemas.microsoft.com/office/drawing/2014/main" id="{D8C02C95-E103-BFB2-1061-787610397801}"/>
                    </a:ext>
                  </a:extLst>
                </p:cNvPr>
                <p:cNvSpPr/>
                <p:nvPr/>
              </p:nvSpPr>
              <p:spPr>
                <a:xfrm>
                  <a:off x="98747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2" name="Oval 611">
                  <a:extLst>
                    <a:ext uri="{FF2B5EF4-FFF2-40B4-BE49-F238E27FC236}">
                      <a16:creationId xmlns:a16="http://schemas.microsoft.com/office/drawing/2014/main" id="{45CE07BD-C64E-F451-67B3-0DC0822DB298}"/>
                    </a:ext>
                  </a:extLst>
                </p:cNvPr>
                <p:cNvSpPr/>
                <p:nvPr/>
              </p:nvSpPr>
              <p:spPr>
                <a:xfrm>
                  <a:off x="107891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id="{D983AA26-ADAD-8600-A814-9EA9582B80E6}"/>
                    </a:ext>
                  </a:extLst>
                </p:cNvPr>
                <p:cNvSpPr/>
                <p:nvPr/>
              </p:nvSpPr>
              <p:spPr>
                <a:xfrm>
                  <a:off x="71315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4" name="Oval 613">
                  <a:extLst>
                    <a:ext uri="{FF2B5EF4-FFF2-40B4-BE49-F238E27FC236}">
                      <a16:creationId xmlns:a16="http://schemas.microsoft.com/office/drawing/2014/main" id="{098987D0-F60A-BE9F-F5C3-B478FD2D1249}"/>
                    </a:ext>
                  </a:extLst>
                </p:cNvPr>
                <p:cNvSpPr/>
                <p:nvPr/>
              </p:nvSpPr>
              <p:spPr>
                <a:xfrm>
                  <a:off x="80459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5AF3C3E6-3B26-DD9E-A318-EBC6C74A0122}"/>
                    </a:ext>
                  </a:extLst>
                </p:cNvPr>
                <p:cNvSpPr/>
                <p:nvPr/>
              </p:nvSpPr>
              <p:spPr>
                <a:xfrm>
                  <a:off x="89603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6" name="Oval 615">
                  <a:extLst>
                    <a:ext uri="{FF2B5EF4-FFF2-40B4-BE49-F238E27FC236}">
                      <a16:creationId xmlns:a16="http://schemas.microsoft.com/office/drawing/2014/main" id="{E335C9E2-C9D1-9373-ED8D-C7EE0925336D}"/>
                    </a:ext>
                  </a:extLst>
                </p:cNvPr>
                <p:cNvSpPr/>
                <p:nvPr/>
              </p:nvSpPr>
              <p:spPr>
                <a:xfrm>
                  <a:off x="98747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7" name="Oval 616">
                  <a:extLst>
                    <a:ext uri="{FF2B5EF4-FFF2-40B4-BE49-F238E27FC236}">
                      <a16:creationId xmlns:a16="http://schemas.microsoft.com/office/drawing/2014/main" id="{B9DC7AD2-D135-0A93-09F4-015DAA3AA0EB}"/>
                    </a:ext>
                  </a:extLst>
                </p:cNvPr>
                <p:cNvSpPr/>
                <p:nvPr/>
              </p:nvSpPr>
              <p:spPr>
                <a:xfrm>
                  <a:off x="107891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4A1FBEB3-65B2-B839-0F7F-DA364620956B}"/>
                    </a:ext>
                  </a:extLst>
                </p:cNvPr>
                <p:cNvSpPr/>
                <p:nvPr/>
              </p:nvSpPr>
              <p:spPr>
                <a:xfrm>
                  <a:off x="71315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9" name="Oval 618">
                  <a:extLst>
                    <a:ext uri="{FF2B5EF4-FFF2-40B4-BE49-F238E27FC236}">
                      <a16:creationId xmlns:a16="http://schemas.microsoft.com/office/drawing/2014/main" id="{613BDF77-E169-1232-D005-0D9BEEDA1BFB}"/>
                    </a:ext>
                  </a:extLst>
                </p:cNvPr>
                <p:cNvSpPr/>
                <p:nvPr/>
              </p:nvSpPr>
              <p:spPr>
                <a:xfrm>
                  <a:off x="80459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0" name="Oval 619">
                  <a:extLst>
                    <a:ext uri="{FF2B5EF4-FFF2-40B4-BE49-F238E27FC236}">
                      <a16:creationId xmlns:a16="http://schemas.microsoft.com/office/drawing/2014/main" id="{0704CEFA-CBBD-56E3-2905-C6C958E0A2D4}"/>
                    </a:ext>
                  </a:extLst>
                </p:cNvPr>
                <p:cNvSpPr/>
                <p:nvPr/>
              </p:nvSpPr>
              <p:spPr>
                <a:xfrm>
                  <a:off x="89603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E47D3FFC-02C5-D882-2A41-A7D4CBE3C7A3}"/>
                    </a:ext>
                  </a:extLst>
                </p:cNvPr>
                <p:cNvSpPr/>
                <p:nvPr/>
              </p:nvSpPr>
              <p:spPr>
                <a:xfrm>
                  <a:off x="98747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2" name="Oval 621">
                  <a:extLst>
                    <a:ext uri="{FF2B5EF4-FFF2-40B4-BE49-F238E27FC236}">
                      <a16:creationId xmlns:a16="http://schemas.microsoft.com/office/drawing/2014/main" id="{D7DC3777-9B48-CE72-F373-7073C0C1BF18}"/>
                    </a:ext>
                  </a:extLst>
                </p:cNvPr>
                <p:cNvSpPr/>
                <p:nvPr/>
              </p:nvSpPr>
              <p:spPr>
                <a:xfrm>
                  <a:off x="107891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</p:grpSp>
      <p:cxnSp>
        <p:nvCxnSpPr>
          <p:cNvPr id="708" name="Straight Connector 145">
            <a:extLst>
              <a:ext uri="{FF2B5EF4-FFF2-40B4-BE49-F238E27FC236}">
                <a16:creationId xmlns:a16="http://schemas.microsoft.com/office/drawing/2014/main" id="{C4074198-9B60-65D2-AE3B-1CFF7F09B33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17901" y="4275048"/>
            <a:ext cx="1189325" cy="881584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9" name="Straight Connector 145">
            <a:extLst>
              <a:ext uri="{FF2B5EF4-FFF2-40B4-BE49-F238E27FC236}">
                <a16:creationId xmlns:a16="http://schemas.microsoft.com/office/drawing/2014/main" id="{E8E13153-A067-7AE2-2474-739FB527A24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195472" y="3999684"/>
            <a:ext cx="1200579" cy="1115189"/>
          </a:xfrm>
          <a:prstGeom prst="curvedConnector3">
            <a:avLst>
              <a:gd name="adj1" fmla="val 83737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>
            <a:extLst>
              <a:ext uri="{FF2B5EF4-FFF2-40B4-BE49-F238E27FC236}">
                <a16:creationId xmlns:a16="http://schemas.microsoft.com/office/drawing/2014/main" id="{D85D9EC0-4EC4-FEFF-F3D9-648EC1C9F66F}"/>
              </a:ext>
            </a:extLst>
          </p:cNvPr>
          <p:cNvCxnSpPr>
            <a:cxnSpLocks/>
          </p:cNvCxnSpPr>
          <p:nvPr/>
        </p:nvCxnSpPr>
        <p:spPr>
          <a:xfrm>
            <a:off x="8151665" y="3239624"/>
            <a:ext cx="282606" cy="68335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Connector 145">
            <a:extLst>
              <a:ext uri="{FF2B5EF4-FFF2-40B4-BE49-F238E27FC236}">
                <a16:creationId xmlns:a16="http://schemas.microsoft.com/office/drawing/2014/main" id="{FA4EA336-5A59-A67A-1509-39ADFFAD053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314984" y="3371648"/>
            <a:ext cx="785541" cy="385140"/>
          </a:xfrm>
          <a:prstGeom prst="curvedConnector3">
            <a:avLst>
              <a:gd name="adj1" fmla="val 76562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2" name="Straight Connector 145">
            <a:extLst>
              <a:ext uri="{FF2B5EF4-FFF2-40B4-BE49-F238E27FC236}">
                <a16:creationId xmlns:a16="http://schemas.microsoft.com/office/drawing/2014/main" id="{5C5A1BA6-EE4F-823B-4669-5380074E307A}"/>
              </a:ext>
            </a:extLst>
          </p:cNvPr>
          <p:cNvCxnSpPr>
            <a:cxnSpLocks/>
          </p:cNvCxnSpPr>
          <p:nvPr/>
        </p:nvCxnSpPr>
        <p:spPr>
          <a:xfrm>
            <a:off x="8548699" y="4039083"/>
            <a:ext cx="864112" cy="174774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3" name="Straight Connector 145">
            <a:extLst>
              <a:ext uri="{FF2B5EF4-FFF2-40B4-BE49-F238E27FC236}">
                <a16:creationId xmlns:a16="http://schemas.microsoft.com/office/drawing/2014/main" id="{7DCF59AC-89BD-5FB1-1DD4-CD4EC934EEB8}"/>
              </a:ext>
            </a:extLst>
          </p:cNvPr>
          <p:cNvCxnSpPr>
            <a:cxnSpLocks/>
          </p:cNvCxnSpPr>
          <p:nvPr/>
        </p:nvCxnSpPr>
        <p:spPr>
          <a:xfrm flipV="1">
            <a:off x="8548699" y="3260329"/>
            <a:ext cx="1313320" cy="778754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4" name="Straight Connector 145">
            <a:extLst>
              <a:ext uri="{FF2B5EF4-FFF2-40B4-BE49-F238E27FC236}">
                <a16:creationId xmlns:a16="http://schemas.microsoft.com/office/drawing/2014/main" id="{4CB65931-E69F-F33C-02B6-CF7B022FCA8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343314" y="3483735"/>
            <a:ext cx="809312" cy="465574"/>
          </a:xfrm>
          <a:prstGeom prst="curvedConnector3">
            <a:avLst>
              <a:gd name="adj1" fmla="val 25735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5" name="Straight Connector 170">
            <a:extLst>
              <a:ext uri="{FF2B5EF4-FFF2-40B4-BE49-F238E27FC236}">
                <a16:creationId xmlns:a16="http://schemas.microsoft.com/office/drawing/2014/main" id="{71408D2C-1753-4F01-44B0-95266FD4B046}"/>
              </a:ext>
            </a:extLst>
          </p:cNvPr>
          <p:cNvCxnSpPr>
            <a:cxnSpLocks/>
          </p:cNvCxnSpPr>
          <p:nvPr/>
        </p:nvCxnSpPr>
        <p:spPr>
          <a:xfrm rot="16200000" flipV="1">
            <a:off x="8437732" y="4198630"/>
            <a:ext cx="606197" cy="451293"/>
          </a:xfrm>
          <a:prstGeom prst="curvedConnector3">
            <a:avLst>
              <a:gd name="adj1" fmla="val 1407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6" name="Straight Connector 170">
            <a:extLst>
              <a:ext uri="{FF2B5EF4-FFF2-40B4-BE49-F238E27FC236}">
                <a16:creationId xmlns:a16="http://schemas.microsoft.com/office/drawing/2014/main" id="{D223DF81-3014-E1F4-0FA3-5FD2E4DD2C4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38534" y="4362242"/>
            <a:ext cx="1346208" cy="841571"/>
          </a:xfrm>
          <a:prstGeom prst="curvedConnector3">
            <a:avLst>
              <a:gd name="adj1" fmla="val 2134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" name="Oval 716">
            <a:extLst>
              <a:ext uri="{FF2B5EF4-FFF2-40B4-BE49-F238E27FC236}">
                <a16:creationId xmlns:a16="http://schemas.microsoft.com/office/drawing/2014/main" id="{ECD8B172-DDA5-71E6-1000-42384F34F600}"/>
              </a:ext>
            </a:extLst>
          </p:cNvPr>
          <p:cNvSpPr/>
          <p:nvPr/>
        </p:nvSpPr>
        <p:spPr>
          <a:xfrm>
            <a:off x="8311050" y="3866526"/>
            <a:ext cx="306189" cy="306189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D08ED25-D5C9-DDAF-8A37-A8D39796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31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3ECA5-7AEA-A3BA-DB58-E0CCBB13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60E6-EE8D-B0A3-134B-3A1D19BB4C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Balanced separators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E231F-1560-7638-EB94-DC4BA2C485D8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790388" y="1847852"/>
                <a:ext cx="5897795" cy="3022598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Small set of vertices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is disconnected</a:t>
                </a:r>
              </a:p>
              <a:p>
                <a:r>
                  <a:rPr lang="en-US" sz="2200" dirty="0"/>
                  <a:t>Components’ sizes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/>
                  <a:t> ½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b="0" dirty="0"/>
              </a:p>
              <a:p>
                <a:pPr>
                  <a:buSzPts val="100"/>
                  <a:buFont typeface="Symbol" panose="05050102010706020507" pitchFamily="18" charset="2"/>
                  <a:buChar char="Þ"/>
                </a:pPr>
                <a:r>
                  <a:rPr lang="en-US" sz="2200" dirty="0">
                    <a:noFill/>
                  </a:rPr>
                  <a:t> Divide-and-conquer on graphs!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E231F-1560-7638-EB94-DC4BA2C485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97"/>
                </p:custDataLst>
              </p:nvPr>
            </p:nvSpPr>
            <p:spPr>
              <a:xfrm>
                <a:off x="790388" y="1847852"/>
                <a:ext cx="5897795" cy="3022598"/>
              </a:xfrm>
              <a:blipFill>
                <a:blip r:embed="rId98"/>
                <a:stretch>
                  <a:fillRect l="-1241" t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3F00-A083-4395-5DD8-7E676E09CB8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93" name="Connector 2">
            <a:extLst>
              <a:ext uri="{FF2B5EF4-FFF2-40B4-BE49-F238E27FC236}">
                <a16:creationId xmlns:a16="http://schemas.microsoft.com/office/drawing/2014/main" id="{38674DA0-8B8C-E494-B03B-773A6A1762FC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7195563" y="193024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4" name="Connector 3">
            <a:extLst>
              <a:ext uri="{FF2B5EF4-FFF2-40B4-BE49-F238E27FC236}">
                <a16:creationId xmlns:a16="http://schemas.microsoft.com/office/drawing/2014/main" id="{6A718AFA-2708-F820-B6CF-CB0E242B3DDF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7195563" y="193024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5" name="Connector 5">
            <a:extLst>
              <a:ext uri="{FF2B5EF4-FFF2-40B4-BE49-F238E27FC236}">
                <a16:creationId xmlns:a16="http://schemas.microsoft.com/office/drawing/2014/main" id="{4B1608C7-F2A3-BDDF-41C1-BAE32511215A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8109963" y="193024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6" name="Connector 6">
            <a:extLst>
              <a:ext uri="{FF2B5EF4-FFF2-40B4-BE49-F238E27FC236}">
                <a16:creationId xmlns:a16="http://schemas.microsoft.com/office/drawing/2014/main" id="{C8591E0A-0DC6-4EB4-CCD2-A5987F703D8B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8109963" y="193024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7" name="Connector 8">
            <a:extLst>
              <a:ext uri="{FF2B5EF4-FFF2-40B4-BE49-F238E27FC236}">
                <a16:creationId xmlns:a16="http://schemas.microsoft.com/office/drawing/2014/main" id="{07151B1D-8624-52F8-1ADC-09A566307DCA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7195563" y="193024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8" name="Connector 9">
            <a:extLst>
              <a:ext uri="{FF2B5EF4-FFF2-40B4-BE49-F238E27FC236}">
                <a16:creationId xmlns:a16="http://schemas.microsoft.com/office/drawing/2014/main" id="{E4E3F07C-FA3F-60F6-70FB-F3E8194C77E0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9024363" y="193024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9" name="Connector 10">
            <a:extLst>
              <a:ext uri="{FF2B5EF4-FFF2-40B4-BE49-F238E27FC236}">
                <a16:creationId xmlns:a16="http://schemas.microsoft.com/office/drawing/2014/main" id="{E5369F1A-1126-E9CA-CB2E-A56EE93B5294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9024363" y="193024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0" name="Connector 12">
            <a:extLst>
              <a:ext uri="{FF2B5EF4-FFF2-40B4-BE49-F238E27FC236}">
                <a16:creationId xmlns:a16="http://schemas.microsoft.com/office/drawing/2014/main" id="{8913DFF7-A420-C3D1-4216-4B93EEBB4D1F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H="1">
            <a:off x="8109963" y="193024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1" name="Connector 13">
            <a:extLst>
              <a:ext uri="{FF2B5EF4-FFF2-40B4-BE49-F238E27FC236}">
                <a16:creationId xmlns:a16="http://schemas.microsoft.com/office/drawing/2014/main" id="{503F58E2-11CF-1537-F645-2C3FC8F95BF9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9938763" y="193024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2" name="Connector 14">
            <a:extLst>
              <a:ext uri="{FF2B5EF4-FFF2-40B4-BE49-F238E27FC236}">
                <a16:creationId xmlns:a16="http://schemas.microsoft.com/office/drawing/2014/main" id="{A93238B4-7DB9-F82B-51D6-D1028BEED5B6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9938763" y="193024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3" name="Connector 16">
            <a:extLst>
              <a:ext uri="{FF2B5EF4-FFF2-40B4-BE49-F238E27FC236}">
                <a16:creationId xmlns:a16="http://schemas.microsoft.com/office/drawing/2014/main" id="{911EB1AC-E96B-5F8E-04D0-B7CED99165CB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9024363" y="193024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4" name="Connector 17">
            <a:extLst>
              <a:ext uri="{FF2B5EF4-FFF2-40B4-BE49-F238E27FC236}">
                <a16:creationId xmlns:a16="http://schemas.microsoft.com/office/drawing/2014/main" id="{B49149A5-CF38-77C6-A49C-837CFB64EC76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10853163" y="193024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Connector 18">
            <a:extLst>
              <a:ext uri="{FF2B5EF4-FFF2-40B4-BE49-F238E27FC236}">
                <a16:creationId xmlns:a16="http://schemas.microsoft.com/office/drawing/2014/main" id="{F730D2DF-C1A2-7744-8A47-A277B137213F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 flipH="1">
            <a:off x="9938763" y="193024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Connector 19">
            <a:extLst>
              <a:ext uri="{FF2B5EF4-FFF2-40B4-BE49-F238E27FC236}">
                <a16:creationId xmlns:a16="http://schemas.microsoft.com/office/drawing/2014/main" id="{037188C2-4A65-02FF-02BD-54FD4398BFDC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7195563" y="266176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7" name="Connector 20">
            <a:extLst>
              <a:ext uri="{FF2B5EF4-FFF2-40B4-BE49-F238E27FC236}">
                <a16:creationId xmlns:a16="http://schemas.microsoft.com/office/drawing/2014/main" id="{1702079F-607F-7D09-508E-A13B7A94BD80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7195563" y="266176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8" name="Connector 22">
            <a:extLst>
              <a:ext uri="{FF2B5EF4-FFF2-40B4-BE49-F238E27FC236}">
                <a16:creationId xmlns:a16="http://schemas.microsoft.com/office/drawing/2014/main" id="{B1AECA26-143F-4E98-AC67-300C81D92558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8109963" y="266176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9" name="Connector 23">
            <a:extLst>
              <a:ext uri="{FF2B5EF4-FFF2-40B4-BE49-F238E27FC236}">
                <a16:creationId xmlns:a16="http://schemas.microsoft.com/office/drawing/2014/main" id="{959289B2-CB24-528A-3E8F-FE0B3D257CFC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8109963" y="266176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0" name="Connector 25">
            <a:extLst>
              <a:ext uri="{FF2B5EF4-FFF2-40B4-BE49-F238E27FC236}">
                <a16:creationId xmlns:a16="http://schemas.microsoft.com/office/drawing/2014/main" id="{31920586-8DBC-3129-3091-F49B4D948A49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 flipH="1">
            <a:off x="7195563" y="266176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1" name="Connector 26">
            <a:extLst>
              <a:ext uri="{FF2B5EF4-FFF2-40B4-BE49-F238E27FC236}">
                <a16:creationId xmlns:a16="http://schemas.microsoft.com/office/drawing/2014/main" id="{3C547B39-4E3D-D042-3C79-D3F0800A4621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9024363" y="266176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2" name="Connector 27">
            <a:extLst>
              <a:ext uri="{FF2B5EF4-FFF2-40B4-BE49-F238E27FC236}">
                <a16:creationId xmlns:a16="http://schemas.microsoft.com/office/drawing/2014/main" id="{C98B6C19-5559-F03C-4338-491CF7BDC0B3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9024363" y="266176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3" name="Connector 29">
            <a:extLst>
              <a:ext uri="{FF2B5EF4-FFF2-40B4-BE49-F238E27FC236}">
                <a16:creationId xmlns:a16="http://schemas.microsoft.com/office/drawing/2014/main" id="{FE99BAE8-E1C9-F3D5-798F-7ECD92AFAB50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 flipH="1">
            <a:off x="8109963" y="266176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4" name="Connector 30">
            <a:extLst>
              <a:ext uri="{FF2B5EF4-FFF2-40B4-BE49-F238E27FC236}">
                <a16:creationId xmlns:a16="http://schemas.microsoft.com/office/drawing/2014/main" id="{3107885F-6672-216C-8739-511FC0455409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9938763" y="266176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5" name="Connector 31">
            <a:extLst>
              <a:ext uri="{FF2B5EF4-FFF2-40B4-BE49-F238E27FC236}">
                <a16:creationId xmlns:a16="http://schemas.microsoft.com/office/drawing/2014/main" id="{283D1DC6-0069-DE89-7684-BCB8078D7670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9938763" y="266176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6" name="Connector 33">
            <a:extLst>
              <a:ext uri="{FF2B5EF4-FFF2-40B4-BE49-F238E27FC236}">
                <a16:creationId xmlns:a16="http://schemas.microsoft.com/office/drawing/2014/main" id="{27BD4AEC-1CD9-06F9-1406-15F6CDD7B2F0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 flipH="1">
            <a:off x="9024363" y="266176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7" name="Connector 34">
            <a:extLst>
              <a:ext uri="{FF2B5EF4-FFF2-40B4-BE49-F238E27FC236}">
                <a16:creationId xmlns:a16="http://schemas.microsoft.com/office/drawing/2014/main" id="{4AD247D3-0883-FBD3-63E5-34BEF1DDAD7F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10853163" y="266176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8" name="Connector 35">
            <a:extLst>
              <a:ext uri="{FF2B5EF4-FFF2-40B4-BE49-F238E27FC236}">
                <a16:creationId xmlns:a16="http://schemas.microsoft.com/office/drawing/2014/main" id="{94C4BD30-ED45-E8D2-F8EB-2EBE3CCF1CFB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 flipH="1">
            <a:off x="9938763" y="266176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Connector 36">
            <a:extLst>
              <a:ext uri="{FF2B5EF4-FFF2-40B4-BE49-F238E27FC236}">
                <a16:creationId xmlns:a16="http://schemas.microsoft.com/office/drawing/2014/main" id="{ED4D956C-6448-A901-FEB2-281C4308ED9B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7195563" y="339328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0" name="Connector 37">
            <a:extLst>
              <a:ext uri="{FF2B5EF4-FFF2-40B4-BE49-F238E27FC236}">
                <a16:creationId xmlns:a16="http://schemas.microsoft.com/office/drawing/2014/main" id="{CFBC88F6-9A9D-797C-5D9F-D8DBB8EAD884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7195563" y="339328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1" name="Connector 39">
            <a:extLst>
              <a:ext uri="{FF2B5EF4-FFF2-40B4-BE49-F238E27FC236}">
                <a16:creationId xmlns:a16="http://schemas.microsoft.com/office/drawing/2014/main" id="{89E89C6E-3EBA-B871-3702-9CD9FCE87755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8109963" y="339328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2" name="Connector 40">
            <a:extLst>
              <a:ext uri="{FF2B5EF4-FFF2-40B4-BE49-F238E27FC236}">
                <a16:creationId xmlns:a16="http://schemas.microsoft.com/office/drawing/2014/main" id="{7F279EEB-0679-7AD5-DE76-B5302AEB71CC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8109963" y="339328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Connector 42">
            <a:extLst>
              <a:ext uri="{FF2B5EF4-FFF2-40B4-BE49-F238E27FC236}">
                <a16:creationId xmlns:a16="http://schemas.microsoft.com/office/drawing/2014/main" id="{8ACF25BC-AB1E-E42D-6C5E-4B4FA819E2DE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 flipH="1">
            <a:off x="7195563" y="339328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4" name="Connector 43">
            <a:extLst>
              <a:ext uri="{FF2B5EF4-FFF2-40B4-BE49-F238E27FC236}">
                <a16:creationId xmlns:a16="http://schemas.microsoft.com/office/drawing/2014/main" id="{9332560A-66B2-3458-DA83-E94F0694E890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9024363" y="339328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5" name="Connector 44">
            <a:extLst>
              <a:ext uri="{FF2B5EF4-FFF2-40B4-BE49-F238E27FC236}">
                <a16:creationId xmlns:a16="http://schemas.microsoft.com/office/drawing/2014/main" id="{9A689BB0-289C-D9B2-9F00-D202EE00B0DE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9024363" y="339328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6" name="Connector 46">
            <a:extLst>
              <a:ext uri="{FF2B5EF4-FFF2-40B4-BE49-F238E27FC236}">
                <a16:creationId xmlns:a16="http://schemas.microsoft.com/office/drawing/2014/main" id="{06138465-DCB2-8CD6-E44F-5BD007463118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 flipH="1">
            <a:off x="8109963" y="339328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7" name="Connector 47">
            <a:extLst>
              <a:ext uri="{FF2B5EF4-FFF2-40B4-BE49-F238E27FC236}">
                <a16:creationId xmlns:a16="http://schemas.microsoft.com/office/drawing/2014/main" id="{79027A78-4ACF-9B7A-0539-0532636FDE88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9938763" y="339328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8" name="Connector 48">
            <a:extLst>
              <a:ext uri="{FF2B5EF4-FFF2-40B4-BE49-F238E27FC236}">
                <a16:creationId xmlns:a16="http://schemas.microsoft.com/office/drawing/2014/main" id="{44BEC16F-B01E-D335-70DA-809D13D9D833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9938763" y="339328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9" name="Connector 50">
            <a:extLst>
              <a:ext uri="{FF2B5EF4-FFF2-40B4-BE49-F238E27FC236}">
                <a16:creationId xmlns:a16="http://schemas.microsoft.com/office/drawing/2014/main" id="{F8A20A7D-A238-5CC5-F302-5EA5AC798F7F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 flipH="1">
            <a:off x="9024363" y="339328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0" name="Connector 51">
            <a:extLst>
              <a:ext uri="{FF2B5EF4-FFF2-40B4-BE49-F238E27FC236}">
                <a16:creationId xmlns:a16="http://schemas.microsoft.com/office/drawing/2014/main" id="{E495B928-0FE2-4472-19FE-F93F2AF29CB5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10853163" y="339328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1" name="Connector 52">
            <a:extLst>
              <a:ext uri="{FF2B5EF4-FFF2-40B4-BE49-F238E27FC236}">
                <a16:creationId xmlns:a16="http://schemas.microsoft.com/office/drawing/2014/main" id="{E4F83E18-ADB4-4F5D-6959-F9CCADD7F075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 flipH="1">
            <a:off x="9938763" y="339328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2" name="Connector 53">
            <a:extLst>
              <a:ext uri="{FF2B5EF4-FFF2-40B4-BE49-F238E27FC236}">
                <a16:creationId xmlns:a16="http://schemas.microsoft.com/office/drawing/2014/main" id="{BF6D543E-286D-64FD-2969-86ECBD8258AE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7195563" y="412480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3" name="Connector 54">
            <a:extLst>
              <a:ext uri="{FF2B5EF4-FFF2-40B4-BE49-F238E27FC236}">
                <a16:creationId xmlns:a16="http://schemas.microsoft.com/office/drawing/2014/main" id="{B5959C34-D61F-BA2D-4D92-955F8DE4E52D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7195563" y="412480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4" name="Connector 56">
            <a:extLst>
              <a:ext uri="{FF2B5EF4-FFF2-40B4-BE49-F238E27FC236}">
                <a16:creationId xmlns:a16="http://schemas.microsoft.com/office/drawing/2014/main" id="{A309CF07-A0E3-C98C-0C25-93B886C94154}"/>
              </a:ext>
            </a:extLst>
          </p:cNvPr>
          <p:cNvCxnSpPr/>
          <p:nvPr>
            <p:custDataLst>
              <p:tags r:id="rId46"/>
            </p:custDataLst>
          </p:nvPr>
        </p:nvCxnSpPr>
        <p:spPr>
          <a:xfrm>
            <a:off x="8109963" y="412480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5" name="Connector 57">
            <a:extLst>
              <a:ext uri="{FF2B5EF4-FFF2-40B4-BE49-F238E27FC236}">
                <a16:creationId xmlns:a16="http://schemas.microsoft.com/office/drawing/2014/main" id="{7EBE7F06-A42B-97A9-23B7-DBF68651CB54}"/>
              </a:ext>
            </a:extLst>
          </p:cNvPr>
          <p:cNvCxnSpPr/>
          <p:nvPr>
            <p:custDataLst>
              <p:tags r:id="rId47"/>
            </p:custDataLst>
          </p:nvPr>
        </p:nvCxnSpPr>
        <p:spPr>
          <a:xfrm>
            <a:off x="8109963" y="412480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6" name="Connector 59">
            <a:extLst>
              <a:ext uri="{FF2B5EF4-FFF2-40B4-BE49-F238E27FC236}">
                <a16:creationId xmlns:a16="http://schemas.microsoft.com/office/drawing/2014/main" id="{A53EE668-6849-5D87-0EDE-ADF775A04155}"/>
              </a:ext>
            </a:extLst>
          </p:cNvPr>
          <p:cNvCxnSpPr/>
          <p:nvPr>
            <p:custDataLst>
              <p:tags r:id="rId48"/>
            </p:custDataLst>
          </p:nvPr>
        </p:nvCxnSpPr>
        <p:spPr>
          <a:xfrm flipH="1">
            <a:off x="7195563" y="412480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7" name="Connector 60">
            <a:extLst>
              <a:ext uri="{FF2B5EF4-FFF2-40B4-BE49-F238E27FC236}">
                <a16:creationId xmlns:a16="http://schemas.microsoft.com/office/drawing/2014/main" id="{48452E13-706F-B65C-E81E-BF8EDAEB0711}"/>
              </a:ext>
            </a:extLst>
          </p:cNvPr>
          <p:cNvCxnSpPr/>
          <p:nvPr>
            <p:custDataLst>
              <p:tags r:id="rId49"/>
            </p:custDataLst>
          </p:nvPr>
        </p:nvCxnSpPr>
        <p:spPr>
          <a:xfrm>
            <a:off x="9024363" y="412480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8" name="Connector 61">
            <a:extLst>
              <a:ext uri="{FF2B5EF4-FFF2-40B4-BE49-F238E27FC236}">
                <a16:creationId xmlns:a16="http://schemas.microsoft.com/office/drawing/2014/main" id="{3575811A-6308-1094-23B7-2810EBCB1F5F}"/>
              </a:ext>
            </a:extLst>
          </p:cNvPr>
          <p:cNvCxnSpPr/>
          <p:nvPr>
            <p:custDataLst>
              <p:tags r:id="rId50"/>
            </p:custDataLst>
          </p:nvPr>
        </p:nvCxnSpPr>
        <p:spPr>
          <a:xfrm>
            <a:off x="9024363" y="412480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9" name="Connector 63">
            <a:extLst>
              <a:ext uri="{FF2B5EF4-FFF2-40B4-BE49-F238E27FC236}">
                <a16:creationId xmlns:a16="http://schemas.microsoft.com/office/drawing/2014/main" id="{C30FA4BC-528C-93A8-2BDF-C6331A7E0F96}"/>
              </a:ext>
            </a:extLst>
          </p:cNvPr>
          <p:cNvCxnSpPr/>
          <p:nvPr>
            <p:custDataLst>
              <p:tags r:id="rId51"/>
            </p:custDataLst>
          </p:nvPr>
        </p:nvCxnSpPr>
        <p:spPr>
          <a:xfrm flipH="1">
            <a:off x="8109963" y="412480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0" name="Connector 64">
            <a:extLst>
              <a:ext uri="{FF2B5EF4-FFF2-40B4-BE49-F238E27FC236}">
                <a16:creationId xmlns:a16="http://schemas.microsoft.com/office/drawing/2014/main" id="{BAE0A02A-F97B-BDEC-B7E7-94B8C13DF1DC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>
            <a:off x="9938763" y="412480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1" name="Connector 65">
            <a:extLst>
              <a:ext uri="{FF2B5EF4-FFF2-40B4-BE49-F238E27FC236}">
                <a16:creationId xmlns:a16="http://schemas.microsoft.com/office/drawing/2014/main" id="{574CA686-8290-27A6-7475-B03912BCE46F}"/>
              </a:ext>
            </a:extLst>
          </p:cNvPr>
          <p:cNvCxnSpPr/>
          <p:nvPr>
            <p:custDataLst>
              <p:tags r:id="rId53"/>
            </p:custDataLst>
          </p:nvPr>
        </p:nvCxnSpPr>
        <p:spPr>
          <a:xfrm>
            <a:off x="9938763" y="412480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2" name="Connector 67">
            <a:extLst>
              <a:ext uri="{FF2B5EF4-FFF2-40B4-BE49-F238E27FC236}">
                <a16:creationId xmlns:a16="http://schemas.microsoft.com/office/drawing/2014/main" id="{9C7B1CA4-D257-6BE4-ABAD-89CB37A18978}"/>
              </a:ext>
            </a:extLst>
          </p:cNvPr>
          <p:cNvCxnSpPr/>
          <p:nvPr>
            <p:custDataLst>
              <p:tags r:id="rId54"/>
            </p:custDataLst>
          </p:nvPr>
        </p:nvCxnSpPr>
        <p:spPr>
          <a:xfrm flipH="1">
            <a:off x="9024363" y="412480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3" name="Connector 68">
            <a:extLst>
              <a:ext uri="{FF2B5EF4-FFF2-40B4-BE49-F238E27FC236}">
                <a16:creationId xmlns:a16="http://schemas.microsoft.com/office/drawing/2014/main" id="{8580E2D6-41CE-2221-1631-920430BEE3EF}"/>
              </a:ext>
            </a:extLst>
          </p:cNvPr>
          <p:cNvCxnSpPr/>
          <p:nvPr>
            <p:custDataLst>
              <p:tags r:id="rId55"/>
            </p:custDataLst>
          </p:nvPr>
        </p:nvCxnSpPr>
        <p:spPr>
          <a:xfrm>
            <a:off x="10853163" y="412480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4" name="Connector 69">
            <a:extLst>
              <a:ext uri="{FF2B5EF4-FFF2-40B4-BE49-F238E27FC236}">
                <a16:creationId xmlns:a16="http://schemas.microsoft.com/office/drawing/2014/main" id="{1EBE6BD6-5FBD-8EBF-1F09-0205981AB717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 flipH="1">
            <a:off x="9938763" y="412480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5" name="Connector 70">
            <a:extLst>
              <a:ext uri="{FF2B5EF4-FFF2-40B4-BE49-F238E27FC236}">
                <a16:creationId xmlns:a16="http://schemas.microsoft.com/office/drawing/2014/main" id="{03E0F628-286E-9390-7418-4C92042E4B8E}"/>
              </a:ext>
            </a:extLst>
          </p:cNvPr>
          <p:cNvCxnSpPr/>
          <p:nvPr>
            <p:custDataLst>
              <p:tags r:id="rId57"/>
            </p:custDataLst>
          </p:nvPr>
        </p:nvCxnSpPr>
        <p:spPr>
          <a:xfrm>
            <a:off x="7195563" y="485632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6" name="Connector 71">
            <a:extLst>
              <a:ext uri="{FF2B5EF4-FFF2-40B4-BE49-F238E27FC236}">
                <a16:creationId xmlns:a16="http://schemas.microsoft.com/office/drawing/2014/main" id="{A84DFECE-5008-DF33-EB6B-962D17598A33}"/>
              </a:ext>
            </a:extLst>
          </p:cNvPr>
          <p:cNvCxnSpPr/>
          <p:nvPr>
            <p:custDataLst>
              <p:tags r:id="rId58"/>
            </p:custDataLst>
          </p:nvPr>
        </p:nvCxnSpPr>
        <p:spPr>
          <a:xfrm>
            <a:off x="8109963" y="485632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7" name="Connector 72">
            <a:extLst>
              <a:ext uri="{FF2B5EF4-FFF2-40B4-BE49-F238E27FC236}">
                <a16:creationId xmlns:a16="http://schemas.microsoft.com/office/drawing/2014/main" id="{AEC4EE66-83BE-7DE0-D349-CEF4ACF7570D}"/>
              </a:ext>
            </a:extLst>
          </p:cNvPr>
          <p:cNvCxnSpPr/>
          <p:nvPr>
            <p:custDataLst>
              <p:tags r:id="rId59"/>
            </p:custDataLst>
          </p:nvPr>
        </p:nvCxnSpPr>
        <p:spPr>
          <a:xfrm>
            <a:off x="9024363" y="485632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8" name="Connector 73">
            <a:extLst>
              <a:ext uri="{FF2B5EF4-FFF2-40B4-BE49-F238E27FC236}">
                <a16:creationId xmlns:a16="http://schemas.microsoft.com/office/drawing/2014/main" id="{F7E3AD79-2966-F6AF-C1D4-07CA9A91ECB8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>
            <a:off x="9938763" y="485632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9" name="Oval 148">
            <a:extLst>
              <a:ext uri="{FF2B5EF4-FFF2-40B4-BE49-F238E27FC236}">
                <a16:creationId xmlns:a16="http://schemas.microsoft.com/office/drawing/2014/main" id="{F748253A-51B7-0610-33A2-40EA573BD683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7131555" y="186623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AA4990F1-C9C0-CBED-C114-8FC88634E712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8045955" y="186623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3C175EC-BA90-E717-0E47-7EF49F0EBE57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960355" y="186623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49C0F994-7F8B-CCF7-336E-6B40550D119C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9874755" y="186623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5DFA5-5986-0824-7102-632B6D554324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10789155" y="186623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095269CA-676E-A414-CF81-F43F9A1BD785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7131555" y="259775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95676654-604D-C0C1-BAC4-A40B41EE56B3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8045955" y="259775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B564DE38-249E-E284-B67B-8B1F8A74F4EB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8960355" y="259775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8825F8F-FA95-0241-C6B0-159073A144BB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9874755" y="259775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6C380AC-AA02-E83F-66FC-5D5849B4A2E1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10789155" y="259775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F7761AA-ECB7-A168-C3D4-EAA9E704276A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7131555" y="332927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8A7EF18-45D2-201A-E8B1-B0BF5E117DCB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8045955" y="332927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6FEF1C73-2AF1-69FB-8E56-B3FDA283A621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8960355" y="332927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50A96809-62BF-9DD9-4C46-4CA5472A5CC4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9874755" y="332927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92D1BD9-A533-4D81-4B8C-C9A0F8D1E9F5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10789155" y="332927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BE3D7224-45A7-E3CD-7077-8B1E714A9493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7131555" y="406079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24C6E6C9-EA42-1B9C-7F26-27AE8090E32D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8045955" y="406079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48D44DC-5B31-F349-3654-DBE3B320FB7F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8960355" y="406079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ACAFCE23-F470-289E-7735-0EE88520E5B8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9874755" y="406079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8C49F9D-5C97-77F1-381C-3CEC42A1DABE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10789155" y="406079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AC676A4-C418-F278-7FBE-529FB4AB3991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7131555" y="479231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B17A4D30-5612-5038-A8AC-0F3F4B677583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8045955" y="479231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4DBA107-12F5-72F2-0D73-C91DD846310F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8960355" y="479231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FF2027A6-04AB-8C96-C887-E9C8E78F1DAD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9874755" y="479231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54033BF9-19AA-47B3-5E64-8EE3D3C4791B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10789155" y="479231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5" name="Connector 18">
            <a:extLst>
              <a:ext uri="{FF2B5EF4-FFF2-40B4-BE49-F238E27FC236}">
                <a16:creationId xmlns:a16="http://schemas.microsoft.com/office/drawing/2014/main" id="{F0BCBD79-4790-F353-AAA3-CB90C186B036}"/>
              </a:ext>
            </a:extLst>
          </p:cNvPr>
          <p:cNvCxnSpPr/>
          <p:nvPr>
            <p:custDataLst>
              <p:tags r:id="rId86"/>
            </p:custDataLst>
          </p:nvPr>
        </p:nvCxnSpPr>
        <p:spPr>
          <a:xfrm flipH="1">
            <a:off x="9938763" y="1930244"/>
            <a:ext cx="914400" cy="73152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Connector 33">
            <a:extLst>
              <a:ext uri="{FF2B5EF4-FFF2-40B4-BE49-F238E27FC236}">
                <a16:creationId xmlns:a16="http://schemas.microsoft.com/office/drawing/2014/main" id="{D36DFC84-D605-C2C7-9B67-9BE4129A3602}"/>
              </a:ext>
            </a:extLst>
          </p:cNvPr>
          <p:cNvCxnSpPr/>
          <p:nvPr>
            <p:custDataLst>
              <p:tags r:id="rId87"/>
            </p:custDataLst>
          </p:nvPr>
        </p:nvCxnSpPr>
        <p:spPr>
          <a:xfrm flipH="1">
            <a:off x="9024363" y="2661764"/>
            <a:ext cx="914400" cy="73152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Connector 46">
            <a:extLst>
              <a:ext uri="{FF2B5EF4-FFF2-40B4-BE49-F238E27FC236}">
                <a16:creationId xmlns:a16="http://schemas.microsoft.com/office/drawing/2014/main" id="{B9BEF98F-E403-E507-0815-11F61060B7DF}"/>
              </a:ext>
            </a:extLst>
          </p:cNvPr>
          <p:cNvCxnSpPr/>
          <p:nvPr>
            <p:custDataLst>
              <p:tags r:id="rId88"/>
            </p:custDataLst>
          </p:nvPr>
        </p:nvCxnSpPr>
        <p:spPr>
          <a:xfrm flipH="1">
            <a:off x="8109963" y="3393284"/>
            <a:ext cx="914400" cy="73152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ctor 59">
            <a:extLst>
              <a:ext uri="{FF2B5EF4-FFF2-40B4-BE49-F238E27FC236}">
                <a16:creationId xmlns:a16="http://schemas.microsoft.com/office/drawing/2014/main" id="{D203A188-D3D6-BFE9-401B-BE2385FD3C86}"/>
              </a:ext>
            </a:extLst>
          </p:cNvPr>
          <p:cNvCxnSpPr/>
          <p:nvPr>
            <p:custDataLst>
              <p:tags r:id="rId89"/>
            </p:custDataLst>
          </p:nvPr>
        </p:nvCxnSpPr>
        <p:spPr>
          <a:xfrm flipH="1">
            <a:off x="7195563" y="4124804"/>
            <a:ext cx="914400" cy="73152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064CCF9-950B-68AF-5CEB-A06382A3E67D}"/>
              </a:ext>
            </a:extLst>
          </p:cNvPr>
          <p:cNvSpPr/>
          <p:nvPr>
            <p:custDataLst>
              <p:tags r:id="rId90"/>
            </p:custDataLst>
          </p:nvPr>
        </p:nvSpPr>
        <p:spPr>
          <a:xfrm>
            <a:off x="10789155" y="1866236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7525AF-8184-FF23-A7C5-845100B60AED}"/>
              </a:ext>
            </a:extLst>
          </p:cNvPr>
          <p:cNvSpPr/>
          <p:nvPr>
            <p:custDataLst>
              <p:tags r:id="rId91"/>
            </p:custDataLst>
          </p:nvPr>
        </p:nvSpPr>
        <p:spPr>
          <a:xfrm>
            <a:off x="9874755" y="2597756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F8D314-77BC-ADB5-7FF4-DD5003884B7B}"/>
              </a:ext>
            </a:extLst>
          </p:cNvPr>
          <p:cNvSpPr/>
          <p:nvPr>
            <p:custDataLst>
              <p:tags r:id="rId92"/>
            </p:custDataLst>
          </p:nvPr>
        </p:nvSpPr>
        <p:spPr>
          <a:xfrm>
            <a:off x="8960355" y="3329276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D705B1-9DE8-3D2F-7C99-8810FC25C940}"/>
              </a:ext>
            </a:extLst>
          </p:cNvPr>
          <p:cNvSpPr/>
          <p:nvPr>
            <p:custDataLst>
              <p:tags r:id="rId93"/>
            </p:custDataLst>
          </p:nvPr>
        </p:nvSpPr>
        <p:spPr>
          <a:xfrm>
            <a:off x="8045955" y="4060796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7FD131-F8EA-6AAC-28C6-039B34892DD0}"/>
              </a:ext>
            </a:extLst>
          </p:cNvPr>
          <p:cNvSpPr/>
          <p:nvPr>
            <p:custDataLst>
              <p:tags r:id="rId94"/>
            </p:custDataLst>
          </p:nvPr>
        </p:nvSpPr>
        <p:spPr>
          <a:xfrm>
            <a:off x="7131555" y="4792316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96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7D0B-56DE-1C93-BAB0-1916C1CD5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3EABD6-EEE9-A9A4-AE42-544D09FFFA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82615" y="3159486"/>
            <a:ext cx="5253197" cy="32525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9DF656-8605-2FA3-9E4E-9FA08315D0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82616" y="4449261"/>
            <a:ext cx="3436671" cy="32525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4FDC7-DD4D-8394-D3AD-0A0F34FDACC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C6FC74B2-FA2F-489E-B463-600AA27D6E02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790387" y="1847851"/>
                <a:ext cx="7070997" cy="458363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Input: BFS tree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spanning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 algn="just">
                  <a:buNone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Reduce weights from vertices to faces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lvl="1" algn="just"/>
                <a:r>
                  <a:rPr lang="en-US" sz="2000" dirty="0"/>
                  <a:t>balanced cut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balanced </a:t>
                </a:r>
                <a:r>
                  <a:rPr lang="en-US" sz="2000" dirty="0" err="1"/>
                  <a:t>sep</a:t>
                </a:r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ar-SA" sz="2000" dirty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Find weight of all subtrees (subtree sums)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Find balanced cut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lvl="1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of constant degree </a:t>
                </a:r>
                <a:endParaRPr lang="ar-SA" sz="2000" dirty="0"/>
              </a:p>
              <a:p>
                <a:pPr marL="457200" indent="-457200" algn="just">
                  <a:buFont typeface="+mj-lt"/>
                  <a:buAutoNum type="arabicPeriod"/>
                </a:pPr>
                <a:endParaRPr lang="en-US" sz="2400" dirty="0"/>
              </a:p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Output: dual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cycle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(separator)</a:t>
                </a:r>
              </a:p>
              <a:p>
                <a:pPr marL="0" indent="0" algn="just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C6FC74B2-FA2F-489E-B463-600AA27D6E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1"/>
                </p:custDataLst>
              </p:nvPr>
            </p:nvSpPr>
            <p:spPr>
              <a:xfrm>
                <a:off x="790387" y="1847851"/>
                <a:ext cx="7070997" cy="4583633"/>
              </a:xfrm>
              <a:blipFill>
                <a:blip r:embed="rId12"/>
                <a:stretch>
                  <a:fillRect l="-1552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4">
            <a:extLst>
              <a:ext uri="{FF2B5EF4-FFF2-40B4-BE49-F238E27FC236}">
                <a16:creationId xmlns:a16="http://schemas.microsoft.com/office/drawing/2014/main" id="{2D5C5E7F-DEBA-09DF-8522-FD4DAA2FE7B4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BD360-B7E8-977F-16C7-35F28DFD79F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16429" y="2162763"/>
            <a:ext cx="3818457" cy="3224794"/>
            <a:chOff x="7716429" y="2162763"/>
            <a:chExt cx="3818457" cy="322479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8875DB8-537E-327A-7B85-49B58832E585}"/>
                </a:ext>
              </a:extLst>
            </p:cNvPr>
            <p:cNvGrpSpPr/>
            <p:nvPr/>
          </p:nvGrpSpPr>
          <p:grpSpPr>
            <a:xfrm>
              <a:off x="7746053" y="2163681"/>
              <a:ext cx="3785616" cy="3054096"/>
              <a:chOff x="7131555" y="1866236"/>
              <a:chExt cx="3785616" cy="3054096"/>
            </a:xfrm>
          </p:grpSpPr>
          <p:cxnSp>
            <p:nvCxnSpPr>
              <p:cNvPr id="112" name="Connector 70">
                <a:extLst>
                  <a:ext uri="{FF2B5EF4-FFF2-40B4-BE49-F238E27FC236}">
                    <a16:creationId xmlns:a16="http://schemas.microsoft.com/office/drawing/2014/main" id="{3BB6D778-9722-987C-CC97-BD6C40DE0D2C}"/>
                  </a:ext>
                </a:extLst>
              </p:cNvPr>
              <p:cNvCxnSpPr/>
              <p:nvPr/>
            </p:nvCxnSpPr>
            <p:spPr>
              <a:xfrm>
                <a:off x="7195563" y="485632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3" name="Connector 2">
                <a:extLst>
                  <a:ext uri="{FF2B5EF4-FFF2-40B4-BE49-F238E27FC236}">
                    <a16:creationId xmlns:a16="http://schemas.microsoft.com/office/drawing/2014/main" id="{E7C6B5B7-2511-D743-E060-86EDF49A9B7D}"/>
                  </a:ext>
                </a:extLst>
              </p:cNvPr>
              <p:cNvCxnSpPr/>
              <p:nvPr/>
            </p:nvCxnSpPr>
            <p:spPr>
              <a:xfrm>
                <a:off x="7195563" y="193024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4" name="Connector 3">
                <a:extLst>
                  <a:ext uri="{FF2B5EF4-FFF2-40B4-BE49-F238E27FC236}">
                    <a16:creationId xmlns:a16="http://schemas.microsoft.com/office/drawing/2014/main" id="{C346F721-92A2-3228-B8A6-0F2606BD0AF6}"/>
                  </a:ext>
                </a:extLst>
              </p:cNvPr>
              <p:cNvCxnSpPr/>
              <p:nvPr/>
            </p:nvCxnSpPr>
            <p:spPr>
              <a:xfrm>
                <a:off x="7195563" y="193024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5" name="Connector 5">
                <a:extLst>
                  <a:ext uri="{FF2B5EF4-FFF2-40B4-BE49-F238E27FC236}">
                    <a16:creationId xmlns:a16="http://schemas.microsoft.com/office/drawing/2014/main" id="{B03BC71A-0C20-455C-8015-A643070F907C}"/>
                  </a:ext>
                </a:extLst>
              </p:cNvPr>
              <p:cNvCxnSpPr/>
              <p:nvPr/>
            </p:nvCxnSpPr>
            <p:spPr>
              <a:xfrm>
                <a:off x="8109963" y="193024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6" name="Connector 6">
                <a:extLst>
                  <a:ext uri="{FF2B5EF4-FFF2-40B4-BE49-F238E27FC236}">
                    <a16:creationId xmlns:a16="http://schemas.microsoft.com/office/drawing/2014/main" id="{6C160BD0-943F-F0B4-BE13-543E7C8AE5D2}"/>
                  </a:ext>
                </a:extLst>
              </p:cNvPr>
              <p:cNvCxnSpPr/>
              <p:nvPr/>
            </p:nvCxnSpPr>
            <p:spPr>
              <a:xfrm>
                <a:off x="8109963" y="193024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7" name="Connector 8">
                <a:extLst>
                  <a:ext uri="{FF2B5EF4-FFF2-40B4-BE49-F238E27FC236}">
                    <a16:creationId xmlns:a16="http://schemas.microsoft.com/office/drawing/2014/main" id="{41DFEE7B-66B2-9BE9-FED4-7A2AD914E9F5}"/>
                  </a:ext>
                </a:extLst>
              </p:cNvPr>
              <p:cNvCxnSpPr/>
              <p:nvPr/>
            </p:nvCxnSpPr>
            <p:spPr>
              <a:xfrm flipH="1">
                <a:off x="7195563" y="193024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8" name="Connector 9">
                <a:extLst>
                  <a:ext uri="{FF2B5EF4-FFF2-40B4-BE49-F238E27FC236}">
                    <a16:creationId xmlns:a16="http://schemas.microsoft.com/office/drawing/2014/main" id="{2444B92F-FAB4-0083-96F9-8CB44A5EFA15}"/>
                  </a:ext>
                </a:extLst>
              </p:cNvPr>
              <p:cNvCxnSpPr/>
              <p:nvPr/>
            </p:nvCxnSpPr>
            <p:spPr>
              <a:xfrm>
                <a:off x="9024363" y="193024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9" name="Connector 10">
                <a:extLst>
                  <a:ext uri="{FF2B5EF4-FFF2-40B4-BE49-F238E27FC236}">
                    <a16:creationId xmlns:a16="http://schemas.microsoft.com/office/drawing/2014/main" id="{1F57B125-C532-052C-D3E0-BBB48C7973F9}"/>
                  </a:ext>
                </a:extLst>
              </p:cNvPr>
              <p:cNvCxnSpPr/>
              <p:nvPr/>
            </p:nvCxnSpPr>
            <p:spPr>
              <a:xfrm>
                <a:off x="9024363" y="193024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0" name="Connector 12">
                <a:extLst>
                  <a:ext uri="{FF2B5EF4-FFF2-40B4-BE49-F238E27FC236}">
                    <a16:creationId xmlns:a16="http://schemas.microsoft.com/office/drawing/2014/main" id="{989C903F-C78D-CAFD-4963-F11A8486E86F}"/>
                  </a:ext>
                </a:extLst>
              </p:cNvPr>
              <p:cNvCxnSpPr/>
              <p:nvPr/>
            </p:nvCxnSpPr>
            <p:spPr>
              <a:xfrm flipH="1">
                <a:off x="8109963" y="193024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1" name="Connector 13">
                <a:extLst>
                  <a:ext uri="{FF2B5EF4-FFF2-40B4-BE49-F238E27FC236}">
                    <a16:creationId xmlns:a16="http://schemas.microsoft.com/office/drawing/2014/main" id="{FBA612A7-8477-7F5E-2C02-AE71C2F9C33D}"/>
                  </a:ext>
                </a:extLst>
              </p:cNvPr>
              <p:cNvCxnSpPr/>
              <p:nvPr/>
            </p:nvCxnSpPr>
            <p:spPr>
              <a:xfrm>
                <a:off x="9938763" y="193024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2" name="Connector 14">
                <a:extLst>
                  <a:ext uri="{FF2B5EF4-FFF2-40B4-BE49-F238E27FC236}">
                    <a16:creationId xmlns:a16="http://schemas.microsoft.com/office/drawing/2014/main" id="{2F0E877A-CE0B-AAC8-6CCF-39E750B6D29B}"/>
                  </a:ext>
                </a:extLst>
              </p:cNvPr>
              <p:cNvCxnSpPr/>
              <p:nvPr/>
            </p:nvCxnSpPr>
            <p:spPr>
              <a:xfrm>
                <a:off x="9938763" y="193024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3" name="Connector 16">
                <a:extLst>
                  <a:ext uri="{FF2B5EF4-FFF2-40B4-BE49-F238E27FC236}">
                    <a16:creationId xmlns:a16="http://schemas.microsoft.com/office/drawing/2014/main" id="{580ED267-0F28-641C-CB55-EEBC35FF1E56}"/>
                  </a:ext>
                </a:extLst>
              </p:cNvPr>
              <p:cNvCxnSpPr/>
              <p:nvPr/>
            </p:nvCxnSpPr>
            <p:spPr>
              <a:xfrm flipH="1">
                <a:off x="9024363" y="193024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4" name="Connector 17">
                <a:extLst>
                  <a:ext uri="{FF2B5EF4-FFF2-40B4-BE49-F238E27FC236}">
                    <a16:creationId xmlns:a16="http://schemas.microsoft.com/office/drawing/2014/main" id="{492E1D4E-3330-27CF-4EF6-966DA0A2E66B}"/>
                  </a:ext>
                </a:extLst>
              </p:cNvPr>
              <p:cNvCxnSpPr/>
              <p:nvPr/>
            </p:nvCxnSpPr>
            <p:spPr>
              <a:xfrm>
                <a:off x="10853163" y="193024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5" name="Connector 18">
                <a:extLst>
                  <a:ext uri="{FF2B5EF4-FFF2-40B4-BE49-F238E27FC236}">
                    <a16:creationId xmlns:a16="http://schemas.microsoft.com/office/drawing/2014/main" id="{530B8ADC-F71D-2977-6658-7391888ED8BE}"/>
                  </a:ext>
                </a:extLst>
              </p:cNvPr>
              <p:cNvCxnSpPr/>
              <p:nvPr/>
            </p:nvCxnSpPr>
            <p:spPr>
              <a:xfrm flipH="1">
                <a:off x="9938763" y="193024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6" name="Connector 19">
                <a:extLst>
                  <a:ext uri="{FF2B5EF4-FFF2-40B4-BE49-F238E27FC236}">
                    <a16:creationId xmlns:a16="http://schemas.microsoft.com/office/drawing/2014/main" id="{08F859F1-32D4-8A41-D8CC-33B8F054EB5F}"/>
                  </a:ext>
                </a:extLst>
              </p:cNvPr>
              <p:cNvCxnSpPr/>
              <p:nvPr/>
            </p:nvCxnSpPr>
            <p:spPr>
              <a:xfrm>
                <a:off x="7195563" y="266176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7" name="Connector 20">
                <a:extLst>
                  <a:ext uri="{FF2B5EF4-FFF2-40B4-BE49-F238E27FC236}">
                    <a16:creationId xmlns:a16="http://schemas.microsoft.com/office/drawing/2014/main" id="{75A99BE5-8EEF-A3F2-FF5E-271AF64E6957}"/>
                  </a:ext>
                </a:extLst>
              </p:cNvPr>
              <p:cNvCxnSpPr/>
              <p:nvPr/>
            </p:nvCxnSpPr>
            <p:spPr>
              <a:xfrm>
                <a:off x="7195563" y="266176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3" name="Connector 22">
                <a:extLst>
                  <a:ext uri="{FF2B5EF4-FFF2-40B4-BE49-F238E27FC236}">
                    <a16:creationId xmlns:a16="http://schemas.microsoft.com/office/drawing/2014/main" id="{5D5308B5-A9BC-A77F-367F-B76530835EC9}"/>
                  </a:ext>
                </a:extLst>
              </p:cNvPr>
              <p:cNvCxnSpPr/>
              <p:nvPr/>
            </p:nvCxnSpPr>
            <p:spPr>
              <a:xfrm>
                <a:off x="8109963" y="266176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4" name="Connector 23">
                <a:extLst>
                  <a:ext uri="{FF2B5EF4-FFF2-40B4-BE49-F238E27FC236}">
                    <a16:creationId xmlns:a16="http://schemas.microsoft.com/office/drawing/2014/main" id="{71298FCB-4BA4-FA3B-B3B1-6261CE39A09E}"/>
                  </a:ext>
                </a:extLst>
              </p:cNvPr>
              <p:cNvCxnSpPr/>
              <p:nvPr/>
            </p:nvCxnSpPr>
            <p:spPr>
              <a:xfrm>
                <a:off x="8109963" y="266176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5" name="Connector 25">
                <a:extLst>
                  <a:ext uri="{FF2B5EF4-FFF2-40B4-BE49-F238E27FC236}">
                    <a16:creationId xmlns:a16="http://schemas.microsoft.com/office/drawing/2014/main" id="{821CF0DC-DAF7-83E2-8273-8730A591613F}"/>
                  </a:ext>
                </a:extLst>
              </p:cNvPr>
              <p:cNvCxnSpPr/>
              <p:nvPr/>
            </p:nvCxnSpPr>
            <p:spPr>
              <a:xfrm flipH="1">
                <a:off x="7195563" y="266176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6" name="Connector 26">
                <a:extLst>
                  <a:ext uri="{FF2B5EF4-FFF2-40B4-BE49-F238E27FC236}">
                    <a16:creationId xmlns:a16="http://schemas.microsoft.com/office/drawing/2014/main" id="{D7CF7C50-F3C8-A434-322E-AD0D9D56E027}"/>
                  </a:ext>
                </a:extLst>
              </p:cNvPr>
              <p:cNvCxnSpPr/>
              <p:nvPr/>
            </p:nvCxnSpPr>
            <p:spPr>
              <a:xfrm>
                <a:off x="9024363" y="266176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7" name="Connector 27">
                <a:extLst>
                  <a:ext uri="{FF2B5EF4-FFF2-40B4-BE49-F238E27FC236}">
                    <a16:creationId xmlns:a16="http://schemas.microsoft.com/office/drawing/2014/main" id="{C6E2DF87-847F-69FD-0384-36F65EDA3B6F}"/>
                  </a:ext>
                </a:extLst>
              </p:cNvPr>
              <p:cNvCxnSpPr/>
              <p:nvPr/>
            </p:nvCxnSpPr>
            <p:spPr>
              <a:xfrm>
                <a:off x="9024363" y="266176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8" name="Connector 29">
                <a:extLst>
                  <a:ext uri="{FF2B5EF4-FFF2-40B4-BE49-F238E27FC236}">
                    <a16:creationId xmlns:a16="http://schemas.microsoft.com/office/drawing/2014/main" id="{AA568953-19E8-B178-3DC2-A5DEE799F0C4}"/>
                  </a:ext>
                </a:extLst>
              </p:cNvPr>
              <p:cNvCxnSpPr/>
              <p:nvPr/>
            </p:nvCxnSpPr>
            <p:spPr>
              <a:xfrm flipH="1">
                <a:off x="8109963" y="266176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9" name="Connector 30">
                <a:extLst>
                  <a:ext uri="{FF2B5EF4-FFF2-40B4-BE49-F238E27FC236}">
                    <a16:creationId xmlns:a16="http://schemas.microsoft.com/office/drawing/2014/main" id="{C92519F9-EFA7-FD53-1B11-BECD7695B039}"/>
                  </a:ext>
                </a:extLst>
              </p:cNvPr>
              <p:cNvCxnSpPr/>
              <p:nvPr/>
            </p:nvCxnSpPr>
            <p:spPr>
              <a:xfrm>
                <a:off x="9938763" y="266176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0" name="Connector 31">
                <a:extLst>
                  <a:ext uri="{FF2B5EF4-FFF2-40B4-BE49-F238E27FC236}">
                    <a16:creationId xmlns:a16="http://schemas.microsoft.com/office/drawing/2014/main" id="{35402BE4-B0E8-C673-E3EC-BA60C742ED5C}"/>
                  </a:ext>
                </a:extLst>
              </p:cNvPr>
              <p:cNvCxnSpPr/>
              <p:nvPr/>
            </p:nvCxnSpPr>
            <p:spPr>
              <a:xfrm>
                <a:off x="9938763" y="266176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1" name="Connector 33">
                <a:extLst>
                  <a:ext uri="{FF2B5EF4-FFF2-40B4-BE49-F238E27FC236}">
                    <a16:creationId xmlns:a16="http://schemas.microsoft.com/office/drawing/2014/main" id="{6898FDED-B7FF-25F3-B42A-568BD57DF74C}"/>
                  </a:ext>
                </a:extLst>
              </p:cNvPr>
              <p:cNvCxnSpPr/>
              <p:nvPr/>
            </p:nvCxnSpPr>
            <p:spPr>
              <a:xfrm flipH="1">
                <a:off x="9024363" y="266176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2" name="Connector 34">
                <a:extLst>
                  <a:ext uri="{FF2B5EF4-FFF2-40B4-BE49-F238E27FC236}">
                    <a16:creationId xmlns:a16="http://schemas.microsoft.com/office/drawing/2014/main" id="{78BE4CA8-3785-ADF7-354D-49FC4E08EAC9}"/>
                  </a:ext>
                </a:extLst>
              </p:cNvPr>
              <p:cNvCxnSpPr/>
              <p:nvPr/>
            </p:nvCxnSpPr>
            <p:spPr>
              <a:xfrm>
                <a:off x="10853163" y="266176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3" name="Connector 35">
                <a:extLst>
                  <a:ext uri="{FF2B5EF4-FFF2-40B4-BE49-F238E27FC236}">
                    <a16:creationId xmlns:a16="http://schemas.microsoft.com/office/drawing/2014/main" id="{F00B5530-895C-F01B-71CF-234A0EF1D925}"/>
                  </a:ext>
                </a:extLst>
              </p:cNvPr>
              <p:cNvCxnSpPr/>
              <p:nvPr/>
            </p:nvCxnSpPr>
            <p:spPr>
              <a:xfrm flipH="1">
                <a:off x="9938763" y="266176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4" name="Connector 36">
                <a:extLst>
                  <a:ext uri="{FF2B5EF4-FFF2-40B4-BE49-F238E27FC236}">
                    <a16:creationId xmlns:a16="http://schemas.microsoft.com/office/drawing/2014/main" id="{329ABA4E-0594-E0DD-8A08-0B1AA94340F3}"/>
                  </a:ext>
                </a:extLst>
              </p:cNvPr>
              <p:cNvCxnSpPr/>
              <p:nvPr/>
            </p:nvCxnSpPr>
            <p:spPr>
              <a:xfrm>
                <a:off x="7195563" y="339328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5" name="Connector 37">
                <a:extLst>
                  <a:ext uri="{FF2B5EF4-FFF2-40B4-BE49-F238E27FC236}">
                    <a16:creationId xmlns:a16="http://schemas.microsoft.com/office/drawing/2014/main" id="{2DD81F35-6720-0F9D-5D57-123EC20EB32B}"/>
                  </a:ext>
                </a:extLst>
              </p:cNvPr>
              <p:cNvCxnSpPr/>
              <p:nvPr/>
            </p:nvCxnSpPr>
            <p:spPr>
              <a:xfrm>
                <a:off x="7195563" y="339328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6" name="Connector 39">
                <a:extLst>
                  <a:ext uri="{FF2B5EF4-FFF2-40B4-BE49-F238E27FC236}">
                    <a16:creationId xmlns:a16="http://schemas.microsoft.com/office/drawing/2014/main" id="{63DA2556-7D1F-F19F-D50B-7AD2D13D9D9B}"/>
                  </a:ext>
                </a:extLst>
              </p:cNvPr>
              <p:cNvCxnSpPr/>
              <p:nvPr/>
            </p:nvCxnSpPr>
            <p:spPr>
              <a:xfrm>
                <a:off x="8109963" y="339328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7" name="Connector 40">
                <a:extLst>
                  <a:ext uri="{FF2B5EF4-FFF2-40B4-BE49-F238E27FC236}">
                    <a16:creationId xmlns:a16="http://schemas.microsoft.com/office/drawing/2014/main" id="{53BB9C83-2332-21A7-862C-0D994E3D9A64}"/>
                  </a:ext>
                </a:extLst>
              </p:cNvPr>
              <p:cNvCxnSpPr/>
              <p:nvPr/>
            </p:nvCxnSpPr>
            <p:spPr>
              <a:xfrm>
                <a:off x="8109963" y="339328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8" name="Connector 42">
                <a:extLst>
                  <a:ext uri="{FF2B5EF4-FFF2-40B4-BE49-F238E27FC236}">
                    <a16:creationId xmlns:a16="http://schemas.microsoft.com/office/drawing/2014/main" id="{4BFD5FDB-07F9-037A-4FD1-4E7CEE598847}"/>
                  </a:ext>
                </a:extLst>
              </p:cNvPr>
              <p:cNvCxnSpPr/>
              <p:nvPr/>
            </p:nvCxnSpPr>
            <p:spPr>
              <a:xfrm flipH="1">
                <a:off x="7195563" y="339328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9" name="Connector 43">
                <a:extLst>
                  <a:ext uri="{FF2B5EF4-FFF2-40B4-BE49-F238E27FC236}">
                    <a16:creationId xmlns:a16="http://schemas.microsoft.com/office/drawing/2014/main" id="{CDB570FA-F412-5659-D8F0-A1BAD67A274F}"/>
                  </a:ext>
                </a:extLst>
              </p:cNvPr>
              <p:cNvCxnSpPr/>
              <p:nvPr/>
            </p:nvCxnSpPr>
            <p:spPr>
              <a:xfrm>
                <a:off x="9024363" y="339328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4" name="Connector 44">
                <a:extLst>
                  <a:ext uri="{FF2B5EF4-FFF2-40B4-BE49-F238E27FC236}">
                    <a16:creationId xmlns:a16="http://schemas.microsoft.com/office/drawing/2014/main" id="{38D2F948-0AB4-40FC-EC6B-AFDCFDD34CAB}"/>
                  </a:ext>
                </a:extLst>
              </p:cNvPr>
              <p:cNvCxnSpPr/>
              <p:nvPr/>
            </p:nvCxnSpPr>
            <p:spPr>
              <a:xfrm>
                <a:off x="9024363" y="339328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5" name="Connector 46">
                <a:extLst>
                  <a:ext uri="{FF2B5EF4-FFF2-40B4-BE49-F238E27FC236}">
                    <a16:creationId xmlns:a16="http://schemas.microsoft.com/office/drawing/2014/main" id="{4F89C8A3-DD89-C730-5492-BE6B356DD1A9}"/>
                  </a:ext>
                </a:extLst>
              </p:cNvPr>
              <p:cNvCxnSpPr/>
              <p:nvPr/>
            </p:nvCxnSpPr>
            <p:spPr>
              <a:xfrm flipH="1">
                <a:off x="8109963" y="339328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6" name="Connector 47">
                <a:extLst>
                  <a:ext uri="{FF2B5EF4-FFF2-40B4-BE49-F238E27FC236}">
                    <a16:creationId xmlns:a16="http://schemas.microsoft.com/office/drawing/2014/main" id="{60098D34-B238-3CF5-0CDE-0DC0CAF10345}"/>
                  </a:ext>
                </a:extLst>
              </p:cNvPr>
              <p:cNvCxnSpPr/>
              <p:nvPr/>
            </p:nvCxnSpPr>
            <p:spPr>
              <a:xfrm>
                <a:off x="9938763" y="339328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7" name="Connector 48">
                <a:extLst>
                  <a:ext uri="{FF2B5EF4-FFF2-40B4-BE49-F238E27FC236}">
                    <a16:creationId xmlns:a16="http://schemas.microsoft.com/office/drawing/2014/main" id="{EA62BE50-DD09-DCDD-3926-7D2AB48E94A7}"/>
                  </a:ext>
                </a:extLst>
              </p:cNvPr>
              <p:cNvCxnSpPr/>
              <p:nvPr/>
            </p:nvCxnSpPr>
            <p:spPr>
              <a:xfrm>
                <a:off x="9938763" y="339328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18" name="Connector 50">
                <a:extLst>
                  <a:ext uri="{FF2B5EF4-FFF2-40B4-BE49-F238E27FC236}">
                    <a16:creationId xmlns:a16="http://schemas.microsoft.com/office/drawing/2014/main" id="{F6CF95E2-2E12-02BB-C0B9-DED67907338B}"/>
                  </a:ext>
                </a:extLst>
              </p:cNvPr>
              <p:cNvCxnSpPr/>
              <p:nvPr/>
            </p:nvCxnSpPr>
            <p:spPr>
              <a:xfrm flipH="1">
                <a:off x="9024363" y="339328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19" name="Connector 51">
                <a:extLst>
                  <a:ext uri="{FF2B5EF4-FFF2-40B4-BE49-F238E27FC236}">
                    <a16:creationId xmlns:a16="http://schemas.microsoft.com/office/drawing/2014/main" id="{05C62D88-6994-B71D-3FEA-67C9813305DF}"/>
                  </a:ext>
                </a:extLst>
              </p:cNvPr>
              <p:cNvCxnSpPr/>
              <p:nvPr/>
            </p:nvCxnSpPr>
            <p:spPr>
              <a:xfrm>
                <a:off x="10853163" y="339328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0" name="Connector 52">
                <a:extLst>
                  <a:ext uri="{FF2B5EF4-FFF2-40B4-BE49-F238E27FC236}">
                    <a16:creationId xmlns:a16="http://schemas.microsoft.com/office/drawing/2014/main" id="{3AB160BB-C59E-77A2-733D-795D3DA55CC3}"/>
                  </a:ext>
                </a:extLst>
              </p:cNvPr>
              <p:cNvCxnSpPr/>
              <p:nvPr/>
            </p:nvCxnSpPr>
            <p:spPr>
              <a:xfrm flipH="1">
                <a:off x="9938763" y="339328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1" name="Connector 53">
                <a:extLst>
                  <a:ext uri="{FF2B5EF4-FFF2-40B4-BE49-F238E27FC236}">
                    <a16:creationId xmlns:a16="http://schemas.microsoft.com/office/drawing/2014/main" id="{4D0B7C7A-38D5-71FF-EA58-C92487F18B5C}"/>
                  </a:ext>
                </a:extLst>
              </p:cNvPr>
              <p:cNvCxnSpPr/>
              <p:nvPr/>
            </p:nvCxnSpPr>
            <p:spPr>
              <a:xfrm>
                <a:off x="7195563" y="412480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2" name="Connector 54">
                <a:extLst>
                  <a:ext uri="{FF2B5EF4-FFF2-40B4-BE49-F238E27FC236}">
                    <a16:creationId xmlns:a16="http://schemas.microsoft.com/office/drawing/2014/main" id="{511FCAC3-DD7C-3B6A-442F-F47540794F7F}"/>
                  </a:ext>
                </a:extLst>
              </p:cNvPr>
              <p:cNvCxnSpPr/>
              <p:nvPr/>
            </p:nvCxnSpPr>
            <p:spPr>
              <a:xfrm>
                <a:off x="7195563" y="412480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3" name="Connector 56">
                <a:extLst>
                  <a:ext uri="{FF2B5EF4-FFF2-40B4-BE49-F238E27FC236}">
                    <a16:creationId xmlns:a16="http://schemas.microsoft.com/office/drawing/2014/main" id="{07942527-56EE-15A5-1CB8-34293E548578}"/>
                  </a:ext>
                </a:extLst>
              </p:cNvPr>
              <p:cNvCxnSpPr/>
              <p:nvPr/>
            </p:nvCxnSpPr>
            <p:spPr>
              <a:xfrm>
                <a:off x="8109963" y="412480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4" name="Connector 57">
                <a:extLst>
                  <a:ext uri="{FF2B5EF4-FFF2-40B4-BE49-F238E27FC236}">
                    <a16:creationId xmlns:a16="http://schemas.microsoft.com/office/drawing/2014/main" id="{8369D659-F897-FF38-C85B-3DE494E6648A}"/>
                  </a:ext>
                </a:extLst>
              </p:cNvPr>
              <p:cNvCxnSpPr/>
              <p:nvPr/>
            </p:nvCxnSpPr>
            <p:spPr>
              <a:xfrm>
                <a:off x="8109963" y="412480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5" name="Connector 59">
                <a:extLst>
                  <a:ext uri="{FF2B5EF4-FFF2-40B4-BE49-F238E27FC236}">
                    <a16:creationId xmlns:a16="http://schemas.microsoft.com/office/drawing/2014/main" id="{D6E22BC3-71AB-628D-92E7-579587EE02AB}"/>
                  </a:ext>
                </a:extLst>
              </p:cNvPr>
              <p:cNvCxnSpPr/>
              <p:nvPr/>
            </p:nvCxnSpPr>
            <p:spPr>
              <a:xfrm flipH="1">
                <a:off x="7195563" y="412480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6" name="Connector 60">
                <a:extLst>
                  <a:ext uri="{FF2B5EF4-FFF2-40B4-BE49-F238E27FC236}">
                    <a16:creationId xmlns:a16="http://schemas.microsoft.com/office/drawing/2014/main" id="{5D33C10E-4D3D-BC94-432D-EB840C6C6523}"/>
                  </a:ext>
                </a:extLst>
              </p:cNvPr>
              <p:cNvCxnSpPr/>
              <p:nvPr/>
            </p:nvCxnSpPr>
            <p:spPr>
              <a:xfrm>
                <a:off x="9024363" y="412480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7" name="Connector 61">
                <a:extLst>
                  <a:ext uri="{FF2B5EF4-FFF2-40B4-BE49-F238E27FC236}">
                    <a16:creationId xmlns:a16="http://schemas.microsoft.com/office/drawing/2014/main" id="{5F59635A-CE64-97F0-0720-EE839D90D89E}"/>
                  </a:ext>
                </a:extLst>
              </p:cNvPr>
              <p:cNvCxnSpPr/>
              <p:nvPr/>
            </p:nvCxnSpPr>
            <p:spPr>
              <a:xfrm>
                <a:off x="9024363" y="412480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8" name="Connector 63">
                <a:extLst>
                  <a:ext uri="{FF2B5EF4-FFF2-40B4-BE49-F238E27FC236}">
                    <a16:creationId xmlns:a16="http://schemas.microsoft.com/office/drawing/2014/main" id="{8B6DD23B-C5CF-F0D6-1175-4CC2982CB133}"/>
                  </a:ext>
                </a:extLst>
              </p:cNvPr>
              <p:cNvCxnSpPr/>
              <p:nvPr/>
            </p:nvCxnSpPr>
            <p:spPr>
              <a:xfrm flipH="1">
                <a:off x="8109963" y="412480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9" name="Connector 64">
                <a:extLst>
                  <a:ext uri="{FF2B5EF4-FFF2-40B4-BE49-F238E27FC236}">
                    <a16:creationId xmlns:a16="http://schemas.microsoft.com/office/drawing/2014/main" id="{FA2B9135-6500-4A2E-EF95-36983950FB7C}"/>
                  </a:ext>
                </a:extLst>
              </p:cNvPr>
              <p:cNvCxnSpPr/>
              <p:nvPr/>
            </p:nvCxnSpPr>
            <p:spPr>
              <a:xfrm>
                <a:off x="9938763" y="412480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0" name="Connector 65">
                <a:extLst>
                  <a:ext uri="{FF2B5EF4-FFF2-40B4-BE49-F238E27FC236}">
                    <a16:creationId xmlns:a16="http://schemas.microsoft.com/office/drawing/2014/main" id="{4638BC9D-2560-C6F5-B6E9-DFC2DBD32D54}"/>
                  </a:ext>
                </a:extLst>
              </p:cNvPr>
              <p:cNvCxnSpPr/>
              <p:nvPr/>
            </p:nvCxnSpPr>
            <p:spPr>
              <a:xfrm>
                <a:off x="9938763" y="412480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1" name="Connector 67">
                <a:extLst>
                  <a:ext uri="{FF2B5EF4-FFF2-40B4-BE49-F238E27FC236}">
                    <a16:creationId xmlns:a16="http://schemas.microsoft.com/office/drawing/2014/main" id="{6300DD2F-1048-D639-ED88-604BFB6842C9}"/>
                  </a:ext>
                </a:extLst>
              </p:cNvPr>
              <p:cNvCxnSpPr/>
              <p:nvPr/>
            </p:nvCxnSpPr>
            <p:spPr>
              <a:xfrm flipH="1">
                <a:off x="9024363" y="412480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2" name="Connector 68">
                <a:extLst>
                  <a:ext uri="{FF2B5EF4-FFF2-40B4-BE49-F238E27FC236}">
                    <a16:creationId xmlns:a16="http://schemas.microsoft.com/office/drawing/2014/main" id="{E299E4A0-2882-755F-BE57-DBE3B958A0BB}"/>
                  </a:ext>
                </a:extLst>
              </p:cNvPr>
              <p:cNvCxnSpPr/>
              <p:nvPr/>
            </p:nvCxnSpPr>
            <p:spPr>
              <a:xfrm>
                <a:off x="10853163" y="412480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3" name="Connector 69">
                <a:extLst>
                  <a:ext uri="{FF2B5EF4-FFF2-40B4-BE49-F238E27FC236}">
                    <a16:creationId xmlns:a16="http://schemas.microsoft.com/office/drawing/2014/main" id="{5601BC03-B1D7-7EE5-46C7-1F449C3B7B07}"/>
                  </a:ext>
                </a:extLst>
              </p:cNvPr>
              <p:cNvCxnSpPr/>
              <p:nvPr/>
            </p:nvCxnSpPr>
            <p:spPr>
              <a:xfrm flipH="1">
                <a:off x="9938763" y="412480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4" name="Connector 71">
                <a:extLst>
                  <a:ext uri="{FF2B5EF4-FFF2-40B4-BE49-F238E27FC236}">
                    <a16:creationId xmlns:a16="http://schemas.microsoft.com/office/drawing/2014/main" id="{7B80E5D0-761A-E703-0B6A-3A6FD1E0FDC6}"/>
                  </a:ext>
                </a:extLst>
              </p:cNvPr>
              <p:cNvCxnSpPr/>
              <p:nvPr/>
            </p:nvCxnSpPr>
            <p:spPr>
              <a:xfrm>
                <a:off x="8109963" y="485632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5" name="Connector 72">
                <a:extLst>
                  <a:ext uri="{FF2B5EF4-FFF2-40B4-BE49-F238E27FC236}">
                    <a16:creationId xmlns:a16="http://schemas.microsoft.com/office/drawing/2014/main" id="{12DD4162-2FE9-6D6D-B0E4-15AA71285D9C}"/>
                  </a:ext>
                </a:extLst>
              </p:cNvPr>
              <p:cNvCxnSpPr/>
              <p:nvPr/>
            </p:nvCxnSpPr>
            <p:spPr>
              <a:xfrm>
                <a:off x="9024363" y="485632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6" name="Connector 73">
                <a:extLst>
                  <a:ext uri="{FF2B5EF4-FFF2-40B4-BE49-F238E27FC236}">
                    <a16:creationId xmlns:a16="http://schemas.microsoft.com/office/drawing/2014/main" id="{552F6552-516F-656C-D6CC-7A1B72B0B272}"/>
                  </a:ext>
                </a:extLst>
              </p:cNvPr>
              <p:cNvCxnSpPr/>
              <p:nvPr/>
            </p:nvCxnSpPr>
            <p:spPr>
              <a:xfrm>
                <a:off x="9938763" y="485632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58BB5765-4876-A8DC-1539-3F4F2F3EE795}"/>
                  </a:ext>
                </a:extLst>
              </p:cNvPr>
              <p:cNvSpPr/>
              <p:nvPr/>
            </p:nvSpPr>
            <p:spPr>
              <a:xfrm>
                <a:off x="7131555" y="186623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DEDCBD83-3650-8686-F830-DABDE40B3B3D}"/>
                  </a:ext>
                </a:extLst>
              </p:cNvPr>
              <p:cNvSpPr/>
              <p:nvPr/>
            </p:nvSpPr>
            <p:spPr>
              <a:xfrm>
                <a:off x="8045955" y="186623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6AE02611-0AC1-0B9A-DAD7-6C4BA9A2D859}"/>
                  </a:ext>
                </a:extLst>
              </p:cNvPr>
              <p:cNvSpPr/>
              <p:nvPr/>
            </p:nvSpPr>
            <p:spPr>
              <a:xfrm>
                <a:off x="8960355" y="186623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E2371FC5-1B2E-ED90-14C4-C0AF7DEA0303}"/>
                  </a:ext>
                </a:extLst>
              </p:cNvPr>
              <p:cNvSpPr/>
              <p:nvPr/>
            </p:nvSpPr>
            <p:spPr>
              <a:xfrm>
                <a:off x="9874755" y="186623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67CCF0D0-16D0-CE98-0AB8-0CCA80F497A0}"/>
                  </a:ext>
                </a:extLst>
              </p:cNvPr>
              <p:cNvSpPr/>
              <p:nvPr/>
            </p:nvSpPr>
            <p:spPr>
              <a:xfrm>
                <a:off x="10789155" y="186623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BF454F67-9371-937C-4929-F492D9D734F1}"/>
                  </a:ext>
                </a:extLst>
              </p:cNvPr>
              <p:cNvSpPr/>
              <p:nvPr/>
            </p:nvSpPr>
            <p:spPr>
              <a:xfrm>
                <a:off x="7131555" y="259775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713B641C-6901-FE07-8E84-FB5523CE68D1}"/>
                  </a:ext>
                </a:extLst>
              </p:cNvPr>
              <p:cNvSpPr/>
              <p:nvPr/>
            </p:nvSpPr>
            <p:spPr>
              <a:xfrm>
                <a:off x="8045955" y="259775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6B8322CA-FFB1-252B-A054-428E6D1724A5}"/>
                  </a:ext>
                </a:extLst>
              </p:cNvPr>
              <p:cNvSpPr/>
              <p:nvPr/>
            </p:nvSpPr>
            <p:spPr>
              <a:xfrm>
                <a:off x="8960355" y="259775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DB4457E0-8857-8D1F-A748-7D55F69E9AB2}"/>
                  </a:ext>
                </a:extLst>
              </p:cNvPr>
              <p:cNvSpPr/>
              <p:nvPr/>
            </p:nvSpPr>
            <p:spPr>
              <a:xfrm>
                <a:off x="9874755" y="259775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6A789188-497F-528B-E663-3AED5369D7F0}"/>
                  </a:ext>
                </a:extLst>
              </p:cNvPr>
              <p:cNvSpPr/>
              <p:nvPr/>
            </p:nvSpPr>
            <p:spPr>
              <a:xfrm>
                <a:off x="10789155" y="259775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FE8893E8-E1D3-20FA-EFBF-2AAB819C0448}"/>
                  </a:ext>
                </a:extLst>
              </p:cNvPr>
              <p:cNvSpPr/>
              <p:nvPr/>
            </p:nvSpPr>
            <p:spPr>
              <a:xfrm>
                <a:off x="7131555" y="332927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E5A03367-232A-40B6-6044-11D04991DAFA}"/>
                  </a:ext>
                </a:extLst>
              </p:cNvPr>
              <p:cNvSpPr/>
              <p:nvPr/>
            </p:nvSpPr>
            <p:spPr>
              <a:xfrm>
                <a:off x="8045955" y="332927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DAAE6BD5-CAFE-97AD-7E6A-46A139FDBD07}"/>
                  </a:ext>
                </a:extLst>
              </p:cNvPr>
              <p:cNvSpPr/>
              <p:nvPr/>
            </p:nvSpPr>
            <p:spPr>
              <a:xfrm>
                <a:off x="8960355" y="332927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0A794704-882D-0E4B-1E0F-B680F603F29A}"/>
                  </a:ext>
                </a:extLst>
              </p:cNvPr>
              <p:cNvSpPr/>
              <p:nvPr/>
            </p:nvSpPr>
            <p:spPr>
              <a:xfrm>
                <a:off x="9874755" y="332927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D9172F7F-8C2D-C0FD-EFF8-156536F4D68B}"/>
                  </a:ext>
                </a:extLst>
              </p:cNvPr>
              <p:cNvSpPr/>
              <p:nvPr/>
            </p:nvSpPr>
            <p:spPr>
              <a:xfrm>
                <a:off x="10789155" y="332927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A6EA13AD-E4D0-2103-4516-A2F69786BA58}"/>
                  </a:ext>
                </a:extLst>
              </p:cNvPr>
              <p:cNvSpPr/>
              <p:nvPr/>
            </p:nvSpPr>
            <p:spPr>
              <a:xfrm>
                <a:off x="7131555" y="406079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721276EE-8A8E-A7AB-8C04-F141B7D2E8B5}"/>
                  </a:ext>
                </a:extLst>
              </p:cNvPr>
              <p:cNvSpPr/>
              <p:nvPr/>
            </p:nvSpPr>
            <p:spPr>
              <a:xfrm>
                <a:off x="8045955" y="406079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192CC16F-5B56-E86F-05B2-80DC5BDD14CE}"/>
                  </a:ext>
                </a:extLst>
              </p:cNvPr>
              <p:cNvSpPr/>
              <p:nvPr/>
            </p:nvSpPr>
            <p:spPr>
              <a:xfrm>
                <a:off x="8960355" y="406079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F6FE08FE-C760-7DB3-E8D1-3B77BC8F262C}"/>
                  </a:ext>
                </a:extLst>
              </p:cNvPr>
              <p:cNvSpPr/>
              <p:nvPr/>
            </p:nvSpPr>
            <p:spPr>
              <a:xfrm>
                <a:off x="9874755" y="406079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17B4262C-9DB3-BAC9-B11A-92FA6F2160CE}"/>
                  </a:ext>
                </a:extLst>
              </p:cNvPr>
              <p:cNvSpPr/>
              <p:nvPr/>
            </p:nvSpPr>
            <p:spPr>
              <a:xfrm>
                <a:off x="10789155" y="406079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A009D2FC-2207-3A61-3FB5-DBAB8943986A}"/>
                  </a:ext>
                </a:extLst>
              </p:cNvPr>
              <p:cNvSpPr/>
              <p:nvPr/>
            </p:nvSpPr>
            <p:spPr>
              <a:xfrm>
                <a:off x="7131555" y="479231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E76220EA-546C-DF93-947C-DA2A8774B796}"/>
                  </a:ext>
                </a:extLst>
              </p:cNvPr>
              <p:cNvSpPr/>
              <p:nvPr/>
            </p:nvSpPr>
            <p:spPr>
              <a:xfrm>
                <a:off x="8045955" y="479231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424C988C-37A7-1114-0205-28F343F12154}"/>
                  </a:ext>
                </a:extLst>
              </p:cNvPr>
              <p:cNvSpPr/>
              <p:nvPr/>
            </p:nvSpPr>
            <p:spPr>
              <a:xfrm>
                <a:off x="8960355" y="479231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90E0A5C8-94A4-83F8-1F1F-93F45E28C070}"/>
                  </a:ext>
                </a:extLst>
              </p:cNvPr>
              <p:cNvSpPr/>
              <p:nvPr/>
            </p:nvSpPr>
            <p:spPr>
              <a:xfrm>
                <a:off x="9874755" y="479231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97666EAC-5FFB-D265-A8C4-186B10762C35}"/>
                  </a:ext>
                </a:extLst>
              </p:cNvPr>
              <p:cNvSpPr/>
              <p:nvPr/>
            </p:nvSpPr>
            <p:spPr>
              <a:xfrm>
                <a:off x="10789155" y="479231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764" name="Connector 18">
                <a:extLst>
                  <a:ext uri="{FF2B5EF4-FFF2-40B4-BE49-F238E27FC236}">
                    <a16:creationId xmlns:a16="http://schemas.microsoft.com/office/drawing/2014/main" id="{03D3DA17-F212-6E38-EF89-CFA451B9FD6C}"/>
                  </a:ext>
                </a:extLst>
              </p:cNvPr>
              <p:cNvCxnSpPr/>
              <p:nvPr/>
            </p:nvCxnSpPr>
            <p:spPr>
              <a:xfrm flipH="1">
                <a:off x="9938763" y="193024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65" name="Connector 33">
                <a:extLst>
                  <a:ext uri="{FF2B5EF4-FFF2-40B4-BE49-F238E27FC236}">
                    <a16:creationId xmlns:a16="http://schemas.microsoft.com/office/drawing/2014/main" id="{134DE34B-D375-391D-E726-F8B3048A6095}"/>
                  </a:ext>
                </a:extLst>
              </p:cNvPr>
              <p:cNvCxnSpPr/>
              <p:nvPr/>
            </p:nvCxnSpPr>
            <p:spPr>
              <a:xfrm flipH="1">
                <a:off x="9024363" y="266176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66" name="Connector 46">
                <a:extLst>
                  <a:ext uri="{FF2B5EF4-FFF2-40B4-BE49-F238E27FC236}">
                    <a16:creationId xmlns:a16="http://schemas.microsoft.com/office/drawing/2014/main" id="{FC0892FB-F609-306A-D7D0-B34C3E9984A0}"/>
                  </a:ext>
                </a:extLst>
              </p:cNvPr>
              <p:cNvCxnSpPr/>
              <p:nvPr/>
            </p:nvCxnSpPr>
            <p:spPr>
              <a:xfrm flipH="1">
                <a:off x="8109963" y="339328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67" name="Connector 59">
                <a:extLst>
                  <a:ext uri="{FF2B5EF4-FFF2-40B4-BE49-F238E27FC236}">
                    <a16:creationId xmlns:a16="http://schemas.microsoft.com/office/drawing/2014/main" id="{39B8F90F-3CAE-8997-315C-AEBF3247D66F}"/>
                  </a:ext>
                </a:extLst>
              </p:cNvPr>
              <p:cNvCxnSpPr/>
              <p:nvPr/>
            </p:nvCxnSpPr>
            <p:spPr>
              <a:xfrm flipH="1">
                <a:off x="7195563" y="412480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B079E494-AD00-AE90-F60D-7014D57FA604}"/>
                  </a:ext>
                </a:extLst>
              </p:cNvPr>
              <p:cNvSpPr/>
              <p:nvPr/>
            </p:nvSpPr>
            <p:spPr>
              <a:xfrm>
                <a:off x="10789155" y="186623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D4276C14-B5C2-A330-6C01-0A4E5A45E5C0}"/>
                  </a:ext>
                </a:extLst>
              </p:cNvPr>
              <p:cNvSpPr/>
              <p:nvPr/>
            </p:nvSpPr>
            <p:spPr>
              <a:xfrm>
                <a:off x="9874755" y="259775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FB31076E-780A-7F57-0421-4F6BAAB7ABB5}"/>
                  </a:ext>
                </a:extLst>
              </p:cNvPr>
              <p:cNvSpPr/>
              <p:nvPr/>
            </p:nvSpPr>
            <p:spPr>
              <a:xfrm>
                <a:off x="8960355" y="332927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28428E5B-436E-CFE0-D440-BC338125A15E}"/>
                  </a:ext>
                </a:extLst>
              </p:cNvPr>
              <p:cNvSpPr/>
              <p:nvPr/>
            </p:nvSpPr>
            <p:spPr>
              <a:xfrm>
                <a:off x="8045955" y="406079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AAE57B59-AB01-42C1-E479-A577868F2882}"/>
                  </a:ext>
                </a:extLst>
              </p:cNvPr>
              <p:cNvSpPr/>
              <p:nvPr/>
            </p:nvSpPr>
            <p:spPr>
              <a:xfrm>
                <a:off x="7131555" y="479231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F526FB-CC0A-75A5-DEEF-1B435AC1E80E}"/>
                </a:ext>
              </a:extLst>
            </p:cNvPr>
            <p:cNvGrpSpPr/>
            <p:nvPr/>
          </p:nvGrpSpPr>
          <p:grpSpPr>
            <a:xfrm>
              <a:off x="7749270" y="2162763"/>
              <a:ext cx="3785616" cy="3054096"/>
              <a:chOff x="7749270" y="2168900"/>
              <a:chExt cx="3785616" cy="3054096"/>
            </a:xfrm>
          </p:grpSpPr>
          <p:cxnSp>
            <p:nvCxnSpPr>
              <p:cNvPr id="33" name="Connector 70">
                <a:extLst>
                  <a:ext uri="{FF2B5EF4-FFF2-40B4-BE49-F238E27FC236}">
                    <a16:creationId xmlns:a16="http://schemas.microsoft.com/office/drawing/2014/main" id="{420237E0-2B34-C381-B28A-B143717AD5A3}"/>
                  </a:ext>
                </a:extLst>
              </p:cNvPr>
              <p:cNvCxnSpPr/>
              <p:nvPr/>
            </p:nvCxnSpPr>
            <p:spPr>
              <a:xfrm>
                <a:off x="7818392" y="5176376"/>
                <a:ext cx="914400" cy="0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3A8A0CE-D7E0-9AE8-DA40-CBF397330B7B}"/>
                  </a:ext>
                </a:extLst>
              </p:cNvPr>
              <p:cNvGrpSpPr/>
              <p:nvPr/>
            </p:nvGrpSpPr>
            <p:grpSpPr>
              <a:xfrm>
                <a:off x="7749270" y="2168900"/>
                <a:ext cx="3785616" cy="3054096"/>
                <a:chOff x="7749270" y="2168900"/>
                <a:chExt cx="3785616" cy="3054096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54BD7D83-588C-C8B6-3736-202FF6CD76BF}"/>
                    </a:ext>
                  </a:extLst>
                </p:cNvPr>
                <p:cNvGrpSpPr/>
                <p:nvPr/>
              </p:nvGrpSpPr>
              <p:grpSpPr>
                <a:xfrm>
                  <a:off x="7816075" y="2236894"/>
                  <a:ext cx="3657600" cy="2926080"/>
                  <a:chOff x="7195563" y="2280048"/>
                  <a:chExt cx="3657600" cy="2926080"/>
                </a:xfrm>
              </p:grpSpPr>
              <p:cxnSp>
                <p:nvCxnSpPr>
                  <p:cNvPr id="92" name="Connector 2">
                    <a:extLst>
                      <a:ext uri="{FF2B5EF4-FFF2-40B4-BE49-F238E27FC236}">
                        <a16:creationId xmlns:a16="http://schemas.microsoft.com/office/drawing/2014/main" id="{D7089850-9C37-DE31-3EB0-23EBFFA564E7}"/>
                      </a:ext>
                    </a:extLst>
                  </p:cNvPr>
                  <p:cNvCxnSpPr/>
                  <p:nvPr/>
                </p:nvCxnSpPr>
                <p:spPr>
                  <a:xfrm>
                    <a:off x="7195563" y="228004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Connector 5">
                    <a:extLst>
                      <a:ext uri="{FF2B5EF4-FFF2-40B4-BE49-F238E27FC236}">
                        <a16:creationId xmlns:a16="http://schemas.microsoft.com/office/drawing/2014/main" id="{9C18B521-4383-967E-7891-98609108C5FD}"/>
                      </a:ext>
                    </a:extLst>
                  </p:cNvPr>
                  <p:cNvCxnSpPr/>
                  <p:nvPr/>
                </p:nvCxnSpPr>
                <p:spPr>
                  <a:xfrm>
                    <a:off x="8109963" y="228004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Connector 8">
                    <a:extLst>
                      <a:ext uri="{FF2B5EF4-FFF2-40B4-BE49-F238E27FC236}">
                        <a16:creationId xmlns:a16="http://schemas.microsoft.com/office/drawing/2014/main" id="{C6E0EE2A-138D-EB1B-E5C5-E5C9C5C5B11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195563" y="228004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Connector 9">
                    <a:extLst>
                      <a:ext uri="{FF2B5EF4-FFF2-40B4-BE49-F238E27FC236}">
                        <a16:creationId xmlns:a16="http://schemas.microsoft.com/office/drawing/2014/main" id="{4E321B34-FBDC-4BD5-2E0B-CCBD6302F5AC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228004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Connector 12">
                    <a:extLst>
                      <a:ext uri="{FF2B5EF4-FFF2-40B4-BE49-F238E27FC236}">
                        <a16:creationId xmlns:a16="http://schemas.microsoft.com/office/drawing/2014/main" id="{36CB3AA8-C6F0-40F9-75CD-884B4CF8FBA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09963" y="228004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Connector 13">
                    <a:extLst>
                      <a:ext uri="{FF2B5EF4-FFF2-40B4-BE49-F238E27FC236}">
                        <a16:creationId xmlns:a16="http://schemas.microsoft.com/office/drawing/2014/main" id="{35F89882-ECF1-6347-F8E4-CAF6D0C9D574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228004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Connector 16">
                    <a:extLst>
                      <a:ext uri="{FF2B5EF4-FFF2-40B4-BE49-F238E27FC236}">
                        <a16:creationId xmlns:a16="http://schemas.microsoft.com/office/drawing/2014/main" id="{BC5C8FD8-EAD8-BE60-B1A7-B2B2A21FDC1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024363" y="228004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Connector 17">
                    <a:extLst>
                      <a:ext uri="{FF2B5EF4-FFF2-40B4-BE49-F238E27FC236}">
                        <a16:creationId xmlns:a16="http://schemas.microsoft.com/office/drawing/2014/main" id="{71D023D6-593B-064E-E518-292BF0E1F735}"/>
                      </a:ext>
                    </a:extLst>
                  </p:cNvPr>
                  <p:cNvCxnSpPr/>
                  <p:nvPr/>
                </p:nvCxnSpPr>
                <p:spPr>
                  <a:xfrm>
                    <a:off x="10853163" y="228004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nector 18">
                    <a:extLst>
                      <a:ext uri="{FF2B5EF4-FFF2-40B4-BE49-F238E27FC236}">
                        <a16:creationId xmlns:a16="http://schemas.microsoft.com/office/drawing/2014/main" id="{C51BEE97-0DCB-A27F-57BF-5B3CC83C57F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938763" y="228004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nector 33">
                    <a:extLst>
                      <a:ext uri="{FF2B5EF4-FFF2-40B4-BE49-F238E27FC236}">
                        <a16:creationId xmlns:a16="http://schemas.microsoft.com/office/drawing/2014/main" id="{852AB9F9-9F2A-5791-72FA-714CD00858B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024363" y="301156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Connector 34">
                    <a:extLst>
                      <a:ext uri="{FF2B5EF4-FFF2-40B4-BE49-F238E27FC236}">
                        <a16:creationId xmlns:a16="http://schemas.microsoft.com/office/drawing/2014/main" id="{B0F5EE34-9AF2-E6C4-85A4-7947DF832944}"/>
                      </a:ext>
                    </a:extLst>
                  </p:cNvPr>
                  <p:cNvCxnSpPr/>
                  <p:nvPr/>
                </p:nvCxnSpPr>
                <p:spPr>
                  <a:xfrm>
                    <a:off x="10853163" y="301156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nector 35">
                    <a:extLst>
                      <a:ext uri="{FF2B5EF4-FFF2-40B4-BE49-F238E27FC236}">
                        <a16:creationId xmlns:a16="http://schemas.microsoft.com/office/drawing/2014/main" id="{1762F4B0-1FFE-5118-1246-81850CC3B0A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938763" y="301156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Connector 44">
                    <a:extLst>
                      <a:ext uri="{FF2B5EF4-FFF2-40B4-BE49-F238E27FC236}">
                        <a16:creationId xmlns:a16="http://schemas.microsoft.com/office/drawing/2014/main" id="{715B0388-3E3E-93C1-321C-0E0A283EEE56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374308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Connector 46">
                    <a:extLst>
                      <a:ext uri="{FF2B5EF4-FFF2-40B4-BE49-F238E27FC236}">
                        <a16:creationId xmlns:a16="http://schemas.microsoft.com/office/drawing/2014/main" id="{922A7FC3-1E39-0985-A958-7A826EDD3CF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09963" y="374308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Connector 51">
                    <a:extLst>
                      <a:ext uri="{FF2B5EF4-FFF2-40B4-BE49-F238E27FC236}">
                        <a16:creationId xmlns:a16="http://schemas.microsoft.com/office/drawing/2014/main" id="{BE1F0C95-9EFA-6BE9-D8D9-B880DC110E15}"/>
                      </a:ext>
                    </a:extLst>
                  </p:cNvPr>
                  <p:cNvCxnSpPr/>
                  <p:nvPr/>
                </p:nvCxnSpPr>
                <p:spPr>
                  <a:xfrm>
                    <a:off x="10853163" y="374308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Connector 52">
                    <a:extLst>
                      <a:ext uri="{FF2B5EF4-FFF2-40B4-BE49-F238E27FC236}">
                        <a16:creationId xmlns:a16="http://schemas.microsoft.com/office/drawing/2014/main" id="{66C8A949-FDBC-AB7C-8D1D-3C33F1AAD1F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938763" y="374308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Connector 68">
                    <a:extLst>
                      <a:ext uri="{FF2B5EF4-FFF2-40B4-BE49-F238E27FC236}">
                        <a16:creationId xmlns:a16="http://schemas.microsoft.com/office/drawing/2014/main" id="{11F5220F-3380-19A1-AC40-7D2F97CFEF24}"/>
                      </a:ext>
                    </a:extLst>
                  </p:cNvPr>
                  <p:cNvCxnSpPr/>
                  <p:nvPr/>
                </p:nvCxnSpPr>
                <p:spPr>
                  <a:xfrm>
                    <a:off x="10853163" y="447460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Connector 71">
                    <a:extLst>
                      <a:ext uri="{FF2B5EF4-FFF2-40B4-BE49-F238E27FC236}">
                        <a16:creationId xmlns:a16="http://schemas.microsoft.com/office/drawing/2014/main" id="{4A851850-8022-9961-5D85-5A5291B4BBF1}"/>
                      </a:ext>
                    </a:extLst>
                  </p:cNvPr>
                  <p:cNvCxnSpPr/>
                  <p:nvPr/>
                </p:nvCxnSpPr>
                <p:spPr>
                  <a:xfrm>
                    <a:off x="8109963" y="520612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nector 72">
                    <a:extLst>
                      <a:ext uri="{FF2B5EF4-FFF2-40B4-BE49-F238E27FC236}">
                        <a16:creationId xmlns:a16="http://schemas.microsoft.com/office/drawing/2014/main" id="{77ED4F01-4DC3-584A-C725-EDC8F032A8F3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520612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nector 73">
                    <a:extLst>
                      <a:ext uri="{FF2B5EF4-FFF2-40B4-BE49-F238E27FC236}">
                        <a16:creationId xmlns:a16="http://schemas.microsoft.com/office/drawing/2014/main" id="{C49A2B1D-BCFF-8EF0-C708-516438B9C518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520612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CF63601-7726-7C6C-9156-EC8FD4FDCA03}"/>
                    </a:ext>
                  </a:extLst>
                </p:cNvPr>
                <p:cNvGrpSpPr/>
                <p:nvPr/>
              </p:nvGrpSpPr>
              <p:grpSpPr>
                <a:xfrm>
                  <a:off x="7749270" y="2168900"/>
                  <a:ext cx="3785616" cy="3054096"/>
                  <a:chOff x="7131555" y="2216040"/>
                  <a:chExt cx="3785616" cy="3054096"/>
                </a:xfrm>
              </p:grpSpPr>
              <p:cxnSp>
                <p:nvCxnSpPr>
                  <p:cNvPr id="37" name="Connector 3">
                    <a:extLst>
                      <a:ext uri="{FF2B5EF4-FFF2-40B4-BE49-F238E27FC236}">
                        <a16:creationId xmlns:a16="http://schemas.microsoft.com/office/drawing/2014/main" id="{A0953DD5-89C4-7A4C-C64C-702D2A247AB8}"/>
                      </a:ext>
                    </a:extLst>
                  </p:cNvPr>
                  <p:cNvCxnSpPr/>
                  <p:nvPr/>
                </p:nvCxnSpPr>
                <p:spPr>
                  <a:xfrm>
                    <a:off x="7195563" y="228004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Connector 6">
                    <a:extLst>
                      <a:ext uri="{FF2B5EF4-FFF2-40B4-BE49-F238E27FC236}">
                        <a16:creationId xmlns:a16="http://schemas.microsoft.com/office/drawing/2014/main" id="{17848F80-092A-D016-495E-942611616203}"/>
                      </a:ext>
                    </a:extLst>
                  </p:cNvPr>
                  <p:cNvCxnSpPr/>
                  <p:nvPr/>
                </p:nvCxnSpPr>
                <p:spPr>
                  <a:xfrm>
                    <a:off x="8109963" y="228004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ctor 10">
                    <a:extLst>
                      <a:ext uri="{FF2B5EF4-FFF2-40B4-BE49-F238E27FC236}">
                        <a16:creationId xmlns:a16="http://schemas.microsoft.com/office/drawing/2014/main" id="{B197BF30-34DD-407A-1A91-766817A458B5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228004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or 14">
                    <a:extLst>
                      <a:ext uri="{FF2B5EF4-FFF2-40B4-BE49-F238E27FC236}">
                        <a16:creationId xmlns:a16="http://schemas.microsoft.com/office/drawing/2014/main" id="{E2B97E25-A8C8-A60A-7499-A982E8EC87A9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228004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Connector 19">
                    <a:extLst>
                      <a:ext uri="{FF2B5EF4-FFF2-40B4-BE49-F238E27FC236}">
                        <a16:creationId xmlns:a16="http://schemas.microsoft.com/office/drawing/2014/main" id="{3DC27623-EDA0-59FF-9D4E-B0E7A05FD476}"/>
                      </a:ext>
                    </a:extLst>
                  </p:cNvPr>
                  <p:cNvCxnSpPr/>
                  <p:nvPr/>
                </p:nvCxnSpPr>
                <p:spPr>
                  <a:xfrm>
                    <a:off x="7195563" y="301156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Connector 20">
                    <a:extLst>
                      <a:ext uri="{FF2B5EF4-FFF2-40B4-BE49-F238E27FC236}">
                        <a16:creationId xmlns:a16="http://schemas.microsoft.com/office/drawing/2014/main" id="{DABC1345-86C4-C3C1-64C6-E01212626B98}"/>
                      </a:ext>
                    </a:extLst>
                  </p:cNvPr>
                  <p:cNvCxnSpPr/>
                  <p:nvPr/>
                </p:nvCxnSpPr>
                <p:spPr>
                  <a:xfrm>
                    <a:off x="7195563" y="301156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nector 22">
                    <a:extLst>
                      <a:ext uri="{FF2B5EF4-FFF2-40B4-BE49-F238E27FC236}">
                        <a16:creationId xmlns:a16="http://schemas.microsoft.com/office/drawing/2014/main" id="{5320908C-D0E6-7907-E350-4B5784F06B2C}"/>
                      </a:ext>
                    </a:extLst>
                  </p:cNvPr>
                  <p:cNvCxnSpPr/>
                  <p:nvPr/>
                </p:nvCxnSpPr>
                <p:spPr>
                  <a:xfrm>
                    <a:off x="8109963" y="301156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nector 23">
                    <a:extLst>
                      <a:ext uri="{FF2B5EF4-FFF2-40B4-BE49-F238E27FC236}">
                        <a16:creationId xmlns:a16="http://schemas.microsoft.com/office/drawing/2014/main" id="{AEAFA58A-C28E-0F3E-9E8F-44334B64DBE2}"/>
                      </a:ext>
                    </a:extLst>
                  </p:cNvPr>
                  <p:cNvCxnSpPr/>
                  <p:nvPr/>
                </p:nvCxnSpPr>
                <p:spPr>
                  <a:xfrm>
                    <a:off x="8109963" y="301156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nector 25">
                    <a:extLst>
                      <a:ext uri="{FF2B5EF4-FFF2-40B4-BE49-F238E27FC236}">
                        <a16:creationId xmlns:a16="http://schemas.microsoft.com/office/drawing/2014/main" id="{E9ACA400-6690-8C6C-E1B5-92538100533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195563" y="301156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ctor 26">
                    <a:extLst>
                      <a:ext uri="{FF2B5EF4-FFF2-40B4-BE49-F238E27FC236}">
                        <a16:creationId xmlns:a16="http://schemas.microsoft.com/office/drawing/2014/main" id="{90B7AE55-1FF0-F131-02CE-7C22F698491E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301156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ctor 27">
                    <a:extLst>
                      <a:ext uri="{FF2B5EF4-FFF2-40B4-BE49-F238E27FC236}">
                        <a16:creationId xmlns:a16="http://schemas.microsoft.com/office/drawing/2014/main" id="{1AEA8FA3-6D09-5761-8112-FA7DB1B14CE8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301156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nector 29">
                    <a:extLst>
                      <a:ext uri="{FF2B5EF4-FFF2-40B4-BE49-F238E27FC236}">
                        <a16:creationId xmlns:a16="http://schemas.microsoft.com/office/drawing/2014/main" id="{83A049A2-354D-3DF9-3E8F-E78418B96C4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09963" y="301156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ctor 30">
                    <a:extLst>
                      <a:ext uri="{FF2B5EF4-FFF2-40B4-BE49-F238E27FC236}">
                        <a16:creationId xmlns:a16="http://schemas.microsoft.com/office/drawing/2014/main" id="{F5D9DF9B-FB9C-7527-E11E-C9CB1AB9D8B8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301156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ctor 31">
                    <a:extLst>
                      <a:ext uri="{FF2B5EF4-FFF2-40B4-BE49-F238E27FC236}">
                        <a16:creationId xmlns:a16="http://schemas.microsoft.com/office/drawing/2014/main" id="{4E15C235-CA18-1A78-729D-352DA72CDEE0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301156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nector 37">
                    <a:extLst>
                      <a:ext uri="{FF2B5EF4-FFF2-40B4-BE49-F238E27FC236}">
                        <a16:creationId xmlns:a16="http://schemas.microsoft.com/office/drawing/2014/main" id="{19750BB3-BA33-5DE7-5E50-8A6FC233075A}"/>
                      </a:ext>
                    </a:extLst>
                  </p:cNvPr>
                  <p:cNvCxnSpPr/>
                  <p:nvPr/>
                </p:nvCxnSpPr>
                <p:spPr>
                  <a:xfrm>
                    <a:off x="7195563" y="374308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nector 43">
                    <a:extLst>
                      <a:ext uri="{FF2B5EF4-FFF2-40B4-BE49-F238E27FC236}">
                        <a16:creationId xmlns:a16="http://schemas.microsoft.com/office/drawing/2014/main" id="{C4A56A98-45F3-43E7-9F69-0B83C6F3DB25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374308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nector 47">
                    <a:extLst>
                      <a:ext uri="{FF2B5EF4-FFF2-40B4-BE49-F238E27FC236}">
                        <a16:creationId xmlns:a16="http://schemas.microsoft.com/office/drawing/2014/main" id="{38563383-1D03-CE85-561B-4B5120D01706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374308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Connector 48">
                    <a:extLst>
                      <a:ext uri="{FF2B5EF4-FFF2-40B4-BE49-F238E27FC236}">
                        <a16:creationId xmlns:a16="http://schemas.microsoft.com/office/drawing/2014/main" id="{646B7848-76FF-A861-8461-2D407375A570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374308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ctor 50">
                    <a:extLst>
                      <a:ext uri="{FF2B5EF4-FFF2-40B4-BE49-F238E27FC236}">
                        <a16:creationId xmlns:a16="http://schemas.microsoft.com/office/drawing/2014/main" id="{90FD7CF3-9194-77E8-1F35-F56DA3D92E1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024363" y="374308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nector 54">
                    <a:extLst>
                      <a:ext uri="{FF2B5EF4-FFF2-40B4-BE49-F238E27FC236}">
                        <a16:creationId xmlns:a16="http://schemas.microsoft.com/office/drawing/2014/main" id="{666A395C-8C24-4DC2-B3E1-A8516C86FE21}"/>
                      </a:ext>
                    </a:extLst>
                  </p:cNvPr>
                  <p:cNvCxnSpPr/>
                  <p:nvPr/>
                </p:nvCxnSpPr>
                <p:spPr>
                  <a:xfrm>
                    <a:off x="7195563" y="447460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Connector 56">
                    <a:extLst>
                      <a:ext uri="{FF2B5EF4-FFF2-40B4-BE49-F238E27FC236}">
                        <a16:creationId xmlns:a16="http://schemas.microsoft.com/office/drawing/2014/main" id="{1B08FC8C-031D-DF49-5A54-C3AE4329A3D9}"/>
                      </a:ext>
                    </a:extLst>
                  </p:cNvPr>
                  <p:cNvCxnSpPr/>
                  <p:nvPr/>
                </p:nvCxnSpPr>
                <p:spPr>
                  <a:xfrm>
                    <a:off x="8109963" y="447460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or 57">
                    <a:extLst>
                      <a:ext uri="{FF2B5EF4-FFF2-40B4-BE49-F238E27FC236}">
                        <a16:creationId xmlns:a16="http://schemas.microsoft.com/office/drawing/2014/main" id="{D2199C47-975C-724C-1A29-652C5CB51825}"/>
                      </a:ext>
                    </a:extLst>
                  </p:cNvPr>
                  <p:cNvCxnSpPr/>
                  <p:nvPr/>
                </p:nvCxnSpPr>
                <p:spPr>
                  <a:xfrm>
                    <a:off x="8109963" y="447460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Connector 60">
                    <a:extLst>
                      <a:ext uri="{FF2B5EF4-FFF2-40B4-BE49-F238E27FC236}">
                        <a16:creationId xmlns:a16="http://schemas.microsoft.com/office/drawing/2014/main" id="{112CDCC7-6E17-4FB0-C2A0-43F0D41D2711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447460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nector 61">
                    <a:extLst>
                      <a:ext uri="{FF2B5EF4-FFF2-40B4-BE49-F238E27FC236}">
                        <a16:creationId xmlns:a16="http://schemas.microsoft.com/office/drawing/2014/main" id="{7AA6FDE2-4913-2CAB-3D8F-65E088D8EC01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447460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ctor 63">
                    <a:extLst>
                      <a:ext uri="{FF2B5EF4-FFF2-40B4-BE49-F238E27FC236}">
                        <a16:creationId xmlns:a16="http://schemas.microsoft.com/office/drawing/2014/main" id="{45B6D77A-74F8-E70D-B93A-A2C02BD1880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09963" y="447460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Connector 64">
                    <a:extLst>
                      <a:ext uri="{FF2B5EF4-FFF2-40B4-BE49-F238E27FC236}">
                        <a16:creationId xmlns:a16="http://schemas.microsoft.com/office/drawing/2014/main" id="{BA792203-8505-FCFA-DA72-9C1694249855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447460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Connector 65">
                    <a:extLst>
                      <a:ext uri="{FF2B5EF4-FFF2-40B4-BE49-F238E27FC236}">
                        <a16:creationId xmlns:a16="http://schemas.microsoft.com/office/drawing/2014/main" id="{901E3D64-0A1E-657E-6387-A5B476073EC0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447460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or 67">
                    <a:extLst>
                      <a:ext uri="{FF2B5EF4-FFF2-40B4-BE49-F238E27FC236}">
                        <a16:creationId xmlns:a16="http://schemas.microsoft.com/office/drawing/2014/main" id="{67168D77-B048-FE6E-4A20-50D2B148BA8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024363" y="447460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Connector 69">
                    <a:extLst>
                      <a:ext uri="{FF2B5EF4-FFF2-40B4-BE49-F238E27FC236}">
                        <a16:creationId xmlns:a16="http://schemas.microsoft.com/office/drawing/2014/main" id="{A48DA127-A8D9-A053-8719-A4FE390FF6D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938763" y="447460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49814CDC-3A16-9AAD-558A-A65477AEEE2F}"/>
                      </a:ext>
                    </a:extLst>
                  </p:cNvPr>
                  <p:cNvSpPr/>
                  <p:nvPr/>
                </p:nvSpPr>
                <p:spPr>
                  <a:xfrm>
                    <a:off x="7131555" y="221604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F79E52F3-A4B1-3151-F266-4916F295F300}"/>
                      </a:ext>
                    </a:extLst>
                  </p:cNvPr>
                  <p:cNvSpPr/>
                  <p:nvPr/>
                </p:nvSpPr>
                <p:spPr>
                  <a:xfrm>
                    <a:off x="8045955" y="221604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0AAC376F-C5D3-8BC6-745C-7C8B17E6E2C6}"/>
                      </a:ext>
                    </a:extLst>
                  </p:cNvPr>
                  <p:cNvSpPr/>
                  <p:nvPr/>
                </p:nvSpPr>
                <p:spPr>
                  <a:xfrm>
                    <a:off x="8960355" y="221604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D8F50FF0-8500-1490-CC4F-B0EFC6A30A3F}"/>
                      </a:ext>
                    </a:extLst>
                  </p:cNvPr>
                  <p:cNvSpPr/>
                  <p:nvPr/>
                </p:nvSpPr>
                <p:spPr>
                  <a:xfrm>
                    <a:off x="9874755" y="221604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5C9BEFC9-FCA2-6CF5-A1F0-A9C186BD426E}"/>
                      </a:ext>
                    </a:extLst>
                  </p:cNvPr>
                  <p:cNvSpPr/>
                  <p:nvPr/>
                </p:nvSpPr>
                <p:spPr>
                  <a:xfrm>
                    <a:off x="10789155" y="221604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33416F53-48BC-F127-E849-0B3518C51490}"/>
                      </a:ext>
                    </a:extLst>
                  </p:cNvPr>
                  <p:cNvSpPr/>
                  <p:nvPr/>
                </p:nvSpPr>
                <p:spPr>
                  <a:xfrm>
                    <a:off x="7131555" y="294756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13A36F09-94A7-316C-3448-61715E09142B}"/>
                      </a:ext>
                    </a:extLst>
                  </p:cNvPr>
                  <p:cNvSpPr/>
                  <p:nvPr/>
                </p:nvSpPr>
                <p:spPr>
                  <a:xfrm>
                    <a:off x="8045955" y="294756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EF804272-68F9-40F2-75D7-4C4180DD945C}"/>
                      </a:ext>
                    </a:extLst>
                  </p:cNvPr>
                  <p:cNvSpPr/>
                  <p:nvPr/>
                </p:nvSpPr>
                <p:spPr>
                  <a:xfrm>
                    <a:off x="8960355" y="294756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ABA2104E-94AC-C606-D4E6-7E9FC320C1C2}"/>
                      </a:ext>
                    </a:extLst>
                  </p:cNvPr>
                  <p:cNvSpPr/>
                  <p:nvPr/>
                </p:nvSpPr>
                <p:spPr>
                  <a:xfrm>
                    <a:off x="9874755" y="294756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BD99F134-9F42-F4A0-603B-6EA7956321D9}"/>
                      </a:ext>
                    </a:extLst>
                  </p:cNvPr>
                  <p:cNvSpPr/>
                  <p:nvPr/>
                </p:nvSpPr>
                <p:spPr>
                  <a:xfrm>
                    <a:off x="10789155" y="294756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F7B4D64B-C498-2524-C936-8109D8A2419F}"/>
                      </a:ext>
                    </a:extLst>
                  </p:cNvPr>
                  <p:cNvSpPr/>
                  <p:nvPr/>
                </p:nvSpPr>
                <p:spPr>
                  <a:xfrm>
                    <a:off x="7131555" y="367908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CA1475E6-5CBF-6632-37D2-A2CFFF6E2FCE}"/>
                      </a:ext>
                    </a:extLst>
                  </p:cNvPr>
                  <p:cNvSpPr/>
                  <p:nvPr/>
                </p:nvSpPr>
                <p:spPr>
                  <a:xfrm>
                    <a:off x="8045955" y="367908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6AC14F07-5099-645A-524F-37FC85C1A2F6}"/>
                      </a:ext>
                    </a:extLst>
                  </p:cNvPr>
                  <p:cNvSpPr/>
                  <p:nvPr/>
                </p:nvSpPr>
                <p:spPr>
                  <a:xfrm>
                    <a:off x="8960355" y="367908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90EEE895-57BF-A1B8-6C90-8F3FDBA9A4B6}"/>
                      </a:ext>
                    </a:extLst>
                  </p:cNvPr>
                  <p:cNvSpPr/>
                  <p:nvPr/>
                </p:nvSpPr>
                <p:spPr>
                  <a:xfrm>
                    <a:off x="9874755" y="367908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FBC4A90C-8F17-A06B-A681-790D9D1DFF67}"/>
                      </a:ext>
                    </a:extLst>
                  </p:cNvPr>
                  <p:cNvSpPr/>
                  <p:nvPr/>
                </p:nvSpPr>
                <p:spPr>
                  <a:xfrm>
                    <a:off x="10789155" y="367908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4DAF1F1E-AE59-887F-0EAE-E3E122C24F38}"/>
                      </a:ext>
                    </a:extLst>
                  </p:cNvPr>
                  <p:cNvSpPr/>
                  <p:nvPr/>
                </p:nvSpPr>
                <p:spPr>
                  <a:xfrm>
                    <a:off x="7131555" y="441060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706376AC-DC12-9950-10C6-E294853FBD52}"/>
                      </a:ext>
                    </a:extLst>
                  </p:cNvPr>
                  <p:cNvSpPr/>
                  <p:nvPr/>
                </p:nvSpPr>
                <p:spPr>
                  <a:xfrm>
                    <a:off x="8045955" y="441060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90D7E4E1-0F2D-11B9-31EB-F244F4F0EC69}"/>
                      </a:ext>
                    </a:extLst>
                  </p:cNvPr>
                  <p:cNvSpPr/>
                  <p:nvPr/>
                </p:nvSpPr>
                <p:spPr>
                  <a:xfrm>
                    <a:off x="8960355" y="441060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EED8F784-EC0C-0D94-E45E-CCF03970E5AA}"/>
                      </a:ext>
                    </a:extLst>
                  </p:cNvPr>
                  <p:cNvSpPr/>
                  <p:nvPr/>
                </p:nvSpPr>
                <p:spPr>
                  <a:xfrm>
                    <a:off x="9874755" y="441060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A51D835D-3F0E-39C8-A476-0C4577C27412}"/>
                      </a:ext>
                    </a:extLst>
                  </p:cNvPr>
                  <p:cNvSpPr/>
                  <p:nvPr/>
                </p:nvSpPr>
                <p:spPr>
                  <a:xfrm>
                    <a:off x="10789155" y="441060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CC09B119-66AF-F952-2643-8AE4464D13C9}"/>
                      </a:ext>
                    </a:extLst>
                  </p:cNvPr>
                  <p:cNvSpPr/>
                  <p:nvPr/>
                </p:nvSpPr>
                <p:spPr>
                  <a:xfrm>
                    <a:off x="7131555" y="514212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FFB78F43-D065-4E0A-0EE2-B7C1D26FCAAE}"/>
                      </a:ext>
                    </a:extLst>
                  </p:cNvPr>
                  <p:cNvSpPr/>
                  <p:nvPr/>
                </p:nvSpPr>
                <p:spPr>
                  <a:xfrm>
                    <a:off x="8045955" y="514212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E41B3716-AAB7-7861-3361-6A0772D3FCA7}"/>
                      </a:ext>
                    </a:extLst>
                  </p:cNvPr>
                  <p:cNvSpPr/>
                  <p:nvPr/>
                </p:nvSpPr>
                <p:spPr>
                  <a:xfrm>
                    <a:off x="8960355" y="514212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43EF9E6D-BEE8-5DFD-DCCA-63692088DA89}"/>
                      </a:ext>
                    </a:extLst>
                  </p:cNvPr>
                  <p:cNvSpPr/>
                  <p:nvPr/>
                </p:nvSpPr>
                <p:spPr>
                  <a:xfrm>
                    <a:off x="9874755" y="514212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0509D63C-A230-6DBC-0756-9031CBC2997C}"/>
                      </a:ext>
                    </a:extLst>
                  </p:cNvPr>
                  <p:cNvSpPr/>
                  <p:nvPr/>
                </p:nvSpPr>
                <p:spPr>
                  <a:xfrm>
                    <a:off x="10789155" y="514212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</p:grpSp>
          </p:grp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320735F-D946-959F-7668-E179F482E24D}"/>
                </a:ext>
              </a:extLst>
            </p:cNvPr>
            <p:cNvSpPr/>
            <p:nvPr/>
          </p:nvSpPr>
          <p:spPr>
            <a:xfrm>
              <a:off x="8151564" y="457378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A73745-0B24-C649-F14D-37AA7FE03787}"/>
                </a:ext>
              </a:extLst>
            </p:cNvPr>
            <p:cNvSpPr/>
            <p:nvPr/>
          </p:nvSpPr>
          <p:spPr>
            <a:xfrm>
              <a:off x="8432774" y="486733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1285995-FBD8-F8B0-F6A4-517B3BA214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0832" y="4700398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72F4C-35C4-90D8-E688-3EEEC7DD4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60790" y="4700398"/>
              <a:ext cx="466917" cy="24828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DF9101-60B1-E7FD-1F0A-E0881673986F}"/>
                </a:ext>
              </a:extLst>
            </p:cNvPr>
            <p:cNvSpPr/>
            <p:nvPr/>
          </p:nvSpPr>
          <p:spPr>
            <a:xfrm>
              <a:off x="8196157" y="376769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6C85CA9-5E16-D8BE-2C3D-7299E3215F24}"/>
                </a:ext>
              </a:extLst>
            </p:cNvPr>
            <p:cNvSpPr/>
            <p:nvPr/>
          </p:nvSpPr>
          <p:spPr>
            <a:xfrm>
              <a:off x="8477367" y="406124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1DCE50-7004-4830-3A4C-FD4498D518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9071" y="3876967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CD7058B-99DB-BCB4-D07A-1BAB59405B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5572" y="4187865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9015749-8B4F-F1C0-171B-73E11E136332}"/>
                </a:ext>
              </a:extLst>
            </p:cNvPr>
            <p:cNvSpPr/>
            <p:nvPr/>
          </p:nvSpPr>
          <p:spPr>
            <a:xfrm>
              <a:off x="9096672" y="386781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40975A-F21D-68B3-A6B3-F32BE00683FE}"/>
                </a:ext>
              </a:extLst>
            </p:cNvPr>
            <p:cNvCxnSpPr>
              <a:cxnSpLocks/>
              <a:endCxn id="19" idx="5"/>
            </p:cNvCxnSpPr>
            <p:nvPr/>
          </p:nvCxnSpPr>
          <p:spPr>
            <a:xfrm flipH="1" flipV="1">
              <a:off x="9205940" y="3977082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2ADE55-D7CA-B70D-2C87-E501C9E2C02C}"/>
                </a:ext>
              </a:extLst>
            </p:cNvPr>
            <p:cNvSpPr/>
            <p:nvPr/>
          </p:nvSpPr>
          <p:spPr>
            <a:xfrm>
              <a:off x="9422475" y="3337932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945AE82-4310-A7B2-C392-E2B0B787A1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4179" y="3153651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2E38C07-205B-C2FD-5C54-CD83B650BC0E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9160680" y="3464549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1567C09-91D6-1DBB-41D7-0701D52D625C}"/>
                </a:ext>
              </a:extLst>
            </p:cNvPr>
            <p:cNvCxnSpPr>
              <a:cxnSpLocks/>
              <a:stCxn id="16" idx="6"/>
              <a:endCxn id="19" idx="2"/>
            </p:cNvCxnSpPr>
            <p:nvPr/>
          </p:nvCxnSpPr>
          <p:spPr>
            <a:xfrm flipV="1">
              <a:off x="8605383" y="3931822"/>
              <a:ext cx="491289" cy="19343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DF3F3B-568C-61DD-401F-BCF8E77E5B8C}"/>
                </a:ext>
              </a:extLst>
            </p:cNvPr>
            <p:cNvCxnSpPr>
              <a:cxnSpLocks/>
              <a:stCxn id="21" idx="6"/>
            </p:cNvCxnSpPr>
            <p:nvPr/>
          </p:nvCxnSpPr>
          <p:spPr>
            <a:xfrm flipV="1">
              <a:off x="9550491" y="3206754"/>
              <a:ext cx="484730" cy="1951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8BDBB1-42D4-AE89-BB2B-A01C53E600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6429" y="3850004"/>
              <a:ext cx="466917" cy="24828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26C96DC-573E-EE43-D0F0-0B54D9604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2615" y="3153651"/>
              <a:ext cx="507398" cy="24812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DB93227-F7ED-48E7-0123-A9F93B822E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3692" y="3465782"/>
              <a:ext cx="304915" cy="36575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E25882-C8A3-D750-64C9-986602182478}"/>
                </a:ext>
              </a:extLst>
            </p:cNvPr>
            <p:cNvSpPr/>
            <p:nvPr/>
          </p:nvSpPr>
          <p:spPr>
            <a:xfrm>
              <a:off x="8554028" y="339408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36D4435-3301-F84B-A744-DC73759AD7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6429" y="4641661"/>
              <a:ext cx="466917" cy="24828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3BD5AFA-164C-61DE-40E0-E83B999962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6239" y="4984292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3DD81E1-C7B8-4598-D6F8-46A3B3555CC4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flipH="1" flipV="1">
              <a:off x="8258734" y="3167847"/>
              <a:ext cx="295294" cy="29024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8AD0D023-9198-2DE8-46FC-B8407D86E508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70616" y="5125947"/>
                <a:ext cx="60970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Ensured by </a:t>
                </a:r>
                <a:r>
                  <a:rPr lang="en-US" sz="2800" i="1" dirty="0"/>
                  <a:t>triangulating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8AD0D023-9198-2DE8-46FC-B8407D86E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1170616" y="5125947"/>
                <a:ext cx="6097022" cy="523220"/>
              </a:xfrm>
              <a:prstGeom prst="rect">
                <a:avLst/>
              </a:prstGeom>
              <a:blipFill>
                <a:blip r:embed="rId14"/>
                <a:stretch>
                  <a:fillRect l="-2000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79959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7D0B-56DE-1C93-BAB0-1916C1CD5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3EABD6-EEE9-A9A4-AE42-544D09FFFA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82615" y="3159486"/>
            <a:ext cx="5253197" cy="32525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9DF656-8605-2FA3-9E4E-9FA08315D0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82616" y="4449261"/>
            <a:ext cx="3436671" cy="32525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4FDC7-DD4D-8394-D3AD-0A0F34FDACC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C6FC74B2-FA2F-489E-B463-600AA27D6E02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790387" y="1847851"/>
                <a:ext cx="7070997" cy="458363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Input: BFS tree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spanning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 algn="just">
                  <a:buNone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Reduce weights from vertices to faces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lvl="1" algn="just"/>
                <a:r>
                  <a:rPr lang="en-US" sz="2000" dirty="0"/>
                  <a:t>balanced cut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balanced </a:t>
                </a:r>
                <a:r>
                  <a:rPr lang="en-US" sz="2000" dirty="0" err="1"/>
                  <a:t>sep</a:t>
                </a:r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ar-SA" sz="2000" dirty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</a:rPr>
                  <a:t>Find weight of all subtrees (subtree sums)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Find balanced cut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lvl="1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of constant degree </a:t>
                </a:r>
                <a:endParaRPr lang="ar-SA" sz="2000" dirty="0"/>
              </a:p>
              <a:p>
                <a:pPr marL="457200" indent="-457200" algn="just">
                  <a:buFont typeface="+mj-lt"/>
                  <a:buAutoNum type="arabicPeriod"/>
                </a:pPr>
                <a:endParaRPr lang="en-US" sz="2400" dirty="0"/>
              </a:p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Output: dual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cycle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(separator)</a:t>
                </a:r>
              </a:p>
              <a:p>
                <a:pPr marL="0" indent="0" algn="just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C6FC74B2-FA2F-489E-B463-600AA27D6E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xfrm>
                <a:off x="790387" y="1847851"/>
                <a:ext cx="7070997" cy="4583633"/>
              </a:xfrm>
              <a:blipFill>
                <a:blip r:embed="rId13"/>
                <a:stretch>
                  <a:fillRect l="-1552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4">
            <a:extLst>
              <a:ext uri="{FF2B5EF4-FFF2-40B4-BE49-F238E27FC236}">
                <a16:creationId xmlns:a16="http://schemas.microsoft.com/office/drawing/2014/main" id="{2D5C5E7F-DEBA-09DF-8522-FD4DAA2FE7B4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BD360-B7E8-977F-16C7-35F28DFD79F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16429" y="2162763"/>
            <a:ext cx="3818457" cy="3224794"/>
            <a:chOff x="7716429" y="2162763"/>
            <a:chExt cx="3818457" cy="322479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8875DB8-537E-327A-7B85-49B58832E585}"/>
                </a:ext>
              </a:extLst>
            </p:cNvPr>
            <p:cNvGrpSpPr/>
            <p:nvPr/>
          </p:nvGrpSpPr>
          <p:grpSpPr>
            <a:xfrm>
              <a:off x="7746053" y="2163681"/>
              <a:ext cx="3785616" cy="3054096"/>
              <a:chOff x="7131555" y="1866236"/>
              <a:chExt cx="3785616" cy="3054096"/>
            </a:xfrm>
          </p:grpSpPr>
          <p:cxnSp>
            <p:nvCxnSpPr>
              <p:cNvPr id="112" name="Connector 70">
                <a:extLst>
                  <a:ext uri="{FF2B5EF4-FFF2-40B4-BE49-F238E27FC236}">
                    <a16:creationId xmlns:a16="http://schemas.microsoft.com/office/drawing/2014/main" id="{3BB6D778-9722-987C-CC97-BD6C40DE0D2C}"/>
                  </a:ext>
                </a:extLst>
              </p:cNvPr>
              <p:cNvCxnSpPr/>
              <p:nvPr/>
            </p:nvCxnSpPr>
            <p:spPr>
              <a:xfrm>
                <a:off x="7195563" y="485632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3" name="Connector 2">
                <a:extLst>
                  <a:ext uri="{FF2B5EF4-FFF2-40B4-BE49-F238E27FC236}">
                    <a16:creationId xmlns:a16="http://schemas.microsoft.com/office/drawing/2014/main" id="{E7C6B5B7-2511-D743-E060-86EDF49A9B7D}"/>
                  </a:ext>
                </a:extLst>
              </p:cNvPr>
              <p:cNvCxnSpPr/>
              <p:nvPr/>
            </p:nvCxnSpPr>
            <p:spPr>
              <a:xfrm>
                <a:off x="7195563" y="193024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4" name="Connector 3">
                <a:extLst>
                  <a:ext uri="{FF2B5EF4-FFF2-40B4-BE49-F238E27FC236}">
                    <a16:creationId xmlns:a16="http://schemas.microsoft.com/office/drawing/2014/main" id="{C346F721-92A2-3228-B8A6-0F2606BD0AF6}"/>
                  </a:ext>
                </a:extLst>
              </p:cNvPr>
              <p:cNvCxnSpPr/>
              <p:nvPr/>
            </p:nvCxnSpPr>
            <p:spPr>
              <a:xfrm>
                <a:off x="7195563" y="193024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5" name="Connector 5">
                <a:extLst>
                  <a:ext uri="{FF2B5EF4-FFF2-40B4-BE49-F238E27FC236}">
                    <a16:creationId xmlns:a16="http://schemas.microsoft.com/office/drawing/2014/main" id="{B03BC71A-0C20-455C-8015-A643070F907C}"/>
                  </a:ext>
                </a:extLst>
              </p:cNvPr>
              <p:cNvCxnSpPr/>
              <p:nvPr/>
            </p:nvCxnSpPr>
            <p:spPr>
              <a:xfrm>
                <a:off x="8109963" y="193024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6" name="Connector 6">
                <a:extLst>
                  <a:ext uri="{FF2B5EF4-FFF2-40B4-BE49-F238E27FC236}">
                    <a16:creationId xmlns:a16="http://schemas.microsoft.com/office/drawing/2014/main" id="{6C160BD0-943F-F0B4-BE13-543E7C8AE5D2}"/>
                  </a:ext>
                </a:extLst>
              </p:cNvPr>
              <p:cNvCxnSpPr/>
              <p:nvPr/>
            </p:nvCxnSpPr>
            <p:spPr>
              <a:xfrm>
                <a:off x="8109963" y="193024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7" name="Connector 8">
                <a:extLst>
                  <a:ext uri="{FF2B5EF4-FFF2-40B4-BE49-F238E27FC236}">
                    <a16:creationId xmlns:a16="http://schemas.microsoft.com/office/drawing/2014/main" id="{41DFEE7B-66B2-9BE9-FED4-7A2AD914E9F5}"/>
                  </a:ext>
                </a:extLst>
              </p:cNvPr>
              <p:cNvCxnSpPr/>
              <p:nvPr/>
            </p:nvCxnSpPr>
            <p:spPr>
              <a:xfrm flipH="1">
                <a:off x="7195563" y="193024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8" name="Connector 9">
                <a:extLst>
                  <a:ext uri="{FF2B5EF4-FFF2-40B4-BE49-F238E27FC236}">
                    <a16:creationId xmlns:a16="http://schemas.microsoft.com/office/drawing/2014/main" id="{2444B92F-FAB4-0083-96F9-8CB44A5EFA15}"/>
                  </a:ext>
                </a:extLst>
              </p:cNvPr>
              <p:cNvCxnSpPr/>
              <p:nvPr/>
            </p:nvCxnSpPr>
            <p:spPr>
              <a:xfrm>
                <a:off x="9024363" y="193024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9" name="Connector 10">
                <a:extLst>
                  <a:ext uri="{FF2B5EF4-FFF2-40B4-BE49-F238E27FC236}">
                    <a16:creationId xmlns:a16="http://schemas.microsoft.com/office/drawing/2014/main" id="{1F57B125-C532-052C-D3E0-BBB48C7973F9}"/>
                  </a:ext>
                </a:extLst>
              </p:cNvPr>
              <p:cNvCxnSpPr/>
              <p:nvPr/>
            </p:nvCxnSpPr>
            <p:spPr>
              <a:xfrm>
                <a:off x="9024363" y="193024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0" name="Connector 12">
                <a:extLst>
                  <a:ext uri="{FF2B5EF4-FFF2-40B4-BE49-F238E27FC236}">
                    <a16:creationId xmlns:a16="http://schemas.microsoft.com/office/drawing/2014/main" id="{989C903F-C78D-CAFD-4963-F11A8486E86F}"/>
                  </a:ext>
                </a:extLst>
              </p:cNvPr>
              <p:cNvCxnSpPr/>
              <p:nvPr/>
            </p:nvCxnSpPr>
            <p:spPr>
              <a:xfrm flipH="1">
                <a:off x="8109963" y="193024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1" name="Connector 13">
                <a:extLst>
                  <a:ext uri="{FF2B5EF4-FFF2-40B4-BE49-F238E27FC236}">
                    <a16:creationId xmlns:a16="http://schemas.microsoft.com/office/drawing/2014/main" id="{FBA612A7-8477-7F5E-2C02-AE71C2F9C33D}"/>
                  </a:ext>
                </a:extLst>
              </p:cNvPr>
              <p:cNvCxnSpPr/>
              <p:nvPr/>
            </p:nvCxnSpPr>
            <p:spPr>
              <a:xfrm>
                <a:off x="9938763" y="193024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2" name="Connector 14">
                <a:extLst>
                  <a:ext uri="{FF2B5EF4-FFF2-40B4-BE49-F238E27FC236}">
                    <a16:creationId xmlns:a16="http://schemas.microsoft.com/office/drawing/2014/main" id="{2F0E877A-CE0B-AAC8-6CCF-39E750B6D29B}"/>
                  </a:ext>
                </a:extLst>
              </p:cNvPr>
              <p:cNvCxnSpPr/>
              <p:nvPr/>
            </p:nvCxnSpPr>
            <p:spPr>
              <a:xfrm>
                <a:off x="9938763" y="193024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3" name="Connector 16">
                <a:extLst>
                  <a:ext uri="{FF2B5EF4-FFF2-40B4-BE49-F238E27FC236}">
                    <a16:creationId xmlns:a16="http://schemas.microsoft.com/office/drawing/2014/main" id="{580ED267-0F28-641C-CB55-EEBC35FF1E56}"/>
                  </a:ext>
                </a:extLst>
              </p:cNvPr>
              <p:cNvCxnSpPr/>
              <p:nvPr/>
            </p:nvCxnSpPr>
            <p:spPr>
              <a:xfrm flipH="1">
                <a:off x="9024363" y="193024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4" name="Connector 17">
                <a:extLst>
                  <a:ext uri="{FF2B5EF4-FFF2-40B4-BE49-F238E27FC236}">
                    <a16:creationId xmlns:a16="http://schemas.microsoft.com/office/drawing/2014/main" id="{492E1D4E-3330-27CF-4EF6-966DA0A2E66B}"/>
                  </a:ext>
                </a:extLst>
              </p:cNvPr>
              <p:cNvCxnSpPr/>
              <p:nvPr/>
            </p:nvCxnSpPr>
            <p:spPr>
              <a:xfrm>
                <a:off x="10853163" y="193024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5" name="Connector 18">
                <a:extLst>
                  <a:ext uri="{FF2B5EF4-FFF2-40B4-BE49-F238E27FC236}">
                    <a16:creationId xmlns:a16="http://schemas.microsoft.com/office/drawing/2014/main" id="{530B8ADC-F71D-2977-6658-7391888ED8BE}"/>
                  </a:ext>
                </a:extLst>
              </p:cNvPr>
              <p:cNvCxnSpPr/>
              <p:nvPr/>
            </p:nvCxnSpPr>
            <p:spPr>
              <a:xfrm flipH="1">
                <a:off x="9938763" y="193024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6" name="Connector 19">
                <a:extLst>
                  <a:ext uri="{FF2B5EF4-FFF2-40B4-BE49-F238E27FC236}">
                    <a16:creationId xmlns:a16="http://schemas.microsoft.com/office/drawing/2014/main" id="{08F859F1-32D4-8A41-D8CC-33B8F054EB5F}"/>
                  </a:ext>
                </a:extLst>
              </p:cNvPr>
              <p:cNvCxnSpPr/>
              <p:nvPr/>
            </p:nvCxnSpPr>
            <p:spPr>
              <a:xfrm>
                <a:off x="7195563" y="266176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7" name="Connector 20">
                <a:extLst>
                  <a:ext uri="{FF2B5EF4-FFF2-40B4-BE49-F238E27FC236}">
                    <a16:creationId xmlns:a16="http://schemas.microsoft.com/office/drawing/2014/main" id="{75A99BE5-8EEF-A3F2-FF5E-271AF64E6957}"/>
                  </a:ext>
                </a:extLst>
              </p:cNvPr>
              <p:cNvCxnSpPr/>
              <p:nvPr/>
            </p:nvCxnSpPr>
            <p:spPr>
              <a:xfrm>
                <a:off x="7195563" y="266176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3" name="Connector 22">
                <a:extLst>
                  <a:ext uri="{FF2B5EF4-FFF2-40B4-BE49-F238E27FC236}">
                    <a16:creationId xmlns:a16="http://schemas.microsoft.com/office/drawing/2014/main" id="{5D5308B5-A9BC-A77F-367F-B76530835EC9}"/>
                  </a:ext>
                </a:extLst>
              </p:cNvPr>
              <p:cNvCxnSpPr/>
              <p:nvPr/>
            </p:nvCxnSpPr>
            <p:spPr>
              <a:xfrm>
                <a:off x="8109963" y="266176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4" name="Connector 23">
                <a:extLst>
                  <a:ext uri="{FF2B5EF4-FFF2-40B4-BE49-F238E27FC236}">
                    <a16:creationId xmlns:a16="http://schemas.microsoft.com/office/drawing/2014/main" id="{71298FCB-4BA4-FA3B-B3B1-6261CE39A09E}"/>
                  </a:ext>
                </a:extLst>
              </p:cNvPr>
              <p:cNvCxnSpPr/>
              <p:nvPr/>
            </p:nvCxnSpPr>
            <p:spPr>
              <a:xfrm>
                <a:off x="8109963" y="266176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5" name="Connector 25">
                <a:extLst>
                  <a:ext uri="{FF2B5EF4-FFF2-40B4-BE49-F238E27FC236}">
                    <a16:creationId xmlns:a16="http://schemas.microsoft.com/office/drawing/2014/main" id="{821CF0DC-DAF7-83E2-8273-8730A591613F}"/>
                  </a:ext>
                </a:extLst>
              </p:cNvPr>
              <p:cNvCxnSpPr/>
              <p:nvPr/>
            </p:nvCxnSpPr>
            <p:spPr>
              <a:xfrm flipH="1">
                <a:off x="7195563" y="266176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6" name="Connector 26">
                <a:extLst>
                  <a:ext uri="{FF2B5EF4-FFF2-40B4-BE49-F238E27FC236}">
                    <a16:creationId xmlns:a16="http://schemas.microsoft.com/office/drawing/2014/main" id="{D7CF7C50-F3C8-A434-322E-AD0D9D56E027}"/>
                  </a:ext>
                </a:extLst>
              </p:cNvPr>
              <p:cNvCxnSpPr/>
              <p:nvPr/>
            </p:nvCxnSpPr>
            <p:spPr>
              <a:xfrm>
                <a:off x="9024363" y="266176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7" name="Connector 27">
                <a:extLst>
                  <a:ext uri="{FF2B5EF4-FFF2-40B4-BE49-F238E27FC236}">
                    <a16:creationId xmlns:a16="http://schemas.microsoft.com/office/drawing/2014/main" id="{C6E2DF87-847F-69FD-0384-36F65EDA3B6F}"/>
                  </a:ext>
                </a:extLst>
              </p:cNvPr>
              <p:cNvCxnSpPr/>
              <p:nvPr/>
            </p:nvCxnSpPr>
            <p:spPr>
              <a:xfrm>
                <a:off x="9024363" y="266176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8" name="Connector 29">
                <a:extLst>
                  <a:ext uri="{FF2B5EF4-FFF2-40B4-BE49-F238E27FC236}">
                    <a16:creationId xmlns:a16="http://schemas.microsoft.com/office/drawing/2014/main" id="{AA568953-19E8-B178-3DC2-A5DEE799F0C4}"/>
                  </a:ext>
                </a:extLst>
              </p:cNvPr>
              <p:cNvCxnSpPr/>
              <p:nvPr/>
            </p:nvCxnSpPr>
            <p:spPr>
              <a:xfrm flipH="1">
                <a:off x="8109963" y="266176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9" name="Connector 30">
                <a:extLst>
                  <a:ext uri="{FF2B5EF4-FFF2-40B4-BE49-F238E27FC236}">
                    <a16:creationId xmlns:a16="http://schemas.microsoft.com/office/drawing/2014/main" id="{C92519F9-EFA7-FD53-1B11-BECD7695B039}"/>
                  </a:ext>
                </a:extLst>
              </p:cNvPr>
              <p:cNvCxnSpPr/>
              <p:nvPr/>
            </p:nvCxnSpPr>
            <p:spPr>
              <a:xfrm>
                <a:off x="9938763" y="266176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0" name="Connector 31">
                <a:extLst>
                  <a:ext uri="{FF2B5EF4-FFF2-40B4-BE49-F238E27FC236}">
                    <a16:creationId xmlns:a16="http://schemas.microsoft.com/office/drawing/2014/main" id="{35402BE4-B0E8-C673-E3EC-BA60C742ED5C}"/>
                  </a:ext>
                </a:extLst>
              </p:cNvPr>
              <p:cNvCxnSpPr/>
              <p:nvPr/>
            </p:nvCxnSpPr>
            <p:spPr>
              <a:xfrm>
                <a:off x="9938763" y="266176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1" name="Connector 33">
                <a:extLst>
                  <a:ext uri="{FF2B5EF4-FFF2-40B4-BE49-F238E27FC236}">
                    <a16:creationId xmlns:a16="http://schemas.microsoft.com/office/drawing/2014/main" id="{6898FDED-B7FF-25F3-B42A-568BD57DF74C}"/>
                  </a:ext>
                </a:extLst>
              </p:cNvPr>
              <p:cNvCxnSpPr/>
              <p:nvPr/>
            </p:nvCxnSpPr>
            <p:spPr>
              <a:xfrm flipH="1">
                <a:off x="9024363" y="266176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2" name="Connector 34">
                <a:extLst>
                  <a:ext uri="{FF2B5EF4-FFF2-40B4-BE49-F238E27FC236}">
                    <a16:creationId xmlns:a16="http://schemas.microsoft.com/office/drawing/2014/main" id="{78BE4CA8-3785-ADF7-354D-49FC4E08EAC9}"/>
                  </a:ext>
                </a:extLst>
              </p:cNvPr>
              <p:cNvCxnSpPr/>
              <p:nvPr/>
            </p:nvCxnSpPr>
            <p:spPr>
              <a:xfrm>
                <a:off x="10853163" y="266176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3" name="Connector 35">
                <a:extLst>
                  <a:ext uri="{FF2B5EF4-FFF2-40B4-BE49-F238E27FC236}">
                    <a16:creationId xmlns:a16="http://schemas.microsoft.com/office/drawing/2014/main" id="{F00B5530-895C-F01B-71CF-234A0EF1D925}"/>
                  </a:ext>
                </a:extLst>
              </p:cNvPr>
              <p:cNvCxnSpPr/>
              <p:nvPr/>
            </p:nvCxnSpPr>
            <p:spPr>
              <a:xfrm flipH="1">
                <a:off x="9938763" y="266176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4" name="Connector 36">
                <a:extLst>
                  <a:ext uri="{FF2B5EF4-FFF2-40B4-BE49-F238E27FC236}">
                    <a16:creationId xmlns:a16="http://schemas.microsoft.com/office/drawing/2014/main" id="{329ABA4E-0594-E0DD-8A08-0B1AA94340F3}"/>
                  </a:ext>
                </a:extLst>
              </p:cNvPr>
              <p:cNvCxnSpPr/>
              <p:nvPr/>
            </p:nvCxnSpPr>
            <p:spPr>
              <a:xfrm>
                <a:off x="7195563" y="339328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5" name="Connector 37">
                <a:extLst>
                  <a:ext uri="{FF2B5EF4-FFF2-40B4-BE49-F238E27FC236}">
                    <a16:creationId xmlns:a16="http://schemas.microsoft.com/office/drawing/2014/main" id="{2DD81F35-6720-0F9D-5D57-123EC20EB32B}"/>
                  </a:ext>
                </a:extLst>
              </p:cNvPr>
              <p:cNvCxnSpPr/>
              <p:nvPr/>
            </p:nvCxnSpPr>
            <p:spPr>
              <a:xfrm>
                <a:off x="7195563" y="339328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6" name="Connector 39">
                <a:extLst>
                  <a:ext uri="{FF2B5EF4-FFF2-40B4-BE49-F238E27FC236}">
                    <a16:creationId xmlns:a16="http://schemas.microsoft.com/office/drawing/2014/main" id="{63DA2556-7D1F-F19F-D50B-7AD2D13D9D9B}"/>
                  </a:ext>
                </a:extLst>
              </p:cNvPr>
              <p:cNvCxnSpPr/>
              <p:nvPr/>
            </p:nvCxnSpPr>
            <p:spPr>
              <a:xfrm>
                <a:off x="8109963" y="339328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7" name="Connector 40">
                <a:extLst>
                  <a:ext uri="{FF2B5EF4-FFF2-40B4-BE49-F238E27FC236}">
                    <a16:creationId xmlns:a16="http://schemas.microsoft.com/office/drawing/2014/main" id="{53BB9C83-2332-21A7-862C-0D994E3D9A64}"/>
                  </a:ext>
                </a:extLst>
              </p:cNvPr>
              <p:cNvCxnSpPr/>
              <p:nvPr/>
            </p:nvCxnSpPr>
            <p:spPr>
              <a:xfrm>
                <a:off x="8109963" y="339328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8" name="Connector 42">
                <a:extLst>
                  <a:ext uri="{FF2B5EF4-FFF2-40B4-BE49-F238E27FC236}">
                    <a16:creationId xmlns:a16="http://schemas.microsoft.com/office/drawing/2014/main" id="{4BFD5FDB-07F9-037A-4FD1-4E7CEE598847}"/>
                  </a:ext>
                </a:extLst>
              </p:cNvPr>
              <p:cNvCxnSpPr/>
              <p:nvPr/>
            </p:nvCxnSpPr>
            <p:spPr>
              <a:xfrm flipH="1">
                <a:off x="7195563" y="339328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9" name="Connector 43">
                <a:extLst>
                  <a:ext uri="{FF2B5EF4-FFF2-40B4-BE49-F238E27FC236}">
                    <a16:creationId xmlns:a16="http://schemas.microsoft.com/office/drawing/2014/main" id="{CDB570FA-F412-5659-D8F0-A1BAD67A274F}"/>
                  </a:ext>
                </a:extLst>
              </p:cNvPr>
              <p:cNvCxnSpPr/>
              <p:nvPr/>
            </p:nvCxnSpPr>
            <p:spPr>
              <a:xfrm>
                <a:off x="9024363" y="339328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4" name="Connector 44">
                <a:extLst>
                  <a:ext uri="{FF2B5EF4-FFF2-40B4-BE49-F238E27FC236}">
                    <a16:creationId xmlns:a16="http://schemas.microsoft.com/office/drawing/2014/main" id="{38D2F948-0AB4-40FC-EC6B-AFDCFDD34CAB}"/>
                  </a:ext>
                </a:extLst>
              </p:cNvPr>
              <p:cNvCxnSpPr/>
              <p:nvPr/>
            </p:nvCxnSpPr>
            <p:spPr>
              <a:xfrm>
                <a:off x="9024363" y="339328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5" name="Connector 46">
                <a:extLst>
                  <a:ext uri="{FF2B5EF4-FFF2-40B4-BE49-F238E27FC236}">
                    <a16:creationId xmlns:a16="http://schemas.microsoft.com/office/drawing/2014/main" id="{4F89C8A3-DD89-C730-5492-BE6B356DD1A9}"/>
                  </a:ext>
                </a:extLst>
              </p:cNvPr>
              <p:cNvCxnSpPr/>
              <p:nvPr/>
            </p:nvCxnSpPr>
            <p:spPr>
              <a:xfrm flipH="1">
                <a:off x="8109963" y="339328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6" name="Connector 47">
                <a:extLst>
                  <a:ext uri="{FF2B5EF4-FFF2-40B4-BE49-F238E27FC236}">
                    <a16:creationId xmlns:a16="http://schemas.microsoft.com/office/drawing/2014/main" id="{60098D34-B238-3CF5-0CDE-0DC0CAF10345}"/>
                  </a:ext>
                </a:extLst>
              </p:cNvPr>
              <p:cNvCxnSpPr/>
              <p:nvPr/>
            </p:nvCxnSpPr>
            <p:spPr>
              <a:xfrm>
                <a:off x="9938763" y="339328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7" name="Connector 48">
                <a:extLst>
                  <a:ext uri="{FF2B5EF4-FFF2-40B4-BE49-F238E27FC236}">
                    <a16:creationId xmlns:a16="http://schemas.microsoft.com/office/drawing/2014/main" id="{EA62BE50-DD09-DCDD-3926-7D2AB48E94A7}"/>
                  </a:ext>
                </a:extLst>
              </p:cNvPr>
              <p:cNvCxnSpPr/>
              <p:nvPr/>
            </p:nvCxnSpPr>
            <p:spPr>
              <a:xfrm>
                <a:off x="9938763" y="339328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18" name="Connector 50">
                <a:extLst>
                  <a:ext uri="{FF2B5EF4-FFF2-40B4-BE49-F238E27FC236}">
                    <a16:creationId xmlns:a16="http://schemas.microsoft.com/office/drawing/2014/main" id="{F6CF95E2-2E12-02BB-C0B9-DED67907338B}"/>
                  </a:ext>
                </a:extLst>
              </p:cNvPr>
              <p:cNvCxnSpPr/>
              <p:nvPr/>
            </p:nvCxnSpPr>
            <p:spPr>
              <a:xfrm flipH="1">
                <a:off x="9024363" y="339328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19" name="Connector 51">
                <a:extLst>
                  <a:ext uri="{FF2B5EF4-FFF2-40B4-BE49-F238E27FC236}">
                    <a16:creationId xmlns:a16="http://schemas.microsoft.com/office/drawing/2014/main" id="{05C62D88-6994-B71D-3FEA-67C9813305DF}"/>
                  </a:ext>
                </a:extLst>
              </p:cNvPr>
              <p:cNvCxnSpPr/>
              <p:nvPr/>
            </p:nvCxnSpPr>
            <p:spPr>
              <a:xfrm>
                <a:off x="10853163" y="339328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0" name="Connector 52">
                <a:extLst>
                  <a:ext uri="{FF2B5EF4-FFF2-40B4-BE49-F238E27FC236}">
                    <a16:creationId xmlns:a16="http://schemas.microsoft.com/office/drawing/2014/main" id="{3AB160BB-C59E-77A2-733D-795D3DA55CC3}"/>
                  </a:ext>
                </a:extLst>
              </p:cNvPr>
              <p:cNvCxnSpPr/>
              <p:nvPr/>
            </p:nvCxnSpPr>
            <p:spPr>
              <a:xfrm flipH="1">
                <a:off x="9938763" y="339328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1" name="Connector 53">
                <a:extLst>
                  <a:ext uri="{FF2B5EF4-FFF2-40B4-BE49-F238E27FC236}">
                    <a16:creationId xmlns:a16="http://schemas.microsoft.com/office/drawing/2014/main" id="{4D0B7C7A-38D5-71FF-EA58-C92487F18B5C}"/>
                  </a:ext>
                </a:extLst>
              </p:cNvPr>
              <p:cNvCxnSpPr/>
              <p:nvPr/>
            </p:nvCxnSpPr>
            <p:spPr>
              <a:xfrm>
                <a:off x="7195563" y="412480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2" name="Connector 54">
                <a:extLst>
                  <a:ext uri="{FF2B5EF4-FFF2-40B4-BE49-F238E27FC236}">
                    <a16:creationId xmlns:a16="http://schemas.microsoft.com/office/drawing/2014/main" id="{511FCAC3-DD7C-3B6A-442F-F47540794F7F}"/>
                  </a:ext>
                </a:extLst>
              </p:cNvPr>
              <p:cNvCxnSpPr/>
              <p:nvPr/>
            </p:nvCxnSpPr>
            <p:spPr>
              <a:xfrm>
                <a:off x="7195563" y="412480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3" name="Connector 56">
                <a:extLst>
                  <a:ext uri="{FF2B5EF4-FFF2-40B4-BE49-F238E27FC236}">
                    <a16:creationId xmlns:a16="http://schemas.microsoft.com/office/drawing/2014/main" id="{07942527-56EE-15A5-1CB8-34293E548578}"/>
                  </a:ext>
                </a:extLst>
              </p:cNvPr>
              <p:cNvCxnSpPr/>
              <p:nvPr/>
            </p:nvCxnSpPr>
            <p:spPr>
              <a:xfrm>
                <a:off x="8109963" y="412480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4" name="Connector 57">
                <a:extLst>
                  <a:ext uri="{FF2B5EF4-FFF2-40B4-BE49-F238E27FC236}">
                    <a16:creationId xmlns:a16="http://schemas.microsoft.com/office/drawing/2014/main" id="{8369D659-F897-FF38-C85B-3DE494E6648A}"/>
                  </a:ext>
                </a:extLst>
              </p:cNvPr>
              <p:cNvCxnSpPr/>
              <p:nvPr/>
            </p:nvCxnSpPr>
            <p:spPr>
              <a:xfrm>
                <a:off x="8109963" y="412480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5" name="Connector 59">
                <a:extLst>
                  <a:ext uri="{FF2B5EF4-FFF2-40B4-BE49-F238E27FC236}">
                    <a16:creationId xmlns:a16="http://schemas.microsoft.com/office/drawing/2014/main" id="{D6E22BC3-71AB-628D-92E7-579587EE02AB}"/>
                  </a:ext>
                </a:extLst>
              </p:cNvPr>
              <p:cNvCxnSpPr/>
              <p:nvPr/>
            </p:nvCxnSpPr>
            <p:spPr>
              <a:xfrm flipH="1">
                <a:off x="7195563" y="412480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6" name="Connector 60">
                <a:extLst>
                  <a:ext uri="{FF2B5EF4-FFF2-40B4-BE49-F238E27FC236}">
                    <a16:creationId xmlns:a16="http://schemas.microsoft.com/office/drawing/2014/main" id="{5D33C10E-4D3D-BC94-432D-EB840C6C6523}"/>
                  </a:ext>
                </a:extLst>
              </p:cNvPr>
              <p:cNvCxnSpPr/>
              <p:nvPr/>
            </p:nvCxnSpPr>
            <p:spPr>
              <a:xfrm>
                <a:off x="9024363" y="412480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7" name="Connector 61">
                <a:extLst>
                  <a:ext uri="{FF2B5EF4-FFF2-40B4-BE49-F238E27FC236}">
                    <a16:creationId xmlns:a16="http://schemas.microsoft.com/office/drawing/2014/main" id="{5F59635A-CE64-97F0-0720-EE839D90D89E}"/>
                  </a:ext>
                </a:extLst>
              </p:cNvPr>
              <p:cNvCxnSpPr/>
              <p:nvPr/>
            </p:nvCxnSpPr>
            <p:spPr>
              <a:xfrm>
                <a:off x="9024363" y="412480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8" name="Connector 63">
                <a:extLst>
                  <a:ext uri="{FF2B5EF4-FFF2-40B4-BE49-F238E27FC236}">
                    <a16:creationId xmlns:a16="http://schemas.microsoft.com/office/drawing/2014/main" id="{8B6DD23B-C5CF-F0D6-1175-4CC2982CB133}"/>
                  </a:ext>
                </a:extLst>
              </p:cNvPr>
              <p:cNvCxnSpPr/>
              <p:nvPr/>
            </p:nvCxnSpPr>
            <p:spPr>
              <a:xfrm flipH="1">
                <a:off x="8109963" y="412480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9" name="Connector 64">
                <a:extLst>
                  <a:ext uri="{FF2B5EF4-FFF2-40B4-BE49-F238E27FC236}">
                    <a16:creationId xmlns:a16="http://schemas.microsoft.com/office/drawing/2014/main" id="{FA2B9135-6500-4A2E-EF95-36983950FB7C}"/>
                  </a:ext>
                </a:extLst>
              </p:cNvPr>
              <p:cNvCxnSpPr/>
              <p:nvPr/>
            </p:nvCxnSpPr>
            <p:spPr>
              <a:xfrm>
                <a:off x="9938763" y="412480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0" name="Connector 65">
                <a:extLst>
                  <a:ext uri="{FF2B5EF4-FFF2-40B4-BE49-F238E27FC236}">
                    <a16:creationId xmlns:a16="http://schemas.microsoft.com/office/drawing/2014/main" id="{4638BC9D-2560-C6F5-B6E9-DFC2DBD32D54}"/>
                  </a:ext>
                </a:extLst>
              </p:cNvPr>
              <p:cNvCxnSpPr/>
              <p:nvPr/>
            </p:nvCxnSpPr>
            <p:spPr>
              <a:xfrm>
                <a:off x="9938763" y="412480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1" name="Connector 67">
                <a:extLst>
                  <a:ext uri="{FF2B5EF4-FFF2-40B4-BE49-F238E27FC236}">
                    <a16:creationId xmlns:a16="http://schemas.microsoft.com/office/drawing/2014/main" id="{6300DD2F-1048-D639-ED88-604BFB6842C9}"/>
                  </a:ext>
                </a:extLst>
              </p:cNvPr>
              <p:cNvCxnSpPr/>
              <p:nvPr/>
            </p:nvCxnSpPr>
            <p:spPr>
              <a:xfrm flipH="1">
                <a:off x="9024363" y="412480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2" name="Connector 68">
                <a:extLst>
                  <a:ext uri="{FF2B5EF4-FFF2-40B4-BE49-F238E27FC236}">
                    <a16:creationId xmlns:a16="http://schemas.microsoft.com/office/drawing/2014/main" id="{E299E4A0-2882-755F-BE57-DBE3B958A0BB}"/>
                  </a:ext>
                </a:extLst>
              </p:cNvPr>
              <p:cNvCxnSpPr/>
              <p:nvPr/>
            </p:nvCxnSpPr>
            <p:spPr>
              <a:xfrm>
                <a:off x="10853163" y="4124804"/>
                <a:ext cx="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3" name="Connector 69">
                <a:extLst>
                  <a:ext uri="{FF2B5EF4-FFF2-40B4-BE49-F238E27FC236}">
                    <a16:creationId xmlns:a16="http://schemas.microsoft.com/office/drawing/2014/main" id="{5601BC03-B1D7-7EE5-46C7-1F449C3B7B07}"/>
                  </a:ext>
                </a:extLst>
              </p:cNvPr>
              <p:cNvCxnSpPr/>
              <p:nvPr/>
            </p:nvCxnSpPr>
            <p:spPr>
              <a:xfrm flipH="1">
                <a:off x="9938763" y="412480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4" name="Connector 71">
                <a:extLst>
                  <a:ext uri="{FF2B5EF4-FFF2-40B4-BE49-F238E27FC236}">
                    <a16:creationId xmlns:a16="http://schemas.microsoft.com/office/drawing/2014/main" id="{7B80E5D0-761A-E703-0B6A-3A6FD1E0FDC6}"/>
                  </a:ext>
                </a:extLst>
              </p:cNvPr>
              <p:cNvCxnSpPr/>
              <p:nvPr/>
            </p:nvCxnSpPr>
            <p:spPr>
              <a:xfrm>
                <a:off x="8109963" y="485632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5" name="Connector 72">
                <a:extLst>
                  <a:ext uri="{FF2B5EF4-FFF2-40B4-BE49-F238E27FC236}">
                    <a16:creationId xmlns:a16="http://schemas.microsoft.com/office/drawing/2014/main" id="{12DD4162-2FE9-6D6D-B0E4-15AA71285D9C}"/>
                  </a:ext>
                </a:extLst>
              </p:cNvPr>
              <p:cNvCxnSpPr/>
              <p:nvPr/>
            </p:nvCxnSpPr>
            <p:spPr>
              <a:xfrm>
                <a:off x="9024363" y="485632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6" name="Connector 73">
                <a:extLst>
                  <a:ext uri="{FF2B5EF4-FFF2-40B4-BE49-F238E27FC236}">
                    <a16:creationId xmlns:a16="http://schemas.microsoft.com/office/drawing/2014/main" id="{552F6552-516F-656C-D6CC-7A1B72B0B272}"/>
                  </a:ext>
                </a:extLst>
              </p:cNvPr>
              <p:cNvCxnSpPr/>
              <p:nvPr/>
            </p:nvCxnSpPr>
            <p:spPr>
              <a:xfrm>
                <a:off x="9938763" y="4856324"/>
                <a:ext cx="914400" cy="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58BB5765-4876-A8DC-1539-3F4F2F3EE795}"/>
                  </a:ext>
                </a:extLst>
              </p:cNvPr>
              <p:cNvSpPr/>
              <p:nvPr/>
            </p:nvSpPr>
            <p:spPr>
              <a:xfrm>
                <a:off x="7131555" y="186623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DEDCBD83-3650-8686-F830-DABDE40B3B3D}"/>
                  </a:ext>
                </a:extLst>
              </p:cNvPr>
              <p:cNvSpPr/>
              <p:nvPr/>
            </p:nvSpPr>
            <p:spPr>
              <a:xfrm>
                <a:off x="8045955" y="186623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6AE02611-0AC1-0B9A-DAD7-6C4BA9A2D859}"/>
                  </a:ext>
                </a:extLst>
              </p:cNvPr>
              <p:cNvSpPr/>
              <p:nvPr/>
            </p:nvSpPr>
            <p:spPr>
              <a:xfrm>
                <a:off x="8960355" y="186623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E2371FC5-1B2E-ED90-14C4-C0AF7DEA0303}"/>
                  </a:ext>
                </a:extLst>
              </p:cNvPr>
              <p:cNvSpPr/>
              <p:nvPr/>
            </p:nvSpPr>
            <p:spPr>
              <a:xfrm>
                <a:off x="9874755" y="186623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67CCF0D0-16D0-CE98-0AB8-0CCA80F497A0}"/>
                  </a:ext>
                </a:extLst>
              </p:cNvPr>
              <p:cNvSpPr/>
              <p:nvPr/>
            </p:nvSpPr>
            <p:spPr>
              <a:xfrm>
                <a:off x="10789155" y="186623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BF454F67-9371-937C-4929-F492D9D734F1}"/>
                  </a:ext>
                </a:extLst>
              </p:cNvPr>
              <p:cNvSpPr/>
              <p:nvPr/>
            </p:nvSpPr>
            <p:spPr>
              <a:xfrm>
                <a:off x="7131555" y="259775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713B641C-6901-FE07-8E84-FB5523CE68D1}"/>
                  </a:ext>
                </a:extLst>
              </p:cNvPr>
              <p:cNvSpPr/>
              <p:nvPr/>
            </p:nvSpPr>
            <p:spPr>
              <a:xfrm>
                <a:off x="8045955" y="259775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6B8322CA-FFB1-252B-A054-428E6D1724A5}"/>
                  </a:ext>
                </a:extLst>
              </p:cNvPr>
              <p:cNvSpPr/>
              <p:nvPr/>
            </p:nvSpPr>
            <p:spPr>
              <a:xfrm>
                <a:off x="8960355" y="259775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DB4457E0-8857-8D1F-A748-7D55F69E9AB2}"/>
                  </a:ext>
                </a:extLst>
              </p:cNvPr>
              <p:cNvSpPr/>
              <p:nvPr/>
            </p:nvSpPr>
            <p:spPr>
              <a:xfrm>
                <a:off x="9874755" y="259775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6A789188-497F-528B-E663-3AED5369D7F0}"/>
                  </a:ext>
                </a:extLst>
              </p:cNvPr>
              <p:cNvSpPr/>
              <p:nvPr/>
            </p:nvSpPr>
            <p:spPr>
              <a:xfrm>
                <a:off x="10789155" y="259775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FE8893E8-E1D3-20FA-EFBF-2AAB819C0448}"/>
                  </a:ext>
                </a:extLst>
              </p:cNvPr>
              <p:cNvSpPr/>
              <p:nvPr/>
            </p:nvSpPr>
            <p:spPr>
              <a:xfrm>
                <a:off x="7131555" y="332927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E5A03367-232A-40B6-6044-11D04991DAFA}"/>
                  </a:ext>
                </a:extLst>
              </p:cNvPr>
              <p:cNvSpPr/>
              <p:nvPr/>
            </p:nvSpPr>
            <p:spPr>
              <a:xfrm>
                <a:off x="8045955" y="332927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DAAE6BD5-CAFE-97AD-7E6A-46A139FDBD07}"/>
                  </a:ext>
                </a:extLst>
              </p:cNvPr>
              <p:cNvSpPr/>
              <p:nvPr/>
            </p:nvSpPr>
            <p:spPr>
              <a:xfrm>
                <a:off x="8960355" y="332927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0A794704-882D-0E4B-1E0F-B680F603F29A}"/>
                  </a:ext>
                </a:extLst>
              </p:cNvPr>
              <p:cNvSpPr/>
              <p:nvPr/>
            </p:nvSpPr>
            <p:spPr>
              <a:xfrm>
                <a:off x="9874755" y="332927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D9172F7F-8C2D-C0FD-EFF8-156536F4D68B}"/>
                  </a:ext>
                </a:extLst>
              </p:cNvPr>
              <p:cNvSpPr/>
              <p:nvPr/>
            </p:nvSpPr>
            <p:spPr>
              <a:xfrm>
                <a:off x="10789155" y="332927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A6EA13AD-E4D0-2103-4516-A2F69786BA58}"/>
                  </a:ext>
                </a:extLst>
              </p:cNvPr>
              <p:cNvSpPr/>
              <p:nvPr/>
            </p:nvSpPr>
            <p:spPr>
              <a:xfrm>
                <a:off x="7131555" y="406079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721276EE-8A8E-A7AB-8C04-F141B7D2E8B5}"/>
                  </a:ext>
                </a:extLst>
              </p:cNvPr>
              <p:cNvSpPr/>
              <p:nvPr/>
            </p:nvSpPr>
            <p:spPr>
              <a:xfrm>
                <a:off x="8045955" y="406079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192CC16F-5B56-E86F-05B2-80DC5BDD14CE}"/>
                  </a:ext>
                </a:extLst>
              </p:cNvPr>
              <p:cNvSpPr/>
              <p:nvPr/>
            </p:nvSpPr>
            <p:spPr>
              <a:xfrm>
                <a:off x="8960355" y="406079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F6FE08FE-C760-7DB3-E8D1-3B77BC8F262C}"/>
                  </a:ext>
                </a:extLst>
              </p:cNvPr>
              <p:cNvSpPr/>
              <p:nvPr/>
            </p:nvSpPr>
            <p:spPr>
              <a:xfrm>
                <a:off x="9874755" y="406079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17B4262C-9DB3-BAC9-B11A-92FA6F2160CE}"/>
                  </a:ext>
                </a:extLst>
              </p:cNvPr>
              <p:cNvSpPr/>
              <p:nvPr/>
            </p:nvSpPr>
            <p:spPr>
              <a:xfrm>
                <a:off x="10789155" y="406079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A009D2FC-2207-3A61-3FB5-DBAB8943986A}"/>
                  </a:ext>
                </a:extLst>
              </p:cNvPr>
              <p:cNvSpPr/>
              <p:nvPr/>
            </p:nvSpPr>
            <p:spPr>
              <a:xfrm>
                <a:off x="7131555" y="479231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E76220EA-546C-DF93-947C-DA2A8774B796}"/>
                  </a:ext>
                </a:extLst>
              </p:cNvPr>
              <p:cNvSpPr/>
              <p:nvPr/>
            </p:nvSpPr>
            <p:spPr>
              <a:xfrm>
                <a:off x="8045955" y="479231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424C988C-37A7-1114-0205-28F343F12154}"/>
                  </a:ext>
                </a:extLst>
              </p:cNvPr>
              <p:cNvSpPr/>
              <p:nvPr/>
            </p:nvSpPr>
            <p:spPr>
              <a:xfrm>
                <a:off x="8960355" y="479231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90E0A5C8-94A4-83F8-1F1F-93F45E28C070}"/>
                  </a:ext>
                </a:extLst>
              </p:cNvPr>
              <p:cNvSpPr/>
              <p:nvPr/>
            </p:nvSpPr>
            <p:spPr>
              <a:xfrm>
                <a:off x="9874755" y="479231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97666EAC-5FFB-D265-A8C4-186B10762C35}"/>
                  </a:ext>
                </a:extLst>
              </p:cNvPr>
              <p:cNvSpPr/>
              <p:nvPr/>
            </p:nvSpPr>
            <p:spPr>
              <a:xfrm>
                <a:off x="10789155" y="479231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764" name="Connector 18">
                <a:extLst>
                  <a:ext uri="{FF2B5EF4-FFF2-40B4-BE49-F238E27FC236}">
                    <a16:creationId xmlns:a16="http://schemas.microsoft.com/office/drawing/2014/main" id="{03D3DA17-F212-6E38-EF89-CFA451B9FD6C}"/>
                  </a:ext>
                </a:extLst>
              </p:cNvPr>
              <p:cNvCxnSpPr/>
              <p:nvPr/>
            </p:nvCxnSpPr>
            <p:spPr>
              <a:xfrm flipH="1">
                <a:off x="9938763" y="193024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65" name="Connector 33">
                <a:extLst>
                  <a:ext uri="{FF2B5EF4-FFF2-40B4-BE49-F238E27FC236}">
                    <a16:creationId xmlns:a16="http://schemas.microsoft.com/office/drawing/2014/main" id="{134DE34B-D375-391D-E726-F8B3048A6095}"/>
                  </a:ext>
                </a:extLst>
              </p:cNvPr>
              <p:cNvCxnSpPr/>
              <p:nvPr/>
            </p:nvCxnSpPr>
            <p:spPr>
              <a:xfrm flipH="1">
                <a:off x="9024363" y="266176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66" name="Connector 46">
                <a:extLst>
                  <a:ext uri="{FF2B5EF4-FFF2-40B4-BE49-F238E27FC236}">
                    <a16:creationId xmlns:a16="http://schemas.microsoft.com/office/drawing/2014/main" id="{FC0892FB-F609-306A-D7D0-B34C3E9984A0}"/>
                  </a:ext>
                </a:extLst>
              </p:cNvPr>
              <p:cNvCxnSpPr/>
              <p:nvPr/>
            </p:nvCxnSpPr>
            <p:spPr>
              <a:xfrm flipH="1">
                <a:off x="8109963" y="339328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67" name="Connector 59">
                <a:extLst>
                  <a:ext uri="{FF2B5EF4-FFF2-40B4-BE49-F238E27FC236}">
                    <a16:creationId xmlns:a16="http://schemas.microsoft.com/office/drawing/2014/main" id="{39B8F90F-3CAE-8997-315C-AEBF3247D66F}"/>
                  </a:ext>
                </a:extLst>
              </p:cNvPr>
              <p:cNvCxnSpPr/>
              <p:nvPr/>
            </p:nvCxnSpPr>
            <p:spPr>
              <a:xfrm flipH="1">
                <a:off x="7195563" y="4124804"/>
                <a:ext cx="914400" cy="7315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B079E494-AD00-AE90-F60D-7014D57FA604}"/>
                  </a:ext>
                </a:extLst>
              </p:cNvPr>
              <p:cNvSpPr/>
              <p:nvPr/>
            </p:nvSpPr>
            <p:spPr>
              <a:xfrm>
                <a:off x="10789155" y="186623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D4276C14-B5C2-A330-6C01-0A4E5A45E5C0}"/>
                  </a:ext>
                </a:extLst>
              </p:cNvPr>
              <p:cNvSpPr/>
              <p:nvPr/>
            </p:nvSpPr>
            <p:spPr>
              <a:xfrm>
                <a:off x="9874755" y="259775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FB31076E-780A-7F57-0421-4F6BAAB7ABB5}"/>
                  </a:ext>
                </a:extLst>
              </p:cNvPr>
              <p:cNvSpPr/>
              <p:nvPr/>
            </p:nvSpPr>
            <p:spPr>
              <a:xfrm>
                <a:off x="8960355" y="332927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28428E5B-436E-CFE0-D440-BC338125A15E}"/>
                  </a:ext>
                </a:extLst>
              </p:cNvPr>
              <p:cNvSpPr/>
              <p:nvPr/>
            </p:nvSpPr>
            <p:spPr>
              <a:xfrm>
                <a:off x="8045955" y="406079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AAE57B59-AB01-42C1-E479-A577868F2882}"/>
                  </a:ext>
                </a:extLst>
              </p:cNvPr>
              <p:cNvSpPr/>
              <p:nvPr/>
            </p:nvSpPr>
            <p:spPr>
              <a:xfrm>
                <a:off x="7131555" y="4792316"/>
                <a:ext cx="128016" cy="128016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F526FB-CC0A-75A5-DEEF-1B435AC1E80E}"/>
                </a:ext>
              </a:extLst>
            </p:cNvPr>
            <p:cNvGrpSpPr/>
            <p:nvPr/>
          </p:nvGrpSpPr>
          <p:grpSpPr>
            <a:xfrm>
              <a:off x="7749270" y="2162763"/>
              <a:ext cx="3785616" cy="3054096"/>
              <a:chOff x="7749270" y="2168900"/>
              <a:chExt cx="3785616" cy="3054096"/>
            </a:xfrm>
          </p:grpSpPr>
          <p:cxnSp>
            <p:nvCxnSpPr>
              <p:cNvPr id="33" name="Connector 70">
                <a:extLst>
                  <a:ext uri="{FF2B5EF4-FFF2-40B4-BE49-F238E27FC236}">
                    <a16:creationId xmlns:a16="http://schemas.microsoft.com/office/drawing/2014/main" id="{420237E0-2B34-C381-B28A-B143717AD5A3}"/>
                  </a:ext>
                </a:extLst>
              </p:cNvPr>
              <p:cNvCxnSpPr/>
              <p:nvPr/>
            </p:nvCxnSpPr>
            <p:spPr>
              <a:xfrm>
                <a:off x="7818392" y="5176376"/>
                <a:ext cx="914400" cy="0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3A8A0CE-D7E0-9AE8-DA40-CBF397330B7B}"/>
                  </a:ext>
                </a:extLst>
              </p:cNvPr>
              <p:cNvGrpSpPr/>
              <p:nvPr/>
            </p:nvGrpSpPr>
            <p:grpSpPr>
              <a:xfrm>
                <a:off x="7749270" y="2168900"/>
                <a:ext cx="3785616" cy="3054096"/>
                <a:chOff x="7749270" y="2168900"/>
                <a:chExt cx="3785616" cy="3054096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54BD7D83-588C-C8B6-3736-202FF6CD76BF}"/>
                    </a:ext>
                  </a:extLst>
                </p:cNvPr>
                <p:cNvGrpSpPr/>
                <p:nvPr/>
              </p:nvGrpSpPr>
              <p:grpSpPr>
                <a:xfrm>
                  <a:off x="7816075" y="2236894"/>
                  <a:ext cx="3657600" cy="2926080"/>
                  <a:chOff x="7195563" y="2280048"/>
                  <a:chExt cx="3657600" cy="2926080"/>
                </a:xfrm>
              </p:grpSpPr>
              <p:cxnSp>
                <p:nvCxnSpPr>
                  <p:cNvPr id="92" name="Connector 2">
                    <a:extLst>
                      <a:ext uri="{FF2B5EF4-FFF2-40B4-BE49-F238E27FC236}">
                        <a16:creationId xmlns:a16="http://schemas.microsoft.com/office/drawing/2014/main" id="{D7089850-9C37-DE31-3EB0-23EBFFA564E7}"/>
                      </a:ext>
                    </a:extLst>
                  </p:cNvPr>
                  <p:cNvCxnSpPr/>
                  <p:nvPr/>
                </p:nvCxnSpPr>
                <p:spPr>
                  <a:xfrm>
                    <a:off x="7195563" y="228004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Connector 5">
                    <a:extLst>
                      <a:ext uri="{FF2B5EF4-FFF2-40B4-BE49-F238E27FC236}">
                        <a16:creationId xmlns:a16="http://schemas.microsoft.com/office/drawing/2014/main" id="{9C18B521-4383-967E-7891-98609108C5FD}"/>
                      </a:ext>
                    </a:extLst>
                  </p:cNvPr>
                  <p:cNvCxnSpPr/>
                  <p:nvPr/>
                </p:nvCxnSpPr>
                <p:spPr>
                  <a:xfrm>
                    <a:off x="8109963" y="228004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Connector 8">
                    <a:extLst>
                      <a:ext uri="{FF2B5EF4-FFF2-40B4-BE49-F238E27FC236}">
                        <a16:creationId xmlns:a16="http://schemas.microsoft.com/office/drawing/2014/main" id="{C6E0EE2A-138D-EB1B-E5C5-E5C9C5C5B11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195563" y="228004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Connector 9">
                    <a:extLst>
                      <a:ext uri="{FF2B5EF4-FFF2-40B4-BE49-F238E27FC236}">
                        <a16:creationId xmlns:a16="http://schemas.microsoft.com/office/drawing/2014/main" id="{4E321B34-FBDC-4BD5-2E0B-CCBD6302F5AC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228004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Connector 12">
                    <a:extLst>
                      <a:ext uri="{FF2B5EF4-FFF2-40B4-BE49-F238E27FC236}">
                        <a16:creationId xmlns:a16="http://schemas.microsoft.com/office/drawing/2014/main" id="{36CB3AA8-C6F0-40F9-75CD-884B4CF8FBA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09963" y="228004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Connector 13">
                    <a:extLst>
                      <a:ext uri="{FF2B5EF4-FFF2-40B4-BE49-F238E27FC236}">
                        <a16:creationId xmlns:a16="http://schemas.microsoft.com/office/drawing/2014/main" id="{35F89882-ECF1-6347-F8E4-CAF6D0C9D574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228004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Connector 16">
                    <a:extLst>
                      <a:ext uri="{FF2B5EF4-FFF2-40B4-BE49-F238E27FC236}">
                        <a16:creationId xmlns:a16="http://schemas.microsoft.com/office/drawing/2014/main" id="{BC5C8FD8-EAD8-BE60-B1A7-B2B2A21FDC1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024363" y="228004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Connector 17">
                    <a:extLst>
                      <a:ext uri="{FF2B5EF4-FFF2-40B4-BE49-F238E27FC236}">
                        <a16:creationId xmlns:a16="http://schemas.microsoft.com/office/drawing/2014/main" id="{71D023D6-593B-064E-E518-292BF0E1F735}"/>
                      </a:ext>
                    </a:extLst>
                  </p:cNvPr>
                  <p:cNvCxnSpPr/>
                  <p:nvPr/>
                </p:nvCxnSpPr>
                <p:spPr>
                  <a:xfrm>
                    <a:off x="10853163" y="228004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nector 18">
                    <a:extLst>
                      <a:ext uri="{FF2B5EF4-FFF2-40B4-BE49-F238E27FC236}">
                        <a16:creationId xmlns:a16="http://schemas.microsoft.com/office/drawing/2014/main" id="{C51BEE97-0DCB-A27F-57BF-5B3CC83C57F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938763" y="228004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nector 33">
                    <a:extLst>
                      <a:ext uri="{FF2B5EF4-FFF2-40B4-BE49-F238E27FC236}">
                        <a16:creationId xmlns:a16="http://schemas.microsoft.com/office/drawing/2014/main" id="{852AB9F9-9F2A-5791-72FA-714CD00858B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024363" y="301156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Connector 34">
                    <a:extLst>
                      <a:ext uri="{FF2B5EF4-FFF2-40B4-BE49-F238E27FC236}">
                        <a16:creationId xmlns:a16="http://schemas.microsoft.com/office/drawing/2014/main" id="{B0F5EE34-9AF2-E6C4-85A4-7947DF832944}"/>
                      </a:ext>
                    </a:extLst>
                  </p:cNvPr>
                  <p:cNvCxnSpPr/>
                  <p:nvPr/>
                </p:nvCxnSpPr>
                <p:spPr>
                  <a:xfrm>
                    <a:off x="10853163" y="301156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nector 35">
                    <a:extLst>
                      <a:ext uri="{FF2B5EF4-FFF2-40B4-BE49-F238E27FC236}">
                        <a16:creationId xmlns:a16="http://schemas.microsoft.com/office/drawing/2014/main" id="{1762F4B0-1FFE-5118-1246-81850CC3B0A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938763" y="301156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Connector 44">
                    <a:extLst>
                      <a:ext uri="{FF2B5EF4-FFF2-40B4-BE49-F238E27FC236}">
                        <a16:creationId xmlns:a16="http://schemas.microsoft.com/office/drawing/2014/main" id="{715B0388-3E3E-93C1-321C-0E0A283EEE56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374308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Connector 46">
                    <a:extLst>
                      <a:ext uri="{FF2B5EF4-FFF2-40B4-BE49-F238E27FC236}">
                        <a16:creationId xmlns:a16="http://schemas.microsoft.com/office/drawing/2014/main" id="{922A7FC3-1E39-0985-A958-7A826EDD3CF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09963" y="374308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Connector 51">
                    <a:extLst>
                      <a:ext uri="{FF2B5EF4-FFF2-40B4-BE49-F238E27FC236}">
                        <a16:creationId xmlns:a16="http://schemas.microsoft.com/office/drawing/2014/main" id="{BE1F0C95-9EFA-6BE9-D8D9-B880DC110E15}"/>
                      </a:ext>
                    </a:extLst>
                  </p:cNvPr>
                  <p:cNvCxnSpPr/>
                  <p:nvPr/>
                </p:nvCxnSpPr>
                <p:spPr>
                  <a:xfrm>
                    <a:off x="10853163" y="374308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Connector 52">
                    <a:extLst>
                      <a:ext uri="{FF2B5EF4-FFF2-40B4-BE49-F238E27FC236}">
                        <a16:creationId xmlns:a16="http://schemas.microsoft.com/office/drawing/2014/main" id="{66C8A949-FDBC-AB7C-8D1D-3C33F1AAD1F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938763" y="374308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Connector 68">
                    <a:extLst>
                      <a:ext uri="{FF2B5EF4-FFF2-40B4-BE49-F238E27FC236}">
                        <a16:creationId xmlns:a16="http://schemas.microsoft.com/office/drawing/2014/main" id="{11F5220F-3380-19A1-AC40-7D2F97CFEF24}"/>
                      </a:ext>
                    </a:extLst>
                  </p:cNvPr>
                  <p:cNvCxnSpPr/>
                  <p:nvPr/>
                </p:nvCxnSpPr>
                <p:spPr>
                  <a:xfrm>
                    <a:off x="10853163" y="447460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Connector 71">
                    <a:extLst>
                      <a:ext uri="{FF2B5EF4-FFF2-40B4-BE49-F238E27FC236}">
                        <a16:creationId xmlns:a16="http://schemas.microsoft.com/office/drawing/2014/main" id="{4A851850-8022-9961-5D85-5A5291B4BBF1}"/>
                      </a:ext>
                    </a:extLst>
                  </p:cNvPr>
                  <p:cNvCxnSpPr/>
                  <p:nvPr/>
                </p:nvCxnSpPr>
                <p:spPr>
                  <a:xfrm>
                    <a:off x="8109963" y="520612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nector 72">
                    <a:extLst>
                      <a:ext uri="{FF2B5EF4-FFF2-40B4-BE49-F238E27FC236}">
                        <a16:creationId xmlns:a16="http://schemas.microsoft.com/office/drawing/2014/main" id="{77ED4F01-4DC3-584A-C725-EDC8F032A8F3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520612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nector 73">
                    <a:extLst>
                      <a:ext uri="{FF2B5EF4-FFF2-40B4-BE49-F238E27FC236}">
                        <a16:creationId xmlns:a16="http://schemas.microsoft.com/office/drawing/2014/main" id="{C49A2B1D-BCFF-8EF0-C708-516438B9C518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520612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CF63601-7726-7C6C-9156-EC8FD4FDCA03}"/>
                    </a:ext>
                  </a:extLst>
                </p:cNvPr>
                <p:cNvGrpSpPr/>
                <p:nvPr/>
              </p:nvGrpSpPr>
              <p:grpSpPr>
                <a:xfrm>
                  <a:off x="7749270" y="2168900"/>
                  <a:ext cx="3785616" cy="3054096"/>
                  <a:chOff x="7131555" y="2216040"/>
                  <a:chExt cx="3785616" cy="3054096"/>
                </a:xfrm>
              </p:grpSpPr>
              <p:cxnSp>
                <p:nvCxnSpPr>
                  <p:cNvPr id="37" name="Connector 3">
                    <a:extLst>
                      <a:ext uri="{FF2B5EF4-FFF2-40B4-BE49-F238E27FC236}">
                        <a16:creationId xmlns:a16="http://schemas.microsoft.com/office/drawing/2014/main" id="{A0953DD5-89C4-7A4C-C64C-702D2A247AB8}"/>
                      </a:ext>
                    </a:extLst>
                  </p:cNvPr>
                  <p:cNvCxnSpPr/>
                  <p:nvPr/>
                </p:nvCxnSpPr>
                <p:spPr>
                  <a:xfrm>
                    <a:off x="7195563" y="228004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Connector 6">
                    <a:extLst>
                      <a:ext uri="{FF2B5EF4-FFF2-40B4-BE49-F238E27FC236}">
                        <a16:creationId xmlns:a16="http://schemas.microsoft.com/office/drawing/2014/main" id="{17848F80-092A-D016-495E-942611616203}"/>
                      </a:ext>
                    </a:extLst>
                  </p:cNvPr>
                  <p:cNvCxnSpPr/>
                  <p:nvPr/>
                </p:nvCxnSpPr>
                <p:spPr>
                  <a:xfrm>
                    <a:off x="8109963" y="228004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ctor 10">
                    <a:extLst>
                      <a:ext uri="{FF2B5EF4-FFF2-40B4-BE49-F238E27FC236}">
                        <a16:creationId xmlns:a16="http://schemas.microsoft.com/office/drawing/2014/main" id="{B197BF30-34DD-407A-1A91-766817A458B5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228004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or 14">
                    <a:extLst>
                      <a:ext uri="{FF2B5EF4-FFF2-40B4-BE49-F238E27FC236}">
                        <a16:creationId xmlns:a16="http://schemas.microsoft.com/office/drawing/2014/main" id="{E2B97E25-A8C8-A60A-7499-A982E8EC87A9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228004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Connector 19">
                    <a:extLst>
                      <a:ext uri="{FF2B5EF4-FFF2-40B4-BE49-F238E27FC236}">
                        <a16:creationId xmlns:a16="http://schemas.microsoft.com/office/drawing/2014/main" id="{3DC27623-EDA0-59FF-9D4E-B0E7A05FD476}"/>
                      </a:ext>
                    </a:extLst>
                  </p:cNvPr>
                  <p:cNvCxnSpPr/>
                  <p:nvPr/>
                </p:nvCxnSpPr>
                <p:spPr>
                  <a:xfrm>
                    <a:off x="7195563" y="301156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Connector 20">
                    <a:extLst>
                      <a:ext uri="{FF2B5EF4-FFF2-40B4-BE49-F238E27FC236}">
                        <a16:creationId xmlns:a16="http://schemas.microsoft.com/office/drawing/2014/main" id="{DABC1345-86C4-C3C1-64C6-E01212626B98}"/>
                      </a:ext>
                    </a:extLst>
                  </p:cNvPr>
                  <p:cNvCxnSpPr/>
                  <p:nvPr/>
                </p:nvCxnSpPr>
                <p:spPr>
                  <a:xfrm>
                    <a:off x="7195563" y="301156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nector 22">
                    <a:extLst>
                      <a:ext uri="{FF2B5EF4-FFF2-40B4-BE49-F238E27FC236}">
                        <a16:creationId xmlns:a16="http://schemas.microsoft.com/office/drawing/2014/main" id="{5320908C-D0E6-7907-E350-4B5784F06B2C}"/>
                      </a:ext>
                    </a:extLst>
                  </p:cNvPr>
                  <p:cNvCxnSpPr/>
                  <p:nvPr/>
                </p:nvCxnSpPr>
                <p:spPr>
                  <a:xfrm>
                    <a:off x="8109963" y="301156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nector 23">
                    <a:extLst>
                      <a:ext uri="{FF2B5EF4-FFF2-40B4-BE49-F238E27FC236}">
                        <a16:creationId xmlns:a16="http://schemas.microsoft.com/office/drawing/2014/main" id="{AEAFA58A-C28E-0F3E-9E8F-44334B64DBE2}"/>
                      </a:ext>
                    </a:extLst>
                  </p:cNvPr>
                  <p:cNvCxnSpPr/>
                  <p:nvPr/>
                </p:nvCxnSpPr>
                <p:spPr>
                  <a:xfrm>
                    <a:off x="8109963" y="301156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nector 25">
                    <a:extLst>
                      <a:ext uri="{FF2B5EF4-FFF2-40B4-BE49-F238E27FC236}">
                        <a16:creationId xmlns:a16="http://schemas.microsoft.com/office/drawing/2014/main" id="{E9ACA400-6690-8C6C-E1B5-92538100533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195563" y="301156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ctor 26">
                    <a:extLst>
                      <a:ext uri="{FF2B5EF4-FFF2-40B4-BE49-F238E27FC236}">
                        <a16:creationId xmlns:a16="http://schemas.microsoft.com/office/drawing/2014/main" id="{90B7AE55-1FF0-F131-02CE-7C22F698491E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301156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ctor 27">
                    <a:extLst>
                      <a:ext uri="{FF2B5EF4-FFF2-40B4-BE49-F238E27FC236}">
                        <a16:creationId xmlns:a16="http://schemas.microsoft.com/office/drawing/2014/main" id="{1AEA8FA3-6D09-5761-8112-FA7DB1B14CE8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301156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nector 29">
                    <a:extLst>
                      <a:ext uri="{FF2B5EF4-FFF2-40B4-BE49-F238E27FC236}">
                        <a16:creationId xmlns:a16="http://schemas.microsoft.com/office/drawing/2014/main" id="{83A049A2-354D-3DF9-3E8F-E78418B96C4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09963" y="301156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ctor 30">
                    <a:extLst>
                      <a:ext uri="{FF2B5EF4-FFF2-40B4-BE49-F238E27FC236}">
                        <a16:creationId xmlns:a16="http://schemas.microsoft.com/office/drawing/2014/main" id="{F5D9DF9B-FB9C-7527-E11E-C9CB1AB9D8B8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301156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ctor 31">
                    <a:extLst>
                      <a:ext uri="{FF2B5EF4-FFF2-40B4-BE49-F238E27FC236}">
                        <a16:creationId xmlns:a16="http://schemas.microsoft.com/office/drawing/2014/main" id="{4E15C235-CA18-1A78-729D-352DA72CDEE0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301156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nector 37">
                    <a:extLst>
                      <a:ext uri="{FF2B5EF4-FFF2-40B4-BE49-F238E27FC236}">
                        <a16:creationId xmlns:a16="http://schemas.microsoft.com/office/drawing/2014/main" id="{19750BB3-BA33-5DE7-5E50-8A6FC233075A}"/>
                      </a:ext>
                    </a:extLst>
                  </p:cNvPr>
                  <p:cNvCxnSpPr/>
                  <p:nvPr/>
                </p:nvCxnSpPr>
                <p:spPr>
                  <a:xfrm>
                    <a:off x="7195563" y="374308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nector 43">
                    <a:extLst>
                      <a:ext uri="{FF2B5EF4-FFF2-40B4-BE49-F238E27FC236}">
                        <a16:creationId xmlns:a16="http://schemas.microsoft.com/office/drawing/2014/main" id="{C4A56A98-45F3-43E7-9F69-0B83C6F3DB25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374308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nector 47">
                    <a:extLst>
                      <a:ext uri="{FF2B5EF4-FFF2-40B4-BE49-F238E27FC236}">
                        <a16:creationId xmlns:a16="http://schemas.microsoft.com/office/drawing/2014/main" id="{38563383-1D03-CE85-561B-4B5120D01706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374308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Connector 48">
                    <a:extLst>
                      <a:ext uri="{FF2B5EF4-FFF2-40B4-BE49-F238E27FC236}">
                        <a16:creationId xmlns:a16="http://schemas.microsoft.com/office/drawing/2014/main" id="{646B7848-76FF-A861-8461-2D407375A570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374308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ctor 50">
                    <a:extLst>
                      <a:ext uri="{FF2B5EF4-FFF2-40B4-BE49-F238E27FC236}">
                        <a16:creationId xmlns:a16="http://schemas.microsoft.com/office/drawing/2014/main" id="{90FD7CF3-9194-77E8-1F35-F56DA3D92E1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024363" y="374308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nector 54">
                    <a:extLst>
                      <a:ext uri="{FF2B5EF4-FFF2-40B4-BE49-F238E27FC236}">
                        <a16:creationId xmlns:a16="http://schemas.microsoft.com/office/drawing/2014/main" id="{666A395C-8C24-4DC2-B3E1-A8516C86FE21}"/>
                      </a:ext>
                    </a:extLst>
                  </p:cNvPr>
                  <p:cNvCxnSpPr/>
                  <p:nvPr/>
                </p:nvCxnSpPr>
                <p:spPr>
                  <a:xfrm>
                    <a:off x="7195563" y="447460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Connector 56">
                    <a:extLst>
                      <a:ext uri="{FF2B5EF4-FFF2-40B4-BE49-F238E27FC236}">
                        <a16:creationId xmlns:a16="http://schemas.microsoft.com/office/drawing/2014/main" id="{1B08FC8C-031D-DF49-5A54-C3AE4329A3D9}"/>
                      </a:ext>
                    </a:extLst>
                  </p:cNvPr>
                  <p:cNvCxnSpPr/>
                  <p:nvPr/>
                </p:nvCxnSpPr>
                <p:spPr>
                  <a:xfrm>
                    <a:off x="8109963" y="447460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or 57">
                    <a:extLst>
                      <a:ext uri="{FF2B5EF4-FFF2-40B4-BE49-F238E27FC236}">
                        <a16:creationId xmlns:a16="http://schemas.microsoft.com/office/drawing/2014/main" id="{D2199C47-975C-724C-1A29-652C5CB51825}"/>
                      </a:ext>
                    </a:extLst>
                  </p:cNvPr>
                  <p:cNvCxnSpPr/>
                  <p:nvPr/>
                </p:nvCxnSpPr>
                <p:spPr>
                  <a:xfrm>
                    <a:off x="8109963" y="447460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Connector 60">
                    <a:extLst>
                      <a:ext uri="{FF2B5EF4-FFF2-40B4-BE49-F238E27FC236}">
                        <a16:creationId xmlns:a16="http://schemas.microsoft.com/office/drawing/2014/main" id="{112CDCC7-6E17-4FB0-C2A0-43F0D41D2711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447460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nector 61">
                    <a:extLst>
                      <a:ext uri="{FF2B5EF4-FFF2-40B4-BE49-F238E27FC236}">
                        <a16:creationId xmlns:a16="http://schemas.microsoft.com/office/drawing/2014/main" id="{7AA6FDE2-4913-2CAB-3D8F-65E088D8EC01}"/>
                      </a:ext>
                    </a:extLst>
                  </p:cNvPr>
                  <p:cNvCxnSpPr/>
                  <p:nvPr/>
                </p:nvCxnSpPr>
                <p:spPr>
                  <a:xfrm>
                    <a:off x="9024363" y="447460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ctor 63">
                    <a:extLst>
                      <a:ext uri="{FF2B5EF4-FFF2-40B4-BE49-F238E27FC236}">
                        <a16:creationId xmlns:a16="http://schemas.microsoft.com/office/drawing/2014/main" id="{45B6D77A-74F8-E70D-B93A-A2C02BD1880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09963" y="447460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Connector 64">
                    <a:extLst>
                      <a:ext uri="{FF2B5EF4-FFF2-40B4-BE49-F238E27FC236}">
                        <a16:creationId xmlns:a16="http://schemas.microsoft.com/office/drawing/2014/main" id="{BA792203-8505-FCFA-DA72-9C1694249855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4474608"/>
                    <a:ext cx="914400" cy="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Connector 65">
                    <a:extLst>
                      <a:ext uri="{FF2B5EF4-FFF2-40B4-BE49-F238E27FC236}">
                        <a16:creationId xmlns:a16="http://schemas.microsoft.com/office/drawing/2014/main" id="{901E3D64-0A1E-657E-6387-A5B476073EC0}"/>
                      </a:ext>
                    </a:extLst>
                  </p:cNvPr>
                  <p:cNvCxnSpPr/>
                  <p:nvPr/>
                </p:nvCxnSpPr>
                <p:spPr>
                  <a:xfrm>
                    <a:off x="9938763" y="4474608"/>
                    <a:ext cx="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or 67">
                    <a:extLst>
                      <a:ext uri="{FF2B5EF4-FFF2-40B4-BE49-F238E27FC236}">
                        <a16:creationId xmlns:a16="http://schemas.microsoft.com/office/drawing/2014/main" id="{67168D77-B048-FE6E-4A20-50D2B148BA8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024363" y="447460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Connector 69">
                    <a:extLst>
                      <a:ext uri="{FF2B5EF4-FFF2-40B4-BE49-F238E27FC236}">
                        <a16:creationId xmlns:a16="http://schemas.microsoft.com/office/drawing/2014/main" id="{A48DA127-A8D9-A053-8719-A4FE390FF6D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938763" y="4474608"/>
                    <a:ext cx="914400" cy="731520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49814CDC-3A16-9AAD-558A-A65477AEEE2F}"/>
                      </a:ext>
                    </a:extLst>
                  </p:cNvPr>
                  <p:cNvSpPr/>
                  <p:nvPr/>
                </p:nvSpPr>
                <p:spPr>
                  <a:xfrm>
                    <a:off x="7131555" y="221604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F79E52F3-A4B1-3151-F266-4916F295F300}"/>
                      </a:ext>
                    </a:extLst>
                  </p:cNvPr>
                  <p:cNvSpPr/>
                  <p:nvPr/>
                </p:nvSpPr>
                <p:spPr>
                  <a:xfrm>
                    <a:off x="8045955" y="221604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0AAC376F-C5D3-8BC6-745C-7C8B17E6E2C6}"/>
                      </a:ext>
                    </a:extLst>
                  </p:cNvPr>
                  <p:cNvSpPr/>
                  <p:nvPr/>
                </p:nvSpPr>
                <p:spPr>
                  <a:xfrm>
                    <a:off x="8960355" y="221604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D8F50FF0-8500-1490-CC4F-B0EFC6A30A3F}"/>
                      </a:ext>
                    </a:extLst>
                  </p:cNvPr>
                  <p:cNvSpPr/>
                  <p:nvPr/>
                </p:nvSpPr>
                <p:spPr>
                  <a:xfrm>
                    <a:off x="9874755" y="221604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5C9BEFC9-FCA2-6CF5-A1F0-A9C186BD426E}"/>
                      </a:ext>
                    </a:extLst>
                  </p:cNvPr>
                  <p:cNvSpPr/>
                  <p:nvPr/>
                </p:nvSpPr>
                <p:spPr>
                  <a:xfrm>
                    <a:off x="10789155" y="221604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33416F53-48BC-F127-E849-0B3518C51490}"/>
                      </a:ext>
                    </a:extLst>
                  </p:cNvPr>
                  <p:cNvSpPr/>
                  <p:nvPr/>
                </p:nvSpPr>
                <p:spPr>
                  <a:xfrm>
                    <a:off x="7131555" y="294756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13A36F09-94A7-316C-3448-61715E09142B}"/>
                      </a:ext>
                    </a:extLst>
                  </p:cNvPr>
                  <p:cNvSpPr/>
                  <p:nvPr/>
                </p:nvSpPr>
                <p:spPr>
                  <a:xfrm>
                    <a:off x="8045955" y="294756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EF804272-68F9-40F2-75D7-4C4180DD945C}"/>
                      </a:ext>
                    </a:extLst>
                  </p:cNvPr>
                  <p:cNvSpPr/>
                  <p:nvPr/>
                </p:nvSpPr>
                <p:spPr>
                  <a:xfrm>
                    <a:off x="8960355" y="294756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ABA2104E-94AC-C606-D4E6-7E9FC320C1C2}"/>
                      </a:ext>
                    </a:extLst>
                  </p:cNvPr>
                  <p:cNvSpPr/>
                  <p:nvPr/>
                </p:nvSpPr>
                <p:spPr>
                  <a:xfrm>
                    <a:off x="9874755" y="294756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BD99F134-9F42-F4A0-603B-6EA7956321D9}"/>
                      </a:ext>
                    </a:extLst>
                  </p:cNvPr>
                  <p:cNvSpPr/>
                  <p:nvPr/>
                </p:nvSpPr>
                <p:spPr>
                  <a:xfrm>
                    <a:off x="10789155" y="294756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F7B4D64B-C498-2524-C936-8109D8A2419F}"/>
                      </a:ext>
                    </a:extLst>
                  </p:cNvPr>
                  <p:cNvSpPr/>
                  <p:nvPr/>
                </p:nvSpPr>
                <p:spPr>
                  <a:xfrm>
                    <a:off x="7131555" y="367908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CA1475E6-5CBF-6632-37D2-A2CFFF6E2FCE}"/>
                      </a:ext>
                    </a:extLst>
                  </p:cNvPr>
                  <p:cNvSpPr/>
                  <p:nvPr/>
                </p:nvSpPr>
                <p:spPr>
                  <a:xfrm>
                    <a:off x="8045955" y="367908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6AC14F07-5099-645A-524F-37FC85C1A2F6}"/>
                      </a:ext>
                    </a:extLst>
                  </p:cNvPr>
                  <p:cNvSpPr/>
                  <p:nvPr/>
                </p:nvSpPr>
                <p:spPr>
                  <a:xfrm>
                    <a:off x="8960355" y="367908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90EEE895-57BF-A1B8-6C90-8F3FDBA9A4B6}"/>
                      </a:ext>
                    </a:extLst>
                  </p:cNvPr>
                  <p:cNvSpPr/>
                  <p:nvPr/>
                </p:nvSpPr>
                <p:spPr>
                  <a:xfrm>
                    <a:off x="9874755" y="367908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FBC4A90C-8F17-A06B-A681-790D9D1DFF67}"/>
                      </a:ext>
                    </a:extLst>
                  </p:cNvPr>
                  <p:cNvSpPr/>
                  <p:nvPr/>
                </p:nvSpPr>
                <p:spPr>
                  <a:xfrm>
                    <a:off x="10789155" y="367908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4DAF1F1E-AE59-887F-0EAE-E3E122C24F38}"/>
                      </a:ext>
                    </a:extLst>
                  </p:cNvPr>
                  <p:cNvSpPr/>
                  <p:nvPr/>
                </p:nvSpPr>
                <p:spPr>
                  <a:xfrm>
                    <a:off x="7131555" y="441060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706376AC-DC12-9950-10C6-E294853FBD52}"/>
                      </a:ext>
                    </a:extLst>
                  </p:cNvPr>
                  <p:cNvSpPr/>
                  <p:nvPr/>
                </p:nvSpPr>
                <p:spPr>
                  <a:xfrm>
                    <a:off x="8045955" y="441060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90D7E4E1-0F2D-11B9-31EB-F244F4F0EC69}"/>
                      </a:ext>
                    </a:extLst>
                  </p:cNvPr>
                  <p:cNvSpPr/>
                  <p:nvPr/>
                </p:nvSpPr>
                <p:spPr>
                  <a:xfrm>
                    <a:off x="8960355" y="441060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EED8F784-EC0C-0D94-E45E-CCF03970E5AA}"/>
                      </a:ext>
                    </a:extLst>
                  </p:cNvPr>
                  <p:cNvSpPr/>
                  <p:nvPr/>
                </p:nvSpPr>
                <p:spPr>
                  <a:xfrm>
                    <a:off x="9874755" y="441060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A51D835D-3F0E-39C8-A476-0C4577C27412}"/>
                      </a:ext>
                    </a:extLst>
                  </p:cNvPr>
                  <p:cNvSpPr/>
                  <p:nvPr/>
                </p:nvSpPr>
                <p:spPr>
                  <a:xfrm>
                    <a:off x="10789155" y="441060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CC09B119-66AF-F952-2643-8AE4464D13C9}"/>
                      </a:ext>
                    </a:extLst>
                  </p:cNvPr>
                  <p:cNvSpPr/>
                  <p:nvPr/>
                </p:nvSpPr>
                <p:spPr>
                  <a:xfrm>
                    <a:off x="7131555" y="514212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FFB78F43-D065-4E0A-0EE2-B7C1D26FCAAE}"/>
                      </a:ext>
                    </a:extLst>
                  </p:cNvPr>
                  <p:cNvSpPr/>
                  <p:nvPr/>
                </p:nvSpPr>
                <p:spPr>
                  <a:xfrm>
                    <a:off x="8045955" y="514212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E41B3716-AAB7-7861-3361-6A0772D3FCA7}"/>
                      </a:ext>
                    </a:extLst>
                  </p:cNvPr>
                  <p:cNvSpPr/>
                  <p:nvPr/>
                </p:nvSpPr>
                <p:spPr>
                  <a:xfrm>
                    <a:off x="8960355" y="514212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43EF9E6D-BEE8-5DFD-DCCA-63692088DA89}"/>
                      </a:ext>
                    </a:extLst>
                  </p:cNvPr>
                  <p:cNvSpPr/>
                  <p:nvPr/>
                </p:nvSpPr>
                <p:spPr>
                  <a:xfrm>
                    <a:off x="9874755" y="514212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0509D63C-A230-6DBC-0756-9031CBC2997C}"/>
                      </a:ext>
                    </a:extLst>
                  </p:cNvPr>
                  <p:cNvSpPr/>
                  <p:nvPr/>
                </p:nvSpPr>
                <p:spPr>
                  <a:xfrm>
                    <a:off x="10789155" y="5142120"/>
                    <a:ext cx="128016" cy="12801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  <a:lumOff val="25000"/>
                    </a:schemeClr>
                  </a:solidFill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</p:grpSp>
          </p:grp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320735F-D946-959F-7668-E179F482E24D}"/>
                </a:ext>
              </a:extLst>
            </p:cNvPr>
            <p:cNvSpPr/>
            <p:nvPr/>
          </p:nvSpPr>
          <p:spPr>
            <a:xfrm>
              <a:off x="8151564" y="457378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A73745-0B24-C649-F14D-37AA7FE03787}"/>
                </a:ext>
              </a:extLst>
            </p:cNvPr>
            <p:cNvSpPr/>
            <p:nvPr/>
          </p:nvSpPr>
          <p:spPr>
            <a:xfrm>
              <a:off x="8432774" y="486733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1285995-FBD8-F8B0-F6A4-517B3BA214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0832" y="4700398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72F4C-35C4-90D8-E688-3EEEC7DD4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60790" y="4700398"/>
              <a:ext cx="466917" cy="24828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DF9101-60B1-E7FD-1F0A-E0881673986F}"/>
                </a:ext>
              </a:extLst>
            </p:cNvPr>
            <p:cNvSpPr/>
            <p:nvPr/>
          </p:nvSpPr>
          <p:spPr>
            <a:xfrm>
              <a:off x="8196157" y="376769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6C85CA9-5E16-D8BE-2C3D-7299E3215F24}"/>
                </a:ext>
              </a:extLst>
            </p:cNvPr>
            <p:cNvSpPr/>
            <p:nvPr/>
          </p:nvSpPr>
          <p:spPr>
            <a:xfrm>
              <a:off x="8477367" y="406124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1DCE50-7004-4830-3A4C-FD4498D518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9071" y="3876967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CD7058B-99DB-BCB4-D07A-1BAB59405B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5572" y="4187865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9015749-8B4F-F1C0-171B-73E11E136332}"/>
                </a:ext>
              </a:extLst>
            </p:cNvPr>
            <p:cNvSpPr/>
            <p:nvPr/>
          </p:nvSpPr>
          <p:spPr>
            <a:xfrm>
              <a:off x="9096672" y="386781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40975A-F21D-68B3-A6B3-F32BE00683FE}"/>
                </a:ext>
              </a:extLst>
            </p:cNvPr>
            <p:cNvCxnSpPr>
              <a:cxnSpLocks/>
              <a:endCxn id="19" idx="5"/>
            </p:cNvCxnSpPr>
            <p:nvPr/>
          </p:nvCxnSpPr>
          <p:spPr>
            <a:xfrm flipH="1" flipV="1">
              <a:off x="9205940" y="3977082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2ADE55-D7CA-B70D-2C87-E501C9E2C02C}"/>
                </a:ext>
              </a:extLst>
            </p:cNvPr>
            <p:cNvSpPr/>
            <p:nvPr/>
          </p:nvSpPr>
          <p:spPr>
            <a:xfrm>
              <a:off x="9422475" y="3337932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945AE82-4310-A7B2-C392-E2B0B787A1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4179" y="3153651"/>
              <a:ext cx="190690" cy="2030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2E38C07-205B-C2FD-5C54-CD83B650BC0E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9160680" y="3464549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1567C09-91D6-1DBB-41D7-0701D52D625C}"/>
                </a:ext>
              </a:extLst>
            </p:cNvPr>
            <p:cNvCxnSpPr>
              <a:cxnSpLocks/>
              <a:stCxn id="16" idx="6"/>
              <a:endCxn id="19" idx="2"/>
            </p:cNvCxnSpPr>
            <p:nvPr/>
          </p:nvCxnSpPr>
          <p:spPr>
            <a:xfrm flipV="1">
              <a:off x="8605383" y="3931822"/>
              <a:ext cx="491289" cy="19343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DF3F3B-568C-61DD-401F-BCF8E77E5B8C}"/>
                </a:ext>
              </a:extLst>
            </p:cNvPr>
            <p:cNvCxnSpPr>
              <a:cxnSpLocks/>
              <a:stCxn id="21" idx="6"/>
            </p:cNvCxnSpPr>
            <p:nvPr/>
          </p:nvCxnSpPr>
          <p:spPr>
            <a:xfrm flipV="1">
              <a:off x="9550491" y="3206754"/>
              <a:ext cx="484730" cy="1951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8BDBB1-42D4-AE89-BB2B-A01C53E600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6429" y="3850004"/>
              <a:ext cx="466917" cy="24828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26C96DC-573E-EE43-D0F0-0B54D9604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2615" y="3153651"/>
              <a:ext cx="507398" cy="24812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DB93227-F7ED-48E7-0123-A9F93B822E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3692" y="3465782"/>
              <a:ext cx="304915" cy="36575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E25882-C8A3-D750-64C9-986602182478}"/>
                </a:ext>
              </a:extLst>
            </p:cNvPr>
            <p:cNvSpPr/>
            <p:nvPr/>
          </p:nvSpPr>
          <p:spPr>
            <a:xfrm>
              <a:off x="8554028" y="339408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36D4435-3301-F84B-A744-DC73759AD7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6429" y="4641661"/>
              <a:ext cx="466917" cy="24828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3BD5AFA-164C-61DE-40E0-E83B999962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6239" y="4984292"/>
              <a:ext cx="280543" cy="4032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3DD81E1-C7B8-4598-D6F8-46A3B3555CC4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flipH="1" flipV="1">
              <a:off x="8258734" y="3167847"/>
              <a:ext cx="295294" cy="29024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8AD0D023-9198-2DE8-46FC-B8407D86E508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70616" y="5125947"/>
                <a:ext cx="60970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Ensured by </a:t>
                </a:r>
                <a:r>
                  <a:rPr lang="en-US" sz="2800" i="1" dirty="0"/>
                  <a:t>triangulating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8AD0D023-9198-2DE8-46FC-B8407D86E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1170616" y="5125947"/>
                <a:ext cx="6097022" cy="523220"/>
              </a:xfrm>
              <a:prstGeom prst="rect">
                <a:avLst/>
              </a:prstGeom>
              <a:blipFill>
                <a:blip r:embed="rId15"/>
                <a:stretch>
                  <a:fillRect l="-2000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6" name="TextBox 325">
            <a:extLst>
              <a:ext uri="{FF2B5EF4-FFF2-40B4-BE49-F238E27FC236}">
                <a16:creationId xmlns:a16="http://schemas.microsoft.com/office/drawing/2014/main" id="{E1C94DA3-7B74-D4E8-3EA9-2E1A00DC317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70616" y="5649167"/>
            <a:ext cx="6097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Not feasible in CONGEST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226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DEB9A-5E25-893F-0720-4B4E6E707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AA1C24E-1A34-1E0E-8C29-F1298EF5C418}"/>
              </a:ext>
            </a:extLst>
          </p:cNvPr>
          <p:cNvSpPr/>
          <p:nvPr/>
        </p:nvSpPr>
        <p:spPr>
          <a:xfrm>
            <a:off x="7813576" y="2239973"/>
            <a:ext cx="3684996" cy="2941244"/>
          </a:xfrm>
          <a:custGeom>
            <a:avLst/>
            <a:gdLst>
              <a:gd name="csX0" fmla="*/ 0 w 3657596"/>
              <a:gd name="csY0" fmla="*/ 2926078 h 2926078"/>
              <a:gd name="csX1" fmla="*/ 3657596 w 3657596"/>
              <a:gd name="csY1" fmla="*/ 0 h 2926078"/>
              <a:gd name="csX2" fmla="*/ 3657596 w 3657596"/>
              <a:gd name="csY2" fmla="*/ 2926078 h 2926078"/>
              <a:gd name="csX3" fmla="*/ 0 w 3657596"/>
              <a:gd name="csY3" fmla="*/ 2926078 h 2926078"/>
              <a:gd name="csX0" fmla="*/ 0 w 3657596"/>
              <a:gd name="csY0" fmla="*/ 2926078 h 2926078"/>
              <a:gd name="csX1" fmla="*/ 1090373 w 3657596"/>
              <a:gd name="csY1" fmla="*/ 2062108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57596"/>
              <a:gd name="csY0" fmla="*/ 2926078 h 2926078"/>
              <a:gd name="csX1" fmla="*/ 526847 w 3657596"/>
              <a:gd name="csY1" fmla="*/ 1844140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68228"/>
              <a:gd name="csY0" fmla="*/ 2314706 h 2926078"/>
              <a:gd name="csX1" fmla="*/ 537479 w 3668228"/>
              <a:gd name="csY1" fmla="*/ 1844140 h 2926078"/>
              <a:gd name="csX2" fmla="*/ 3668228 w 3668228"/>
              <a:gd name="csY2" fmla="*/ 0 h 2926078"/>
              <a:gd name="csX3" fmla="*/ 3668228 w 3668228"/>
              <a:gd name="csY3" fmla="*/ 2926078 h 2926078"/>
              <a:gd name="csX4" fmla="*/ 0 w 3668228"/>
              <a:gd name="csY4" fmla="*/ 2314706 h 2926078"/>
              <a:gd name="csX0" fmla="*/ 15414 w 3130749"/>
              <a:gd name="csY0" fmla="*/ 2553939 h 2926078"/>
              <a:gd name="csX1" fmla="*/ 0 w 3130749"/>
              <a:gd name="csY1" fmla="*/ 1844140 h 2926078"/>
              <a:gd name="csX2" fmla="*/ 3130749 w 3130749"/>
              <a:gd name="csY2" fmla="*/ 0 h 2926078"/>
              <a:gd name="csX3" fmla="*/ 3130749 w 3130749"/>
              <a:gd name="csY3" fmla="*/ 2926078 h 2926078"/>
              <a:gd name="csX4" fmla="*/ 15414 w 3130749"/>
              <a:gd name="csY4" fmla="*/ 2553939 h 2926078"/>
              <a:gd name="csX0" fmla="*/ 15414 w 3130749"/>
              <a:gd name="csY0" fmla="*/ 2553939 h 2553939"/>
              <a:gd name="csX1" fmla="*/ 0 w 3130749"/>
              <a:gd name="csY1" fmla="*/ 1844140 h 2553939"/>
              <a:gd name="csX2" fmla="*/ 3130749 w 3130749"/>
              <a:gd name="csY2" fmla="*/ 0 h 2553939"/>
              <a:gd name="csX3" fmla="*/ 2657600 w 3130749"/>
              <a:gd name="csY3" fmla="*/ 2367869 h 2553939"/>
              <a:gd name="csX4" fmla="*/ 15414 w 3130749"/>
              <a:gd name="csY4" fmla="*/ 2553939 h 2553939"/>
              <a:gd name="csX0" fmla="*/ 15414 w 3130749"/>
              <a:gd name="csY0" fmla="*/ 2553939 h 2559255"/>
              <a:gd name="csX1" fmla="*/ 0 w 3130749"/>
              <a:gd name="csY1" fmla="*/ 1844140 h 2559255"/>
              <a:gd name="csX2" fmla="*/ 3130749 w 3130749"/>
              <a:gd name="csY2" fmla="*/ 0 h 2559255"/>
              <a:gd name="csX3" fmla="*/ 2769242 w 3130749"/>
              <a:gd name="csY3" fmla="*/ 2559255 h 2559255"/>
              <a:gd name="csX4" fmla="*/ 15414 w 3130749"/>
              <a:gd name="csY4" fmla="*/ 2553939 h 2559255"/>
              <a:gd name="csX0" fmla="*/ 15414 w 2769242"/>
              <a:gd name="csY0" fmla="*/ 2883548 h 2888864"/>
              <a:gd name="csX1" fmla="*/ 0 w 2769242"/>
              <a:gd name="csY1" fmla="*/ 2173749 h 2888864"/>
              <a:gd name="csX2" fmla="*/ 2753294 w 2769242"/>
              <a:gd name="csY2" fmla="*/ 0 h 2888864"/>
              <a:gd name="csX3" fmla="*/ 2769242 w 2769242"/>
              <a:gd name="csY3" fmla="*/ 2888864 h 2888864"/>
              <a:gd name="csX4" fmla="*/ 15414 w 2769242"/>
              <a:gd name="csY4" fmla="*/ 2883548 h 2888864"/>
              <a:gd name="csX0" fmla="*/ 10796 w 2764624"/>
              <a:gd name="csY0" fmla="*/ 2883548 h 2888864"/>
              <a:gd name="csX1" fmla="*/ 0 w 2764624"/>
              <a:gd name="csY1" fmla="*/ 1437319 h 2888864"/>
              <a:gd name="csX2" fmla="*/ 2748676 w 2764624"/>
              <a:gd name="csY2" fmla="*/ 0 h 2888864"/>
              <a:gd name="csX3" fmla="*/ 2764624 w 2764624"/>
              <a:gd name="csY3" fmla="*/ 2888864 h 2888864"/>
              <a:gd name="csX4" fmla="*/ 10796 w 2764624"/>
              <a:gd name="csY4" fmla="*/ 2883548 h 2888864"/>
              <a:gd name="csX0" fmla="*/ 10796 w 2764624"/>
              <a:gd name="csY0" fmla="*/ 2883548 h 2888864"/>
              <a:gd name="csX1" fmla="*/ 0 w 2764624"/>
              <a:gd name="csY1" fmla="*/ 1437319 h 2888864"/>
              <a:gd name="csX2" fmla="*/ 1958004 w 2764624"/>
              <a:gd name="csY2" fmla="*/ 420984 h 2888864"/>
              <a:gd name="csX3" fmla="*/ 2748676 w 2764624"/>
              <a:gd name="csY3" fmla="*/ 0 h 2888864"/>
              <a:gd name="csX4" fmla="*/ 2764624 w 2764624"/>
              <a:gd name="csY4" fmla="*/ 2888864 h 2888864"/>
              <a:gd name="csX5" fmla="*/ 10796 w 2764624"/>
              <a:gd name="csY5" fmla="*/ 2883548 h 2888864"/>
              <a:gd name="csX0" fmla="*/ 10796 w 2764624"/>
              <a:gd name="csY0" fmla="*/ 2898285 h 2903601"/>
              <a:gd name="csX1" fmla="*/ 0 w 2764624"/>
              <a:gd name="csY1" fmla="*/ 1452056 h 2903601"/>
              <a:gd name="csX2" fmla="*/ 1366917 w 2764624"/>
              <a:gd name="csY2" fmla="*/ 0 h 2903601"/>
              <a:gd name="csX3" fmla="*/ 2748676 w 2764624"/>
              <a:gd name="csY3" fmla="*/ 14737 h 2903601"/>
              <a:gd name="csX4" fmla="*/ 2764624 w 2764624"/>
              <a:gd name="csY4" fmla="*/ 2903601 h 2903601"/>
              <a:gd name="csX5" fmla="*/ 10796 w 2764624"/>
              <a:gd name="csY5" fmla="*/ 2898285 h 2903601"/>
              <a:gd name="csX0" fmla="*/ 566 w 2772866"/>
              <a:gd name="csY0" fmla="*/ 2941244 h 2941244"/>
              <a:gd name="csX1" fmla="*/ 8242 w 2772866"/>
              <a:gd name="csY1" fmla="*/ 1452056 h 2941244"/>
              <a:gd name="csX2" fmla="*/ 1375159 w 2772866"/>
              <a:gd name="csY2" fmla="*/ 0 h 2941244"/>
              <a:gd name="csX3" fmla="*/ 2756918 w 2772866"/>
              <a:gd name="csY3" fmla="*/ 14737 h 2941244"/>
              <a:gd name="csX4" fmla="*/ 2772866 w 2772866"/>
              <a:gd name="csY4" fmla="*/ 2903601 h 2941244"/>
              <a:gd name="csX5" fmla="*/ 566 w 2772866"/>
              <a:gd name="csY5" fmla="*/ 2941244 h 29412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772866" h="2941244">
                <a:moveTo>
                  <a:pt x="566" y="2941244"/>
                </a:moveTo>
                <a:cubicBezTo>
                  <a:pt x="-3033" y="2459168"/>
                  <a:pt x="11841" y="1934132"/>
                  <a:pt x="8242" y="1452056"/>
                </a:cubicBezTo>
                <a:lnTo>
                  <a:pt x="1375159" y="0"/>
                </a:lnTo>
                <a:lnTo>
                  <a:pt x="2756918" y="14737"/>
                </a:lnTo>
                <a:lnTo>
                  <a:pt x="2772866" y="2903601"/>
                </a:lnTo>
                <a:lnTo>
                  <a:pt x="566" y="294124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Connector 37">
            <a:extLst>
              <a:ext uri="{FF2B5EF4-FFF2-40B4-BE49-F238E27FC236}">
                <a16:creationId xmlns:a16="http://schemas.microsoft.com/office/drawing/2014/main" id="{3FEB3418-6D36-6366-0007-995BF58D80CD}"/>
              </a:ext>
            </a:extLst>
          </p:cNvPr>
          <p:cNvCxnSpPr/>
          <p:nvPr/>
        </p:nvCxnSpPr>
        <p:spPr>
          <a:xfrm>
            <a:off x="7825815" y="4444856"/>
            <a:ext cx="0" cy="73152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381D0CA-41EF-27D4-A976-03FD0331F808}"/>
              </a:ext>
            </a:extLst>
          </p:cNvPr>
          <p:cNvGrpSpPr/>
          <p:nvPr/>
        </p:nvGrpSpPr>
        <p:grpSpPr>
          <a:xfrm>
            <a:off x="7749270" y="2168900"/>
            <a:ext cx="3785616" cy="3054096"/>
            <a:chOff x="7749270" y="2168900"/>
            <a:chExt cx="3785616" cy="3054096"/>
          </a:xfrm>
        </p:grpSpPr>
        <p:cxnSp>
          <p:nvCxnSpPr>
            <p:cNvPr id="408" name="Connector 70">
              <a:extLst>
                <a:ext uri="{FF2B5EF4-FFF2-40B4-BE49-F238E27FC236}">
                  <a16:creationId xmlns:a16="http://schemas.microsoft.com/office/drawing/2014/main" id="{A6FC2ED4-7ACF-D012-86F4-81332E939B83}"/>
                </a:ext>
              </a:extLst>
            </p:cNvPr>
            <p:cNvCxnSpPr/>
            <p:nvPr/>
          </p:nvCxnSpPr>
          <p:spPr>
            <a:xfrm>
              <a:off x="7818392" y="5176376"/>
              <a:ext cx="914400" cy="0"/>
            </a:xfrm>
            <a:prstGeom prst="line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D9739D32-71E7-0E68-6BDB-D53AEE8B4471}"/>
                </a:ext>
              </a:extLst>
            </p:cNvPr>
            <p:cNvGrpSpPr/>
            <p:nvPr/>
          </p:nvGrpSpPr>
          <p:grpSpPr>
            <a:xfrm>
              <a:off x="7749270" y="2168900"/>
              <a:ext cx="3785616" cy="3054096"/>
              <a:chOff x="7749270" y="2168900"/>
              <a:chExt cx="3785616" cy="3054096"/>
            </a:xfrm>
          </p:grpSpPr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743816AB-6974-81CB-8082-1B0DDD5B1401}"/>
                  </a:ext>
                </a:extLst>
              </p:cNvPr>
              <p:cNvGrpSpPr/>
              <p:nvPr/>
            </p:nvGrpSpPr>
            <p:grpSpPr>
              <a:xfrm>
                <a:off x="7816075" y="2236894"/>
                <a:ext cx="3657600" cy="2926080"/>
                <a:chOff x="7195563" y="2280048"/>
                <a:chExt cx="3657600" cy="2926080"/>
              </a:xfrm>
            </p:grpSpPr>
            <p:cxnSp>
              <p:nvCxnSpPr>
                <p:cNvPr id="866" name="Connector 2">
                  <a:extLst>
                    <a:ext uri="{FF2B5EF4-FFF2-40B4-BE49-F238E27FC236}">
                      <a16:creationId xmlns:a16="http://schemas.microsoft.com/office/drawing/2014/main" id="{F650339C-0E8B-3EDE-FDCD-D1BCB5FB9B2B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Connector 5">
                  <a:extLst>
                    <a:ext uri="{FF2B5EF4-FFF2-40B4-BE49-F238E27FC236}">
                      <a16:creationId xmlns:a16="http://schemas.microsoft.com/office/drawing/2014/main" id="{E39E2821-5CCF-881D-108B-D1BA4B2ACC41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Connector 8">
                  <a:extLst>
                    <a:ext uri="{FF2B5EF4-FFF2-40B4-BE49-F238E27FC236}">
                      <a16:creationId xmlns:a16="http://schemas.microsoft.com/office/drawing/2014/main" id="{A521AE56-009B-B82B-4100-8BC6583BDB47}"/>
                    </a:ext>
                  </a:extLst>
                </p:cNvPr>
                <p:cNvCxnSpPr/>
                <p:nvPr/>
              </p:nvCxnSpPr>
              <p:spPr>
                <a:xfrm flipH="1">
                  <a:off x="71955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Connector 9">
                  <a:extLst>
                    <a:ext uri="{FF2B5EF4-FFF2-40B4-BE49-F238E27FC236}">
                      <a16:creationId xmlns:a16="http://schemas.microsoft.com/office/drawing/2014/main" id="{5822C6DE-2BC7-9331-EE66-A6EAFF456BC1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Connector 12">
                  <a:extLst>
                    <a:ext uri="{FF2B5EF4-FFF2-40B4-BE49-F238E27FC236}">
                      <a16:creationId xmlns:a16="http://schemas.microsoft.com/office/drawing/2014/main" id="{7BB86A9C-BA08-0855-EF5A-90980EB59EDC}"/>
                    </a:ext>
                  </a:extLst>
                </p:cNvPr>
                <p:cNvCxnSpPr/>
                <p:nvPr/>
              </p:nvCxnSpPr>
              <p:spPr>
                <a:xfrm flipH="1">
                  <a:off x="81099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Connector 13">
                  <a:extLst>
                    <a:ext uri="{FF2B5EF4-FFF2-40B4-BE49-F238E27FC236}">
                      <a16:creationId xmlns:a16="http://schemas.microsoft.com/office/drawing/2014/main" id="{768C5259-A056-1C37-8E8B-2D8E4278E953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Connector 16">
                  <a:extLst>
                    <a:ext uri="{FF2B5EF4-FFF2-40B4-BE49-F238E27FC236}">
                      <a16:creationId xmlns:a16="http://schemas.microsoft.com/office/drawing/2014/main" id="{6440FF04-1916-2452-637C-21C0E62A603F}"/>
                    </a:ext>
                  </a:extLst>
                </p:cNvPr>
                <p:cNvCxnSpPr/>
                <p:nvPr/>
              </p:nvCxnSpPr>
              <p:spPr>
                <a:xfrm flipH="1">
                  <a:off x="90243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Connector 17">
                  <a:extLst>
                    <a:ext uri="{FF2B5EF4-FFF2-40B4-BE49-F238E27FC236}">
                      <a16:creationId xmlns:a16="http://schemas.microsoft.com/office/drawing/2014/main" id="{5315334B-F938-AB1A-4A83-99FAC25E3039}"/>
                    </a:ext>
                  </a:extLst>
                </p:cNvPr>
                <p:cNvCxnSpPr/>
                <p:nvPr/>
              </p:nvCxnSpPr>
              <p:spPr>
                <a:xfrm>
                  <a:off x="10853163" y="228004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Connector 18">
                  <a:extLst>
                    <a:ext uri="{FF2B5EF4-FFF2-40B4-BE49-F238E27FC236}">
                      <a16:creationId xmlns:a16="http://schemas.microsoft.com/office/drawing/2014/main" id="{A6A6B0B0-3C03-EA30-192E-B6DF7F27CAC3}"/>
                    </a:ext>
                  </a:extLst>
                </p:cNvPr>
                <p:cNvCxnSpPr/>
                <p:nvPr/>
              </p:nvCxnSpPr>
              <p:spPr>
                <a:xfrm flipH="1">
                  <a:off x="99387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Connector 33">
                  <a:extLst>
                    <a:ext uri="{FF2B5EF4-FFF2-40B4-BE49-F238E27FC236}">
                      <a16:creationId xmlns:a16="http://schemas.microsoft.com/office/drawing/2014/main" id="{08044E3C-E1C7-B055-0485-34115B12D08A}"/>
                    </a:ext>
                  </a:extLst>
                </p:cNvPr>
                <p:cNvCxnSpPr/>
                <p:nvPr/>
              </p:nvCxnSpPr>
              <p:spPr>
                <a:xfrm flipH="1">
                  <a:off x="90243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Connector 34">
                  <a:extLst>
                    <a:ext uri="{FF2B5EF4-FFF2-40B4-BE49-F238E27FC236}">
                      <a16:creationId xmlns:a16="http://schemas.microsoft.com/office/drawing/2014/main" id="{CDFDB9F3-A1C4-A83E-407C-9FB3C41016F3}"/>
                    </a:ext>
                  </a:extLst>
                </p:cNvPr>
                <p:cNvCxnSpPr/>
                <p:nvPr/>
              </p:nvCxnSpPr>
              <p:spPr>
                <a:xfrm>
                  <a:off x="10853163" y="301156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Connector 35">
                  <a:extLst>
                    <a:ext uri="{FF2B5EF4-FFF2-40B4-BE49-F238E27FC236}">
                      <a16:creationId xmlns:a16="http://schemas.microsoft.com/office/drawing/2014/main" id="{33C6CA6B-9DDD-43C9-E45F-18E2B5699D3F}"/>
                    </a:ext>
                  </a:extLst>
                </p:cNvPr>
                <p:cNvCxnSpPr/>
                <p:nvPr/>
              </p:nvCxnSpPr>
              <p:spPr>
                <a:xfrm flipH="1">
                  <a:off x="99387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Connector 44">
                  <a:extLst>
                    <a:ext uri="{FF2B5EF4-FFF2-40B4-BE49-F238E27FC236}">
                      <a16:creationId xmlns:a16="http://schemas.microsoft.com/office/drawing/2014/main" id="{BF4827AC-5BE2-F926-7881-67C43C5C38B3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Connector 46">
                  <a:extLst>
                    <a:ext uri="{FF2B5EF4-FFF2-40B4-BE49-F238E27FC236}">
                      <a16:creationId xmlns:a16="http://schemas.microsoft.com/office/drawing/2014/main" id="{84109614-4E7F-85C7-2DF6-3A6514142472}"/>
                    </a:ext>
                  </a:extLst>
                </p:cNvPr>
                <p:cNvCxnSpPr/>
                <p:nvPr/>
              </p:nvCxnSpPr>
              <p:spPr>
                <a:xfrm flipH="1">
                  <a:off x="8109963" y="374308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Connector 51">
                  <a:extLst>
                    <a:ext uri="{FF2B5EF4-FFF2-40B4-BE49-F238E27FC236}">
                      <a16:creationId xmlns:a16="http://schemas.microsoft.com/office/drawing/2014/main" id="{C134F71C-4B46-0663-7BD0-C813CE106A18}"/>
                    </a:ext>
                  </a:extLst>
                </p:cNvPr>
                <p:cNvCxnSpPr/>
                <p:nvPr/>
              </p:nvCxnSpPr>
              <p:spPr>
                <a:xfrm>
                  <a:off x="108531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Connector 52">
                  <a:extLst>
                    <a:ext uri="{FF2B5EF4-FFF2-40B4-BE49-F238E27FC236}">
                      <a16:creationId xmlns:a16="http://schemas.microsoft.com/office/drawing/2014/main" id="{729729BF-3DD6-F550-0F52-6764815296AB}"/>
                    </a:ext>
                  </a:extLst>
                </p:cNvPr>
                <p:cNvCxnSpPr/>
                <p:nvPr/>
              </p:nvCxnSpPr>
              <p:spPr>
                <a:xfrm flipH="1">
                  <a:off x="99387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Connector 68">
                  <a:extLst>
                    <a:ext uri="{FF2B5EF4-FFF2-40B4-BE49-F238E27FC236}">
                      <a16:creationId xmlns:a16="http://schemas.microsoft.com/office/drawing/2014/main" id="{DEBE108E-CC40-82B2-9CE3-B326A895E268}"/>
                    </a:ext>
                  </a:extLst>
                </p:cNvPr>
                <p:cNvCxnSpPr/>
                <p:nvPr/>
              </p:nvCxnSpPr>
              <p:spPr>
                <a:xfrm>
                  <a:off x="10853163" y="447460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Connector 71">
                  <a:extLst>
                    <a:ext uri="{FF2B5EF4-FFF2-40B4-BE49-F238E27FC236}">
                      <a16:creationId xmlns:a16="http://schemas.microsoft.com/office/drawing/2014/main" id="{8E58C6B8-7EC1-C8DC-E9EF-12E559A5953D}"/>
                    </a:ext>
                  </a:extLst>
                </p:cNvPr>
                <p:cNvCxnSpPr/>
                <p:nvPr/>
              </p:nvCxnSpPr>
              <p:spPr>
                <a:xfrm>
                  <a:off x="81099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Connector 72">
                  <a:extLst>
                    <a:ext uri="{FF2B5EF4-FFF2-40B4-BE49-F238E27FC236}">
                      <a16:creationId xmlns:a16="http://schemas.microsoft.com/office/drawing/2014/main" id="{F7475DEC-72BE-7D90-5999-344A1FF230F4}"/>
                    </a:ext>
                  </a:extLst>
                </p:cNvPr>
                <p:cNvCxnSpPr/>
                <p:nvPr/>
              </p:nvCxnSpPr>
              <p:spPr>
                <a:xfrm>
                  <a:off x="90243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Connector 73">
                  <a:extLst>
                    <a:ext uri="{FF2B5EF4-FFF2-40B4-BE49-F238E27FC236}">
                      <a16:creationId xmlns:a16="http://schemas.microsoft.com/office/drawing/2014/main" id="{ECE34793-0C8A-A220-1D5E-3CFB2F56DE8F}"/>
                    </a:ext>
                  </a:extLst>
                </p:cNvPr>
                <p:cNvCxnSpPr/>
                <p:nvPr/>
              </p:nvCxnSpPr>
              <p:spPr>
                <a:xfrm>
                  <a:off x="99387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5FC4150C-C854-3399-DFDA-019CAC321AB0}"/>
                  </a:ext>
                </a:extLst>
              </p:cNvPr>
              <p:cNvGrpSpPr/>
              <p:nvPr/>
            </p:nvGrpSpPr>
            <p:grpSpPr>
              <a:xfrm>
                <a:off x="7749270" y="2168900"/>
                <a:ext cx="3785616" cy="3054096"/>
                <a:chOff x="7131555" y="2216040"/>
                <a:chExt cx="3785616" cy="3054096"/>
              </a:xfrm>
            </p:grpSpPr>
            <p:cxnSp>
              <p:nvCxnSpPr>
                <p:cNvPr id="412" name="Connector 3">
                  <a:extLst>
                    <a:ext uri="{FF2B5EF4-FFF2-40B4-BE49-F238E27FC236}">
                      <a16:creationId xmlns:a16="http://schemas.microsoft.com/office/drawing/2014/main" id="{2E59E0A3-E806-F4C4-16C5-D765D1F1AB3E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Connector 6">
                  <a:extLst>
                    <a:ext uri="{FF2B5EF4-FFF2-40B4-BE49-F238E27FC236}">
                      <a16:creationId xmlns:a16="http://schemas.microsoft.com/office/drawing/2014/main" id="{D8890473-0275-F244-9E16-ECFC4BD38DE5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Connector 10">
                  <a:extLst>
                    <a:ext uri="{FF2B5EF4-FFF2-40B4-BE49-F238E27FC236}">
                      <a16:creationId xmlns:a16="http://schemas.microsoft.com/office/drawing/2014/main" id="{3C22C0FF-B58A-D351-4525-C4D594F97A46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Connector 14">
                  <a:extLst>
                    <a:ext uri="{FF2B5EF4-FFF2-40B4-BE49-F238E27FC236}">
                      <a16:creationId xmlns:a16="http://schemas.microsoft.com/office/drawing/2014/main" id="{920CA9D1-2A33-A430-4184-7E7AC4FF97B1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Connector 19">
                  <a:extLst>
                    <a:ext uri="{FF2B5EF4-FFF2-40B4-BE49-F238E27FC236}">
                      <a16:creationId xmlns:a16="http://schemas.microsoft.com/office/drawing/2014/main" id="{A4E19127-1D51-CA08-9E14-437BEB1E1FF7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Connector 20">
                  <a:extLst>
                    <a:ext uri="{FF2B5EF4-FFF2-40B4-BE49-F238E27FC236}">
                      <a16:creationId xmlns:a16="http://schemas.microsoft.com/office/drawing/2014/main" id="{5437A0DF-8F8C-24C2-31BE-77513AAA2BA1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Connector 22">
                  <a:extLst>
                    <a:ext uri="{FF2B5EF4-FFF2-40B4-BE49-F238E27FC236}">
                      <a16:creationId xmlns:a16="http://schemas.microsoft.com/office/drawing/2014/main" id="{18D76042-3B98-8B68-F8FE-86CBD3EFEC8E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Connector 23">
                  <a:extLst>
                    <a:ext uri="{FF2B5EF4-FFF2-40B4-BE49-F238E27FC236}">
                      <a16:creationId xmlns:a16="http://schemas.microsoft.com/office/drawing/2014/main" id="{E7671C2F-2646-2CCB-A563-4B38AD4CCDDB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Connector 25">
                  <a:extLst>
                    <a:ext uri="{FF2B5EF4-FFF2-40B4-BE49-F238E27FC236}">
                      <a16:creationId xmlns:a16="http://schemas.microsoft.com/office/drawing/2014/main" id="{482CF38B-B5A8-99F4-A936-E4F73AD5904D}"/>
                    </a:ext>
                  </a:extLst>
                </p:cNvPr>
                <p:cNvCxnSpPr/>
                <p:nvPr/>
              </p:nvCxnSpPr>
              <p:spPr>
                <a:xfrm flipH="1">
                  <a:off x="71955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Connector 26">
                  <a:extLst>
                    <a:ext uri="{FF2B5EF4-FFF2-40B4-BE49-F238E27FC236}">
                      <a16:creationId xmlns:a16="http://schemas.microsoft.com/office/drawing/2014/main" id="{3794DE9E-13DC-9C89-4CD4-8040CD4C653D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Connector 27">
                  <a:extLst>
                    <a:ext uri="{FF2B5EF4-FFF2-40B4-BE49-F238E27FC236}">
                      <a16:creationId xmlns:a16="http://schemas.microsoft.com/office/drawing/2014/main" id="{7053782A-AE98-4C52-F4FC-92794BEBCF73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Connector 29">
                  <a:extLst>
                    <a:ext uri="{FF2B5EF4-FFF2-40B4-BE49-F238E27FC236}">
                      <a16:creationId xmlns:a16="http://schemas.microsoft.com/office/drawing/2014/main" id="{C9AFC8FE-808B-8D20-0456-1A5A04C2A4CB}"/>
                    </a:ext>
                  </a:extLst>
                </p:cNvPr>
                <p:cNvCxnSpPr/>
                <p:nvPr/>
              </p:nvCxnSpPr>
              <p:spPr>
                <a:xfrm flipH="1">
                  <a:off x="81099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Connector 30">
                  <a:extLst>
                    <a:ext uri="{FF2B5EF4-FFF2-40B4-BE49-F238E27FC236}">
                      <a16:creationId xmlns:a16="http://schemas.microsoft.com/office/drawing/2014/main" id="{103CB5C4-F91A-6002-B6F2-C2B4DC2891FE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Connector 31">
                  <a:extLst>
                    <a:ext uri="{FF2B5EF4-FFF2-40B4-BE49-F238E27FC236}">
                      <a16:creationId xmlns:a16="http://schemas.microsoft.com/office/drawing/2014/main" id="{A658E170-39C9-6F8A-E1F7-C8C5FE477F32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Connector 37">
                  <a:extLst>
                    <a:ext uri="{FF2B5EF4-FFF2-40B4-BE49-F238E27FC236}">
                      <a16:creationId xmlns:a16="http://schemas.microsoft.com/office/drawing/2014/main" id="{A2A274E0-0AB0-EE85-809A-C27CFE3ACDAB}"/>
                    </a:ext>
                  </a:extLst>
                </p:cNvPr>
                <p:cNvCxnSpPr/>
                <p:nvPr/>
              </p:nvCxnSpPr>
              <p:spPr>
                <a:xfrm>
                  <a:off x="71955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Connector 43">
                  <a:extLst>
                    <a:ext uri="{FF2B5EF4-FFF2-40B4-BE49-F238E27FC236}">
                      <a16:creationId xmlns:a16="http://schemas.microsoft.com/office/drawing/2014/main" id="{83AA0070-9336-831C-D7DE-0D84F1778591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Connector 47">
                  <a:extLst>
                    <a:ext uri="{FF2B5EF4-FFF2-40B4-BE49-F238E27FC236}">
                      <a16:creationId xmlns:a16="http://schemas.microsoft.com/office/drawing/2014/main" id="{C09E3447-5E98-84D5-A231-6CA02CD14A0D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Connector 48">
                  <a:extLst>
                    <a:ext uri="{FF2B5EF4-FFF2-40B4-BE49-F238E27FC236}">
                      <a16:creationId xmlns:a16="http://schemas.microsoft.com/office/drawing/2014/main" id="{71B95838-73E4-1EE0-9D79-415DB7C99DD8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Connector 50">
                  <a:extLst>
                    <a:ext uri="{FF2B5EF4-FFF2-40B4-BE49-F238E27FC236}">
                      <a16:creationId xmlns:a16="http://schemas.microsoft.com/office/drawing/2014/main" id="{40607472-7F1D-8480-84E6-9752E2C08524}"/>
                    </a:ext>
                  </a:extLst>
                </p:cNvPr>
                <p:cNvCxnSpPr/>
                <p:nvPr/>
              </p:nvCxnSpPr>
              <p:spPr>
                <a:xfrm flipH="1">
                  <a:off x="90243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Connector 56">
                  <a:extLst>
                    <a:ext uri="{FF2B5EF4-FFF2-40B4-BE49-F238E27FC236}">
                      <a16:creationId xmlns:a16="http://schemas.microsoft.com/office/drawing/2014/main" id="{9899C624-E444-3140-63D4-577E33DB9114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Connector 57">
                  <a:extLst>
                    <a:ext uri="{FF2B5EF4-FFF2-40B4-BE49-F238E27FC236}">
                      <a16:creationId xmlns:a16="http://schemas.microsoft.com/office/drawing/2014/main" id="{F15162DC-6D43-D768-1C8F-FEE45D27EAE0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Connector 60">
                  <a:extLst>
                    <a:ext uri="{FF2B5EF4-FFF2-40B4-BE49-F238E27FC236}">
                      <a16:creationId xmlns:a16="http://schemas.microsoft.com/office/drawing/2014/main" id="{8F8C6CB1-E6E1-C96B-3400-307D2F619966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Connector 61">
                  <a:extLst>
                    <a:ext uri="{FF2B5EF4-FFF2-40B4-BE49-F238E27FC236}">
                      <a16:creationId xmlns:a16="http://schemas.microsoft.com/office/drawing/2014/main" id="{28E89456-E5CE-F3BD-5BD4-16C9AB8E0E24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Connector 63">
                  <a:extLst>
                    <a:ext uri="{FF2B5EF4-FFF2-40B4-BE49-F238E27FC236}">
                      <a16:creationId xmlns:a16="http://schemas.microsoft.com/office/drawing/2014/main" id="{6F287795-B7F5-039D-99CF-68873A862E57}"/>
                    </a:ext>
                  </a:extLst>
                </p:cNvPr>
                <p:cNvCxnSpPr/>
                <p:nvPr/>
              </p:nvCxnSpPr>
              <p:spPr>
                <a:xfrm flipH="1">
                  <a:off x="81099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Connector 64">
                  <a:extLst>
                    <a:ext uri="{FF2B5EF4-FFF2-40B4-BE49-F238E27FC236}">
                      <a16:creationId xmlns:a16="http://schemas.microsoft.com/office/drawing/2014/main" id="{B32D11FB-870E-C1F5-94C5-9066585DF31A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Connector 65">
                  <a:extLst>
                    <a:ext uri="{FF2B5EF4-FFF2-40B4-BE49-F238E27FC236}">
                      <a16:creationId xmlns:a16="http://schemas.microsoft.com/office/drawing/2014/main" id="{FAE7C0BD-B169-7966-BD79-C8C16EB69CDE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Connector 67">
                  <a:extLst>
                    <a:ext uri="{FF2B5EF4-FFF2-40B4-BE49-F238E27FC236}">
                      <a16:creationId xmlns:a16="http://schemas.microsoft.com/office/drawing/2014/main" id="{6F99A8E5-AE7F-9F70-B030-85FB11A9C664}"/>
                    </a:ext>
                  </a:extLst>
                </p:cNvPr>
                <p:cNvCxnSpPr/>
                <p:nvPr/>
              </p:nvCxnSpPr>
              <p:spPr>
                <a:xfrm flipH="1">
                  <a:off x="90243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Connector 69">
                  <a:extLst>
                    <a:ext uri="{FF2B5EF4-FFF2-40B4-BE49-F238E27FC236}">
                      <a16:creationId xmlns:a16="http://schemas.microsoft.com/office/drawing/2014/main" id="{C14D48CB-1778-13BE-49F7-C377208F90D0}"/>
                    </a:ext>
                  </a:extLst>
                </p:cNvPr>
                <p:cNvCxnSpPr/>
                <p:nvPr/>
              </p:nvCxnSpPr>
              <p:spPr>
                <a:xfrm flipH="1">
                  <a:off x="99387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3D6A6565-73B0-02F0-71E5-2528859F5E71}"/>
                    </a:ext>
                  </a:extLst>
                </p:cNvPr>
                <p:cNvSpPr/>
                <p:nvPr/>
              </p:nvSpPr>
              <p:spPr>
                <a:xfrm>
                  <a:off x="71315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9A08C482-7B41-E53B-0FC2-44F28E39748A}"/>
                    </a:ext>
                  </a:extLst>
                </p:cNvPr>
                <p:cNvSpPr/>
                <p:nvPr/>
              </p:nvSpPr>
              <p:spPr>
                <a:xfrm>
                  <a:off x="80459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9CBE143E-81B9-44F0-FB2D-1A51C26B2D9C}"/>
                    </a:ext>
                  </a:extLst>
                </p:cNvPr>
                <p:cNvSpPr/>
                <p:nvPr/>
              </p:nvSpPr>
              <p:spPr>
                <a:xfrm>
                  <a:off x="89603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3124FA91-16B1-8AA0-4596-21D9CC2E2B0A}"/>
                    </a:ext>
                  </a:extLst>
                </p:cNvPr>
                <p:cNvSpPr/>
                <p:nvPr/>
              </p:nvSpPr>
              <p:spPr>
                <a:xfrm>
                  <a:off x="98747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17D25DEC-F74B-781C-3E40-26569035626F}"/>
                    </a:ext>
                  </a:extLst>
                </p:cNvPr>
                <p:cNvSpPr/>
                <p:nvPr/>
              </p:nvSpPr>
              <p:spPr>
                <a:xfrm>
                  <a:off x="107891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5BC97E91-072A-1344-B160-B37D614F5EE2}"/>
                    </a:ext>
                  </a:extLst>
                </p:cNvPr>
                <p:cNvSpPr/>
                <p:nvPr/>
              </p:nvSpPr>
              <p:spPr>
                <a:xfrm>
                  <a:off x="71315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9114BF19-B08F-665C-47D3-587921A9D1FB}"/>
                    </a:ext>
                  </a:extLst>
                </p:cNvPr>
                <p:cNvSpPr/>
                <p:nvPr/>
              </p:nvSpPr>
              <p:spPr>
                <a:xfrm>
                  <a:off x="80459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5EB301FD-B3FD-9D15-0F63-4E3A9306FB6D}"/>
                    </a:ext>
                  </a:extLst>
                </p:cNvPr>
                <p:cNvSpPr/>
                <p:nvPr/>
              </p:nvSpPr>
              <p:spPr>
                <a:xfrm>
                  <a:off x="89603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856ED24F-30AB-D0D7-B15B-55411F49C3A3}"/>
                    </a:ext>
                  </a:extLst>
                </p:cNvPr>
                <p:cNvSpPr/>
                <p:nvPr/>
              </p:nvSpPr>
              <p:spPr>
                <a:xfrm>
                  <a:off x="98747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9C3BD937-0787-6F3C-0EC8-72FBC25E47B0}"/>
                    </a:ext>
                  </a:extLst>
                </p:cNvPr>
                <p:cNvSpPr/>
                <p:nvPr/>
              </p:nvSpPr>
              <p:spPr>
                <a:xfrm>
                  <a:off x="107891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2" name="Oval 841">
                  <a:extLst>
                    <a:ext uri="{FF2B5EF4-FFF2-40B4-BE49-F238E27FC236}">
                      <a16:creationId xmlns:a16="http://schemas.microsoft.com/office/drawing/2014/main" id="{6C690F56-79FD-0143-1BD9-0766AF4BF930}"/>
                    </a:ext>
                  </a:extLst>
                </p:cNvPr>
                <p:cNvSpPr/>
                <p:nvPr/>
              </p:nvSpPr>
              <p:spPr>
                <a:xfrm>
                  <a:off x="71315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0D37BE62-4631-140A-5E2D-44F6F2E1E199}"/>
                    </a:ext>
                  </a:extLst>
                </p:cNvPr>
                <p:cNvSpPr/>
                <p:nvPr/>
              </p:nvSpPr>
              <p:spPr>
                <a:xfrm>
                  <a:off x="80459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9" name="Oval 848">
                  <a:extLst>
                    <a:ext uri="{FF2B5EF4-FFF2-40B4-BE49-F238E27FC236}">
                      <a16:creationId xmlns:a16="http://schemas.microsoft.com/office/drawing/2014/main" id="{845C0809-A1A7-F347-FB4D-9B386343BF3D}"/>
                    </a:ext>
                  </a:extLst>
                </p:cNvPr>
                <p:cNvSpPr/>
                <p:nvPr/>
              </p:nvSpPr>
              <p:spPr>
                <a:xfrm>
                  <a:off x="89603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A6D7DCC2-2F45-3640-BFF4-51535DB8E75E}"/>
                    </a:ext>
                  </a:extLst>
                </p:cNvPr>
                <p:cNvSpPr/>
                <p:nvPr/>
              </p:nvSpPr>
              <p:spPr>
                <a:xfrm>
                  <a:off x="98747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721D68CD-A5A9-8E13-E66C-5E23E3C473D5}"/>
                    </a:ext>
                  </a:extLst>
                </p:cNvPr>
                <p:cNvSpPr/>
                <p:nvPr/>
              </p:nvSpPr>
              <p:spPr>
                <a:xfrm>
                  <a:off x="107891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F40191FB-8EA2-86C4-34DB-4341A4399011}"/>
                    </a:ext>
                  </a:extLst>
                </p:cNvPr>
                <p:cNvSpPr/>
                <p:nvPr/>
              </p:nvSpPr>
              <p:spPr>
                <a:xfrm>
                  <a:off x="71315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7" name="Oval 856">
                  <a:extLst>
                    <a:ext uri="{FF2B5EF4-FFF2-40B4-BE49-F238E27FC236}">
                      <a16:creationId xmlns:a16="http://schemas.microsoft.com/office/drawing/2014/main" id="{BEF8545B-9DB6-032B-8E5A-A2FE385487B6}"/>
                    </a:ext>
                  </a:extLst>
                </p:cNvPr>
                <p:cNvSpPr/>
                <p:nvPr/>
              </p:nvSpPr>
              <p:spPr>
                <a:xfrm>
                  <a:off x="80459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8" name="Oval 857">
                  <a:extLst>
                    <a:ext uri="{FF2B5EF4-FFF2-40B4-BE49-F238E27FC236}">
                      <a16:creationId xmlns:a16="http://schemas.microsoft.com/office/drawing/2014/main" id="{10E3449E-5A8A-08C0-F1A0-BBE34BB9494B}"/>
                    </a:ext>
                  </a:extLst>
                </p:cNvPr>
                <p:cNvSpPr/>
                <p:nvPr/>
              </p:nvSpPr>
              <p:spPr>
                <a:xfrm>
                  <a:off x="89603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9" name="Oval 858">
                  <a:extLst>
                    <a:ext uri="{FF2B5EF4-FFF2-40B4-BE49-F238E27FC236}">
                      <a16:creationId xmlns:a16="http://schemas.microsoft.com/office/drawing/2014/main" id="{5FDF34C0-8AA1-72AB-0CA6-FA69FDFD016A}"/>
                    </a:ext>
                  </a:extLst>
                </p:cNvPr>
                <p:cNvSpPr/>
                <p:nvPr/>
              </p:nvSpPr>
              <p:spPr>
                <a:xfrm>
                  <a:off x="98747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0" name="Oval 859">
                  <a:extLst>
                    <a:ext uri="{FF2B5EF4-FFF2-40B4-BE49-F238E27FC236}">
                      <a16:creationId xmlns:a16="http://schemas.microsoft.com/office/drawing/2014/main" id="{26B6BEE2-0BD7-E9BE-5771-13F24AD6DB46}"/>
                    </a:ext>
                  </a:extLst>
                </p:cNvPr>
                <p:cNvSpPr/>
                <p:nvPr/>
              </p:nvSpPr>
              <p:spPr>
                <a:xfrm>
                  <a:off x="107891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1" name="Oval 860">
                  <a:extLst>
                    <a:ext uri="{FF2B5EF4-FFF2-40B4-BE49-F238E27FC236}">
                      <a16:creationId xmlns:a16="http://schemas.microsoft.com/office/drawing/2014/main" id="{75895D27-E42A-5051-4E60-A6EEA53C4C3B}"/>
                    </a:ext>
                  </a:extLst>
                </p:cNvPr>
                <p:cNvSpPr/>
                <p:nvPr/>
              </p:nvSpPr>
              <p:spPr>
                <a:xfrm>
                  <a:off x="71315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AF511113-F9CC-045A-382B-70142FE058C4}"/>
                    </a:ext>
                  </a:extLst>
                </p:cNvPr>
                <p:cNvSpPr/>
                <p:nvPr/>
              </p:nvSpPr>
              <p:spPr>
                <a:xfrm>
                  <a:off x="80459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3" name="Oval 862">
                  <a:extLst>
                    <a:ext uri="{FF2B5EF4-FFF2-40B4-BE49-F238E27FC236}">
                      <a16:creationId xmlns:a16="http://schemas.microsoft.com/office/drawing/2014/main" id="{1D0E04EC-F79A-C795-F548-DCBC40EE0B1F}"/>
                    </a:ext>
                  </a:extLst>
                </p:cNvPr>
                <p:cNvSpPr/>
                <p:nvPr/>
              </p:nvSpPr>
              <p:spPr>
                <a:xfrm>
                  <a:off x="89603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95F1F219-6350-9680-E56C-1A9B4704E7DC}"/>
                    </a:ext>
                  </a:extLst>
                </p:cNvPr>
                <p:cNvSpPr/>
                <p:nvPr/>
              </p:nvSpPr>
              <p:spPr>
                <a:xfrm>
                  <a:off x="98747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66794BF4-B9EE-97F4-C21F-78C441503F80}"/>
                    </a:ext>
                  </a:extLst>
                </p:cNvPr>
                <p:cNvSpPr/>
                <p:nvPr/>
              </p:nvSpPr>
              <p:spPr>
                <a:xfrm>
                  <a:off x="107891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0B638E-52F6-138D-AE0F-E81646F2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Ghaffari-Parter ’17, Li-Parter ‘19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4B78-FAE3-F46B-64E4-97A6872F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6AEB970-AE03-03B7-1766-7CC99E8B87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388" y="1847852"/>
                <a:ext cx="589779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Assigning weights to faces :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Random sampling of vertices</a:t>
                </a:r>
              </a:p>
              <a:p>
                <a:pPr lvl="1"/>
                <a:r>
                  <a:rPr lang="en-US" sz="2000" dirty="0"/>
                  <a:t>Compute subtree 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189" lvl="1" indent="0">
                  <a:buNone/>
                </a:pPr>
                <a:r>
                  <a:rPr lang="en-US" sz="2000" dirty="0"/>
                  <a:t>=&gt; Approx. interior of cycle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6AEB970-AE03-03B7-1766-7CC99E8B8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88" y="1847852"/>
                <a:ext cx="5897795" cy="4351338"/>
              </a:xfrm>
              <a:prstGeom prst="rect">
                <a:avLst/>
              </a:prstGeom>
              <a:blipFill>
                <a:blip r:embed="rId4"/>
                <a:stretch>
                  <a:fillRect l="-1861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6" name="Group 405">
            <a:extLst>
              <a:ext uri="{FF2B5EF4-FFF2-40B4-BE49-F238E27FC236}">
                <a16:creationId xmlns:a16="http://schemas.microsoft.com/office/drawing/2014/main" id="{3CFDAF00-8DFD-52D6-42C4-B3BE5EA2C4D8}"/>
              </a:ext>
            </a:extLst>
          </p:cNvPr>
          <p:cNvGrpSpPr/>
          <p:nvPr/>
        </p:nvGrpSpPr>
        <p:grpSpPr>
          <a:xfrm>
            <a:off x="7002474" y="2408552"/>
            <a:ext cx="4218992" cy="3052203"/>
            <a:chOff x="7002474" y="2408552"/>
            <a:chExt cx="4218992" cy="305220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ACD0D5C-4E60-4479-0D40-AD47BF1E8BFB}"/>
                </a:ext>
              </a:extLst>
            </p:cNvPr>
            <p:cNvGrpSpPr/>
            <p:nvPr/>
          </p:nvGrpSpPr>
          <p:grpSpPr>
            <a:xfrm>
              <a:off x="7002474" y="2408552"/>
              <a:ext cx="4218992" cy="3052203"/>
              <a:chOff x="7002474" y="2408552"/>
              <a:chExt cx="4218992" cy="3052203"/>
            </a:xfrm>
          </p:grpSpPr>
          <p:grpSp>
            <p:nvGrpSpPr>
              <p:cNvPr id="816" name="Group 815">
                <a:extLst>
                  <a:ext uri="{FF2B5EF4-FFF2-40B4-BE49-F238E27FC236}">
                    <a16:creationId xmlns:a16="http://schemas.microsoft.com/office/drawing/2014/main" id="{F00DC3EF-C5E0-10FE-751F-9B370EE2C8C6}"/>
                  </a:ext>
                </a:extLst>
              </p:cNvPr>
              <p:cNvGrpSpPr/>
              <p:nvPr/>
            </p:nvGrpSpPr>
            <p:grpSpPr>
              <a:xfrm>
                <a:off x="7067325" y="2497419"/>
                <a:ext cx="4090133" cy="2963336"/>
                <a:chOff x="6557961" y="2478942"/>
                <a:chExt cx="4090133" cy="2963336"/>
              </a:xfrm>
            </p:grpSpPr>
            <p:grpSp>
              <p:nvGrpSpPr>
                <p:cNvPr id="817" name="Group 816">
                  <a:extLst>
                    <a:ext uri="{FF2B5EF4-FFF2-40B4-BE49-F238E27FC236}">
                      <a16:creationId xmlns:a16="http://schemas.microsoft.com/office/drawing/2014/main" id="{9B96B08C-9A73-C807-FF79-232ACCD6225E}"/>
                    </a:ext>
                  </a:extLst>
                </p:cNvPr>
                <p:cNvGrpSpPr/>
                <p:nvPr/>
              </p:nvGrpSpPr>
              <p:grpSpPr>
                <a:xfrm>
                  <a:off x="6557961" y="2478942"/>
                  <a:ext cx="4090133" cy="2963336"/>
                  <a:chOff x="6557961" y="2478942"/>
                  <a:chExt cx="4090133" cy="2963336"/>
                </a:xfrm>
              </p:grpSpPr>
              <p:grpSp>
                <p:nvGrpSpPr>
                  <p:cNvPr id="819" name="Group 818">
                    <a:extLst>
                      <a:ext uri="{FF2B5EF4-FFF2-40B4-BE49-F238E27FC236}">
                        <a16:creationId xmlns:a16="http://schemas.microsoft.com/office/drawing/2014/main" id="{1C62230C-22D6-1901-DC41-E7733C93B9A0}"/>
                      </a:ext>
                    </a:extLst>
                  </p:cNvPr>
                  <p:cNvGrpSpPr/>
                  <p:nvPr/>
                </p:nvGrpSpPr>
                <p:grpSpPr>
                  <a:xfrm>
                    <a:off x="6557961" y="2478942"/>
                    <a:ext cx="4090133" cy="2963336"/>
                    <a:chOff x="6557961" y="2478942"/>
                    <a:chExt cx="4090133" cy="2963336"/>
                  </a:xfrm>
                </p:grpSpPr>
                <p:grpSp>
                  <p:nvGrpSpPr>
                    <p:cNvPr id="821" name="Group 820">
                      <a:extLst>
                        <a:ext uri="{FF2B5EF4-FFF2-40B4-BE49-F238E27FC236}">
                          <a16:creationId xmlns:a16="http://schemas.microsoft.com/office/drawing/2014/main" id="{68F777D7-C540-C345-2380-804ECF2A56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7961" y="2478942"/>
                      <a:ext cx="4002024" cy="2963336"/>
                      <a:chOff x="6557961" y="2478942"/>
                      <a:chExt cx="4002024" cy="2963336"/>
                    </a:xfrm>
                  </p:grpSpPr>
                  <p:grpSp>
                    <p:nvGrpSpPr>
                      <p:cNvPr id="824" name="Group 823">
                        <a:extLst>
                          <a:ext uri="{FF2B5EF4-FFF2-40B4-BE49-F238E27FC236}">
                            <a16:creationId xmlns:a16="http://schemas.microsoft.com/office/drawing/2014/main" id="{853E9AA8-E4BB-5E40-DFBD-D9D405CDC0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57961" y="2478942"/>
                        <a:ext cx="4002024" cy="2963336"/>
                        <a:chOff x="6558283" y="2484502"/>
                        <a:chExt cx="4002024" cy="2963336"/>
                      </a:xfrm>
                    </p:grpSpPr>
                    <p:cxnSp>
                      <p:nvCxnSpPr>
                        <p:cNvPr id="826" name="Straight Connector 825">
                          <a:extLst>
                            <a:ext uri="{FF2B5EF4-FFF2-40B4-BE49-F238E27FC236}">
                              <a16:creationId xmlns:a16="http://schemas.microsoft.com/office/drawing/2014/main" id="{31B04700-5943-180A-E750-AD2091A659F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9766994" y="3310985"/>
                          <a:ext cx="468082" cy="260078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827" name="Group 826">
                          <a:extLst>
                            <a:ext uri="{FF2B5EF4-FFF2-40B4-BE49-F238E27FC236}">
                              <a16:creationId xmlns:a16="http://schemas.microsoft.com/office/drawing/2014/main" id="{D5A18737-00FD-7EB6-B688-89992F2B8DD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558283" y="2484502"/>
                          <a:ext cx="4002024" cy="2963336"/>
                          <a:chOff x="6558283" y="2484502"/>
                          <a:chExt cx="4002024" cy="2963336"/>
                        </a:xfrm>
                      </p:grpSpPr>
                      <p:cxnSp>
                        <p:nvCxnSpPr>
                          <p:cNvPr id="832" name="Straight Connector 831">
                            <a:extLst>
                              <a:ext uri="{FF2B5EF4-FFF2-40B4-BE49-F238E27FC236}">
                                <a16:creationId xmlns:a16="http://schemas.microsoft.com/office/drawing/2014/main" id="{D87C39C4-4A0B-CB20-4C8B-1A8DEE4EC0AA}"/>
                              </a:ext>
                            </a:extLst>
                          </p:cNvPr>
                          <p:cNvCxnSpPr>
                            <a:cxnSpLocks/>
                            <a:stCxn id="788" idx="7"/>
                            <a:endCxn id="789" idx="2"/>
                          </p:cNvCxnSpPr>
                          <p:nvPr/>
                        </p:nvCxnSpPr>
                        <p:spPr>
                          <a:xfrm flipV="1">
                            <a:off x="8841351" y="3970048"/>
                            <a:ext cx="466917" cy="24828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3" name="Straight Connector 832">
                            <a:extLst>
                              <a:ext uri="{FF2B5EF4-FFF2-40B4-BE49-F238E27FC236}">
                                <a16:creationId xmlns:a16="http://schemas.microsoft.com/office/drawing/2014/main" id="{03F3C252-397B-DE06-A7B1-361DAD2C4B2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454273" y="2798452"/>
                            <a:ext cx="249211" cy="39986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5" name="Straight Connector 834">
                            <a:extLst>
                              <a:ext uri="{FF2B5EF4-FFF2-40B4-BE49-F238E27FC236}">
                                <a16:creationId xmlns:a16="http://schemas.microsoft.com/office/drawing/2014/main" id="{20C24623-D41A-5CE1-97C7-33C5D19C816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418379" y="3628089"/>
                            <a:ext cx="291223" cy="29669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6" name="Straight Connector 835">
                            <a:extLst>
                              <a:ext uri="{FF2B5EF4-FFF2-40B4-BE49-F238E27FC236}">
                                <a16:creationId xmlns:a16="http://schemas.microsoft.com/office/drawing/2014/main" id="{C84EBFF4-3B1A-57A2-5A69-59EA1059923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589563" y="2729496"/>
                            <a:ext cx="291140" cy="41606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7" name="Straight Connector 145">
                            <a:extLst>
                              <a:ext uri="{FF2B5EF4-FFF2-40B4-BE49-F238E27FC236}">
                                <a16:creationId xmlns:a16="http://schemas.microsoft.com/office/drawing/2014/main" id="{256B9CEB-7519-A7D8-60FE-CC76BD1A558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 flipH="1" flipV="1">
                            <a:off x="6050801" y="3781060"/>
                            <a:ext cx="2046244" cy="1031280"/>
                          </a:xfrm>
                          <a:prstGeom prst="curvedConnector3">
                            <a:avLst>
                              <a:gd name="adj1" fmla="val 91894"/>
                            </a:avLst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8" name="Straight Connector 837">
                            <a:extLst>
                              <a:ext uri="{FF2B5EF4-FFF2-40B4-BE49-F238E27FC236}">
                                <a16:creationId xmlns:a16="http://schemas.microsoft.com/office/drawing/2014/main" id="{D899E4E8-E05A-5B82-09BA-0E0D945AC7A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979374" y="2484502"/>
                            <a:ext cx="471084" cy="19518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1" name="Straight Connector 840">
                            <a:extLst>
                              <a:ext uri="{FF2B5EF4-FFF2-40B4-BE49-F238E27FC236}">
                                <a16:creationId xmlns:a16="http://schemas.microsoft.com/office/drawing/2014/main" id="{9A3E5A21-3EF1-EEDF-3DC2-4A53A4D12AD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932739" y="2504903"/>
                            <a:ext cx="489535" cy="25684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3" name="Straight Connector 842">
                            <a:extLst>
                              <a:ext uri="{FF2B5EF4-FFF2-40B4-BE49-F238E27FC236}">
                                <a16:creationId xmlns:a16="http://schemas.microsoft.com/office/drawing/2014/main" id="{F49A225B-44F3-C1E5-CE25-BD23138BCD2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377737" y="4296704"/>
                            <a:ext cx="194721" cy="36465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4" name="Straight Connector 843">
                            <a:extLst>
                              <a:ext uri="{FF2B5EF4-FFF2-40B4-BE49-F238E27FC236}">
                                <a16:creationId xmlns:a16="http://schemas.microsoft.com/office/drawing/2014/main" id="{7FF26606-8C2F-B17A-C599-47B96610933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824532" y="4745316"/>
                            <a:ext cx="529307" cy="23369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5" name="Straight Connector 844">
                            <a:extLst>
                              <a:ext uri="{FF2B5EF4-FFF2-40B4-BE49-F238E27FC236}">
                                <a16:creationId xmlns:a16="http://schemas.microsoft.com/office/drawing/2014/main" id="{DF4C159A-FBF0-0DB4-AD42-79B81665DB2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572554" y="4073007"/>
                            <a:ext cx="580352" cy="14992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6" name="Straight Connector 845">
                            <a:extLst>
                              <a:ext uri="{FF2B5EF4-FFF2-40B4-BE49-F238E27FC236}">
                                <a16:creationId xmlns:a16="http://schemas.microsoft.com/office/drawing/2014/main" id="{AD91FA44-7F52-4539-4851-30601A822DE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8472106" y="4733064"/>
                            <a:ext cx="260951" cy="23477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50" name="Straight Connector 178">
                            <a:extLst>
                              <a:ext uri="{FF2B5EF4-FFF2-40B4-BE49-F238E27FC236}">
                                <a16:creationId xmlns:a16="http://schemas.microsoft.com/office/drawing/2014/main" id="{19E4BE87-5081-9656-9F62-B1D03B76EDE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 flipH="1" flipV="1">
                            <a:off x="5563107" y="3517910"/>
                            <a:ext cx="2925104" cy="934752"/>
                          </a:xfrm>
                          <a:prstGeom prst="curvedConnector3">
                            <a:avLst>
                              <a:gd name="adj1" fmla="val 98503"/>
                            </a:avLst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51" name="Straight Connector 850">
                            <a:extLst>
                              <a:ext uri="{FF2B5EF4-FFF2-40B4-BE49-F238E27FC236}">
                                <a16:creationId xmlns:a16="http://schemas.microsoft.com/office/drawing/2014/main" id="{8AF96F56-6B50-AD50-1CBA-88819739AB0E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9313448" y="4746311"/>
                            <a:ext cx="351491" cy="23270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52" name="Straight Connector 851">
                            <a:extLst>
                              <a:ext uri="{FF2B5EF4-FFF2-40B4-BE49-F238E27FC236}">
                                <a16:creationId xmlns:a16="http://schemas.microsoft.com/office/drawing/2014/main" id="{83A8302F-680F-4E2D-D158-24DB6A5F730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792955" y="4733064"/>
                            <a:ext cx="452328" cy="245951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53" name="Straight Connector 852">
                            <a:extLst>
                              <a:ext uri="{FF2B5EF4-FFF2-40B4-BE49-F238E27FC236}">
                                <a16:creationId xmlns:a16="http://schemas.microsoft.com/office/drawing/2014/main" id="{727DAAA4-08E5-1352-7187-0EDC4C978B1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10346686" y="4727370"/>
                            <a:ext cx="213621" cy="20638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825" name="Straight Connector 824">
                        <a:extLst>
                          <a:ext uri="{FF2B5EF4-FFF2-40B4-BE49-F238E27FC236}">
                            <a16:creationId xmlns:a16="http://schemas.microsoft.com/office/drawing/2014/main" id="{54207645-BDA1-8D03-3F85-79E49921C8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582679" y="2798932"/>
                        <a:ext cx="272475" cy="34195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22" name="Straight Connector 821">
                      <a:extLst>
                        <a:ext uri="{FF2B5EF4-FFF2-40B4-BE49-F238E27FC236}">
                          <a16:creationId xmlns:a16="http://schemas.microsoft.com/office/drawing/2014/main" id="{C2507FFF-A96D-F34A-D852-31E3DC220A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43179" y="2904519"/>
                      <a:ext cx="304915" cy="355646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3" name="Straight Connector 822">
                      <a:extLst>
                        <a:ext uri="{FF2B5EF4-FFF2-40B4-BE49-F238E27FC236}">
                          <a16:creationId xmlns:a16="http://schemas.microsoft.com/office/drawing/2014/main" id="{C28EC966-18EA-006A-DF8A-FD014F067B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54551" y="4386053"/>
                      <a:ext cx="101327" cy="301751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20" name="Straight Connector 819">
                    <a:extLst>
                      <a:ext uri="{FF2B5EF4-FFF2-40B4-BE49-F238E27FC236}">
                        <a16:creationId xmlns:a16="http://schemas.microsoft.com/office/drawing/2014/main" id="{C4AE30EF-22BD-3101-AD52-3B2486B9A3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811587" y="2554198"/>
                    <a:ext cx="491289" cy="193434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18" name="Straight Connector 817">
                  <a:extLst>
                    <a:ext uri="{FF2B5EF4-FFF2-40B4-BE49-F238E27FC236}">
                      <a16:creationId xmlns:a16="http://schemas.microsoft.com/office/drawing/2014/main" id="{EF3FA515-29A6-54F0-E5B0-DA40050175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99132" y="3592381"/>
                  <a:ext cx="280543" cy="403265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066D51AB-D8E5-6E74-B204-F76174129CE4}"/>
                  </a:ext>
                </a:extLst>
              </p:cNvPr>
              <p:cNvGrpSpPr/>
              <p:nvPr/>
            </p:nvGrpSpPr>
            <p:grpSpPr>
              <a:xfrm>
                <a:off x="7002474" y="2408552"/>
                <a:ext cx="4218992" cy="3052203"/>
                <a:chOff x="6493110" y="2390075"/>
                <a:chExt cx="4218992" cy="3052203"/>
              </a:xfrm>
            </p:grpSpPr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91F624F5-3119-F8F5-92A4-5C6B3AB45DF3}"/>
                    </a:ext>
                  </a:extLst>
                </p:cNvPr>
                <p:cNvSpPr/>
                <p:nvPr/>
              </p:nvSpPr>
              <p:spPr>
                <a:xfrm>
                  <a:off x="8362838" y="462379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E8A5B8E3-5ECC-561E-5899-61E76D10C5F7}"/>
                    </a:ext>
                  </a:extLst>
                </p:cNvPr>
                <p:cNvSpPr/>
                <p:nvPr/>
              </p:nvSpPr>
              <p:spPr>
                <a:xfrm>
                  <a:off x="8731761" y="4194029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01514F2D-8B5E-32F8-6F4A-22E409EAD739}"/>
                    </a:ext>
                  </a:extLst>
                </p:cNvPr>
                <p:cNvSpPr/>
                <p:nvPr/>
              </p:nvSpPr>
              <p:spPr>
                <a:xfrm>
                  <a:off x="9307946" y="3900480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0A7DC72B-8B0C-5074-F904-81F4F01F11B8}"/>
                    </a:ext>
                  </a:extLst>
                </p:cNvPr>
                <p:cNvSpPr/>
                <p:nvPr/>
              </p:nvSpPr>
              <p:spPr>
                <a:xfrm>
                  <a:off x="8495144" y="3094398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2" name="Oval 791">
                  <a:extLst>
                    <a:ext uri="{FF2B5EF4-FFF2-40B4-BE49-F238E27FC236}">
                      <a16:creationId xmlns:a16="http://schemas.microsoft.com/office/drawing/2014/main" id="{61C27442-4F01-F37B-C113-070C4FA2E4F1}"/>
                    </a:ext>
                  </a:extLst>
                </p:cNvPr>
                <p:cNvSpPr/>
                <p:nvPr/>
              </p:nvSpPr>
              <p:spPr>
                <a:xfrm>
                  <a:off x="10215163" y="319615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3" name="Oval 792">
                  <a:extLst>
                    <a:ext uri="{FF2B5EF4-FFF2-40B4-BE49-F238E27FC236}">
                      <a16:creationId xmlns:a16="http://schemas.microsoft.com/office/drawing/2014/main" id="{9D4A719C-AF7B-AAF6-7C73-D5DFDF48B81B}"/>
                    </a:ext>
                  </a:extLst>
                </p:cNvPr>
                <p:cNvSpPr/>
                <p:nvPr/>
              </p:nvSpPr>
              <p:spPr>
                <a:xfrm>
                  <a:off x="9402361" y="2390075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4" name="Oval 793">
                  <a:extLst>
                    <a:ext uri="{FF2B5EF4-FFF2-40B4-BE49-F238E27FC236}">
                      <a16:creationId xmlns:a16="http://schemas.microsoft.com/office/drawing/2014/main" id="{48B29D76-6612-5E5B-73C0-C541C12BB1C7}"/>
                    </a:ext>
                  </a:extLst>
                </p:cNvPr>
                <p:cNvSpPr/>
                <p:nvPr/>
              </p:nvSpPr>
              <p:spPr>
                <a:xfrm>
                  <a:off x="9683571" y="2683624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1B89CF5D-6CA7-67D0-664B-BF2F52A7F6F3}"/>
                    </a:ext>
                  </a:extLst>
                </p:cNvPr>
                <p:cNvSpPr/>
                <p:nvPr/>
              </p:nvSpPr>
              <p:spPr>
                <a:xfrm>
                  <a:off x="10584086" y="2776503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A1DCFD88-8B3E-E4A0-DD12-E263BF273713}"/>
                    </a:ext>
                  </a:extLst>
                </p:cNvPr>
                <p:cNvSpPr/>
                <p:nvPr/>
              </p:nvSpPr>
              <p:spPr>
                <a:xfrm>
                  <a:off x="9644429" y="3494513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7" name="Oval 796">
                  <a:extLst>
                    <a:ext uri="{FF2B5EF4-FFF2-40B4-BE49-F238E27FC236}">
                      <a16:creationId xmlns:a16="http://schemas.microsoft.com/office/drawing/2014/main" id="{7EE36BD7-0F7A-F713-E46A-021C9D277020}"/>
                    </a:ext>
                  </a:extLst>
                </p:cNvPr>
                <p:cNvSpPr/>
                <p:nvPr/>
              </p:nvSpPr>
              <p:spPr>
                <a:xfrm>
                  <a:off x="9389100" y="3192761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8" name="Oval 797">
                  <a:extLst>
                    <a:ext uri="{FF2B5EF4-FFF2-40B4-BE49-F238E27FC236}">
                      <a16:creationId xmlns:a16="http://schemas.microsoft.com/office/drawing/2014/main" id="{1B36F5A0-B420-007F-F156-C11E25C987BC}"/>
                    </a:ext>
                  </a:extLst>
                </p:cNvPr>
                <p:cNvSpPr/>
                <p:nvPr/>
              </p:nvSpPr>
              <p:spPr>
                <a:xfrm>
                  <a:off x="10289854" y="249505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0" name="Oval 799">
                  <a:extLst>
                    <a:ext uri="{FF2B5EF4-FFF2-40B4-BE49-F238E27FC236}">
                      <a16:creationId xmlns:a16="http://schemas.microsoft.com/office/drawing/2014/main" id="{927A6C75-CC3A-EF89-3B5C-AFDF6637B236}"/>
                    </a:ext>
                  </a:extLst>
                </p:cNvPr>
                <p:cNvSpPr/>
                <p:nvPr/>
              </p:nvSpPr>
              <p:spPr>
                <a:xfrm>
                  <a:off x="8822306" y="273744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1" name="Oval 800">
                  <a:extLst>
                    <a:ext uri="{FF2B5EF4-FFF2-40B4-BE49-F238E27FC236}">
                      <a16:creationId xmlns:a16="http://schemas.microsoft.com/office/drawing/2014/main" id="{42E94268-4CE8-8717-06EE-1EFA47AB5609}"/>
                    </a:ext>
                  </a:extLst>
                </p:cNvPr>
                <p:cNvSpPr/>
                <p:nvPr/>
              </p:nvSpPr>
              <p:spPr>
                <a:xfrm>
                  <a:off x="8696516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2" name="Oval 801">
                  <a:extLst>
                    <a:ext uri="{FF2B5EF4-FFF2-40B4-BE49-F238E27FC236}">
                      <a16:creationId xmlns:a16="http://schemas.microsoft.com/office/drawing/2014/main" id="{96934A91-A32C-6DA9-AADD-9FB689D84D2F}"/>
                    </a:ext>
                  </a:extLst>
                </p:cNvPr>
                <p:cNvSpPr/>
                <p:nvPr/>
              </p:nvSpPr>
              <p:spPr>
                <a:xfrm>
                  <a:off x="9312564" y="4655801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3" name="Oval 802">
                  <a:extLst>
                    <a:ext uri="{FF2B5EF4-FFF2-40B4-BE49-F238E27FC236}">
                      <a16:creationId xmlns:a16="http://schemas.microsoft.com/office/drawing/2014/main" id="{1361742F-79B3-D32D-46E6-29019570FF6C}"/>
                    </a:ext>
                  </a:extLst>
                </p:cNvPr>
                <p:cNvSpPr/>
                <p:nvPr/>
              </p:nvSpPr>
              <p:spPr>
                <a:xfrm>
                  <a:off x="9552641" y="4198625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4" name="Oval 803">
                  <a:extLst>
                    <a:ext uri="{FF2B5EF4-FFF2-40B4-BE49-F238E27FC236}">
                      <a16:creationId xmlns:a16="http://schemas.microsoft.com/office/drawing/2014/main" id="{34703D69-B81D-B193-DC74-ED5EFBF93730}"/>
                    </a:ext>
                  </a:extLst>
                </p:cNvPr>
                <p:cNvSpPr/>
                <p:nvPr/>
              </p:nvSpPr>
              <p:spPr>
                <a:xfrm>
                  <a:off x="10459858" y="349430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5" name="Oval 804">
                  <a:extLst>
                    <a:ext uri="{FF2B5EF4-FFF2-40B4-BE49-F238E27FC236}">
                      <a16:creationId xmlns:a16="http://schemas.microsoft.com/office/drawing/2014/main" id="{601516CF-09E9-4009-CA97-90E87F1D53A5}"/>
                    </a:ext>
                  </a:extLst>
                </p:cNvPr>
                <p:cNvSpPr/>
                <p:nvPr/>
              </p:nvSpPr>
              <p:spPr>
                <a:xfrm>
                  <a:off x="10151741" y="4003439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6" name="Oval 805">
                  <a:extLst>
                    <a:ext uri="{FF2B5EF4-FFF2-40B4-BE49-F238E27FC236}">
                      <a16:creationId xmlns:a16="http://schemas.microsoft.com/office/drawing/2014/main" id="{C790FB5B-54C0-6BDA-2128-A372666870C8}"/>
                    </a:ext>
                  </a:extLst>
                </p:cNvPr>
                <p:cNvSpPr/>
                <p:nvPr/>
              </p:nvSpPr>
              <p:spPr>
                <a:xfrm>
                  <a:off x="7524390" y="314000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24DF99FD-F428-E466-D63A-15D9DA0D239B}"/>
                    </a:ext>
                  </a:extLst>
                </p:cNvPr>
                <p:cNvSpPr/>
                <p:nvPr/>
              </p:nvSpPr>
              <p:spPr>
                <a:xfrm>
                  <a:off x="7850193" y="2610120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044ED738-0D38-1CEA-7E2B-EA9DD9B41AFB}"/>
                    </a:ext>
                  </a:extLst>
                </p:cNvPr>
                <p:cNvSpPr/>
                <p:nvPr/>
              </p:nvSpPr>
              <p:spPr>
                <a:xfrm>
                  <a:off x="8449293" y="2414934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9" name="Oval 808">
                  <a:extLst>
                    <a:ext uri="{FF2B5EF4-FFF2-40B4-BE49-F238E27FC236}">
                      <a16:creationId xmlns:a16="http://schemas.microsoft.com/office/drawing/2014/main" id="{93686BE5-6C23-E4EE-AF4C-06029F498727}"/>
                    </a:ext>
                  </a:extLst>
                </p:cNvPr>
                <p:cNvSpPr/>
                <p:nvPr/>
              </p:nvSpPr>
              <p:spPr>
                <a:xfrm>
                  <a:off x="7441435" y="242923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0" name="Oval 809">
                  <a:extLst>
                    <a:ext uri="{FF2B5EF4-FFF2-40B4-BE49-F238E27FC236}">
                      <a16:creationId xmlns:a16="http://schemas.microsoft.com/office/drawing/2014/main" id="{1A49B361-F884-86ED-3F03-D4328156FB20}"/>
                    </a:ext>
                  </a:extLst>
                </p:cNvPr>
                <p:cNvSpPr/>
                <p:nvPr/>
              </p:nvSpPr>
              <p:spPr>
                <a:xfrm>
                  <a:off x="9664939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1" name="Oval 810">
                  <a:extLst>
                    <a:ext uri="{FF2B5EF4-FFF2-40B4-BE49-F238E27FC236}">
                      <a16:creationId xmlns:a16="http://schemas.microsoft.com/office/drawing/2014/main" id="{D4991280-7652-1525-BC8B-EA8D642D1709}"/>
                    </a:ext>
                  </a:extLst>
                </p:cNvPr>
                <p:cNvSpPr/>
                <p:nvPr/>
              </p:nvSpPr>
              <p:spPr>
                <a:xfrm>
                  <a:off x="10226535" y="462379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2" name="Oval 811">
                  <a:extLst>
                    <a:ext uri="{FF2B5EF4-FFF2-40B4-BE49-F238E27FC236}">
                      <a16:creationId xmlns:a16="http://schemas.microsoft.com/office/drawing/2014/main" id="{ED4B90D1-DD2C-42F5-7B69-05A6F54577CD}"/>
                    </a:ext>
                  </a:extLst>
                </p:cNvPr>
                <p:cNvSpPr/>
                <p:nvPr/>
              </p:nvSpPr>
              <p:spPr>
                <a:xfrm>
                  <a:off x="10391870" y="425803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3" name="Oval 812">
                  <a:extLst>
                    <a:ext uri="{FF2B5EF4-FFF2-40B4-BE49-F238E27FC236}">
                      <a16:creationId xmlns:a16="http://schemas.microsoft.com/office/drawing/2014/main" id="{3AB5AB0C-539F-9F33-C919-E80E06BF9518}"/>
                    </a:ext>
                  </a:extLst>
                </p:cNvPr>
                <p:cNvSpPr/>
                <p:nvPr/>
              </p:nvSpPr>
              <p:spPr>
                <a:xfrm>
                  <a:off x="10541559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4" name="Oval 813">
                  <a:extLst>
                    <a:ext uri="{FF2B5EF4-FFF2-40B4-BE49-F238E27FC236}">
                      <a16:creationId xmlns:a16="http://schemas.microsoft.com/office/drawing/2014/main" id="{E20D5180-9341-FA03-0054-795D5309D99D}"/>
                    </a:ext>
                  </a:extLst>
                </p:cNvPr>
                <p:cNvSpPr/>
                <p:nvPr/>
              </p:nvSpPr>
              <p:spPr>
                <a:xfrm>
                  <a:off x="6493110" y="531426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392" name="Straight Connector 145">
                <a:extLst>
                  <a:ext uri="{FF2B5EF4-FFF2-40B4-BE49-F238E27FC236}">
                    <a16:creationId xmlns:a16="http://schemas.microsoft.com/office/drawing/2014/main" id="{65F00B29-5E61-38E3-6DAD-67A3A9CB2E6D}"/>
                  </a:ext>
                </a:extLst>
              </p:cNvPr>
              <p:cNvCxnSpPr>
                <a:cxnSpLocks/>
                <a:stCxn id="814" idx="7"/>
                <a:endCxn id="401" idx="3"/>
              </p:cNvCxnSpPr>
              <p:nvPr/>
            </p:nvCxnSpPr>
            <p:spPr>
              <a:xfrm rot="5400000" flipH="1" flipV="1">
                <a:off x="7122010" y="4117607"/>
                <a:ext cx="1223612" cy="1244148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145">
                <a:extLst>
                  <a:ext uri="{FF2B5EF4-FFF2-40B4-BE49-F238E27FC236}">
                    <a16:creationId xmlns:a16="http://schemas.microsoft.com/office/drawing/2014/main" id="{7F073011-1855-F9B9-A8BB-E9FBFA28C2D5}"/>
                  </a:ext>
                </a:extLst>
              </p:cNvPr>
              <p:cNvCxnSpPr>
                <a:cxnSpLocks/>
                <a:endCxn id="790" idx="2"/>
              </p:cNvCxnSpPr>
              <p:nvPr/>
            </p:nvCxnSpPr>
            <p:spPr>
              <a:xfrm rot="5400000" flipH="1" flipV="1">
                <a:off x="8369793" y="3322274"/>
                <a:ext cx="780106" cy="489324"/>
              </a:xfrm>
              <a:prstGeom prst="curvedConnector2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145">
                <a:extLst>
                  <a:ext uri="{FF2B5EF4-FFF2-40B4-BE49-F238E27FC236}">
                    <a16:creationId xmlns:a16="http://schemas.microsoft.com/office/drawing/2014/main" id="{69E057A7-6FD4-426E-A052-30182200A872}"/>
                  </a:ext>
                </a:extLst>
              </p:cNvPr>
              <p:cNvCxnSpPr>
                <a:cxnSpLocks/>
                <a:endCxn id="797" idx="2"/>
              </p:cNvCxnSpPr>
              <p:nvPr/>
            </p:nvCxnSpPr>
            <p:spPr>
              <a:xfrm flipV="1">
                <a:off x="8548699" y="3275246"/>
                <a:ext cx="1349765" cy="763837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170">
                <a:extLst>
                  <a:ext uri="{FF2B5EF4-FFF2-40B4-BE49-F238E27FC236}">
                    <a16:creationId xmlns:a16="http://schemas.microsoft.com/office/drawing/2014/main" id="{C20919C6-5C92-9559-63A8-57F766ACEB2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437732" y="4198630"/>
                <a:ext cx="606197" cy="451293"/>
              </a:xfrm>
              <a:prstGeom prst="curvedConnector3">
                <a:avLst>
                  <a:gd name="adj1" fmla="val 1407"/>
                </a:avLst>
              </a:prstGeom>
              <a:ln w="3810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02A39361-42DD-4A02-048D-C5ADE98F5874}"/>
                  </a:ext>
                </a:extLst>
              </p:cNvPr>
              <p:cNvSpPr/>
              <p:nvPr/>
            </p:nvSpPr>
            <p:spPr>
              <a:xfrm>
                <a:off x="8311050" y="3866526"/>
                <a:ext cx="306189" cy="306189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cxnSp>
          <p:nvCxnSpPr>
            <p:cNvPr id="403" name="Straight Connector 170">
              <a:extLst>
                <a:ext uri="{FF2B5EF4-FFF2-40B4-BE49-F238E27FC236}">
                  <a16:creationId xmlns:a16="http://schemas.microsoft.com/office/drawing/2014/main" id="{0264C447-FFEA-4015-438A-44FF13926E44}"/>
                </a:ext>
              </a:extLst>
            </p:cNvPr>
            <p:cNvCxnSpPr>
              <a:cxnSpLocks/>
              <a:stCxn id="788" idx="2"/>
              <a:endCxn id="401" idx="5"/>
            </p:cNvCxnSpPr>
            <p:nvPr/>
          </p:nvCxnSpPr>
          <p:spPr>
            <a:xfrm rot="10800000">
              <a:off x="8572399" y="4127876"/>
              <a:ext cx="668726" cy="148639"/>
            </a:xfrm>
            <a:prstGeom prst="curvedConnector2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6029F3-F61D-7690-7DCD-E27AA423BB76}"/>
                  </a:ext>
                </a:extLst>
              </p:cNvPr>
              <p:cNvSpPr txBox="1"/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6029F3-F61D-7690-7DCD-E27AA423B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CFAE6D-3AD6-37F2-1C58-CAF5E7AD4747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CFAE6D-3AD6-37F2-1C58-CAF5E7AD4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1178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415ED-7097-8778-566B-3CBA952F0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7149-8363-3BB7-2518-1CD8BC76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Ghaffari-Parter ’17, Li-Parter ‘19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50FF2-D8DB-29BF-D8CD-1FDA629A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D30BBDF-827D-7FB2-6EE6-91CD616B02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388" y="1847852"/>
                <a:ext cx="589779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400" dirty="0"/>
                  <a:t>Assigning weights to faces :</a:t>
                </a:r>
              </a:p>
              <a:p>
                <a:pPr lvl="1"/>
                <a:r>
                  <a:rPr lang="en-US" sz="2000" dirty="0"/>
                  <a:t>Random sampling of vertices</a:t>
                </a:r>
              </a:p>
              <a:p>
                <a:pPr lvl="1"/>
                <a:r>
                  <a:rPr lang="en-US" sz="2000" dirty="0"/>
                  <a:t>Compute subtree 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457189" lvl="1" indent="0">
                  <a:buNone/>
                </a:pPr>
                <a:r>
                  <a:rPr lang="en-US" sz="2000" dirty="0"/>
                  <a:t>=&gt; Approx. interior of cycle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Existence of balanced cut: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If no balanced cut, find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critical </a:t>
                </a:r>
                <a:r>
                  <a:rPr lang="en-US" sz="2000" dirty="0">
                    <a:solidFill>
                      <a:schemeClr val="tx1"/>
                    </a:solidFill>
                  </a:rPr>
                  <a:t>node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Try artificial edges inside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457189" lvl="1" indent="0">
                  <a:buNone/>
                </a:pPr>
                <a:r>
                  <a:rPr lang="en-US" sz="2000" dirty="0"/>
                  <a:t>=&gt; One edge gives separator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D30BBDF-827D-7FB2-6EE6-91CD616B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88" y="1847852"/>
                <a:ext cx="5897795" cy="4351338"/>
              </a:xfrm>
              <a:prstGeom prst="rect">
                <a:avLst/>
              </a:prstGeom>
              <a:blipFill>
                <a:blip r:embed="rId4"/>
                <a:stretch>
                  <a:fillRect l="-1861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5" name="Isosceles Triangle 2">
            <a:extLst>
              <a:ext uri="{FF2B5EF4-FFF2-40B4-BE49-F238E27FC236}">
                <a16:creationId xmlns:a16="http://schemas.microsoft.com/office/drawing/2014/main" id="{B9F17071-E1B9-2D30-87AD-6E71BBFD6137}"/>
              </a:ext>
            </a:extLst>
          </p:cNvPr>
          <p:cNvSpPr/>
          <p:nvPr/>
        </p:nvSpPr>
        <p:spPr>
          <a:xfrm>
            <a:off x="7813576" y="2239973"/>
            <a:ext cx="3684996" cy="2941244"/>
          </a:xfrm>
          <a:custGeom>
            <a:avLst/>
            <a:gdLst>
              <a:gd name="csX0" fmla="*/ 0 w 3657596"/>
              <a:gd name="csY0" fmla="*/ 2926078 h 2926078"/>
              <a:gd name="csX1" fmla="*/ 3657596 w 3657596"/>
              <a:gd name="csY1" fmla="*/ 0 h 2926078"/>
              <a:gd name="csX2" fmla="*/ 3657596 w 3657596"/>
              <a:gd name="csY2" fmla="*/ 2926078 h 2926078"/>
              <a:gd name="csX3" fmla="*/ 0 w 3657596"/>
              <a:gd name="csY3" fmla="*/ 2926078 h 2926078"/>
              <a:gd name="csX0" fmla="*/ 0 w 3657596"/>
              <a:gd name="csY0" fmla="*/ 2926078 h 2926078"/>
              <a:gd name="csX1" fmla="*/ 1090373 w 3657596"/>
              <a:gd name="csY1" fmla="*/ 2062108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57596"/>
              <a:gd name="csY0" fmla="*/ 2926078 h 2926078"/>
              <a:gd name="csX1" fmla="*/ 526847 w 3657596"/>
              <a:gd name="csY1" fmla="*/ 1844140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68228"/>
              <a:gd name="csY0" fmla="*/ 2314706 h 2926078"/>
              <a:gd name="csX1" fmla="*/ 537479 w 3668228"/>
              <a:gd name="csY1" fmla="*/ 1844140 h 2926078"/>
              <a:gd name="csX2" fmla="*/ 3668228 w 3668228"/>
              <a:gd name="csY2" fmla="*/ 0 h 2926078"/>
              <a:gd name="csX3" fmla="*/ 3668228 w 3668228"/>
              <a:gd name="csY3" fmla="*/ 2926078 h 2926078"/>
              <a:gd name="csX4" fmla="*/ 0 w 3668228"/>
              <a:gd name="csY4" fmla="*/ 2314706 h 2926078"/>
              <a:gd name="csX0" fmla="*/ 15414 w 3130749"/>
              <a:gd name="csY0" fmla="*/ 2553939 h 2926078"/>
              <a:gd name="csX1" fmla="*/ 0 w 3130749"/>
              <a:gd name="csY1" fmla="*/ 1844140 h 2926078"/>
              <a:gd name="csX2" fmla="*/ 3130749 w 3130749"/>
              <a:gd name="csY2" fmla="*/ 0 h 2926078"/>
              <a:gd name="csX3" fmla="*/ 3130749 w 3130749"/>
              <a:gd name="csY3" fmla="*/ 2926078 h 2926078"/>
              <a:gd name="csX4" fmla="*/ 15414 w 3130749"/>
              <a:gd name="csY4" fmla="*/ 2553939 h 2926078"/>
              <a:gd name="csX0" fmla="*/ 15414 w 3130749"/>
              <a:gd name="csY0" fmla="*/ 2553939 h 2553939"/>
              <a:gd name="csX1" fmla="*/ 0 w 3130749"/>
              <a:gd name="csY1" fmla="*/ 1844140 h 2553939"/>
              <a:gd name="csX2" fmla="*/ 3130749 w 3130749"/>
              <a:gd name="csY2" fmla="*/ 0 h 2553939"/>
              <a:gd name="csX3" fmla="*/ 2657600 w 3130749"/>
              <a:gd name="csY3" fmla="*/ 2367869 h 2553939"/>
              <a:gd name="csX4" fmla="*/ 15414 w 3130749"/>
              <a:gd name="csY4" fmla="*/ 2553939 h 2553939"/>
              <a:gd name="csX0" fmla="*/ 15414 w 3130749"/>
              <a:gd name="csY0" fmla="*/ 2553939 h 2559255"/>
              <a:gd name="csX1" fmla="*/ 0 w 3130749"/>
              <a:gd name="csY1" fmla="*/ 1844140 h 2559255"/>
              <a:gd name="csX2" fmla="*/ 3130749 w 3130749"/>
              <a:gd name="csY2" fmla="*/ 0 h 2559255"/>
              <a:gd name="csX3" fmla="*/ 2769242 w 3130749"/>
              <a:gd name="csY3" fmla="*/ 2559255 h 2559255"/>
              <a:gd name="csX4" fmla="*/ 15414 w 3130749"/>
              <a:gd name="csY4" fmla="*/ 2553939 h 2559255"/>
              <a:gd name="csX0" fmla="*/ 15414 w 2769242"/>
              <a:gd name="csY0" fmla="*/ 2883548 h 2888864"/>
              <a:gd name="csX1" fmla="*/ 0 w 2769242"/>
              <a:gd name="csY1" fmla="*/ 2173749 h 2888864"/>
              <a:gd name="csX2" fmla="*/ 2753294 w 2769242"/>
              <a:gd name="csY2" fmla="*/ 0 h 2888864"/>
              <a:gd name="csX3" fmla="*/ 2769242 w 2769242"/>
              <a:gd name="csY3" fmla="*/ 2888864 h 2888864"/>
              <a:gd name="csX4" fmla="*/ 15414 w 2769242"/>
              <a:gd name="csY4" fmla="*/ 2883548 h 2888864"/>
              <a:gd name="csX0" fmla="*/ 10796 w 2764624"/>
              <a:gd name="csY0" fmla="*/ 2883548 h 2888864"/>
              <a:gd name="csX1" fmla="*/ 0 w 2764624"/>
              <a:gd name="csY1" fmla="*/ 1437319 h 2888864"/>
              <a:gd name="csX2" fmla="*/ 2748676 w 2764624"/>
              <a:gd name="csY2" fmla="*/ 0 h 2888864"/>
              <a:gd name="csX3" fmla="*/ 2764624 w 2764624"/>
              <a:gd name="csY3" fmla="*/ 2888864 h 2888864"/>
              <a:gd name="csX4" fmla="*/ 10796 w 2764624"/>
              <a:gd name="csY4" fmla="*/ 2883548 h 2888864"/>
              <a:gd name="csX0" fmla="*/ 10796 w 2764624"/>
              <a:gd name="csY0" fmla="*/ 2883548 h 2888864"/>
              <a:gd name="csX1" fmla="*/ 0 w 2764624"/>
              <a:gd name="csY1" fmla="*/ 1437319 h 2888864"/>
              <a:gd name="csX2" fmla="*/ 1958004 w 2764624"/>
              <a:gd name="csY2" fmla="*/ 420984 h 2888864"/>
              <a:gd name="csX3" fmla="*/ 2748676 w 2764624"/>
              <a:gd name="csY3" fmla="*/ 0 h 2888864"/>
              <a:gd name="csX4" fmla="*/ 2764624 w 2764624"/>
              <a:gd name="csY4" fmla="*/ 2888864 h 2888864"/>
              <a:gd name="csX5" fmla="*/ 10796 w 2764624"/>
              <a:gd name="csY5" fmla="*/ 2883548 h 2888864"/>
              <a:gd name="csX0" fmla="*/ 10796 w 2764624"/>
              <a:gd name="csY0" fmla="*/ 2898285 h 2903601"/>
              <a:gd name="csX1" fmla="*/ 0 w 2764624"/>
              <a:gd name="csY1" fmla="*/ 1452056 h 2903601"/>
              <a:gd name="csX2" fmla="*/ 1366917 w 2764624"/>
              <a:gd name="csY2" fmla="*/ 0 h 2903601"/>
              <a:gd name="csX3" fmla="*/ 2748676 w 2764624"/>
              <a:gd name="csY3" fmla="*/ 14737 h 2903601"/>
              <a:gd name="csX4" fmla="*/ 2764624 w 2764624"/>
              <a:gd name="csY4" fmla="*/ 2903601 h 2903601"/>
              <a:gd name="csX5" fmla="*/ 10796 w 2764624"/>
              <a:gd name="csY5" fmla="*/ 2898285 h 2903601"/>
              <a:gd name="csX0" fmla="*/ 566 w 2772866"/>
              <a:gd name="csY0" fmla="*/ 2941244 h 2941244"/>
              <a:gd name="csX1" fmla="*/ 8242 w 2772866"/>
              <a:gd name="csY1" fmla="*/ 1452056 h 2941244"/>
              <a:gd name="csX2" fmla="*/ 1375159 w 2772866"/>
              <a:gd name="csY2" fmla="*/ 0 h 2941244"/>
              <a:gd name="csX3" fmla="*/ 2756918 w 2772866"/>
              <a:gd name="csY3" fmla="*/ 14737 h 2941244"/>
              <a:gd name="csX4" fmla="*/ 2772866 w 2772866"/>
              <a:gd name="csY4" fmla="*/ 2903601 h 2941244"/>
              <a:gd name="csX5" fmla="*/ 566 w 2772866"/>
              <a:gd name="csY5" fmla="*/ 2941244 h 29412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772866" h="2941244">
                <a:moveTo>
                  <a:pt x="566" y="2941244"/>
                </a:moveTo>
                <a:cubicBezTo>
                  <a:pt x="-3033" y="2459168"/>
                  <a:pt x="11841" y="1934132"/>
                  <a:pt x="8242" y="1452056"/>
                </a:cubicBezTo>
                <a:lnTo>
                  <a:pt x="1375159" y="0"/>
                </a:lnTo>
                <a:lnTo>
                  <a:pt x="2756918" y="14737"/>
                </a:lnTo>
                <a:lnTo>
                  <a:pt x="2772866" y="2903601"/>
                </a:lnTo>
                <a:lnTo>
                  <a:pt x="566" y="294124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6" name="Connector 37">
            <a:extLst>
              <a:ext uri="{FF2B5EF4-FFF2-40B4-BE49-F238E27FC236}">
                <a16:creationId xmlns:a16="http://schemas.microsoft.com/office/drawing/2014/main" id="{B536D7FA-A037-6AB5-2058-B3ED71E12090}"/>
              </a:ext>
            </a:extLst>
          </p:cNvPr>
          <p:cNvCxnSpPr/>
          <p:nvPr/>
        </p:nvCxnSpPr>
        <p:spPr>
          <a:xfrm>
            <a:off x="7819678" y="4444856"/>
            <a:ext cx="0" cy="73152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69DC69FB-DD76-1AD2-F11E-3F884825FD12}"/>
              </a:ext>
            </a:extLst>
          </p:cNvPr>
          <p:cNvGrpSpPr/>
          <p:nvPr/>
        </p:nvGrpSpPr>
        <p:grpSpPr>
          <a:xfrm>
            <a:off x="7749270" y="2168900"/>
            <a:ext cx="3785616" cy="3054096"/>
            <a:chOff x="7749270" y="2168900"/>
            <a:chExt cx="3785616" cy="3054096"/>
          </a:xfrm>
        </p:grpSpPr>
        <p:cxnSp>
          <p:nvCxnSpPr>
            <p:cNvPr id="388" name="Connector 70">
              <a:extLst>
                <a:ext uri="{FF2B5EF4-FFF2-40B4-BE49-F238E27FC236}">
                  <a16:creationId xmlns:a16="http://schemas.microsoft.com/office/drawing/2014/main" id="{AAF80906-9B1E-C794-2EEA-D4D0B1E9248D}"/>
                </a:ext>
              </a:extLst>
            </p:cNvPr>
            <p:cNvCxnSpPr/>
            <p:nvPr/>
          </p:nvCxnSpPr>
          <p:spPr>
            <a:xfrm>
              <a:off x="7818392" y="5176376"/>
              <a:ext cx="914400" cy="0"/>
            </a:xfrm>
            <a:prstGeom prst="line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601878AC-BA23-AF8B-83CD-8415968B4445}"/>
                </a:ext>
              </a:extLst>
            </p:cNvPr>
            <p:cNvGrpSpPr/>
            <p:nvPr/>
          </p:nvGrpSpPr>
          <p:grpSpPr>
            <a:xfrm>
              <a:off x="7749270" y="2168900"/>
              <a:ext cx="3785616" cy="3054096"/>
              <a:chOff x="7749270" y="2168900"/>
              <a:chExt cx="3785616" cy="3054096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14ABF476-AA60-F98E-CD43-F0D8511114CF}"/>
                  </a:ext>
                </a:extLst>
              </p:cNvPr>
              <p:cNvGrpSpPr/>
              <p:nvPr/>
            </p:nvGrpSpPr>
            <p:grpSpPr>
              <a:xfrm>
                <a:off x="7816075" y="2236894"/>
                <a:ext cx="3657600" cy="2926080"/>
                <a:chOff x="7195563" y="2280048"/>
                <a:chExt cx="3657600" cy="2926080"/>
              </a:xfrm>
            </p:grpSpPr>
            <p:cxnSp>
              <p:nvCxnSpPr>
                <p:cNvPr id="931" name="Connector 2">
                  <a:extLst>
                    <a:ext uri="{FF2B5EF4-FFF2-40B4-BE49-F238E27FC236}">
                      <a16:creationId xmlns:a16="http://schemas.microsoft.com/office/drawing/2014/main" id="{FEC2E78D-DDE0-6638-EA98-072BC6B4FD94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Connector 5">
                  <a:extLst>
                    <a:ext uri="{FF2B5EF4-FFF2-40B4-BE49-F238E27FC236}">
                      <a16:creationId xmlns:a16="http://schemas.microsoft.com/office/drawing/2014/main" id="{7546BE86-1B6F-7EC5-D616-550201E99E3A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Connector 8">
                  <a:extLst>
                    <a:ext uri="{FF2B5EF4-FFF2-40B4-BE49-F238E27FC236}">
                      <a16:creationId xmlns:a16="http://schemas.microsoft.com/office/drawing/2014/main" id="{1F8ECDF8-54EA-E980-C49A-BE15FB589B59}"/>
                    </a:ext>
                  </a:extLst>
                </p:cNvPr>
                <p:cNvCxnSpPr/>
                <p:nvPr/>
              </p:nvCxnSpPr>
              <p:spPr>
                <a:xfrm flipH="1">
                  <a:off x="71955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Connector 9">
                  <a:extLst>
                    <a:ext uri="{FF2B5EF4-FFF2-40B4-BE49-F238E27FC236}">
                      <a16:creationId xmlns:a16="http://schemas.microsoft.com/office/drawing/2014/main" id="{6ED9D996-B6F6-C5CB-C538-921EC13D40CD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Connector 12">
                  <a:extLst>
                    <a:ext uri="{FF2B5EF4-FFF2-40B4-BE49-F238E27FC236}">
                      <a16:creationId xmlns:a16="http://schemas.microsoft.com/office/drawing/2014/main" id="{43AC0049-654F-4D5E-2B53-FA6BDF92C920}"/>
                    </a:ext>
                  </a:extLst>
                </p:cNvPr>
                <p:cNvCxnSpPr/>
                <p:nvPr/>
              </p:nvCxnSpPr>
              <p:spPr>
                <a:xfrm flipH="1">
                  <a:off x="81099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36" name="Connector 13">
                  <a:extLst>
                    <a:ext uri="{FF2B5EF4-FFF2-40B4-BE49-F238E27FC236}">
                      <a16:creationId xmlns:a16="http://schemas.microsoft.com/office/drawing/2014/main" id="{400089D5-799F-41F7-AB84-A86B5DBD15C2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Connector 16">
                  <a:extLst>
                    <a:ext uri="{FF2B5EF4-FFF2-40B4-BE49-F238E27FC236}">
                      <a16:creationId xmlns:a16="http://schemas.microsoft.com/office/drawing/2014/main" id="{362A18FE-91F7-1296-0887-C798C1A6FC92}"/>
                    </a:ext>
                  </a:extLst>
                </p:cNvPr>
                <p:cNvCxnSpPr/>
                <p:nvPr/>
              </p:nvCxnSpPr>
              <p:spPr>
                <a:xfrm flipH="1">
                  <a:off x="90243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Connector 17">
                  <a:extLst>
                    <a:ext uri="{FF2B5EF4-FFF2-40B4-BE49-F238E27FC236}">
                      <a16:creationId xmlns:a16="http://schemas.microsoft.com/office/drawing/2014/main" id="{D31B415D-8557-25D7-51FD-70421F43B907}"/>
                    </a:ext>
                  </a:extLst>
                </p:cNvPr>
                <p:cNvCxnSpPr/>
                <p:nvPr/>
              </p:nvCxnSpPr>
              <p:spPr>
                <a:xfrm>
                  <a:off x="10853163" y="228004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Connector 18">
                  <a:extLst>
                    <a:ext uri="{FF2B5EF4-FFF2-40B4-BE49-F238E27FC236}">
                      <a16:creationId xmlns:a16="http://schemas.microsoft.com/office/drawing/2014/main" id="{1F2F02B0-D164-2A25-4DC2-7DD316FFB3D0}"/>
                    </a:ext>
                  </a:extLst>
                </p:cNvPr>
                <p:cNvCxnSpPr/>
                <p:nvPr/>
              </p:nvCxnSpPr>
              <p:spPr>
                <a:xfrm flipH="1">
                  <a:off x="99387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Connector 33">
                  <a:extLst>
                    <a:ext uri="{FF2B5EF4-FFF2-40B4-BE49-F238E27FC236}">
                      <a16:creationId xmlns:a16="http://schemas.microsoft.com/office/drawing/2014/main" id="{44D91EE8-72DF-A985-633E-8F1D6939BCC0}"/>
                    </a:ext>
                  </a:extLst>
                </p:cNvPr>
                <p:cNvCxnSpPr/>
                <p:nvPr/>
              </p:nvCxnSpPr>
              <p:spPr>
                <a:xfrm flipH="1">
                  <a:off x="90243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Connector 34">
                  <a:extLst>
                    <a:ext uri="{FF2B5EF4-FFF2-40B4-BE49-F238E27FC236}">
                      <a16:creationId xmlns:a16="http://schemas.microsoft.com/office/drawing/2014/main" id="{9E33D3C7-9AFB-5A35-D61C-EFB0BBF167EC}"/>
                    </a:ext>
                  </a:extLst>
                </p:cNvPr>
                <p:cNvCxnSpPr/>
                <p:nvPr/>
              </p:nvCxnSpPr>
              <p:spPr>
                <a:xfrm>
                  <a:off x="10853163" y="301156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Connector 35">
                  <a:extLst>
                    <a:ext uri="{FF2B5EF4-FFF2-40B4-BE49-F238E27FC236}">
                      <a16:creationId xmlns:a16="http://schemas.microsoft.com/office/drawing/2014/main" id="{E40DE428-BAF6-3B80-199A-5C728FF19B38}"/>
                    </a:ext>
                  </a:extLst>
                </p:cNvPr>
                <p:cNvCxnSpPr/>
                <p:nvPr/>
              </p:nvCxnSpPr>
              <p:spPr>
                <a:xfrm flipH="1">
                  <a:off x="99387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43" name="Connector 44">
                  <a:extLst>
                    <a:ext uri="{FF2B5EF4-FFF2-40B4-BE49-F238E27FC236}">
                      <a16:creationId xmlns:a16="http://schemas.microsoft.com/office/drawing/2014/main" id="{2C1345E9-D91D-CF01-09FA-0204FD456845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44" name="Connector 46">
                  <a:extLst>
                    <a:ext uri="{FF2B5EF4-FFF2-40B4-BE49-F238E27FC236}">
                      <a16:creationId xmlns:a16="http://schemas.microsoft.com/office/drawing/2014/main" id="{8D83D152-4F83-16A4-E0F4-A5578FE35DE6}"/>
                    </a:ext>
                  </a:extLst>
                </p:cNvPr>
                <p:cNvCxnSpPr/>
                <p:nvPr/>
              </p:nvCxnSpPr>
              <p:spPr>
                <a:xfrm flipH="1">
                  <a:off x="8109963" y="374308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Connector 51">
                  <a:extLst>
                    <a:ext uri="{FF2B5EF4-FFF2-40B4-BE49-F238E27FC236}">
                      <a16:creationId xmlns:a16="http://schemas.microsoft.com/office/drawing/2014/main" id="{EAFB90A0-E473-8170-840C-8185E1CBD700}"/>
                    </a:ext>
                  </a:extLst>
                </p:cNvPr>
                <p:cNvCxnSpPr/>
                <p:nvPr/>
              </p:nvCxnSpPr>
              <p:spPr>
                <a:xfrm>
                  <a:off x="108531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Connector 52">
                  <a:extLst>
                    <a:ext uri="{FF2B5EF4-FFF2-40B4-BE49-F238E27FC236}">
                      <a16:creationId xmlns:a16="http://schemas.microsoft.com/office/drawing/2014/main" id="{11F91787-CB22-B79F-221A-E258CBF9C8A6}"/>
                    </a:ext>
                  </a:extLst>
                </p:cNvPr>
                <p:cNvCxnSpPr/>
                <p:nvPr/>
              </p:nvCxnSpPr>
              <p:spPr>
                <a:xfrm flipH="1">
                  <a:off x="99387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Connector 68">
                  <a:extLst>
                    <a:ext uri="{FF2B5EF4-FFF2-40B4-BE49-F238E27FC236}">
                      <a16:creationId xmlns:a16="http://schemas.microsoft.com/office/drawing/2014/main" id="{CC8AF099-C53F-2DA6-BF68-2B5130487187}"/>
                    </a:ext>
                  </a:extLst>
                </p:cNvPr>
                <p:cNvCxnSpPr/>
                <p:nvPr/>
              </p:nvCxnSpPr>
              <p:spPr>
                <a:xfrm>
                  <a:off x="10853163" y="447460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Connector 71">
                  <a:extLst>
                    <a:ext uri="{FF2B5EF4-FFF2-40B4-BE49-F238E27FC236}">
                      <a16:creationId xmlns:a16="http://schemas.microsoft.com/office/drawing/2014/main" id="{899FB0E3-E114-CE1D-6407-4A73DF6CA13B}"/>
                    </a:ext>
                  </a:extLst>
                </p:cNvPr>
                <p:cNvCxnSpPr/>
                <p:nvPr/>
              </p:nvCxnSpPr>
              <p:spPr>
                <a:xfrm>
                  <a:off x="81099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49" name="Connector 72">
                  <a:extLst>
                    <a:ext uri="{FF2B5EF4-FFF2-40B4-BE49-F238E27FC236}">
                      <a16:creationId xmlns:a16="http://schemas.microsoft.com/office/drawing/2014/main" id="{73DAAEED-570D-12EB-BACB-03D3E5B0820E}"/>
                    </a:ext>
                  </a:extLst>
                </p:cNvPr>
                <p:cNvCxnSpPr/>
                <p:nvPr/>
              </p:nvCxnSpPr>
              <p:spPr>
                <a:xfrm>
                  <a:off x="90243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Connector 73">
                  <a:extLst>
                    <a:ext uri="{FF2B5EF4-FFF2-40B4-BE49-F238E27FC236}">
                      <a16:creationId xmlns:a16="http://schemas.microsoft.com/office/drawing/2014/main" id="{971DA504-5EA8-A995-C388-1A8347E7B769}"/>
                    </a:ext>
                  </a:extLst>
                </p:cNvPr>
                <p:cNvCxnSpPr/>
                <p:nvPr/>
              </p:nvCxnSpPr>
              <p:spPr>
                <a:xfrm>
                  <a:off x="99387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71C47064-3340-B8EC-D331-50236C873FDF}"/>
                  </a:ext>
                </a:extLst>
              </p:cNvPr>
              <p:cNvGrpSpPr/>
              <p:nvPr/>
            </p:nvGrpSpPr>
            <p:grpSpPr>
              <a:xfrm>
                <a:off x="7749270" y="2168900"/>
                <a:ext cx="3785616" cy="3054096"/>
                <a:chOff x="7131555" y="2216040"/>
                <a:chExt cx="3785616" cy="3054096"/>
              </a:xfrm>
            </p:grpSpPr>
            <p:cxnSp>
              <p:nvCxnSpPr>
                <p:cNvPr id="393" name="Connector 3">
                  <a:extLst>
                    <a:ext uri="{FF2B5EF4-FFF2-40B4-BE49-F238E27FC236}">
                      <a16:creationId xmlns:a16="http://schemas.microsoft.com/office/drawing/2014/main" id="{41FAC5A0-6B67-2D90-408D-D022D2FAF8EF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Connector 6">
                  <a:extLst>
                    <a:ext uri="{FF2B5EF4-FFF2-40B4-BE49-F238E27FC236}">
                      <a16:creationId xmlns:a16="http://schemas.microsoft.com/office/drawing/2014/main" id="{C95D4391-FDD1-76BC-8310-26F117596209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Connector 10">
                  <a:extLst>
                    <a:ext uri="{FF2B5EF4-FFF2-40B4-BE49-F238E27FC236}">
                      <a16:creationId xmlns:a16="http://schemas.microsoft.com/office/drawing/2014/main" id="{7EDBE885-02E7-EDE1-B403-1E2EFBD99A16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Connector 14">
                  <a:extLst>
                    <a:ext uri="{FF2B5EF4-FFF2-40B4-BE49-F238E27FC236}">
                      <a16:creationId xmlns:a16="http://schemas.microsoft.com/office/drawing/2014/main" id="{075E2ED9-5EB1-1FA3-AEE4-0BFBCB565E88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Connector 19">
                  <a:extLst>
                    <a:ext uri="{FF2B5EF4-FFF2-40B4-BE49-F238E27FC236}">
                      <a16:creationId xmlns:a16="http://schemas.microsoft.com/office/drawing/2014/main" id="{029808E2-03B4-9F3E-B81E-4FDE6FFB3B28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Connector 20">
                  <a:extLst>
                    <a:ext uri="{FF2B5EF4-FFF2-40B4-BE49-F238E27FC236}">
                      <a16:creationId xmlns:a16="http://schemas.microsoft.com/office/drawing/2014/main" id="{0DD09CBE-3B50-16B0-C8CB-41984A97AED8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Connector 22">
                  <a:extLst>
                    <a:ext uri="{FF2B5EF4-FFF2-40B4-BE49-F238E27FC236}">
                      <a16:creationId xmlns:a16="http://schemas.microsoft.com/office/drawing/2014/main" id="{1FDC7A86-E13C-EE29-1A5A-48B806DF9409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Connector 23">
                  <a:extLst>
                    <a:ext uri="{FF2B5EF4-FFF2-40B4-BE49-F238E27FC236}">
                      <a16:creationId xmlns:a16="http://schemas.microsoft.com/office/drawing/2014/main" id="{D09CCE06-5110-2E68-828A-A85B6C720567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Connector 25">
                  <a:extLst>
                    <a:ext uri="{FF2B5EF4-FFF2-40B4-BE49-F238E27FC236}">
                      <a16:creationId xmlns:a16="http://schemas.microsoft.com/office/drawing/2014/main" id="{5823A821-89C5-4E81-222B-2DDB429019FC}"/>
                    </a:ext>
                  </a:extLst>
                </p:cNvPr>
                <p:cNvCxnSpPr/>
                <p:nvPr/>
              </p:nvCxnSpPr>
              <p:spPr>
                <a:xfrm flipH="1">
                  <a:off x="71955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Connector 26">
                  <a:extLst>
                    <a:ext uri="{FF2B5EF4-FFF2-40B4-BE49-F238E27FC236}">
                      <a16:creationId xmlns:a16="http://schemas.microsoft.com/office/drawing/2014/main" id="{73C371FE-FD8A-14A2-E5A7-A40FD0F8BA6D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Connector 27">
                  <a:extLst>
                    <a:ext uri="{FF2B5EF4-FFF2-40B4-BE49-F238E27FC236}">
                      <a16:creationId xmlns:a16="http://schemas.microsoft.com/office/drawing/2014/main" id="{FB5F9D4D-2D53-38AB-3809-50D6C06B127C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Connector 29">
                  <a:extLst>
                    <a:ext uri="{FF2B5EF4-FFF2-40B4-BE49-F238E27FC236}">
                      <a16:creationId xmlns:a16="http://schemas.microsoft.com/office/drawing/2014/main" id="{74F108F4-3362-016B-82AE-FE8D0B9167C4}"/>
                    </a:ext>
                  </a:extLst>
                </p:cNvPr>
                <p:cNvCxnSpPr/>
                <p:nvPr/>
              </p:nvCxnSpPr>
              <p:spPr>
                <a:xfrm flipH="1">
                  <a:off x="81099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Connector 30">
                  <a:extLst>
                    <a:ext uri="{FF2B5EF4-FFF2-40B4-BE49-F238E27FC236}">
                      <a16:creationId xmlns:a16="http://schemas.microsoft.com/office/drawing/2014/main" id="{306A9DC5-FE7B-9CF7-5D8F-BD594369986F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Connector 31">
                  <a:extLst>
                    <a:ext uri="{FF2B5EF4-FFF2-40B4-BE49-F238E27FC236}">
                      <a16:creationId xmlns:a16="http://schemas.microsoft.com/office/drawing/2014/main" id="{6F03AF3A-232E-6E67-BECB-0ABB0B1A7CB0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Connector 37">
                  <a:extLst>
                    <a:ext uri="{FF2B5EF4-FFF2-40B4-BE49-F238E27FC236}">
                      <a16:creationId xmlns:a16="http://schemas.microsoft.com/office/drawing/2014/main" id="{6BFE0B68-21C6-6D83-864A-E0C0FCFD1F54}"/>
                    </a:ext>
                  </a:extLst>
                </p:cNvPr>
                <p:cNvCxnSpPr/>
                <p:nvPr/>
              </p:nvCxnSpPr>
              <p:spPr>
                <a:xfrm>
                  <a:off x="71955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Connector 43">
                  <a:extLst>
                    <a:ext uri="{FF2B5EF4-FFF2-40B4-BE49-F238E27FC236}">
                      <a16:creationId xmlns:a16="http://schemas.microsoft.com/office/drawing/2014/main" id="{E8B03306-A975-383A-9A72-CF8460B9E4EA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93" name="Connector 47">
                  <a:extLst>
                    <a:ext uri="{FF2B5EF4-FFF2-40B4-BE49-F238E27FC236}">
                      <a16:creationId xmlns:a16="http://schemas.microsoft.com/office/drawing/2014/main" id="{3A54B7F8-CB4B-8EC5-C545-964EB8BB56B9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94" name="Connector 48">
                  <a:extLst>
                    <a:ext uri="{FF2B5EF4-FFF2-40B4-BE49-F238E27FC236}">
                      <a16:creationId xmlns:a16="http://schemas.microsoft.com/office/drawing/2014/main" id="{B657DEB0-A488-F80F-9BE6-C540E77F4D8C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95" name="Connector 50">
                  <a:extLst>
                    <a:ext uri="{FF2B5EF4-FFF2-40B4-BE49-F238E27FC236}">
                      <a16:creationId xmlns:a16="http://schemas.microsoft.com/office/drawing/2014/main" id="{C8E55767-927E-20DA-BEDD-77D8C8CCD9E3}"/>
                    </a:ext>
                  </a:extLst>
                </p:cNvPr>
                <p:cNvCxnSpPr/>
                <p:nvPr/>
              </p:nvCxnSpPr>
              <p:spPr>
                <a:xfrm flipH="1">
                  <a:off x="90243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Connector 56">
                  <a:extLst>
                    <a:ext uri="{FF2B5EF4-FFF2-40B4-BE49-F238E27FC236}">
                      <a16:creationId xmlns:a16="http://schemas.microsoft.com/office/drawing/2014/main" id="{879998AB-341F-2393-3021-890C23FEEE22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98" name="Connector 57">
                  <a:extLst>
                    <a:ext uri="{FF2B5EF4-FFF2-40B4-BE49-F238E27FC236}">
                      <a16:creationId xmlns:a16="http://schemas.microsoft.com/office/drawing/2014/main" id="{5733255E-9F82-8E22-BC67-9D3E11AD475C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Connector 60">
                  <a:extLst>
                    <a:ext uri="{FF2B5EF4-FFF2-40B4-BE49-F238E27FC236}">
                      <a16:creationId xmlns:a16="http://schemas.microsoft.com/office/drawing/2014/main" id="{EBC71B8E-3721-13B3-A4D5-8C485B9F21E0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Connector 61">
                  <a:extLst>
                    <a:ext uri="{FF2B5EF4-FFF2-40B4-BE49-F238E27FC236}">
                      <a16:creationId xmlns:a16="http://schemas.microsoft.com/office/drawing/2014/main" id="{4AD4F39C-23AE-7605-3982-0F22D934636B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Connector 63">
                  <a:extLst>
                    <a:ext uri="{FF2B5EF4-FFF2-40B4-BE49-F238E27FC236}">
                      <a16:creationId xmlns:a16="http://schemas.microsoft.com/office/drawing/2014/main" id="{A9CEF515-8075-24E9-D8E4-BF364BD45C19}"/>
                    </a:ext>
                  </a:extLst>
                </p:cNvPr>
                <p:cNvCxnSpPr/>
                <p:nvPr/>
              </p:nvCxnSpPr>
              <p:spPr>
                <a:xfrm flipH="1">
                  <a:off x="81099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Connector 64">
                  <a:extLst>
                    <a:ext uri="{FF2B5EF4-FFF2-40B4-BE49-F238E27FC236}">
                      <a16:creationId xmlns:a16="http://schemas.microsoft.com/office/drawing/2014/main" id="{2EE2A98F-2E6F-2DE4-8E2C-CED70EDC4423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Connector 65">
                  <a:extLst>
                    <a:ext uri="{FF2B5EF4-FFF2-40B4-BE49-F238E27FC236}">
                      <a16:creationId xmlns:a16="http://schemas.microsoft.com/office/drawing/2014/main" id="{15E428BA-0F47-100D-1F6D-83DA819EDAD7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Connector 67">
                  <a:extLst>
                    <a:ext uri="{FF2B5EF4-FFF2-40B4-BE49-F238E27FC236}">
                      <a16:creationId xmlns:a16="http://schemas.microsoft.com/office/drawing/2014/main" id="{3E41BAA4-D924-4510-857A-9CD6E4D7A1D7}"/>
                    </a:ext>
                  </a:extLst>
                </p:cNvPr>
                <p:cNvCxnSpPr/>
                <p:nvPr/>
              </p:nvCxnSpPr>
              <p:spPr>
                <a:xfrm flipH="1">
                  <a:off x="90243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Connector 69">
                  <a:extLst>
                    <a:ext uri="{FF2B5EF4-FFF2-40B4-BE49-F238E27FC236}">
                      <a16:creationId xmlns:a16="http://schemas.microsoft.com/office/drawing/2014/main" id="{457E6FFD-2F65-5C99-50FC-D5F58B15C061}"/>
                    </a:ext>
                  </a:extLst>
                </p:cNvPr>
                <p:cNvCxnSpPr/>
                <p:nvPr/>
              </p:nvCxnSpPr>
              <p:spPr>
                <a:xfrm flipH="1">
                  <a:off x="99387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906" name="Oval 905">
                  <a:extLst>
                    <a:ext uri="{FF2B5EF4-FFF2-40B4-BE49-F238E27FC236}">
                      <a16:creationId xmlns:a16="http://schemas.microsoft.com/office/drawing/2014/main" id="{3ADE68FD-C0D6-FB01-A7B6-104DF532202D}"/>
                    </a:ext>
                  </a:extLst>
                </p:cNvPr>
                <p:cNvSpPr/>
                <p:nvPr/>
              </p:nvSpPr>
              <p:spPr>
                <a:xfrm>
                  <a:off x="71315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7" name="Oval 906">
                  <a:extLst>
                    <a:ext uri="{FF2B5EF4-FFF2-40B4-BE49-F238E27FC236}">
                      <a16:creationId xmlns:a16="http://schemas.microsoft.com/office/drawing/2014/main" id="{4D61B9DD-E00F-3BA7-0D63-08A543F45FB5}"/>
                    </a:ext>
                  </a:extLst>
                </p:cNvPr>
                <p:cNvSpPr/>
                <p:nvPr/>
              </p:nvSpPr>
              <p:spPr>
                <a:xfrm>
                  <a:off x="80459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8" name="Oval 907">
                  <a:extLst>
                    <a:ext uri="{FF2B5EF4-FFF2-40B4-BE49-F238E27FC236}">
                      <a16:creationId xmlns:a16="http://schemas.microsoft.com/office/drawing/2014/main" id="{C1075406-33A3-5D23-3A25-28BAD2BCAE8E}"/>
                    </a:ext>
                  </a:extLst>
                </p:cNvPr>
                <p:cNvSpPr/>
                <p:nvPr/>
              </p:nvSpPr>
              <p:spPr>
                <a:xfrm>
                  <a:off x="89603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9" name="Oval 908">
                  <a:extLst>
                    <a:ext uri="{FF2B5EF4-FFF2-40B4-BE49-F238E27FC236}">
                      <a16:creationId xmlns:a16="http://schemas.microsoft.com/office/drawing/2014/main" id="{9D90694A-7993-295B-BB84-372D1B54B7BE}"/>
                    </a:ext>
                  </a:extLst>
                </p:cNvPr>
                <p:cNvSpPr/>
                <p:nvPr/>
              </p:nvSpPr>
              <p:spPr>
                <a:xfrm>
                  <a:off x="98747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0" name="Oval 909">
                  <a:extLst>
                    <a:ext uri="{FF2B5EF4-FFF2-40B4-BE49-F238E27FC236}">
                      <a16:creationId xmlns:a16="http://schemas.microsoft.com/office/drawing/2014/main" id="{A9C85D27-710C-8768-ED83-C2A9925913A5}"/>
                    </a:ext>
                  </a:extLst>
                </p:cNvPr>
                <p:cNvSpPr/>
                <p:nvPr/>
              </p:nvSpPr>
              <p:spPr>
                <a:xfrm>
                  <a:off x="107891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1" name="Oval 910">
                  <a:extLst>
                    <a:ext uri="{FF2B5EF4-FFF2-40B4-BE49-F238E27FC236}">
                      <a16:creationId xmlns:a16="http://schemas.microsoft.com/office/drawing/2014/main" id="{CD5BFA2C-439C-4982-CA1A-D24B4FE7D3C6}"/>
                    </a:ext>
                  </a:extLst>
                </p:cNvPr>
                <p:cNvSpPr/>
                <p:nvPr/>
              </p:nvSpPr>
              <p:spPr>
                <a:xfrm>
                  <a:off x="71315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2" name="Oval 911">
                  <a:extLst>
                    <a:ext uri="{FF2B5EF4-FFF2-40B4-BE49-F238E27FC236}">
                      <a16:creationId xmlns:a16="http://schemas.microsoft.com/office/drawing/2014/main" id="{57D316D7-3A69-12D8-5D69-79A48C783BEA}"/>
                    </a:ext>
                  </a:extLst>
                </p:cNvPr>
                <p:cNvSpPr/>
                <p:nvPr/>
              </p:nvSpPr>
              <p:spPr>
                <a:xfrm>
                  <a:off x="80459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3" name="Oval 912">
                  <a:extLst>
                    <a:ext uri="{FF2B5EF4-FFF2-40B4-BE49-F238E27FC236}">
                      <a16:creationId xmlns:a16="http://schemas.microsoft.com/office/drawing/2014/main" id="{C6E08A58-8CED-508D-14C1-8F6931DC333C}"/>
                    </a:ext>
                  </a:extLst>
                </p:cNvPr>
                <p:cNvSpPr/>
                <p:nvPr/>
              </p:nvSpPr>
              <p:spPr>
                <a:xfrm>
                  <a:off x="89603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4" name="Oval 913">
                  <a:extLst>
                    <a:ext uri="{FF2B5EF4-FFF2-40B4-BE49-F238E27FC236}">
                      <a16:creationId xmlns:a16="http://schemas.microsoft.com/office/drawing/2014/main" id="{E6A8D822-35C7-ADD7-58BD-7825F32C24B2}"/>
                    </a:ext>
                  </a:extLst>
                </p:cNvPr>
                <p:cNvSpPr/>
                <p:nvPr/>
              </p:nvSpPr>
              <p:spPr>
                <a:xfrm>
                  <a:off x="98747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5" name="Oval 914">
                  <a:extLst>
                    <a:ext uri="{FF2B5EF4-FFF2-40B4-BE49-F238E27FC236}">
                      <a16:creationId xmlns:a16="http://schemas.microsoft.com/office/drawing/2014/main" id="{F96778DB-25EB-5C4A-F106-027569AE386B}"/>
                    </a:ext>
                  </a:extLst>
                </p:cNvPr>
                <p:cNvSpPr/>
                <p:nvPr/>
              </p:nvSpPr>
              <p:spPr>
                <a:xfrm>
                  <a:off x="107891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0C0C00D9-FA22-8AEF-56DC-3BD9630344E8}"/>
                    </a:ext>
                  </a:extLst>
                </p:cNvPr>
                <p:cNvSpPr/>
                <p:nvPr/>
              </p:nvSpPr>
              <p:spPr>
                <a:xfrm>
                  <a:off x="71315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7" name="Oval 916">
                  <a:extLst>
                    <a:ext uri="{FF2B5EF4-FFF2-40B4-BE49-F238E27FC236}">
                      <a16:creationId xmlns:a16="http://schemas.microsoft.com/office/drawing/2014/main" id="{2E218EA6-17E0-FD6E-7BA0-40D589C3D582}"/>
                    </a:ext>
                  </a:extLst>
                </p:cNvPr>
                <p:cNvSpPr/>
                <p:nvPr/>
              </p:nvSpPr>
              <p:spPr>
                <a:xfrm>
                  <a:off x="80459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8" name="Oval 917">
                  <a:extLst>
                    <a:ext uri="{FF2B5EF4-FFF2-40B4-BE49-F238E27FC236}">
                      <a16:creationId xmlns:a16="http://schemas.microsoft.com/office/drawing/2014/main" id="{DA78A388-2EF7-968B-4233-2B6E4270670D}"/>
                    </a:ext>
                  </a:extLst>
                </p:cNvPr>
                <p:cNvSpPr/>
                <p:nvPr/>
              </p:nvSpPr>
              <p:spPr>
                <a:xfrm>
                  <a:off x="89603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9" name="Oval 918">
                  <a:extLst>
                    <a:ext uri="{FF2B5EF4-FFF2-40B4-BE49-F238E27FC236}">
                      <a16:creationId xmlns:a16="http://schemas.microsoft.com/office/drawing/2014/main" id="{EF035902-3A50-70D4-56C1-6E4BE7F92924}"/>
                    </a:ext>
                  </a:extLst>
                </p:cNvPr>
                <p:cNvSpPr/>
                <p:nvPr/>
              </p:nvSpPr>
              <p:spPr>
                <a:xfrm>
                  <a:off x="98747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0" name="Oval 919">
                  <a:extLst>
                    <a:ext uri="{FF2B5EF4-FFF2-40B4-BE49-F238E27FC236}">
                      <a16:creationId xmlns:a16="http://schemas.microsoft.com/office/drawing/2014/main" id="{FFC14C54-A693-8A95-001C-406A2E86F74B}"/>
                    </a:ext>
                  </a:extLst>
                </p:cNvPr>
                <p:cNvSpPr/>
                <p:nvPr/>
              </p:nvSpPr>
              <p:spPr>
                <a:xfrm>
                  <a:off x="107891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1" name="Oval 920">
                  <a:extLst>
                    <a:ext uri="{FF2B5EF4-FFF2-40B4-BE49-F238E27FC236}">
                      <a16:creationId xmlns:a16="http://schemas.microsoft.com/office/drawing/2014/main" id="{271DED97-4AB7-50A1-5E6F-250943ACF917}"/>
                    </a:ext>
                  </a:extLst>
                </p:cNvPr>
                <p:cNvSpPr/>
                <p:nvPr/>
              </p:nvSpPr>
              <p:spPr>
                <a:xfrm>
                  <a:off x="71315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4A140AFC-F70C-47B4-A0A7-18EE9B1BADDB}"/>
                    </a:ext>
                  </a:extLst>
                </p:cNvPr>
                <p:cNvSpPr/>
                <p:nvPr/>
              </p:nvSpPr>
              <p:spPr>
                <a:xfrm>
                  <a:off x="80459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3" name="Oval 922">
                  <a:extLst>
                    <a:ext uri="{FF2B5EF4-FFF2-40B4-BE49-F238E27FC236}">
                      <a16:creationId xmlns:a16="http://schemas.microsoft.com/office/drawing/2014/main" id="{0C9EDE42-08AF-5228-FC3D-464F3D06EFC7}"/>
                    </a:ext>
                  </a:extLst>
                </p:cNvPr>
                <p:cNvSpPr/>
                <p:nvPr/>
              </p:nvSpPr>
              <p:spPr>
                <a:xfrm>
                  <a:off x="89603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4" name="Oval 923">
                  <a:extLst>
                    <a:ext uri="{FF2B5EF4-FFF2-40B4-BE49-F238E27FC236}">
                      <a16:creationId xmlns:a16="http://schemas.microsoft.com/office/drawing/2014/main" id="{C5B7F139-F457-EB25-2291-41AEA65982A6}"/>
                    </a:ext>
                  </a:extLst>
                </p:cNvPr>
                <p:cNvSpPr/>
                <p:nvPr/>
              </p:nvSpPr>
              <p:spPr>
                <a:xfrm>
                  <a:off x="98747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5" name="Oval 924">
                  <a:extLst>
                    <a:ext uri="{FF2B5EF4-FFF2-40B4-BE49-F238E27FC236}">
                      <a16:creationId xmlns:a16="http://schemas.microsoft.com/office/drawing/2014/main" id="{1D729A70-0A2F-469B-73A1-75492A139BB1}"/>
                    </a:ext>
                  </a:extLst>
                </p:cNvPr>
                <p:cNvSpPr/>
                <p:nvPr/>
              </p:nvSpPr>
              <p:spPr>
                <a:xfrm>
                  <a:off x="107891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40B5D31A-E83C-9A72-2AB2-B4B2BA3659E1}"/>
                    </a:ext>
                  </a:extLst>
                </p:cNvPr>
                <p:cNvSpPr/>
                <p:nvPr/>
              </p:nvSpPr>
              <p:spPr>
                <a:xfrm>
                  <a:off x="71315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7" name="Oval 926">
                  <a:extLst>
                    <a:ext uri="{FF2B5EF4-FFF2-40B4-BE49-F238E27FC236}">
                      <a16:creationId xmlns:a16="http://schemas.microsoft.com/office/drawing/2014/main" id="{6A67F177-6AC8-1E67-3F5B-400B2798E2DE}"/>
                    </a:ext>
                  </a:extLst>
                </p:cNvPr>
                <p:cNvSpPr/>
                <p:nvPr/>
              </p:nvSpPr>
              <p:spPr>
                <a:xfrm>
                  <a:off x="80459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671016FA-BC0E-E3F8-064D-48C72C0D0167}"/>
                    </a:ext>
                  </a:extLst>
                </p:cNvPr>
                <p:cNvSpPr/>
                <p:nvPr/>
              </p:nvSpPr>
              <p:spPr>
                <a:xfrm>
                  <a:off x="89603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9" name="Oval 928">
                  <a:extLst>
                    <a:ext uri="{FF2B5EF4-FFF2-40B4-BE49-F238E27FC236}">
                      <a16:creationId xmlns:a16="http://schemas.microsoft.com/office/drawing/2014/main" id="{D11D40CE-7DD3-CD57-E4FB-E00778F32F23}"/>
                    </a:ext>
                  </a:extLst>
                </p:cNvPr>
                <p:cNvSpPr/>
                <p:nvPr/>
              </p:nvSpPr>
              <p:spPr>
                <a:xfrm>
                  <a:off x="98747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0" name="Oval 929">
                  <a:extLst>
                    <a:ext uri="{FF2B5EF4-FFF2-40B4-BE49-F238E27FC236}">
                      <a16:creationId xmlns:a16="http://schemas.microsoft.com/office/drawing/2014/main" id="{DAA180EE-133C-ADFA-4113-C68C2154D91F}"/>
                    </a:ext>
                  </a:extLst>
                </p:cNvPr>
                <p:cNvSpPr/>
                <p:nvPr/>
              </p:nvSpPr>
              <p:spPr>
                <a:xfrm>
                  <a:off x="107891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951" name="Group 950">
            <a:extLst>
              <a:ext uri="{FF2B5EF4-FFF2-40B4-BE49-F238E27FC236}">
                <a16:creationId xmlns:a16="http://schemas.microsoft.com/office/drawing/2014/main" id="{45E0F5A1-CADE-CDCA-D125-52A5E7BD3D1B}"/>
              </a:ext>
            </a:extLst>
          </p:cNvPr>
          <p:cNvGrpSpPr/>
          <p:nvPr/>
        </p:nvGrpSpPr>
        <p:grpSpPr>
          <a:xfrm>
            <a:off x="7002474" y="2408552"/>
            <a:ext cx="4218992" cy="3052203"/>
            <a:chOff x="7002474" y="2408552"/>
            <a:chExt cx="4218992" cy="3052203"/>
          </a:xfrm>
        </p:grpSpPr>
        <p:grpSp>
          <p:nvGrpSpPr>
            <p:cNvPr id="952" name="Group 951">
              <a:extLst>
                <a:ext uri="{FF2B5EF4-FFF2-40B4-BE49-F238E27FC236}">
                  <a16:creationId xmlns:a16="http://schemas.microsoft.com/office/drawing/2014/main" id="{5CAFAD29-57BA-16CB-7795-5217D829D60A}"/>
                </a:ext>
              </a:extLst>
            </p:cNvPr>
            <p:cNvGrpSpPr/>
            <p:nvPr/>
          </p:nvGrpSpPr>
          <p:grpSpPr>
            <a:xfrm>
              <a:off x="7002474" y="2408552"/>
              <a:ext cx="4218992" cy="3052203"/>
              <a:chOff x="7002474" y="2408552"/>
              <a:chExt cx="4218992" cy="3052203"/>
            </a:xfrm>
          </p:grpSpPr>
          <p:grpSp>
            <p:nvGrpSpPr>
              <p:cNvPr id="954" name="Group 953">
                <a:extLst>
                  <a:ext uri="{FF2B5EF4-FFF2-40B4-BE49-F238E27FC236}">
                    <a16:creationId xmlns:a16="http://schemas.microsoft.com/office/drawing/2014/main" id="{0E853116-DD80-79F9-0B75-D450751D9B62}"/>
                  </a:ext>
                </a:extLst>
              </p:cNvPr>
              <p:cNvGrpSpPr/>
              <p:nvPr/>
            </p:nvGrpSpPr>
            <p:grpSpPr>
              <a:xfrm>
                <a:off x="7067325" y="2497419"/>
                <a:ext cx="4090133" cy="2963336"/>
                <a:chOff x="6557961" y="2478942"/>
                <a:chExt cx="4090133" cy="2963336"/>
              </a:xfrm>
            </p:grpSpPr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74FA9F63-7780-319A-F8A7-20C2593599C5}"/>
                    </a:ext>
                  </a:extLst>
                </p:cNvPr>
                <p:cNvGrpSpPr/>
                <p:nvPr/>
              </p:nvGrpSpPr>
              <p:grpSpPr>
                <a:xfrm>
                  <a:off x="6557961" y="2478942"/>
                  <a:ext cx="4090133" cy="2963336"/>
                  <a:chOff x="6557961" y="2478942"/>
                  <a:chExt cx="4090133" cy="2963336"/>
                </a:xfrm>
              </p:grpSpPr>
              <p:grpSp>
                <p:nvGrpSpPr>
                  <p:cNvPr id="989" name="Group 988">
                    <a:extLst>
                      <a:ext uri="{FF2B5EF4-FFF2-40B4-BE49-F238E27FC236}">
                        <a16:creationId xmlns:a16="http://schemas.microsoft.com/office/drawing/2014/main" id="{BCEB543D-0BB4-32C7-01F5-388BAB24D5B5}"/>
                      </a:ext>
                    </a:extLst>
                  </p:cNvPr>
                  <p:cNvGrpSpPr/>
                  <p:nvPr/>
                </p:nvGrpSpPr>
                <p:grpSpPr>
                  <a:xfrm>
                    <a:off x="6557961" y="2478942"/>
                    <a:ext cx="4090133" cy="2963336"/>
                    <a:chOff x="6557961" y="2478942"/>
                    <a:chExt cx="4090133" cy="2963336"/>
                  </a:xfrm>
                </p:grpSpPr>
                <p:grpSp>
                  <p:nvGrpSpPr>
                    <p:cNvPr id="991" name="Group 990">
                      <a:extLst>
                        <a:ext uri="{FF2B5EF4-FFF2-40B4-BE49-F238E27FC236}">
                          <a16:creationId xmlns:a16="http://schemas.microsoft.com/office/drawing/2014/main" id="{2C7ADCDC-1CC3-9D74-F13E-36E21B1BD3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7961" y="2478942"/>
                      <a:ext cx="4002024" cy="2963336"/>
                      <a:chOff x="6557961" y="2478942"/>
                      <a:chExt cx="4002024" cy="2963336"/>
                    </a:xfrm>
                  </p:grpSpPr>
                  <p:grpSp>
                    <p:nvGrpSpPr>
                      <p:cNvPr id="994" name="Group 993">
                        <a:extLst>
                          <a:ext uri="{FF2B5EF4-FFF2-40B4-BE49-F238E27FC236}">
                            <a16:creationId xmlns:a16="http://schemas.microsoft.com/office/drawing/2014/main" id="{B9A984DF-AB39-B3F7-FBE3-942AEA47D41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57961" y="2478942"/>
                        <a:ext cx="4002024" cy="2963336"/>
                        <a:chOff x="6558283" y="2484502"/>
                        <a:chExt cx="4002024" cy="2963336"/>
                      </a:xfrm>
                    </p:grpSpPr>
                    <p:cxnSp>
                      <p:nvCxnSpPr>
                        <p:cNvPr id="996" name="Straight Connector 995">
                          <a:extLst>
                            <a:ext uri="{FF2B5EF4-FFF2-40B4-BE49-F238E27FC236}">
                              <a16:creationId xmlns:a16="http://schemas.microsoft.com/office/drawing/2014/main" id="{F011BD56-0896-F799-21E7-9136B7BEBD5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9766994" y="3310985"/>
                          <a:ext cx="468082" cy="260078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997" name="Group 996">
                          <a:extLst>
                            <a:ext uri="{FF2B5EF4-FFF2-40B4-BE49-F238E27FC236}">
                              <a16:creationId xmlns:a16="http://schemas.microsoft.com/office/drawing/2014/main" id="{F0128412-CC0E-5C66-64D3-5C97C4F9AB4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558283" y="2484502"/>
                          <a:ext cx="4002024" cy="2963336"/>
                          <a:chOff x="6558283" y="2484502"/>
                          <a:chExt cx="4002024" cy="2963336"/>
                        </a:xfrm>
                      </p:grpSpPr>
                      <p:cxnSp>
                        <p:nvCxnSpPr>
                          <p:cNvPr id="998" name="Straight Connector 997">
                            <a:extLst>
                              <a:ext uri="{FF2B5EF4-FFF2-40B4-BE49-F238E27FC236}">
                                <a16:creationId xmlns:a16="http://schemas.microsoft.com/office/drawing/2014/main" id="{FF7BDFF7-A75E-0503-5568-1C619DA3BF06}"/>
                              </a:ext>
                            </a:extLst>
                          </p:cNvPr>
                          <p:cNvCxnSpPr>
                            <a:cxnSpLocks/>
                            <a:stCxn id="962" idx="7"/>
                            <a:endCxn id="963" idx="2"/>
                          </p:cNvCxnSpPr>
                          <p:nvPr/>
                        </p:nvCxnSpPr>
                        <p:spPr>
                          <a:xfrm flipV="1">
                            <a:off x="8841351" y="3970048"/>
                            <a:ext cx="466917" cy="24828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99" name="Straight Connector 998">
                            <a:extLst>
                              <a:ext uri="{FF2B5EF4-FFF2-40B4-BE49-F238E27FC236}">
                                <a16:creationId xmlns:a16="http://schemas.microsoft.com/office/drawing/2014/main" id="{0ED119A1-AE25-0E31-574E-2C274AFC6BF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454273" y="2798452"/>
                            <a:ext cx="249211" cy="39986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00" name="Straight Connector 999">
                            <a:extLst>
                              <a:ext uri="{FF2B5EF4-FFF2-40B4-BE49-F238E27FC236}">
                                <a16:creationId xmlns:a16="http://schemas.microsoft.com/office/drawing/2014/main" id="{196C5DE7-1B45-94D2-93F5-A1494A4647A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418379" y="3628089"/>
                            <a:ext cx="291223" cy="29669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01" name="Straight Connector 1000">
                            <a:extLst>
                              <a:ext uri="{FF2B5EF4-FFF2-40B4-BE49-F238E27FC236}">
                                <a16:creationId xmlns:a16="http://schemas.microsoft.com/office/drawing/2014/main" id="{E789A1FB-00D6-E453-1C6B-3DC93D2C872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589563" y="2729496"/>
                            <a:ext cx="291140" cy="41606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02" name="Straight Connector 145">
                            <a:extLst>
                              <a:ext uri="{FF2B5EF4-FFF2-40B4-BE49-F238E27FC236}">
                                <a16:creationId xmlns:a16="http://schemas.microsoft.com/office/drawing/2014/main" id="{8E1AE8BC-38A8-C183-606B-9C68F6CF5DB7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 flipH="1" flipV="1">
                            <a:off x="6050801" y="3781060"/>
                            <a:ext cx="2046244" cy="1031280"/>
                          </a:xfrm>
                          <a:prstGeom prst="curvedConnector3">
                            <a:avLst>
                              <a:gd name="adj1" fmla="val 91894"/>
                            </a:avLst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03" name="Straight Connector 1002">
                            <a:extLst>
                              <a:ext uri="{FF2B5EF4-FFF2-40B4-BE49-F238E27FC236}">
                                <a16:creationId xmlns:a16="http://schemas.microsoft.com/office/drawing/2014/main" id="{C78D39F4-1C76-B736-47DA-2BB7872B2E1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979374" y="2484502"/>
                            <a:ext cx="471084" cy="19518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04" name="Straight Connector 1003">
                            <a:extLst>
                              <a:ext uri="{FF2B5EF4-FFF2-40B4-BE49-F238E27FC236}">
                                <a16:creationId xmlns:a16="http://schemas.microsoft.com/office/drawing/2014/main" id="{E3F62E8D-6D70-9D18-A026-F9D4C28C60D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932739" y="2504903"/>
                            <a:ext cx="489535" cy="25684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05" name="Straight Connector 1004">
                            <a:extLst>
                              <a:ext uri="{FF2B5EF4-FFF2-40B4-BE49-F238E27FC236}">
                                <a16:creationId xmlns:a16="http://schemas.microsoft.com/office/drawing/2014/main" id="{EC69258C-426A-49D3-B8CC-0468BB0B42F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377737" y="4296704"/>
                            <a:ext cx="194721" cy="36465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06" name="Straight Connector 1005">
                            <a:extLst>
                              <a:ext uri="{FF2B5EF4-FFF2-40B4-BE49-F238E27FC236}">
                                <a16:creationId xmlns:a16="http://schemas.microsoft.com/office/drawing/2014/main" id="{97E30A84-E1AF-86B6-4DCE-3AE160D5263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824532" y="4745316"/>
                            <a:ext cx="529307" cy="23369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07" name="Straight Connector 1006">
                            <a:extLst>
                              <a:ext uri="{FF2B5EF4-FFF2-40B4-BE49-F238E27FC236}">
                                <a16:creationId xmlns:a16="http://schemas.microsoft.com/office/drawing/2014/main" id="{07E55588-C299-E0F3-7B4F-9B6F2DAF9BB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572554" y="4073007"/>
                            <a:ext cx="580352" cy="14992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08" name="Straight Connector 1007">
                            <a:extLst>
                              <a:ext uri="{FF2B5EF4-FFF2-40B4-BE49-F238E27FC236}">
                                <a16:creationId xmlns:a16="http://schemas.microsoft.com/office/drawing/2014/main" id="{BC73A047-6E85-A716-B350-30D74CC7C045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8472106" y="4733064"/>
                            <a:ext cx="260951" cy="23477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09" name="Straight Connector 178">
                            <a:extLst>
                              <a:ext uri="{FF2B5EF4-FFF2-40B4-BE49-F238E27FC236}">
                                <a16:creationId xmlns:a16="http://schemas.microsoft.com/office/drawing/2014/main" id="{0183C713-1FB8-8571-008D-FA89A07031F8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 flipH="1" flipV="1">
                            <a:off x="5563107" y="3517910"/>
                            <a:ext cx="2925104" cy="934752"/>
                          </a:xfrm>
                          <a:prstGeom prst="curvedConnector3">
                            <a:avLst>
                              <a:gd name="adj1" fmla="val 98503"/>
                            </a:avLst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10" name="Straight Connector 1009">
                            <a:extLst>
                              <a:ext uri="{FF2B5EF4-FFF2-40B4-BE49-F238E27FC236}">
                                <a16:creationId xmlns:a16="http://schemas.microsoft.com/office/drawing/2014/main" id="{8A00B96F-2777-3D8D-113F-A0AC9185645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9313448" y="4746311"/>
                            <a:ext cx="351491" cy="23270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11" name="Straight Connector 1010">
                            <a:extLst>
                              <a:ext uri="{FF2B5EF4-FFF2-40B4-BE49-F238E27FC236}">
                                <a16:creationId xmlns:a16="http://schemas.microsoft.com/office/drawing/2014/main" id="{3EDDC37F-1506-31CA-5DBA-E9321472B91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792955" y="4733064"/>
                            <a:ext cx="452328" cy="245951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12" name="Straight Connector 1011">
                            <a:extLst>
                              <a:ext uri="{FF2B5EF4-FFF2-40B4-BE49-F238E27FC236}">
                                <a16:creationId xmlns:a16="http://schemas.microsoft.com/office/drawing/2014/main" id="{F90E6151-B1D2-FB75-4616-2C05C6254C8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10346686" y="4727370"/>
                            <a:ext cx="213621" cy="20638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995" name="Straight Connector 994">
                        <a:extLst>
                          <a:ext uri="{FF2B5EF4-FFF2-40B4-BE49-F238E27FC236}">
                            <a16:creationId xmlns:a16="http://schemas.microsoft.com/office/drawing/2014/main" id="{71E2C853-4993-D1AB-9971-3D29CB49E1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582679" y="2798932"/>
                        <a:ext cx="272475" cy="34195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92" name="Straight Connector 991">
                      <a:extLst>
                        <a:ext uri="{FF2B5EF4-FFF2-40B4-BE49-F238E27FC236}">
                          <a16:creationId xmlns:a16="http://schemas.microsoft.com/office/drawing/2014/main" id="{1A856803-554A-EF43-61D2-34E6A439C7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43179" y="2904519"/>
                      <a:ext cx="304915" cy="355646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>
                      <a:extLst>
                        <a:ext uri="{FF2B5EF4-FFF2-40B4-BE49-F238E27FC236}">
                          <a16:creationId xmlns:a16="http://schemas.microsoft.com/office/drawing/2014/main" id="{C611616F-EADD-8B9F-9B80-332501BA7F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54551" y="4386053"/>
                      <a:ext cx="101327" cy="301751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90" name="Straight Connector 989">
                    <a:extLst>
                      <a:ext uri="{FF2B5EF4-FFF2-40B4-BE49-F238E27FC236}">
                        <a16:creationId xmlns:a16="http://schemas.microsoft.com/office/drawing/2014/main" id="{A1132A91-9FC3-D81A-2D21-2A49458995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811587" y="2554198"/>
                    <a:ext cx="491289" cy="193434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88" name="Straight Connector 987">
                  <a:extLst>
                    <a:ext uri="{FF2B5EF4-FFF2-40B4-BE49-F238E27FC236}">
                      <a16:creationId xmlns:a16="http://schemas.microsoft.com/office/drawing/2014/main" id="{C5F99645-32F1-8D96-CF1B-76BD452301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99132" y="3592381"/>
                  <a:ext cx="280543" cy="403265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5" name="Group 954">
                <a:extLst>
                  <a:ext uri="{FF2B5EF4-FFF2-40B4-BE49-F238E27FC236}">
                    <a16:creationId xmlns:a16="http://schemas.microsoft.com/office/drawing/2014/main" id="{FE8472AB-E7CB-2CD5-29C8-856C5878ED1C}"/>
                  </a:ext>
                </a:extLst>
              </p:cNvPr>
              <p:cNvGrpSpPr/>
              <p:nvPr/>
            </p:nvGrpSpPr>
            <p:grpSpPr>
              <a:xfrm>
                <a:off x="7002474" y="2408552"/>
                <a:ext cx="4218992" cy="3052203"/>
                <a:chOff x="6493110" y="2390075"/>
                <a:chExt cx="4218992" cy="3052203"/>
              </a:xfrm>
            </p:grpSpPr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3189C7B3-57B2-5BB4-CD21-29E98A99255D}"/>
                    </a:ext>
                  </a:extLst>
                </p:cNvPr>
                <p:cNvSpPr/>
                <p:nvPr/>
              </p:nvSpPr>
              <p:spPr>
                <a:xfrm>
                  <a:off x="8362838" y="462379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086271D1-DF25-6411-12AA-1DDD887BA8C4}"/>
                    </a:ext>
                  </a:extLst>
                </p:cNvPr>
                <p:cNvSpPr/>
                <p:nvPr/>
              </p:nvSpPr>
              <p:spPr>
                <a:xfrm>
                  <a:off x="8731761" y="4194029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756F29B3-A093-112E-B1A5-5790E901AC6A}"/>
                    </a:ext>
                  </a:extLst>
                </p:cNvPr>
                <p:cNvSpPr/>
                <p:nvPr/>
              </p:nvSpPr>
              <p:spPr>
                <a:xfrm>
                  <a:off x="9307946" y="3900480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273BC04B-9921-D48A-F148-6F382C2AD603}"/>
                    </a:ext>
                  </a:extLst>
                </p:cNvPr>
                <p:cNvSpPr/>
                <p:nvPr/>
              </p:nvSpPr>
              <p:spPr>
                <a:xfrm>
                  <a:off x="8495144" y="3094398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577520CF-B9A7-4F43-C817-10D52DC77BA9}"/>
                    </a:ext>
                  </a:extLst>
                </p:cNvPr>
                <p:cNvSpPr/>
                <p:nvPr/>
              </p:nvSpPr>
              <p:spPr>
                <a:xfrm>
                  <a:off x="10215163" y="319615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6" name="Oval 965">
                  <a:extLst>
                    <a:ext uri="{FF2B5EF4-FFF2-40B4-BE49-F238E27FC236}">
                      <a16:creationId xmlns:a16="http://schemas.microsoft.com/office/drawing/2014/main" id="{2E04192F-D612-5DC6-3A18-7FB50A74F521}"/>
                    </a:ext>
                  </a:extLst>
                </p:cNvPr>
                <p:cNvSpPr/>
                <p:nvPr/>
              </p:nvSpPr>
              <p:spPr>
                <a:xfrm>
                  <a:off x="9402361" y="2390075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DD575A09-25C7-F18F-0417-CB5B185F7A92}"/>
                    </a:ext>
                  </a:extLst>
                </p:cNvPr>
                <p:cNvSpPr/>
                <p:nvPr/>
              </p:nvSpPr>
              <p:spPr>
                <a:xfrm>
                  <a:off x="9683571" y="2683624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8" name="Oval 967">
                  <a:extLst>
                    <a:ext uri="{FF2B5EF4-FFF2-40B4-BE49-F238E27FC236}">
                      <a16:creationId xmlns:a16="http://schemas.microsoft.com/office/drawing/2014/main" id="{5A43A5B4-CE55-D837-9055-BA6AAB5CD8F7}"/>
                    </a:ext>
                  </a:extLst>
                </p:cNvPr>
                <p:cNvSpPr/>
                <p:nvPr/>
              </p:nvSpPr>
              <p:spPr>
                <a:xfrm>
                  <a:off x="10584086" y="2776503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9" name="Oval 968">
                  <a:extLst>
                    <a:ext uri="{FF2B5EF4-FFF2-40B4-BE49-F238E27FC236}">
                      <a16:creationId xmlns:a16="http://schemas.microsoft.com/office/drawing/2014/main" id="{28AAB385-154C-84BD-719E-596A73D2A75A}"/>
                    </a:ext>
                  </a:extLst>
                </p:cNvPr>
                <p:cNvSpPr/>
                <p:nvPr/>
              </p:nvSpPr>
              <p:spPr>
                <a:xfrm>
                  <a:off x="9644429" y="3494513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0" name="Oval 969">
                  <a:extLst>
                    <a:ext uri="{FF2B5EF4-FFF2-40B4-BE49-F238E27FC236}">
                      <a16:creationId xmlns:a16="http://schemas.microsoft.com/office/drawing/2014/main" id="{FA3A6BE9-782E-AE28-2234-AD561170EC56}"/>
                    </a:ext>
                  </a:extLst>
                </p:cNvPr>
                <p:cNvSpPr/>
                <p:nvPr/>
              </p:nvSpPr>
              <p:spPr>
                <a:xfrm>
                  <a:off x="9389100" y="3192761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1" name="Oval 970">
                  <a:extLst>
                    <a:ext uri="{FF2B5EF4-FFF2-40B4-BE49-F238E27FC236}">
                      <a16:creationId xmlns:a16="http://schemas.microsoft.com/office/drawing/2014/main" id="{8F4F78FA-09E5-E348-75F4-FFAF27C8E0D5}"/>
                    </a:ext>
                  </a:extLst>
                </p:cNvPr>
                <p:cNvSpPr/>
                <p:nvPr/>
              </p:nvSpPr>
              <p:spPr>
                <a:xfrm>
                  <a:off x="10289854" y="249505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31ED34BE-3360-EF6E-3BF2-2A9DB9D9592D}"/>
                    </a:ext>
                  </a:extLst>
                </p:cNvPr>
                <p:cNvSpPr/>
                <p:nvPr/>
              </p:nvSpPr>
              <p:spPr>
                <a:xfrm>
                  <a:off x="8822306" y="273744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3" name="Oval 972">
                  <a:extLst>
                    <a:ext uri="{FF2B5EF4-FFF2-40B4-BE49-F238E27FC236}">
                      <a16:creationId xmlns:a16="http://schemas.microsoft.com/office/drawing/2014/main" id="{BDAE87CB-22A7-8187-63FE-628076AD2919}"/>
                    </a:ext>
                  </a:extLst>
                </p:cNvPr>
                <p:cNvSpPr/>
                <p:nvPr/>
              </p:nvSpPr>
              <p:spPr>
                <a:xfrm>
                  <a:off x="8696516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C20B2109-16AB-E91C-862E-25588205D5A4}"/>
                    </a:ext>
                  </a:extLst>
                </p:cNvPr>
                <p:cNvSpPr/>
                <p:nvPr/>
              </p:nvSpPr>
              <p:spPr>
                <a:xfrm>
                  <a:off x="9312564" y="4655801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5" name="Oval 974">
                  <a:extLst>
                    <a:ext uri="{FF2B5EF4-FFF2-40B4-BE49-F238E27FC236}">
                      <a16:creationId xmlns:a16="http://schemas.microsoft.com/office/drawing/2014/main" id="{3C64F711-CDA1-9F75-16F3-1B69720DD210}"/>
                    </a:ext>
                  </a:extLst>
                </p:cNvPr>
                <p:cNvSpPr/>
                <p:nvPr/>
              </p:nvSpPr>
              <p:spPr>
                <a:xfrm>
                  <a:off x="9552641" y="4198625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6" name="Oval 975">
                  <a:extLst>
                    <a:ext uri="{FF2B5EF4-FFF2-40B4-BE49-F238E27FC236}">
                      <a16:creationId xmlns:a16="http://schemas.microsoft.com/office/drawing/2014/main" id="{69C0019D-3D12-871B-EC3A-FD164CF3320B}"/>
                    </a:ext>
                  </a:extLst>
                </p:cNvPr>
                <p:cNvSpPr/>
                <p:nvPr/>
              </p:nvSpPr>
              <p:spPr>
                <a:xfrm>
                  <a:off x="10459858" y="349430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0C0736D8-38CD-B77B-45B1-2FCFB307E38C}"/>
                    </a:ext>
                  </a:extLst>
                </p:cNvPr>
                <p:cNvSpPr/>
                <p:nvPr/>
              </p:nvSpPr>
              <p:spPr>
                <a:xfrm>
                  <a:off x="10151741" y="4003439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8" name="Oval 977">
                  <a:extLst>
                    <a:ext uri="{FF2B5EF4-FFF2-40B4-BE49-F238E27FC236}">
                      <a16:creationId xmlns:a16="http://schemas.microsoft.com/office/drawing/2014/main" id="{8239313D-2855-5C9A-2E2A-0966557AC82C}"/>
                    </a:ext>
                  </a:extLst>
                </p:cNvPr>
                <p:cNvSpPr/>
                <p:nvPr/>
              </p:nvSpPr>
              <p:spPr>
                <a:xfrm>
                  <a:off x="7524390" y="314000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9" name="Oval 978">
                  <a:extLst>
                    <a:ext uri="{FF2B5EF4-FFF2-40B4-BE49-F238E27FC236}">
                      <a16:creationId xmlns:a16="http://schemas.microsoft.com/office/drawing/2014/main" id="{F3689B94-2A08-4E06-7306-9E03E9D72487}"/>
                    </a:ext>
                  </a:extLst>
                </p:cNvPr>
                <p:cNvSpPr/>
                <p:nvPr/>
              </p:nvSpPr>
              <p:spPr>
                <a:xfrm>
                  <a:off x="7850193" y="2610120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0" name="Oval 979">
                  <a:extLst>
                    <a:ext uri="{FF2B5EF4-FFF2-40B4-BE49-F238E27FC236}">
                      <a16:creationId xmlns:a16="http://schemas.microsoft.com/office/drawing/2014/main" id="{4AAC61E3-0CFE-092E-1C39-AD45A7A1F3F6}"/>
                    </a:ext>
                  </a:extLst>
                </p:cNvPr>
                <p:cNvSpPr/>
                <p:nvPr/>
              </p:nvSpPr>
              <p:spPr>
                <a:xfrm>
                  <a:off x="8449293" y="2414934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1" name="Oval 980">
                  <a:extLst>
                    <a:ext uri="{FF2B5EF4-FFF2-40B4-BE49-F238E27FC236}">
                      <a16:creationId xmlns:a16="http://schemas.microsoft.com/office/drawing/2014/main" id="{DCACB405-461E-37A0-8DDC-3BE6352C240E}"/>
                    </a:ext>
                  </a:extLst>
                </p:cNvPr>
                <p:cNvSpPr/>
                <p:nvPr/>
              </p:nvSpPr>
              <p:spPr>
                <a:xfrm>
                  <a:off x="7441435" y="242923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2" name="Oval 981">
                  <a:extLst>
                    <a:ext uri="{FF2B5EF4-FFF2-40B4-BE49-F238E27FC236}">
                      <a16:creationId xmlns:a16="http://schemas.microsoft.com/office/drawing/2014/main" id="{13B1C29D-70FB-797C-5939-C69FE2DB3B7C}"/>
                    </a:ext>
                  </a:extLst>
                </p:cNvPr>
                <p:cNvSpPr/>
                <p:nvPr/>
              </p:nvSpPr>
              <p:spPr>
                <a:xfrm>
                  <a:off x="9664939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0647E768-B9DE-4413-FA22-0ADDBA9C1DF4}"/>
                    </a:ext>
                  </a:extLst>
                </p:cNvPr>
                <p:cNvSpPr/>
                <p:nvPr/>
              </p:nvSpPr>
              <p:spPr>
                <a:xfrm>
                  <a:off x="10226535" y="462379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4" name="Oval 983">
                  <a:extLst>
                    <a:ext uri="{FF2B5EF4-FFF2-40B4-BE49-F238E27FC236}">
                      <a16:creationId xmlns:a16="http://schemas.microsoft.com/office/drawing/2014/main" id="{6CC21FA2-F88A-32BD-A169-95D7BFD931F9}"/>
                    </a:ext>
                  </a:extLst>
                </p:cNvPr>
                <p:cNvSpPr/>
                <p:nvPr/>
              </p:nvSpPr>
              <p:spPr>
                <a:xfrm>
                  <a:off x="10391870" y="425803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A18D2A89-3184-E562-0115-3999069C439E}"/>
                    </a:ext>
                  </a:extLst>
                </p:cNvPr>
                <p:cNvSpPr/>
                <p:nvPr/>
              </p:nvSpPr>
              <p:spPr>
                <a:xfrm>
                  <a:off x="10541559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6" name="Oval 985">
                  <a:extLst>
                    <a:ext uri="{FF2B5EF4-FFF2-40B4-BE49-F238E27FC236}">
                      <a16:creationId xmlns:a16="http://schemas.microsoft.com/office/drawing/2014/main" id="{A6572CDF-E763-7B99-3A1B-362287DCB8C2}"/>
                    </a:ext>
                  </a:extLst>
                </p:cNvPr>
                <p:cNvSpPr/>
                <p:nvPr/>
              </p:nvSpPr>
              <p:spPr>
                <a:xfrm>
                  <a:off x="6493110" y="531426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956" name="Straight Connector 145">
                <a:extLst>
                  <a:ext uri="{FF2B5EF4-FFF2-40B4-BE49-F238E27FC236}">
                    <a16:creationId xmlns:a16="http://schemas.microsoft.com/office/drawing/2014/main" id="{55AA320B-2354-7E21-F0AA-060AC42B4074}"/>
                  </a:ext>
                </a:extLst>
              </p:cNvPr>
              <p:cNvCxnSpPr>
                <a:cxnSpLocks/>
                <a:stCxn id="986" idx="7"/>
                <a:endCxn id="960" idx="3"/>
              </p:cNvCxnSpPr>
              <p:nvPr/>
            </p:nvCxnSpPr>
            <p:spPr>
              <a:xfrm rot="5400000" flipH="1" flipV="1">
                <a:off x="7122010" y="4117607"/>
                <a:ext cx="1223612" cy="1244148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145">
                <a:extLst>
                  <a:ext uri="{FF2B5EF4-FFF2-40B4-BE49-F238E27FC236}">
                    <a16:creationId xmlns:a16="http://schemas.microsoft.com/office/drawing/2014/main" id="{2221C986-94A0-6BE8-3EA2-BDA169C34ACD}"/>
                  </a:ext>
                </a:extLst>
              </p:cNvPr>
              <p:cNvCxnSpPr>
                <a:cxnSpLocks/>
                <a:endCxn id="964" idx="2"/>
              </p:cNvCxnSpPr>
              <p:nvPr/>
            </p:nvCxnSpPr>
            <p:spPr>
              <a:xfrm rot="5400000" flipH="1" flipV="1">
                <a:off x="8369793" y="3322274"/>
                <a:ext cx="780106" cy="489324"/>
              </a:xfrm>
              <a:prstGeom prst="curvedConnector2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145">
                <a:extLst>
                  <a:ext uri="{FF2B5EF4-FFF2-40B4-BE49-F238E27FC236}">
                    <a16:creationId xmlns:a16="http://schemas.microsoft.com/office/drawing/2014/main" id="{8B2B4C6C-652A-938A-CD4E-DA86D054EB96}"/>
                  </a:ext>
                </a:extLst>
              </p:cNvPr>
              <p:cNvCxnSpPr>
                <a:cxnSpLocks/>
                <a:endCxn id="970" idx="2"/>
              </p:cNvCxnSpPr>
              <p:nvPr/>
            </p:nvCxnSpPr>
            <p:spPr>
              <a:xfrm flipV="1">
                <a:off x="8548699" y="3275246"/>
                <a:ext cx="1349765" cy="763837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170">
                <a:extLst>
                  <a:ext uri="{FF2B5EF4-FFF2-40B4-BE49-F238E27FC236}">
                    <a16:creationId xmlns:a16="http://schemas.microsoft.com/office/drawing/2014/main" id="{85C4EE56-2CBE-6AD6-1969-5C47C943DE1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437732" y="4198630"/>
                <a:ext cx="606197" cy="451293"/>
              </a:xfrm>
              <a:prstGeom prst="curvedConnector3">
                <a:avLst>
                  <a:gd name="adj1" fmla="val 1407"/>
                </a:avLst>
              </a:prstGeom>
              <a:ln w="3810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0" name="Oval 959">
                <a:extLst>
                  <a:ext uri="{FF2B5EF4-FFF2-40B4-BE49-F238E27FC236}">
                    <a16:creationId xmlns:a16="http://schemas.microsoft.com/office/drawing/2014/main" id="{3F7C67A0-5DEC-0423-2EBA-783B827A2973}"/>
                  </a:ext>
                </a:extLst>
              </p:cNvPr>
              <p:cNvSpPr/>
              <p:nvPr/>
            </p:nvSpPr>
            <p:spPr>
              <a:xfrm>
                <a:off x="8311050" y="3866526"/>
                <a:ext cx="306189" cy="306189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cxnSp>
          <p:nvCxnSpPr>
            <p:cNvPr id="953" name="Straight Connector 170">
              <a:extLst>
                <a:ext uri="{FF2B5EF4-FFF2-40B4-BE49-F238E27FC236}">
                  <a16:creationId xmlns:a16="http://schemas.microsoft.com/office/drawing/2014/main" id="{502FC9B4-76DC-B8D9-DE2B-9B56D8E876D2}"/>
                </a:ext>
              </a:extLst>
            </p:cNvPr>
            <p:cNvCxnSpPr>
              <a:cxnSpLocks/>
              <a:stCxn id="962" idx="2"/>
              <a:endCxn id="960" idx="5"/>
            </p:cNvCxnSpPr>
            <p:nvPr/>
          </p:nvCxnSpPr>
          <p:spPr>
            <a:xfrm rot="10800000">
              <a:off x="8572399" y="4127876"/>
              <a:ext cx="668726" cy="148639"/>
            </a:xfrm>
            <a:prstGeom prst="curvedConnector2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3" name="TextBox 1012">
                <a:extLst>
                  <a:ext uri="{FF2B5EF4-FFF2-40B4-BE49-F238E27FC236}">
                    <a16:creationId xmlns:a16="http://schemas.microsoft.com/office/drawing/2014/main" id="{E94A6316-3DCD-81AE-AC4A-0C01A8F0C38F}"/>
                  </a:ext>
                </a:extLst>
              </p:cNvPr>
              <p:cNvSpPr txBox="1"/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13" name="TextBox 1012">
                <a:extLst>
                  <a:ext uri="{FF2B5EF4-FFF2-40B4-BE49-F238E27FC236}">
                    <a16:creationId xmlns:a16="http://schemas.microsoft.com/office/drawing/2014/main" id="{E94A6316-3DCD-81AE-AC4A-0C01A8F0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4" name="TextBox 1013">
                <a:extLst>
                  <a:ext uri="{FF2B5EF4-FFF2-40B4-BE49-F238E27FC236}">
                    <a16:creationId xmlns:a16="http://schemas.microsoft.com/office/drawing/2014/main" id="{22FD1AF6-72CE-7BD9-FF0B-EE59B20F3212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14" name="TextBox 1013">
                <a:extLst>
                  <a:ext uri="{FF2B5EF4-FFF2-40B4-BE49-F238E27FC236}">
                    <a16:creationId xmlns:a16="http://schemas.microsoft.com/office/drawing/2014/main" id="{22FD1AF6-72CE-7BD9-FF0B-EE59B20F3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8776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BD109-6368-7DDC-D39B-0156354D4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sosceles Triangle 2">
            <a:extLst>
              <a:ext uri="{FF2B5EF4-FFF2-40B4-BE49-F238E27FC236}">
                <a16:creationId xmlns:a16="http://schemas.microsoft.com/office/drawing/2014/main" id="{B1D59109-6C8D-59A0-7B34-5C70280B1F91}"/>
              </a:ext>
            </a:extLst>
          </p:cNvPr>
          <p:cNvSpPr/>
          <p:nvPr/>
        </p:nvSpPr>
        <p:spPr>
          <a:xfrm>
            <a:off x="7814394" y="2254710"/>
            <a:ext cx="3684177" cy="2904814"/>
          </a:xfrm>
          <a:custGeom>
            <a:avLst/>
            <a:gdLst>
              <a:gd name="csX0" fmla="*/ 0 w 3657596"/>
              <a:gd name="csY0" fmla="*/ 2926078 h 2926078"/>
              <a:gd name="csX1" fmla="*/ 3657596 w 3657596"/>
              <a:gd name="csY1" fmla="*/ 0 h 2926078"/>
              <a:gd name="csX2" fmla="*/ 3657596 w 3657596"/>
              <a:gd name="csY2" fmla="*/ 2926078 h 2926078"/>
              <a:gd name="csX3" fmla="*/ 0 w 3657596"/>
              <a:gd name="csY3" fmla="*/ 2926078 h 2926078"/>
              <a:gd name="csX0" fmla="*/ 0 w 3657596"/>
              <a:gd name="csY0" fmla="*/ 2926078 h 2926078"/>
              <a:gd name="csX1" fmla="*/ 1090373 w 3657596"/>
              <a:gd name="csY1" fmla="*/ 2062108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57596"/>
              <a:gd name="csY0" fmla="*/ 2926078 h 2926078"/>
              <a:gd name="csX1" fmla="*/ 526847 w 3657596"/>
              <a:gd name="csY1" fmla="*/ 1844140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68228"/>
              <a:gd name="csY0" fmla="*/ 2314706 h 2926078"/>
              <a:gd name="csX1" fmla="*/ 537479 w 3668228"/>
              <a:gd name="csY1" fmla="*/ 1844140 h 2926078"/>
              <a:gd name="csX2" fmla="*/ 3668228 w 3668228"/>
              <a:gd name="csY2" fmla="*/ 0 h 2926078"/>
              <a:gd name="csX3" fmla="*/ 3668228 w 3668228"/>
              <a:gd name="csY3" fmla="*/ 2926078 h 2926078"/>
              <a:gd name="csX4" fmla="*/ 0 w 3668228"/>
              <a:gd name="csY4" fmla="*/ 2314706 h 2926078"/>
              <a:gd name="csX0" fmla="*/ 15414 w 3130749"/>
              <a:gd name="csY0" fmla="*/ 2553939 h 2926078"/>
              <a:gd name="csX1" fmla="*/ 0 w 3130749"/>
              <a:gd name="csY1" fmla="*/ 1844140 h 2926078"/>
              <a:gd name="csX2" fmla="*/ 3130749 w 3130749"/>
              <a:gd name="csY2" fmla="*/ 0 h 2926078"/>
              <a:gd name="csX3" fmla="*/ 3130749 w 3130749"/>
              <a:gd name="csY3" fmla="*/ 2926078 h 2926078"/>
              <a:gd name="csX4" fmla="*/ 15414 w 3130749"/>
              <a:gd name="csY4" fmla="*/ 2553939 h 2926078"/>
              <a:gd name="csX0" fmla="*/ 15414 w 3130749"/>
              <a:gd name="csY0" fmla="*/ 2553939 h 2553939"/>
              <a:gd name="csX1" fmla="*/ 0 w 3130749"/>
              <a:gd name="csY1" fmla="*/ 1844140 h 2553939"/>
              <a:gd name="csX2" fmla="*/ 3130749 w 3130749"/>
              <a:gd name="csY2" fmla="*/ 0 h 2553939"/>
              <a:gd name="csX3" fmla="*/ 2657600 w 3130749"/>
              <a:gd name="csY3" fmla="*/ 2367869 h 2553939"/>
              <a:gd name="csX4" fmla="*/ 15414 w 3130749"/>
              <a:gd name="csY4" fmla="*/ 2553939 h 2553939"/>
              <a:gd name="csX0" fmla="*/ 15414 w 3130749"/>
              <a:gd name="csY0" fmla="*/ 2553939 h 2559255"/>
              <a:gd name="csX1" fmla="*/ 0 w 3130749"/>
              <a:gd name="csY1" fmla="*/ 1844140 h 2559255"/>
              <a:gd name="csX2" fmla="*/ 3130749 w 3130749"/>
              <a:gd name="csY2" fmla="*/ 0 h 2559255"/>
              <a:gd name="csX3" fmla="*/ 2769242 w 3130749"/>
              <a:gd name="csY3" fmla="*/ 2559255 h 2559255"/>
              <a:gd name="csX4" fmla="*/ 15414 w 3130749"/>
              <a:gd name="csY4" fmla="*/ 2553939 h 2559255"/>
              <a:gd name="csX0" fmla="*/ 15414 w 2769242"/>
              <a:gd name="csY0" fmla="*/ 2883548 h 2888864"/>
              <a:gd name="csX1" fmla="*/ 0 w 2769242"/>
              <a:gd name="csY1" fmla="*/ 2173749 h 2888864"/>
              <a:gd name="csX2" fmla="*/ 2753294 w 2769242"/>
              <a:gd name="csY2" fmla="*/ 0 h 2888864"/>
              <a:gd name="csX3" fmla="*/ 2769242 w 2769242"/>
              <a:gd name="csY3" fmla="*/ 2888864 h 2888864"/>
              <a:gd name="csX4" fmla="*/ 15414 w 2769242"/>
              <a:gd name="csY4" fmla="*/ 2883548 h 2888864"/>
              <a:gd name="csX0" fmla="*/ 0 w 3684177"/>
              <a:gd name="csY0" fmla="*/ 2878232 h 2888864"/>
              <a:gd name="csX1" fmla="*/ 914935 w 3684177"/>
              <a:gd name="csY1" fmla="*/ 2173749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878232 h 2888864"/>
              <a:gd name="csX1" fmla="*/ 1824018 w 3684177"/>
              <a:gd name="csY1" fmla="*/ 1429470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878232 h 2888864"/>
              <a:gd name="csX1" fmla="*/ 1824018 w 3684177"/>
              <a:gd name="csY1" fmla="*/ 1429470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878232 h 2888864"/>
              <a:gd name="csX1" fmla="*/ 1824018 w 3684177"/>
              <a:gd name="csY1" fmla="*/ 1429470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878232 h 2888864"/>
              <a:gd name="csX1" fmla="*/ 1824018 w 3684177"/>
              <a:gd name="csY1" fmla="*/ 1429470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904814 h 2904814"/>
              <a:gd name="csX1" fmla="*/ 1824018 w 3684177"/>
              <a:gd name="csY1" fmla="*/ 1429470 h 2904814"/>
              <a:gd name="csX2" fmla="*/ 3668229 w 3684177"/>
              <a:gd name="csY2" fmla="*/ 0 h 2904814"/>
              <a:gd name="csX3" fmla="*/ 3684177 w 3684177"/>
              <a:gd name="csY3" fmla="*/ 2888864 h 2904814"/>
              <a:gd name="csX4" fmla="*/ 0 w 3684177"/>
              <a:gd name="csY4" fmla="*/ 2904814 h 2904814"/>
              <a:gd name="csX0" fmla="*/ 0 w 3684177"/>
              <a:gd name="csY0" fmla="*/ 2904814 h 2904814"/>
              <a:gd name="csX1" fmla="*/ 1824018 w 3684177"/>
              <a:gd name="csY1" fmla="*/ 1429470 h 2904814"/>
              <a:gd name="csX2" fmla="*/ 3668229 w 3684177"/>
              <a:gd name="csY2" fmla="*/ 0 h 2904814"/>
              <a:gd name="csX3" fmla="*/ 3684177 w 3684177"/>
              <a:gd name="csY3" fmla="*/ 2888864 h 2904814"/>
              <a:gd name="csX4" fmla="*/ 0 w 3684177"/>
              <a:gd name="csY4" fmla="*/ 2904814 h 2904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684177" h="2904814">
                <a:moveTo>
                  <a:pt x="0" y="2904814"/>
                </a:moveTo>
                <a:cubicBezTo>
                  <a:pt x="17899" y="2310251"/>
                  <a:pt x="503630" y="1524303"/>
                  <a:pt x="1824018" y="1429470"/>
                </a:cubicBezTo>
                <a:lnTo>
                  <a:pt x="3668229" y="0"/>
                </a:lnTo>
                <a:lnTo>
                  <a:pt x="3684177" y="2888864"/>
                </a:lnTo>
                <a:lnTo>
                  <a:pt x="0" y="29048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6DDED20C-DA56-B6F1-B85D-100CF9EE82AA}"/>
              </a:ext>
            </a:extLst>
          </p:cNvPr>
          <p:cNvGrpSpPr/>
          <p:nvPr/>
        </p:nvGrpSpPr>
        <p:grpSpPr>
          <a:xfrm>
            <a:off x="7749270" y="2168900"/>
            <a:ext cx="3785616" cy="3054096"/>
            <a:chOff x="7749270" y="2168900"/>
            <a:chExt cx="3785616" cy="3054096"/>
          </a:xfrm>
        </p:grpSpPr>
        <p:cxnSp>
          <p:nvCxnSpPr>
            <p:cNvPr id="408" name="Connector 70">
              <a:extLst>
                <a:ext uri="{FF2B5EF4-FFF2-40B4-BE49-F238E27FC236}">
                  <a16:creationId xmlns:a16="http://schemas.microsoft.com/office/drawing/2014/main" id="{4C79ADA9-5137-7631-F386-3C4DD3CBADA8}"/>
                </a:ext>
              </a:extLst>
            </p:cNvPr>
            <p:cNvCxnSpPr/>
            <p:nvPr/>
          </p:nvCxnSpPr>
          <p:spPr>
            <a:xfrm>
              <a:off x="7818392" y="5176376"/>
              <a:ext cx="914400" cy="0"/>
            </a:xfrm>
            <a:prstGeom prst="line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BC6E2629-4791-0DBC-6787-43015DEF24B9}"/>
                </a:ext>
              </a:extLst>
            </p:cNvPr>
            <p:cNvGrpSpPr/>
            <p:nvPr/>
          </p:nvGrpSpPr>
          <p:grpSpPr>
            <a:xfrm>
              <a:off x="7749270" y="2168900"/>
              <a:ext cx="3785616" cy="3054096"/>
              <a:chOff x="7749270" y="2168900"/>
              <a:chExt cx="3785616" cy="3054096"/>
            </a:xfrm>
          </p:grpSpPr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49B58620-FF83-70B4-DAA3-B86273C4A54B}"/>
                  </a:ext>
                </a:extLst>
              </p:cNvPr>
              <p:cNvGrpSpPr/>
              <p:nvPr/>
            </p:nvGrpSpPr>
            <p:grpSpPr>
              <a:xfrm>
                <a:off x="7816075" y="2236894"/>
                <a:ext cx="3657600" cy="2926080"/>
                <a:chOff x="7195563" y="2280048"/>
                <a:chExt cx="3657600" cy="2926080"/>
              </a:xfrm>
            </p:grpSpPr>
            <p:cxnSp>
              <p:nvCxnSpPr>
                <p:cNvPr id="866" name="Connector 2">
                  <a:extLst>
                    <a:ext uri="{FF2B5EF4-FFF2-40B4-BE49-F238E27FC236}">
                      <a16:creationId xmlns:a16="http://schemas.microsoft.com/office/drawing/2014/main" id="{18C682EC-24B5-62BE-F58F-207A6FCCB351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Connector 5">
                  <a:extLst>
                    <a:ext uri="{FF2B5EF4-FFF2-40B4-BE49-F238E27FC236}">
                      <a16:creationId xmlns:a16="http://schemas.microsoft.com/office/drawing/2014/main" id="{F663C07F-43C5-382F-4B11-8F45DD94AA77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Connector 8">
                  <a:extLst>
                    <a:ext uri="{FF2B5EF4-FFF2-40B4-BE49-F238E27FC236}">
                      <a16:creationId xmlns:a16="http://schemas.microsoft.com/office/drawing/2014/main" id="{3B933F31-E525-7C22-8F05-FCB021B85164}"/>
                    </a:ext>
                  </a:extLst>
                </p:cNvPr>
                <p:cNvCxnSpPr/>
                <p:nvPr/>
              </p:nvCxnSpPr>
              <p:spPr>
                <a:xfrm flipH="1">
                  <a:off x="71955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Connector 9">
                  <a:extLst>
                    <a:ext uri="{FF2B5EF4-FFF2-40B4-BE49-F238E27FC236}">
                      <a16:creationId xmlns:a16="http://schemas.microsoft.com/office/drawing/2014/main" id="{A17B4880-4245-39B6-0C6A-5FD9FC272A6A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Connector 12">
                  <a:extLst>
                    <a:ext uri="{FF2B5EF4-FFF2-40B4-BE49-F238E27FC236}">
                      <a16:creationId xmlns:a16="http://schemas.microsoft.com/office/drawing/2014/main" id="{C69C9C11-2EE7-112E-082A-43CE02F87B7B}"/>
                    </a:ext>
                  </a:extLst>
                </p:cNvPr>
                <p:cNvCxnSpPr/>
                <p:nvPr/>
              </p:nvCxnSpPr>
              <p:spPr>
                <a:xfrm flipH="1">
                  <a:off x="81099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Connector 13">
                  <a:extLst>
                    <a:ext uri="{FF2B5EF4-FFF2-40B4-BE49-F238E27FC236}">
                      <a16:creationId xmlns:a16="http://schemas.microsoft.com/office/drawing/2014/main" id="{E64C9D4F-00DD-F9E4-D52B-3B121C8BFADC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Connector 16">
                  <a:extLst>
                    <a:ext uri="{FF2B5EF4-FFF2-40B4-BE49-F238E27FC236}">
                      <a16:creationId xmlns:a16="http://schemas.microsoft.com/office/drawing/2014/main" id="{53ADCAF4-1B5C-7D09-9749-EF511B1A05AA}"/>
                    </a:ext>
                  </a:extLst>
                </p:cNvPr>
                <p:cNvCxnSpPr/>
                <p:nvPr/>
              </p:nvCxnSpPr>
              <p:spPr>
                <a:xfrm flipH="1">
                  <a:off x="90243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Connector 17">
                  <a:extLst>
                    <a:ext uri="{FF2B5EF4-FFF2-40B4-BE49-F238E27FC236}">
                      <a16:creationId xmlns:a16="http://schemas.microsoft.com/office/drawing/2014/main" id="{9A8C3A18-E438-07F3-E0BC-7289DE2FB254}"/>
                    </a:ext>
                  </a:extLst>
                </p:cNvPr>
                <p:cNvCxnSpPr/>
                <p:nvPr/>
              </p:nvCxnSpPr>
              <p:spPr>
                <a:xfrm>
                  <a:off x="10853163" y="228004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Connector 18">
                  <a:extLst>
                    <a:ext uri="{FF2B5EF4-FFF2-40B4-BE49-F238E27FC236}">
                      <a16:creationId xmlns:a16="http://schemas.microsoft.com/office/drawing/2014/main" id="{0F483361-3449-B5CD-7799-81542821E76F}"/>
                    </a:ext>
                  </a:extLst>
                </p:cNvPr>
                <p:cNvCxnSpPr/>
                <p:nvPr/>
              </p:nvCxnSpPr>
              <p:spPr>
                <a:xfrm flipH="1">
                  <a:off x="99387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Connector 33">
                  <a:extLst>
                    <a:ext uri="{FF2B5EF4-FFF2-40B4-BE49-F238E27FC236}">
                      <a16:creationId xmlns:a16="http://schemas.microsoft.com/office/drawing/2014/main" id="{BBD51251-5748-7167-63BB-C94B4BF997D0}"/>
                    </a:ext>
                  </a:extLst>
                </p:cNvPr>
                <p:cNvCxnSpPr/>
                <p:nvPr/>
              </p:nvCxnSpPr>
              <p:spPr>
                <a:xfrm flipH="1">
                  <a:off x="90243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Connector 34">
                  <a:extLst>
                    <a:ext uri="{FF2B5EF4-FFF2-40B4-BE49-F238E27FC236}">
                      <a16:creationId xmlns:a16="http://schemas.microsoft.com/office/drawing/2014/main" id="{A8303401-6E3A-EC64-F42C-5EAD55B17A97}"/>
                    </a:ext>
                  </a:extLst>
                </p:cNvPr>
                <p:cNvCxnSpPr/>
                <p:nvPr/>
              </p:nvCxnSpPr>
              <p:spPr>
                <a:xfrm>
                  <a:off x="10853163" y="301156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Connector 35">
                  <a:extLst>
                    <a:ext uri="{FF2B5EF4-FFF2-40B4-BE49-F238E27FC236}">
                      <a16:creationId xmlns:a16="http://schemas.microsoft.com/office/drawing/2014/main" id="{F6BE91C7-6C14-D503-A28C-EE82CB1A3AA0}"/>
                    </a:ext>
                  </a:extLst>
                </p:cNvPr>
                <p:cNvCxnSpPr/>
                <p:nvPr/>
              </p:nvCxnSpPr>
              <p:spPr>
                <a:xfrm flipH="1">
                  <a:off x="99387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Connector 44">
                  <a:extLst>
                    <a:ext uri="{FF2B5EF4-FFF2-40B4-BE49-F238E27FC236}">
                      <a16:creationId xmlns:a16="http://schemas.microsoft.com/office/drawing/2014/main" id="{38D71D9F-2761-CC0B-D22F-B5D5A8181594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Connector 46">
                  <a:extLst>
                    <a:ext uri="{FF2B5EF4-FFF2-40B4-BE49-F238E27FC236}">
                      <a16:creationId xmlns:a16="http://schemas.microsoft.com/office/drawing/2014/main" id="{53C6D1BF-79E8-1790-6878-703AE47CDFE0}"/>
                    </a:ext>
                  </a:extLst>
                </p:cNvPr>
                <p:cNvCxnSpPr/>
                <p:nvPr/>
              </p:nvCxnSpPr>
              <p:spPr>
                <a:xfrm flipH="1">
                  <a:off x="8109963" y="374308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Connector 51">
                  <a:extLst>
                    <a:ext uri="{FF2B5EF4-FFF2-40B4-BE49-F238E27FC236}">
                      <a16:creationId xmlns:a16="http://schemas.microsoft.com/office/drawing/2014/main" id="{3E0491FB-4DA3-B7D1-AEED-6BB9D693CA03}"/>
                    </a:ext>
                  </a:extLst>
                </p:cNvPr>
                <p:cNvCxnSpPr/>
                <p:nvPr/>
              </p:nvCxnSpPr>
              <p:spPr>
                <a:xfrm>
                  <a:off x="108531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Connector 52">
                  <a:extLst>
                    <a:ext uri="{FF2B5EF4-FFF2-40B4-BE49-F238E27FC236}">
                      <a16:creationId xmlns:a16="http://schemas.microsoft.com/office/drawing/2014/main" id="{CDB2ACEB-21BF-BE77-91EC-313CC9ABDDE9}"/>
                    </a:ext>
                  </a:extLst>
                </p:cNvPr>
                <p:cNvCxnSpPr/>
                <p:nvPr/>
              </p:nvCxnSpPr>
              <p:spPr>
                <a:xfrm flipH="1">
                  <a:off x="99387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Connector 68">
                  <a:extLst>
                    <a:ext uri="{FF2B5EF4-FFF2-40B4-BE49-F238E27FC236}">
                      <a16:creationId xmlns:a16="http://schemas.microsoft.com/office/drawing/2014/main" id="{D7E339D2-D8F3-4975-1A27-3FA9D7B000C2}"/>
                    </a:ext>
                  </a:extLst>
                </p:cNvPr>
                <p:cNvCxnSpPr/>
                <p:nvPr/>
              </p:nvCxnSpPr>
              <p:spPr>
                <a:xfrm>
                  <a:off x="10853163" y="447460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Connector 71">
                  <a:extLst>
                    <a:ext uri="{FF2B5EF4-FFF2-40B4-BE49-F238E27FC236}">
                      <a16:creationId xmlns:a16="http://schemas.microsoft.com/office/drawing/2014/main" id="{D9472234-869F-5950-37C6-0C0EF2322FA7}"/>
                    </a:ext>
                  </a:extLst>
                </p:cNvPr>
                <p:cNvCxnSpPr/>
                <p:nvPr/>
              </p:nvCxnSpPr>
              <p:spPr>
                <a:xfrm>
                  <a:off x="81099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Connector 72">
                  <a:extLst>
                    <a:ext uri="{FF2B5EF4-FFF2-40B4-BE49-F238E27FC236}">
                      <a16:creationId xmlns:a16="http://schemas.microsoft.com/office/drawing/2014/main" id="{478B9C65-D485-C381-9D9B-351AB1D05F78}"/>
                    </a:ext>
                  </a:extLst>
                </p:cNvPr>
                <p:cNvCxnSpPr/>
                <p:nvPr/>
              </p:nvCxnSpPr>
              <p:spPr>
                <a:xfrm>
                  <a:off x="90243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Connector 73">
                  <a:extLst>
                    <a:ext uri="{FF2B5EF4-FFF2-40B4-BE49-F238E27FC236}">
                      <a16:creationId xmlns:a16="http://schemas.microsoft.com/office/drawing/2014/main" id="{F26129FC-AC87-A603-5BCC-8DC2F6F07E6D}"/>
                    </a:ext>
                  </a:extLst>
                </p:cNvPr>
                <p:cNvCxnSpPr/>
                <p:nvPr/>
              </p:nvCxnSpPr>
              <p:spPr>
                <a:xfrm>
                  <a:off x="99387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ED3EFEFC-6440-A8D5-DBCF-10D3DBC0C592}"/>
                  </a:ext>
                </a:extLst>
              </p:cNvPr>
              <p:cNvGrpSpPr/>
              <p:nvPr/>
            </p:nvGrpSpPr>
            <p:grpSpPr>
              <a:xfrm>
                <a:off x="7749270" y="2168900"/>
                <a:ext cx="3785616" cy="3054096"/>
                <a:chOff x="7131555" y="2216040"/>
                <a:chExt cx="3785616" cy="3054096"/>
              </a:xfrm>
            </p:grpSpPr>
            <p:cxnSp>
              <p:nvCxnSpPr>
                <p:cNvPr id="412" name="Connector 3">
                  <a:extLst>
                    <a:ext uri="{FF2B5EF4-FFF2-40B4-BE49-F238E27FC236}">
                      <a16:creationId xmlns:a16="http://schemas.microsoft.com/office/drawing/2014/main" id="{73FF1977-EA79-E252-9AC3-DE20A19E46DC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Connector 6">
                  <a:extLst>
                    <a:ext uri="{FF2B5EF4-FFF2-40B4-BE49-F238E27FC236}">
                      <a16:creationId xmlns:a16="http://schemas.microsoft.com/office/drawing/2014/main" id="{FA143B08-53C8-9D02-83E5-67FD7294D256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Connector 10">
                  <a:extLst>
                    <a:ext uri="{FF2B5EF4-FFF2-40B4-BE49-F238E27FC236}">
                      <a16:creationId xmlns:a16="http://schemas.microsoft.com/office/drawing/2014/main" id="{CA642899-6408-C37D-E311-A2CD282F0EF7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Connector 14">
                  <a:extLst>
                    <a:ext uri="{FF2B5EF4-FFF2-40B4-BE49-F238E27FC236}">
                      <a16:creationId xmlns:a16="http://schemas.microsoft.com/office/drawing/2014/main" id="{368A4C6B-14A6-087D-BB4E-DF47604FB082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Connector 19">
                  <a:extLst>
                    <a:ext uri="{FF2B5EF4-FFF2-40B4-BE49-F238E27FC236}">
                      <a16:creationId xmlns:a16="http://schemas.microsoft.com/office/drawing/2014/main" id="{9F8D4BA4-4730-7913-31E8-F1CE6F55F10D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Connector 20">
                  <a:extLst>
                    <a:ext uri="{FF2B5EF4-FFF2-40B4-BE49-F238E27FC236}">
                      <a16:creationId xmlns:a16="http://schemas.microsoft.com/office/drawing/2014/main" id="{7B4DE73C-70BD-33A7-7439-0137F9EDB610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Connector 22">
                  <a:extLst>
                    <a:ext uri="{FF2B5EF4-FFF2-40B4-BE49-F238E27FC236}">
                      <a16:creationId xmlns:a16="http://schemas.microsoft.com/office/drawing/2014/main" id="{A54D6802-082E-6FEE-93A4-3BF3ECF7BDE4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Connector 23">
                  <a:extLst>
                    <a:ext uri="{FF2B5EF4-FFF2-40B4-BE49-F238E27FC236}">
                      <a16:creationId xmlns:a16="http://schemas.microsoft.com/office/drawing/2014/main" id="{56AE8D79-DE0D-33DA-3822-08EC57FB07B0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Connector 25">
                  <a:extLst>
                    <a:ext uri="{FF2B5EF4-FFF2-40B4-BE49-F238E27FC236}">
                      <a16:creationId xmlns:a16="http://schemas.microsoft.com/office/drawing/2014/main" id="{39D504BA-CE71-5A1B-EF2C-D7712BA4957C}"/>
                    </a:ext>
                  </a:extLst>
                </p:cNvPr>
                <p:cNvCxnSpPr/>
                <p:nvPr/>
              </p:nvCxnSpPr>
              <p:spPr>
                <a:xfrm flipH="1">
                  <a:off x="71955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Connector 26">
                  <a:extLst>
                    <a:ext uri="{FF2B5EF4-FFF2-40B4-BE49-F238E27FC236}">
                      <a16:creationId xmlns:a16="http://schemas.microsoft.com/office/drawing/2014/main" id="{C732CF5A-7377-BFA7-3C10-7D1E2A63A752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Connector 27">
                  <a:extLst>
                    <a:ext uri="{FF2B5EF4-FFF2-40B4-BE49-F238E27FC236}">
                      <a16:creationId xmlns:a16="http://schemas.microsoft.com/office/drawing/2014/main" id="{084C4ADA-F67D-23AE-907B-796893544D2A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Connector 29">
                  <a:extLst>
                    <a:ext uri="{FF2B5EF4-FFF2-40B4-BE49-F238E27FC236}">
                      <a16:creationId xmlns:a16="http://schemas.microsoft.com/office/drawing/2014/main" id="{BC72025C-5698-8996-203B-1F4C506784A2}"/>
                    </a:ext>
                  </a:extLst>
                </p:cNvPr>
                <p:cNvCxnSpPr/>
                <p:nvPr/>
              </p:nvCxnSpPr>
              <p:spPr>
                <a:xfrm flipH="1">
                  <a:off x="81099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Connector 30">
                  <a:extLst>
                    <a:ext uri="{FF2B5EF4-FFF2-40B4-BE49-F238E27FC236}">
                      <a16:creationId xmlns:a16="http://schemas.microsoft.com/office/drawing/2014/main" id="{A8373C24-C8B9-B674-50C4-27E14D5D833B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Connector 31">
                  <a:extLst>
                    <a:ext uri="{FF2B5EF4-FFF2-40B4-BE49-F238E27FC236}">
                      <a16:creationId xmlns:a16="http://schemas.microsoft.com/office/drawing/2014/main" id="{DFE72965-27CA-B944-4CB9-322A45D96948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Connector 37">
                  <a:extLst>
                    <a:ext uri="{FF2B5EF4-FFF2-40B4-BE49-F238E27FC236}">
                      <a16:creationId xmlns:a16="http://schemas.microsoft.com/office/drawing/2014/main" id="{9040B2F9-618B-46CC-0319-07EF02E6E635}"/>
                    </a:ext>
                  </a:extLst>
                </p:cNvPr>
                <p:cNvCxnSpPr/>
                <p:nvPr/>
              </p:nvCxnSpPr>
              <p:spPr>
                <a:xfrm>
                  <a:off x="71955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Connector 43">
                  <a:extLst>
                    <a:ext uri="{FF2B5EF4-FFF2-40B4-BE49-F238E27FC236}">
                      <a16:creationId xmlns:a16="http://schemas.microsoft.com/office/drawing/2014/main" id="{61EAFDBF-FB80-2F77-D1FE-525C28A97D51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Connector 47">
                  <a:extLst>
                    <a:ext uri="{FF2B5EF4-FFF2-40B4-BE49-F238E27FC236}">
                      <a16:creationId xmlns:a16="http://schemas.microsoft.com/office/drawing/2014/main" id="{2AE54E10-8334-F501-9C1C-3ECE1A25DAC4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Connector 48">
                  <a:extLst>
                    <a:ext uri="{FF2B5EF4-FFF2-40B4-BE49-F238E27FC236}">
                      <a16:creationId xmlns:a16="http://schemas.microsoft.com/office/drawing/2014/main" id="{AB8BA546-5894-FF56-9AFB-D165A900710A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Connector 50">
                  <a:extLst>
                    <a:ext uri="{FF2B5EF4-FFF2-40B4-BE49-F238E27FC236}">
                      <a16:creationId xmlns:a16="http://schemas.microsoft.com/office/drawing/2014/main" id="{2AE4EE2B-C6D4-C8C8-0CEB-10BD00A59FF8}"/>
                    </a:ext>
                  </a:extLst>
                </p:cNvPr>
                <p:cNvCxnSpPr/>
                <p:nvPr/>
              </p:nvCxnSpPr>
              <p:spPr>
                <a:xfrm flipH="1">
                  <a:off x="90243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Connector 54">
                  <a:extLst>
                    <a:ext uri="{FF2B5EF4-FFF2-40B4-BE49-F238E27FC236}">
                      <a16:creationId xmlns:a16="http://schemas.microsoft.com/office/drawing/2014/main" id="{0BC2A0BB-D5BA-C015-775D-A2A3225DCC5E}"/>
                    </a:ext>
                  </a:extLst>
                </p:cNvPr>
                <p:cNvCxnSpPr/>
                <p:nvPr/>
              </p:nvCxnSpPr>
              <p:spPr>
                <a:xfrm>
                  <a:off x="71955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Connector 56">
                  <a:extLst>
                    <a:ext uri="{FF2B5EF4-FFF2-40B4-BE49-F238E27FC236}">
                      <a16:creationId xmlns:a16="http://schemas.microsoft.com/office/drawing/2014/main" id="{65C3B899-2E7C-B165-A8AD-CEFD9F4E5FF1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Connector 57">
                  <a:extLst>
                    <a:ext uri="{FF2B5EF4-FFF2-40B4-BE49-F238E27FC236}">
                      <a16:creationId xmlns:a16="http://schemas.microsoft.com/office/drawing/2014/main" id="{C07D159A-1E36-6980-BAD8-8153229085EA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Connector 60">
                  <a:extLst>
                    <a:ext uri="{FF2B5EF4-FFF2-40B4-BE49-F238E27FC236}">
                      <a16:creationId xmlns:a16="http://schemas.microsoft.com/office/drawing/2014/main" id="{DE0C754F-408B-1D5A-E525-C988FDCC2DEA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Connector 61">
                  <a:extLst>
                    <a:ext uri="{FF2B5EF4-FFF2-40B4-BE49-F238E27FC236}">
                      <a16:creationId xmlns:a16="http://schemas.microsoft.com/office/drawing/2014/main" id="{5D05B9C0-3AD4-A270-CB56-1CA80FE59624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Connector 63">
                  <a:extLst>
                    <a:ext uri="{FF2B5EF4-FFF2-40B4-BE49-F238E27FC236}">
                      <a16:creationId xmlns:a16="http://schemas.microsoft.com/office/drawing/2014/main" id="{8B32B5B5-7A7A-3087-80E9-ACB5B3A5A92C}"/>
                    </a:ext>
                  </a:extLst>
                </p:cNvPr>
                <p:cNvCxnSpPr/>
                <p:nvPr/>
              </p:nvCxnSpPr>
              <p:spPr>
                <a:xfrm flipH="1">
                  <a:off x="81099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Connector 64">
                  <a:extLst>
                    <a:ext uri="{FF2B5EF4-FFF2-40B4-BE49-F238E27FC236}">
                      <a16:creationId xmlns:a16="http://schemas.microsoft.com/office/drawing/2014/main" id="{B9F02567-2F3D-ACDB-CBD3-6F5A0559A2AC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Connector 65">
                  <a:extLst>
                    <a:ext uri="{FF2B5EF4-FFF2-40B4-BE49-F238E27FC236}">
                      <a16:creationId xmlns:a16="http://schemas.microsoft.com/office/drawing/2014/main" id="{75B09A0D-1463-EED9-BDC9-20DA300C078F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Connector 67">
                  <a:extLst>
                    <a:ext uri="{FF2B5EF4-FFF2-40B4-BE49-F238E27FC236}">
                      <a16:creationId xmlns:a16="http://schemas.microsoft.com/office/drawing/2014/main" id="{A10A9821-E8FB-F967-5C54-4066A6257718}"/>
                    </a:ext>
                  </a:extLst>
                </p:cNvPr>
                <p:cNvCxnSpPr/>
                <p:nvPr/>
              </p:nvCxnSpPr>
              <p:spPr>
                <a:xfrm flipH="1">
                  <a:off x="90243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Connector 69">
                  <a:extLst>
                    <a:ext uri="{FF2B5EF4-FFF2-40B4-BE49-F238E27FC236}">
                      <a16:creationId xmlns:a16="http://schemas.microsoft.com/office/drawing/2014/main" id="{093B1086-15AE-2CBC-164A-C5AB61530B72}"/>
                    </a:ext>
                  </a:extLst>
                </p:cNvPr>
                <p:cNvCxnSpPr/>
                <p:nvPr/>
              </p:nvCxnSpPr>
              <p:spPr>
                <a:xfrm flipH="1">
                  <a:off x="99387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C7FE504A-CC95-A825-F471-9F42C539DD6F}"/>
                    </a:ext>
                  </a:extLst>
                </p:cNvPr>
                <p:cNvSpPr/>
                <p:nvPr/>
              </p:nvSpPr>
              <p:spPr>
                <a:xfrm>
                  <a:off x="71315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CC836BF4-0CA0-08E6-9B32-45606CF96728}"/>
                    </a:ext>
                  </a:extLst>
                </p:cNvPr>
                <p:cNvSpPr/>
                <p:nvPr/>
              </p:nvSpPr>
              <p:spPr>
                <a:xfrm>
                  <a:off x="80459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E58642EA-79B2-BF4F-C133-A43268D137E5}"/>
                    </a:ext>
                  </a:extLst>
                </p:cNvPr>
                <p:cNvSpPr/>
                <p:nvPr/>
              </p:nvSpPr>
              <p:spPr>
                <a:xfrm>
                  <a:off x="89603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BB3256E3-7FA0-D795-CDC7-AE2DB77D858D}"/>
                    </a:ext>
                  </a:extLst>
                </p:cNvPr>
                <p:cNvSpPr/>
                <p:nvPr/>
              </p:nvSpPr>
              <p:spPr>
                <a:xfrm>
                  <a:off x="98747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7FDF7D93-7764-C03E-3C51-9DBD3A66F053}"/>
                    </a:ext>
                  </a:extLst>
                </p:cNvPr>
                <p:cNvSpPr/>
                <p:nvPr/>
              </p:nvSpPr>
              <p:spPr>
                <a:xfrm>
                  <a:off x="107891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3DF56AF2-7BB1-BE70-E8B2-88828FDDE080}"/>
                    </a:ext>
                  </a:extLst>
                </p:cNvPr>
                <p:cNvSpPr/>
                <p:nvPr/>
              </p:nvSpPr>
              <p:spPr>
                <a:xfrm>
                  <a:off x="71315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669401AD-09D1-A14A-3FC5-C1A42DB8FB2C}"/>
                    </a:ext>
                  </a:extLst>
                </p:cNvPr>
                <p:cNvSpPr/>
                <p:nvPr/>
              </p:nvSpPr>
              <p:spPr>
                <a:xfrm>
                  <a:off x="80459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75F7221F-A950-292E-D8EE-0C89AB08FBFA}"/>
                    </a:ext>
                  </a:extLst>
                </p:cNvPr>
                <p:cNvSpPr/>
                <p:nvPr/>
              </p:nvSpPr>
              <p:spPr>
                <a:xfrm>
                  <a:off x="89603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5EBA19A2-DF10-D211-3067-C5ECBDF6F5FE}"/>
                    </a:ext>
                  </a:extLst>
                </p:cNvPr>
                <p:cNvSpPr/>
                <p:nvPr/>
              </p:nvSpPr>
              <p:spPr>
                <a:xfrm>
                  <a:off x="98747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60D3D7D2-57B4-8E3C-DA55-C1E734F7CEF9}"/>
                    </a:ext>
                  </a:extLst>
                </p:cNvPr>
                <p:cNvSpPr/>
                <p:nvPr/>
              </p:nvSpPr>
              <p:spPr>
                <a:xfrm>
                  <a:off x="107891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2" name="Oval 841">
                  <a:extLst>
                    <a:ext uri="{FF2B5EF4-FFF2-40B4-BE49-F238E27FC236}">
                      <a16:creationId xmlns:a16="http://schemas.microsoft.com/office/drawing/2014/main" id="{5277C28B-E63E-3465-DFD4-610368CC7809}"/>
                    </a:ext>
                  </a:extLst>
                </p:cNvPr>
                <p:cNvSpPr/>
                <p:nvPr/>
              </p:nvSpPr>
              <p:spPr>
                <a:xfrm>
                  <a:off x="71315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7B1CF6F6-FD2B-CE3A-E99F-0AA60647D762}"/>
                    </a:ext>
                  </a:extLst>
                </p:cNvPr>
                <p:cNvSpPr/>
                <p:nvPr/>
              </p:nvSpPr>
              <p:spPr>
                <a:xfrm>
                  <a:off x="80459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9" name="Oval 848">
                  <a:extLst>
                    <a:ext uri="{FF2B5EF4-FFF2-40B4-BE49-F238E27FC236}">
                      <a16:creationId xmlns:a16="http://schemas.microsoft.com/office/drawing/2014/main" id="{9AE7487B-D733-AB39-7250-FAFE5E98B4DE}"/>
                    </a:ext>
                  </a:extLst>
                </p:cNvPr>
                <p:cNvSpPr/>
                <p:nvPr/>
              </p:nvSpPr>
              <p:spPr>
                <a:xfrm>
                  <a:off x="89603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887AEB08-2F12-B4B7-7D91-8470F435B7DC}"/>
                    </a:ext>
                  </a:extLst>
                </p:cNvPr>
                <p:cNvSpPr/>
                <p:nvPr/>
              </p:nvSpPr>
              <p:spPr>
                <a:xfrm>
                  <a:off x="98747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B8585CEE-7218-D940-5848-EB3D9EA41067}"/>
                    </a:ext>
                  </a:extLst>
                </p:cNvPr>
                <p:cNvSpPr/>
                <p:nvPr/>
              </p:nvSpPr>
              <p:spPr>
                <a:xfrm>
                  <a:off x="107891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3790FC65-A148-25F3-D4C0-231A4EDBE2DD}"/>
                    </a:ext>
                  </a:extLst>
                </p:cNvPr>
                <p:cNvSpPr/>
                <p:nvPr/>
              </p:nvSpPr>
              <p:spPr>
                <a:xfrm>
                  <a:off x="71315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7" name="Oval 856">
                  <a:extLst>
                    <a:ext uri="{FF2B5EF4-FFF2-40B4-BE49-F238E27FC236}">
                      <a16:creationId xmlns:a16="http://schemas.microsoft.com/office/drawing/2014/main" id="{4996E24B-0992-B2A8-8C33-67F7CAE0E4A6}"/>
                    </a:ext>
                  </a:extLst>
                </p:cNvPr>
                <p:cNvSpPr/>
                <p:nvPr/>
              </p:nvSpPr>
              <p:spPr>
                <a:xfrm>
                  <a:off x="80459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8" name="Oval 857">
                  <a:extLst>
                    <a:ext uri="{FF2B5EF4-FFF2-40B4-BE49-F238E27FC236}">
                      <a16:creationId xmlns:a16="http://schemas.microsoft.com/office/drawing/2014/main" id="{9B4AC6AB-D15C-3837-AE85-F0A38EDD8B3C}"/>
                    </a:ext>
                  </a:extLst>
                </p:cNvPr>
                <p:cNvSpPr/>
                <p:nvPr/>
              </p:nvSpPr>
              <p:spPr>
                <a:xfrm>
                  <a:off x="89603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9" name="Oval 858">
                  <a:extLst>
                    <a:ext uri="{FF2B5EF4-FFF2-40B4-BE49-F238E27FC236}">
                      <a16:creationId xmlns:a16="http://schemas.microsoft.com/office/drawing/2014/main" id="{A35FDA70-96B8-8B37-A85A-BAF494226820}"/>
                    </a:ext>
                  </a:extLst>
                </p:cNvPr>
                <p:cNvSpPr/>
                <p:nvPr/>
              </p:nvSpPr>
              <p:spPr>
                <a:xfrm>
                  <a:off x="98747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0" name="Oval 859">
                  <a:extLst>
                    <a:ext uri="{FF2B5EF4-FFF2-40B4-BE49-F238E27FC236}">
                      <a16:creationId xmlns:a16="http://schemas.microsoft.com/office/drawing/2014/main" id="{FE92756E-9916-9FA3-3EDB-90E1F93103AB}"/>
                    </a:ext>
                  </a:extLst>
                </p:cNvPr>
                <p:cNvSpPr/>
                <p:nvPr/>
              </p:nvSpPr>
              <p:spPr>
                <a:xfrm>
                  <a:off x="107891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1" name="Oval 860">
                  <a:extLst>
                    <a:ext uri="{FF2B5EF4-FFF2-40B4-BE49-F238E27FC236}">
                      <a16:creationId xmlns:a16="http://schemas.microsoft.com/office/drawing/2014/main" id="{29041749-EDA3-31DE-60E9-717E80A3EDBC}"/>
                    </a:ext>
                  </a:extLst>
                </p:cNvPr>
                <p:cNvSpPr/>
                <p:nvPr/>
              </p:nvSpPr>
              <p:spPr>
                <a:xfrm>
                  <a:off x="71315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411C7840-2BD1-226D-0F34-DFE8337030DB}"/>
                    </a:ext>
                  </a:extLst>
                </p:cNvPr>
                <p:cNvSpPr/>
                <p:nvPr/>
              </p:nvSpPr>
              <p:spPr>
                <a:xfrm>
                  <a:off x="80459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3" name="Oval 862">
                  <a:extLst>
                    <a:ext uri="{FF2B5EF4-FFF2-40B4-BE49-F238E27FC236}">
                      <a16:creationId xmlns:a16="http://schemas.microsoft.com/office/drawing/2014/main" id="{2A0C3A10-F587-03C7-C477-BE5409CAF830}"/>
                    </a:ext>
                  </a:extLst>
                </p:cNvPr>
                <p:cNvSpPr/>
                <p:nvPr/>
              </p:nvSpPr>
              <p:spPr>
                <a:xfrm>
                  <a:off x="89603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B4647A0E-409E-7589-E30C-B09F48DAB478}"/>
                    </a:ext>
                  </a:extLst>
                </p:cNvPr>
                <p:cNvSpPr/>
                <p:nvPr/>
              </p:nvSpPr>
              <p:spPr>
                <a:xfrm>
                  <a:off x="98747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8A9D0D2A-1A49-763B-5810-EA84F72351DB}"/>
                    </a:ext>
                  </a:extLst>
                </p:cNvPr>
                <p:cNvSpPr/>
                <p:nvPr/>
              </p:nvSpPr>
              <p:spPr>
                <a:xfrm>
                  <a:off x="107891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D04E96-BA42-C0E3-797C-402E06CE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Ghaffari-Parter ’17, Li-Parter ‘19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220C4-6609-DB8F-CB84-29CC181A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1910E3D8-4C93-7C69-0C60-FC283BBC5AD1}"/>
              </a:ext>
            </a:extLst>
          </p:cNvPr>
          <p:cNvGrpSpPr/>
          <p:nvPr/>
        </p:nvGrpSpPr>
        <p:grpSpPr>
          <a:xfrm>
            <a:off x="7002474" y="2408552"/>
            <a:ext cx="4218992" cy="3052203"/>
            <a:chOff x="7002474" y="2408552"/>
            <a:chExt cx="4218992" cy="305220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152B120-86F5-01EE-344C-C3767992809F}"/>
                </a:ext>
              </a:extLst>
            </p:cNvPr>
            <p:cNvGrpSpPr/>
            <p:nvPr/>
          </p:nvGrpSpPr>
          <p:grpSpPr>
            <a:xfrm>
              <a:off x="7002474" y="2408552"/>
              <a:ext cx="4218992" cy="3052203"/>
              <a:chOff x="7002474" y="2408552"/>
              <a:chExt cx="4218992" cy="3052203"/>
            </a:xfrm>
          </p:grpSpPr>
          <p:grpSp>
            <p:nvGrpSpPr>
              <p:cNvPr id="816" name="Group 815">
                <a:extLst>
                  <a:ext uri="{FF2B5EF4-FFF2-40B4-BE49-F238E27FC236}">
                    <a16:creationId xmlns:a16="http://schemas.microsoft.com/office/drawing/2014/main" id="{7D82896D-CA74-AE41-14CC-F7EA1A6C9992}"/>
                  </a:ext>
                </a:extLst>
              </p:cNvPr>
              <p:cNvGrpSpPr/>
              <p:nvPr/>
            </p:nvGrpSpPr>
            <p:grpSpPr>
              <a:xfrm>
                <a:off x="7067325" y="2497419"/>
                <a:ext cx="4090133" cy="2963336"/>
                <a:chOff x="6557961" y="2478942"/>
                <a:chExt cx="4090133" cy="2963336"/>
              </a:xfrm>
            </p:grpSpPr>
            <p:grpSp>
              <p:nvGrpSpPr>
                <p:cNvPr id="817" name="Group 816">
                  <a:extLst>
                    <a:ext uri="{FF2B5EF4-FFF2-40B4-BE49-F238E27FC236}">
                      <a16:creationId xmlns:a16="http://schemas.microsoft.com/office/drawing/2014/main" id="{7C6186C9-2736-4583-1BE5-BB3CE04C7EF8}"/>
                    </a:ext>
                  </a:extLst>
                </p:cNvPr>
                <p:cNvGrpSpPr/>
                <p:nvPr/>
              </p:nvGrpSpPr>
              <p:grpSpPr>
                <a:xfrm>
                  <a:off x="6557961" y="2478942"/>
                  <a:ext cx="4090133" cy="2963336"/>
                  <a:chOff x="6557961" y="2478942"/>
                  <a:chExt cx="4090133" cy="2963336"/>
                </a:xfrm>
              </p:grpSpPr>
              <p:grpSp>
                <p:nvGrpSpPr>
                  <p:cNvPr id="819" name="Group 818">
                    <a:extLst>
                      <a:ext uri="{FF2B5EF4-FFF2-40B4-BE49-F238E27FC236}">
                        <a16:creationId xmlns:a16="http://schemas.microsoft.com/office/drawing/2014/main" id="{4B5BA83A-B09F-BE99-F177-3D11D0C3DC29}"/>
                      </a:ext>
                    </a:extLst>
                  </p:cNvPr>
                  <p:cNvGrpSpPr/>
                  <p:nvPr/>
                </p:nvGrpSpPr>
                <p:grpSpPr>
                  <a:xfrm>
                    <a:off x="6557961" y="2478942"/>
                    <a:ext cx="4090133" cy="2963336"/>
                    <a:chOff x="6557961" y="2478942"/>
                    <a:chExt cx="4090133" cy="2963336"/>
                  </a:xfrm>
                </p:grpSpPr>
                <p:grpSp>
                  <p:nvGrpSpPr>
                    <p:cNvPr id="821" name="Group 820">
                      <a:extLst>
                        <a:ext uri="{FF2B5EF4-FFF2-40B4-BE49-F238E27FC236}">
                          <a16:creationId xmlns:a16="http://schemas.microsoft.com/office/drawing/2014/main" id="{DBE1A50F-3B72-F053-F444-FFFCF40F1C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7961" y="2478942"/>
                      <a:ext cx="4002024" cy="2963336"/>
                      <a:chOff x="6557961" y="2478942"/>
                      <a:chExt cx="4002024" cy="2963336"/>
                    </a:xfrm>
                  </p:grpSpPr>
                  <p:grpSp>
                    <p:nvGrpSpPr>
                      <p:cNvPr id="824" name="Group 823">
                        <a:extLst>
                          <a:ext uri="{FF2B5EF4-FFF2-40B4-BE49-F238E27FC236}">
                            <a16:creationId xmlns:a16="http://schemas.microsoft.com/office/drawing/2014/main" id="{32ED366F-09F2-1801-9F99-BC3DEDFAF16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57961" y="2478942"/>
                        <a:ext cx="4002024" cy="2963336"/>
                        <a:chOff x="6558283" y="2484502"/>
                        <a:chExt cx="4002024" cy="2963336"/>
                      </a:xfrm>
                    </p:grpSpPr>
                    <p:cxnSp>
                      <p:nvCxnSpPr>
                        <p:cNvPr id="826" name="Straight Connector 825">
                          <a:extLst>
                            <a:ext uri="{FF2B5EF4-FFF2-40B4-BE49-F238E27FC236}">
                              <a16:creationId xmlns:a16="http://schemas.microsoft.com/office/drawing/2014/main" id="{9345F941-1A91-3DB1-84AD-BE5A28FE2B5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9766994" y="3310985"/>
                          <a:ext cx="468082" cy="260078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827" name="Group 826">
                          <a:extLst>
                            <a:ext uri="{FF2B5EF4-FFF2-40B4-BE49-F238E27FC236}">
                              <a16:creationId xmlns:a16="http://schemas.microsoft.com/office/drawing/2014/main" id="{786722FD-D027-8A61-A682-B810775DB6C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558283" y="2484502"/>
                          <a:ext cx="4002024" cy="2963336"/>
                          <a:chOff x="6558283" y="2484502"/>
                          <a:chExt cx="4002024" cy="2963336"/>
                        </a:xfrm>
                      </p:grpSpPr>
                      <p:cxnSp>
                        <p:nvCxnSpPr>
                          <p:cNvPr id="832" name="Straight Connector 831">
                            <a:extLst>
                              <a:ext uri="{FF2B5EF4-FFF2-40B4-BE49-F238E27FC236}">
                                <a16:creationId xmlns:a16="http://schemas.microsoft.com/office/drawing/2014/main" id="{AAD62B43-5A37-7FCC-B795-CFFCE657B832}"/>
                              </a:ext>
                            </a:extLst>
                          </p:cNvPr>
                          <p:cNvCxnSpPr>
                            <a:cxnSpLocks/>
                            <a:stCxn id="788" idx="7"/>
                            <a:endCxn id="789" idx="2"/>
                          </p:cNvCxnSpPr>
                          <p:nvPr/>
                        </p:nvCxnSpPr>
                        <p:spPr>
                          <a:xfrm flipV="1">
                            <a:off x="8841351" y="3970048"/>
                            <a:ext cx="466917" cy="24828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3" name="Straight Connector 832">
                            <a:extLst>
                              <a:ext uri="{FF2B5EF4-FFF2-40B4-BE49-F238E27FC236}">
                                <a16:creationId xmlns:a16="http://schemas.microsoft.com/office/drawing/2014/main" id="{9132577E-2B11-6C9F-C684-A4AB96A8672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454273" y="2798452"/>
                            <a:ext cx="249211" cy="39986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5" name="Straight Connector 834">
                            <a:extLst>
                              <a:ext uri="{FF2B5EF4-FFF2-40B4-BE49-F238E27FC236}">
                                <a16:creationId xmlns:a16="http://schemas.microsoft.com/office/drawing/2014/main" id="{D82DF3A6-1266-E155-D9E5-20F937F3B67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418379" y="3628089"/>
                            <a:ext cx="291223" cy="29669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6" name="Straight Connector 835">
                            <a:extLst>
                              <a:ext uri="{FF2B5EF4-FFF2-40B4-BE49-F238E27FC236}">
                                <a16:creationId xmlns:a16="http://schemas.microsoft.com/office/drawing/2014/main" id="{213CB3ED-C9A1-890F-6425-7621C18DBD3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589563" y="2729496"/>
                            <a:ext cx="291140" cy="41606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7" name="Straight Connector 145">
                            <a:extLst>
                              <a:ext uri="{FF2B5EF4-FFF2-40B4-BE49-F238E27FC236}">
                                <a16:creationId xmlns:a16="http://schemas.microsoft.com/office/drawing/2014/main" id="{C915ECF2-94F7-0EA1-3A3C-0731F66C638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 flipH="1" flipV="1">
                            <a:off x="6050801" y="3781060"/>
                            <a:ext cx="2046244" cy="1031280"/>
                          </a:xfrm>
                          <a:prstGeom prst="curvedConnector3">
                            <a:avLst>
                              <a:gd name="adj1" fmla="val 91894"/>
                            </a:avLst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8" name="Straight Connector 837">
                            <a:extLst>
                              <a:ext uri="{FF2B5EF4-FFF2-40B4-BE49-F238E27FC236}">
                                <a16:creationId xmlns:a16="http://schemas.microsoft.com/office/drawing/2014/main" id="{A8CB318F-7CBB-EA7A-79F1-7E48F0DBC50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979374" y="2484502"/>
                            <a:ext cx="471084" cy="19518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1" name="Straight Connector 840">
                            <a:extLst>
                              <a:ext uri="{FF2B5EF4-FFF2-40B4-BE49-F238E27FC236}">
                                <a16:creationId xmlns:a16="http://schemas.microsoft.com/office/drawing/2014/main" id="{CC70C85E-ACD0-416A-7BFD-B4CA72697557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932739" y="2504903"/>
                            <a:ext cx="489535" cy="25684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3" name="Straight Connector 842">
                            <a:extLst>
                              <a:ext uri="{FF2B5EF4-FFF2-40B4-BE49-F238E27FC236}">
                                <a16:creationId xmlns:a16="http://schemas.microsoft.com/office/drawing/2014/main" id="{F9FDB69B-3776-F900-A88E-A10E298936F7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377737" y="4296704"/>
                            <a:ext cx="194721" cy="36465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4" name="Straight Connector 843">
                            <a:extLst>
                              <a:ext uri="{FF2B5EF4-FFF2-40B4-BE49-F238E27FC236}">
                                <a16:creationId xmlns:a16="http://schemas.microsoft.com/office/drawing/2014/main" id="{87C80BC9-B700-D3FA-73B3-CDE3CF7D124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824532" y="4745316"/>
                            <a:ext cx="529307" cy="23369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5" name="Straight Connector 844">
                            <a:extLst>
                              <a:ext uri="{FF2B5EF4-FFF2-40B4-BE49-F238E27FC236}">
                                <a16:creationId xmlns:a16="http://schemas.microsoft.com/office/drawing/2014/main" id="{E692CE4A-0A31-BABC-62AF-B5F313D55AD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572554" y="4073007"/>
                            <a:ext cx="580352" cy="14992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6" name="Straight Connector 845">
                            <a:extLst>
                              <a:ext uri="{FF2B5EF4-FFF2-40B4-BE49-F238E27FC236}">
                                <a16:creationId xmlns:a16="http://schemas.microsoft.com/office/drawing/2014/main" id="{060768B2-D093-5536-8869-740C67A5374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8472106" y="4733064"/>
                            <a:ext cx="260951" cy="23477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50" name="Straight Connector 178">
                            <a:extLst>
                              <a:ext uri="{FF2B5EF4-FFF2-40B4-BE49-F238E27FC236}">
                                <a16:creationId xmlns:a16="http://schemas.microsoft.com/office/drawing/2014/main" id="{E3CBC363-C024-C0FD-9142-D9075C42DA9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 flipH="1" flipV="1">
                            <a:off x="5563107" y="3517910"/>
                            <a:ext cx="2925104" cy="934752"/>
                          </a:xfrm>
                          <a:prstGeom prst="curvedConnector3">
                            <a:avLst>
                              <a:gd name="adj1" fmla="val 98503"/>
                            </a:avLst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51" name="Straight Connector 850">
                            <a:extLst>
                              <a:ext uri="{FF2B5EF4-FFF2-40B4-BE49-F238E27FC236}">
                                <a16:creationId xmlns:a16="http://schemas.microsoft.com/office/drawing/2014/main" id="{BC84E69C-E8B8-D799-A73D-3A12AE06AF2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9313448" y="4746311"/>
                            <a:ext cx="351491" cy="23270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52" name="Straight Connector 851">
                            <a:extLst>
                              <a:ext uri="{FF2B5EF4-FFF2-40B4-BE49-F238E27FC236}">
                                <a16:creationId xmlns:a16="http://schemas.microsoft.com/office/drawing/2014/main" id="{675987A3-2A87-DC53-5AC3-53B8ED5689B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792955" y="4733064"/>
                            <a:ext cx="452328" cy="245951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53" name="Straight Connector 852">
                            <a:extLst>
                              <a:ext uri="{FF2B5EF4-FFF2-40B4-BE49-F238E27FC236}">
                                <a16:creationId xmlns:a16="http://schemas.microsoft.com/office/drawing/2014/main" id="{E653BD6D-5F9C-37BB-8CF7-BAF286F895D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10346686" y="4727370"/>
                            <a:ext cx="213621" cy="20638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825" name="Straight Connector 824">
                        <a:extLst>
                          <a:ext uri="{FF2B5EF4-FFF2-40B4-BE49-F238E27FC236}">
                            <a16:creationId xmlns:a16="http://schemas.microsoft.com/office/drawing/2014/main" id="{D15BAA00-6FED-9000-BE68-F67B9D1661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582679" y="2798932"/>
                        <a:ext cx="272475" cy="34195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22" name="Straight Connector 821">
                      <a:extLst>
                        <a:ext uri="{FF2B5EF4-FFF2-40B4-BE49-F238E27FC236}">
                          <a16:creationId xmlns:a16="http://schemas.microsoft.com/office/drawing/2014/main" id="{10D523FA-3018-44EA-B14E-57B21B5DE6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43179" y="2904519"/>
                      <a:ext cx="304915" cy="355646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3" name="Straight Connector 822">
                      <a:extLst>
                        <a:ext uri="{FF2B5EF4-FFF2-40B4-BE49-F238E27FC236}">
                          <a16:creationId xmlns:a16="http://schemas.microsoft.com/office/drawing/2014/main" id="{2D1E0347-6323-4983-7FF5-57D44BB599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54551" y="4386053"/>
                      <a:ext cx="101327" cy="301751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20" name="Straight Connector 819">
                    <a:extLst>
                      <a:ext uri="{FF2B5EF4-FFF2-40B4-BE49-F238E27FC236}">
                        <a16:creationId xmlns:a16="http://schemas.microsoft.com/office/drawing/2014/main" id="{BC571B47-BAE5-9343-938C-D478DF2148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811587" y="2554198"/>
                    <a:ext cx="491289" cy="193434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18" name="Straight Connector 817">
                  <a:extLst>
                    <a:ext uri="{FF2B5EF4-FFF2-40B4-BE49-F238E27FC236}">
                      <a16:creationId xmlns:a16="http://schemas.microsoft.com/office/drawing/2014/main" id="{51C1DFCB-6572-880A-1C8C-7C0640699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99132" y="3592381"/>
                  <a:ext cx="280543" cy="403265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2D731996-4BB2-20C7-4A18-6DD8C4E1BC71}"/>
                  </a:ext>
                </a:extLst>
              </p:cNvPr>
              <p:cNvGrpSpPr/>
              <p:nvPr/>
            </p:nvGrpSpPr>
            <p:grpSpPr>
              <a:xfrm>
                <a:off x="7002474" y="2408552"/>
                <a:ext cx="4218992" cy="3052203"/>
                <a:chOff x="6493110" y="2390075"/>
                <a:chExt cx="4218992" cy="3052203"/>
              </a:xfrm>
            </p:grpSpPr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DD2ACCF4-F7CA-9A25-08CB-4CAD4BEBBCAC}"/>
                    </a:ext>
                  </a:extLst>
                </p:cNvPr>
                <p:cNvSpPr/>
                <p:nvPr/>
              </p:nvSpPr>
              <p:spPr>
                <a:xfrm>
                  <a:off x="8362838" y="462379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6D65BD93-251F-C4D5-CEB5-E6F9BC220D4E}"/>
                    </a:ext>
                  </a:extLst>
                </p:cNvPr>
                <p:cNvSpPr/>
                <p:nvPr/>
              </p:nvSpPr>
              <p:spPr>
                <a:xfrm>
                  <a:off x="8731761" y="4194029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33ED164C-1E8E-3521-F39B-491113D54786}"/>
                    </a:ext>
                  </a:extLst>
                </p:cNvPr>
                <p:cNvSpPr/>
                <p:nvPr/>
              </p:nvSpPr>
              <p:spPr>
                <a:xfrm>
                  <a:off x="9307946" y="3900480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8A325649-72E0-C926-E655-59872271C1A8}"/>
                    </a:ext>
                  </a:extLst>
                </p:cNvPr>
                <p:cNvSpPr/>
                <p:nvPr/>
              </p:nvSpPr>
              <p:spPr>
                <a:xfrm>
                  <a:off x="8495144" y="3094398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2" name="Oval 791">
                  <a:extLst>
                    <a:ext uri="{FF2B5EF4-FFF2-40B4-BE49-F238E27FC236}">
                      <a16:creationId xmlns:a16="http://schemas.microsoft.com/office/drawing/2014/main" id="{DC64F2F1-ED20-9840-8101-89E08726F28B}"/>
                    </a:ext>
                  </a:extLst>
                </p:cNvPr>
                <p:cNvSpPr/>
                <p:nvPr/>
              </p:nvSpPr>
              <p:spPr>
                <a:xfrm>
                  <a:off x="10215163" y="319615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3" name="Oval 792">
                  <a:extLst>
                    <a:ext uri="{FF2B5EF4-FFF2-40B4-BE49-F238E27FC236}">
                      <a16:creationId xmlns:a16="http://schemas.microsoft.com/office/drawing/2014/main" id="{ECCFFD86-72F4-3ADC-A563-ABE20A3F6C40}"/>
                    </a:ext>
                  </a:extLst>
                </p:cNvPr>
                <p:cNvSpPr/>
                <p:nvPr/>
              </p:nvSpPr>
              <p:spPr>
                <a:xfrm>
                  <a:off x="9402361" y="2390075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4" name="Oval 793">
                  <a:extLst>
                    <a:ext uri="{FF2B5EF4-FFF2-40B4-BE49-F238E27FC236}">
                      <a16:creationId xmlns:a16="http://schemas.microsoft.com/office/drawing/2014/main" id="{2EB3C205-773D-DC80-3BB7-DE430A14124D}"/>
                    </a:ext>
                  </a:extLst>
                </p:cNvPr>
                <p:cNvSpPr/>
                <p:nvPr/>
              </p:nvSpPr>
              <p:spPr>
                <a:xfrm>
                  <a:off x="9683571" y="2683624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59B43706-11D5-186E-4087-D75B8B58E191}"/>
                    </a:ext>
                  </a:extLst>
                </p:cNvPr>
                <p:cNvSpPr/>
                <p:nvPr/>
              </p:nvSpPr>
              <p:spPr>
                <a:xfrm>
                  <a:off x="10584086" y="2776503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88340523-6342-0D65-2807-2AF19485D880}"/>
                    </a:ext>
                  </a:extLst>
                </p:cNvPr>
                <p:cNvSpPr/>
                <p:nvPr/>
              </p:nvSpPr>
              <p:spPr>
                <a:xfrm>
                  <a:off x="9644429" y="3494513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7" name="Oval 796">
                  <a:extLst>
                    <a:ext uri="{FF2B5EF4-FFF2-40B4-BE49-F238E27FC236}">
                      <a16:creationId xmlns:a16="http://schemas.microsoft.com/office/drawing/2014/main" id="{01357489-EAD4-6377-AB9D-26F597EF29E7}"/>
                    </a:ext>
                  </a:extLst>
                </p:cNvPr>
                <p:cNvSpPr/>
                <p:nvPr/>
              </p:nvSpPr>
              <p:spPr>
                <a:xfrm>
                  <a:off x="9389100" y="3192761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8" name="Oval 797">
                  <a:extLst>
                    <a:ext uri="{FF2B5EF4-FFF2-40B4-BE49-F238E27FC236}">
                      <a16:creationId xmlns:a16="http://schemas.microsoft.com/office/drawing/2014/main" id="{272B35FE-7CDF-5A54-E2DF-B7A9017DAB4F}"/>
                    </a:ext>
                  </a:extLst>
                </p:cNvPr>
                <p:cNvSpPr/>
                <p:nvPr/>
              </p:nvSpPr>
              <p:spPr>
                <a:xfrm>
                  <a:off x="10289854" y="249505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0" name="Oval 799">
                  <a:extLst>
                    <a:ext uri="{FF2B5EF4-FFF2-40B4-BE49-F238E27FC236}">
                      <a16:creationId xmlns:a16="http://schemas.microsoft.com/office/drawing/2014/main" id="{AC685F9A-4561-82C3-819C-A65332BC7306}"/>
                    </a:ext>
                  </a:extLst>
                </p:cNvPr>
                <p:cNvSpPr/>
                <p:nvPr/>
              </p:nvSpPr>
              <p:spPr>
                <a:xfrm>
                  <a:off x="8822306" y="273744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1" name="Oval 800">
                  <a:extLst>
                    <a:ext uri="{FF2B5EF4-FFF2-40B4-BE49-F238E27FC236}">
                      <a16:creationId xmlns:a16="http://schemas.microsoft.com/office/drawing/2014/main" id="{4D445DD1-AEBA-20EB-B733-6E682199B259}"/>
                    </a:ext>
                  </a:extLst>
                </p:cNvPr>
                <p:cNvSpPr/>
                <p:nvPr/>
              </p:nvSpPr>
              <p:spPr>
                <a:xfrm>
                  <a:off x="8696516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2" name="Oval 801">
                  <a:extLst>
                    <a:ext uri="{FF2B5EF4-FFF2-40B4-BE49-F238E27FC236}">
                      <a16:creationId xmlns:a16="http://schemas.microsoft.com/office/drawing/2014/main" id="{59EDE7A7-1D84-E7D3-2974-0B8EC3F09C18}"/>
                    </a:ext>
                  </a:extLst>
                </p:cNvPr>
                <p:cNvSpPr/>
                <p:nvPr/>
              </p:nvSpPr>
              <p:spPr>
                <a:xfrm>
                  <a:off x="9312564" y="4655801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3" name="Oval 802">
                  <a:extLst>
                    <a:ext uri="{FF2B5EF4-FFF2-40B4-BE49-F238E27FC236}">
                      <a16:creationId xmlns:a16="http://schemas.microsoft.com/office/drawing/2014/main" id="{DF6036F0-CE40-0F44-DC20-FABE9A56DF3E}"/>
                    </a:ext>
                  </a:extLst>
                </p:cNvPr>
                <p:cNvSpPr/>
                <p:nvPr/>
              </p:nvSpPr>
              <p:spPr>
                <a:xfrm>
                  <a:off x="9552641" y="4198625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4" name="Oval 803">
                  <a:extLst>
                    <a:ext uri="{FF2B5EF4-FFF2-40B4-BE49-F238E27FC236}">
                      <a16:creationId xmlns:a16="http://schemas.microsoft.com/office/drawing/2014/main" id="{CC7376FC-6A6A-08BD-461B-93DA5A655ACA}"/>
                    </a:ext>
                  </a:extLst>
                </p:cNvPr>
                <p:cNvSpPr/>
                <p:nvPr/>
              </p:nvSpPr>
              <p:spPr>
                <a:xfrm>
                  <a:off x="10459858" y="349430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5" name="Oval 804">
                  <a:extLst>
                    <a:ext uri="{FF2B5EF4-FFF2-40B4-BE49-F238E27FC236}">
                      <a16:creationId xmlns:a16="http://schemas.microsoft.com/office/drawing/2014/main" id="{E242FDA8-2C9A-1416-5F45-BDD6FCE1EE1F}"/>
                    </a:ext>
                  </a:extLst>
                </p:cNvPr>
                <p:cNvSpPr/>
                <p:nvPr/>
              </p:nvSpPr>
              <p:spPr>
                <a:xfrm>
                  <a:off x="10151741" y="4003439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6" name="Oval 805">
                  <a:extLst>
                    <a:ext uri="{FF2B5EF4-FFF2-40B4-BE49-F238E27FC236}">
                      <a16:creationId xmlns:a16="http://schemas.microsoft.com/office/drawing/2014/main" id="{4418008D-39C8-1000-6FCC-C8FF9C2A7AA7}"/>
                    </a:ext>
                  </a:extLst>
                </p:cNvPr>
                <p:cNvSpPr/>
                <p:nvPr/>
              </p:nvSpPr>
              <p:spPr>
                <a:xfrm>
                  <a:off x="7524390" y="314000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16DABB4A-F703-F0F4-EA20-89D73E283902}"/>
                    </a:ext>
                  </a:extLst>
                </p:cNvPr>
                <p:cNvSpPr/>
                <p:nvPr/>
              </p:nvSpPr>
              <p:spPr>
                <a:xfrm>
                  <a:off x="7850193" y="2610120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D1704F87-80D1-7DED-9ACD-820BB8598AEE}"/>
                    </a:ext>
                  </a:extLst>
                </p:cNvPr>
                <p:cNvSpPr/>
                <p:nvPr/>
              </p:nvSpPr>
              <p:spPr>
                <a:xfrm>
                  <a:off x="8449293" y="2414934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9" name="Oval 808">
                  <a:extLst>
                    <a:ext uri="{FF2B5EF4-FFF2-40B4-BE49-F238E27FC236}">
                      <a16:creationId xmlns:a16="http://schemas.microsoft.com/office/drawing/2014/main" id="{E8BE0763-71C6-0601-81D1-60580AC49BD9}"/>
                    </a:ext>
                  </a:extLst>
                </p:cNvPr>
                <p:cNvSpPr/>
                <p:nvPr/>
              </p:nvSpPr>
              <p:spPr>
                <a:xfrm>
                  <a:off x="7441435" y="242923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0" name="Oval 809">
                  <a:extLst>
                    <a:ext uri="{FF2B5EF4-FFF2-40B4-BE49-F238E27FC236}">
                      <a16:creationId xmlns:a16="http://schemas.microsoft.com/office/drawing/2014/main" id="{42F9DC1C-17F3-98A3-ED90-E838EA03870A}"/>
                    </a:ext>
                  </a:extLst>
                </p:cNvPr>
                <p:cNvSpPr/>
                <p:nvPr/>
              </p:nvSpPr>
              <p:spPr>
                <a:xfrm>
                  <a:off x="9664939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1" name="Oval 810">
                  <a:extLst>
                    <a:ext uri="{FF2B5EF4-FFF2-40B4-BE49-F238E27FC236}">
                      <a16:creationId xmlns:a16="http://schemas.microsoft.com/office/drawing/2014/main" id="{D1FBE3A2-F25F-A609-068A-2559603A3A1A}"/>
                    </a:ext>
                  </a:extLst>
                </p:cNvPr>
                <p:cNvSpPr/>
                <p:nvPr/>
              </p:nvSpPr>
              <p:spPr>
                <a:xfrm>
                  <a:off x="10226535" y="462379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2" name="Oval 811">
                  <a:extLst>
                    <a:ext uri="{FF2B5EF4-FFF2-40B4-BE49-F238E27FC236}">
                      <a16:creationId xmlns:a16="http://schemas.microsoft.com/office/drawing/2014/main" id="{EC6B1A2E-237B-9274-3FC6-7D2B0D3952DF}"/>
                    </a:ext>
                  </a:extLst>
                </p:cNvPr>
                <p:cNvSpPr/>
                <p:nvPr/>
              </p:nvSpPr>
              <p:spPr>
                <a:xfrm>
                  <a:off x="10391870" y="425803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3" name="Oval 812">
                  <a:extLst>
                    <a:ext uri="{FF2B5EF4-FFF2-40B4-BE49-F238E27FC236}">
                      <a16:creationId xmlns:a16="http://schemas.microsoft.com/office/drawing/2014/main" id="{4D1FE5EC-5672-1883-C0F9-DFD22387AE17}"/>
                    </a:ext>
                  </a:extLst>
                </p:cNvPr>
                <p:cNvSpPr/>
                <p:nvPr/>
              </p:nvSpPr>
              <p:spPr>
                <a:xfrm>
                  <a:off x="10541559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4" name="Oval 813">
                  <a:extLst>
                    <a:ext uri="{FF2B5EF4-FFF2-40B4-BE49-F238E27FC236}">
                      <a16:creationId xmlns:a16="http://schemas.microsoft.com/office/drawing/2014/main" id="{36664837-5C62-D5F7-3144-54B35071FBBA}"/>
                    </a:ext>
                  </a:extLst>
                </p:cNvPr>
                <p:cNvSpPr/>
                <p:nvPr/>
              </p:nvSpPr>
              <p:spPr>
                <a:xfrm>
                  <a:off x="6493110" y="531426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392" name="Straight Connector 145">
                <a:extLst>
                  <a:ext uri="{FF2B5EF4-FFF2-40B4-BE49-F238E27FC236}">
                    <a16:creationId xmlns:a16="http://schemas.microsoft.com/office/drawing/2014/main" id="{7B2BB6AB-6D59-F3F9-947D-AE3F1A062119}"/>
                  </a:ext>
                </a:extLst>
              </p:cNvPr>
              <p:cNvCxnSpPr>
                <a:cxnSpLocks/>
                <a:stCxn id="814" idx="7"/>
                <a:endCxn id="401" idx="3"/>
              </p:cNvCxnSpPr>
              <p:nvPr/>
            </p:nvCxnSpPr>
            <p:spPr>
              <a:xfrm rot="5400000" flipH="1" flipV="1">
                <a:off x="6919058" y="4115235"/>
                <a:ext cx="1428936" cy="1043568"/>
              </a:xfrm>
              <a:prstGeom prst="curvedConnector3">
                <a:avLst>
                  <a:gd name="adj1" fmla="val 49571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145">
                <a:extLst>
                  <a:ext uri="{FF2B5EF4-FFF2-40B4-BE49-F238E27FC236}">
                    <a16:creationId xmlns:a16="http://schemas.microsoft.com/office/drawing/2014/main" id="{A90ADC9F-0B38-6BAA-D6FB-F7ED3A1622A7}"/>
                  </a:ext>
                </a:extLst>
              </p:cNvPr>
              <p:cNvCxnSpPr>
                <a:cxnSpLocks/>
                <a:stCxn id="401" idx="0"/>
                <a:endCxn id="790" idx="2"/>
              </p:cNvCxnSpPr>
              <p:nvPr/>
            </p:nvCxnSpPr>
            <p:spPr>
              <a:xfrm rot="5400000" flipH="1" flipV="1">
                <a:off x="8342157" y="3069255"/>
                <a:ext cx="554723" cy="769980"/>
              </a:xfrm>
              <a:prstGeom prst="curvedConnector2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145">
                <a:extLst>
                  <a:ext uri="{FF2B5EF4-FFF2-40B4-BE49-F238E27FC236}">
                    <a16:creationId xmlns:a16="http://schemas.microsoft.com/office/drawing/2014/main" id="{154E19E6-6C08-5CE3-0AFF-2A847ACCB7EB}"/>
                  </a:ext>
                </a:extLst>
              </p:cNvPr>
              <p:cNvCxnSpPr>
                <a:cxnSpLocks/>
                <a:stCxn id="401" idx="6"/>
                <a:endCxn id="797" idx="2"/>
              </p:cNvCxnSpPr>
              <p:nvPr/>
            </p:nvCxnSpPr>
            <p:spPr>
              <a:xfrm flipV="1">
                <a:off x="8346558" y="3275246"/>
                <a:ext cx="1551906" cy="568213"/>
              </a:xfrm>
              <a:prstGeom prst="curvedConnector3">
                <a:avLst>
                  <a:gd name="adj1" fmla="val 5137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170">
                <a:extLst>
                  <a:ext uri="{FF2B5EF4-FFF2-40B4-BE49-F238E27FC236}">
                    <a16:creationId xmlns:a16="http://schemas.microsoft.com/office/drawing/2014/main" id="{24CD8369-9AB9-CC57-8099-611D228465E9}"/>
                  </a:ext>
                </a:extLst>
              </p:cNvPr>
              <p:cNvCxnSpPr>
                <a:cxnSpLocks/>
                <a:stCxn id="784" idx="4"/>
                <a:endCxn id="13" idx="3"/>
              </p:cNvCxnSpPr>
              <p:nvPr/>
            </p:nvCxnSpPr>
            <p:spPr>
              <a:xfrm rot="5400000" flipH="1">
                <a:off x="8487997" y="4322076"/>
                <a:ext cx="487614" cy="408812"/>
              </a:xfrm>
              <a:prstGeom prst="curvedConnector3">
                <a:avLst>
                  <a:gd name="adj1" fmla="val 4361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2C5EC242-104D-D346-57C1-DDB53B0BAE1F}"/>
                  </a:ext>
                </a:extLst>
              </p:cNvPr>
              <p:cNvSpPr/>
              <p:nvPr/>
            </p:nvSpPr>
            <p:spPr>
              <a:xfrm>
                <a:off x="8122497" y="3731606"/>
                <a:ext cx="224061" cy="223706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cxnSp>
          <p:nvCxnSpPr>
            <p:cNvPr id="403" name="Straight Connector 170">
              <a:extLst>
                <a:ext uri="{FF2B5EF4-FFF2-40B4-BE49-F238E27FC236}">
                  <a16:creationId xmlns:a16="http://schemas.microsoft.com/office/drawing/2014/main" id="{EC536E64-26C6-5B37-1699-0B5660309449}"/>
                </a:ext>
              </a:extLst>
            </p:cNvPr>
            <p:cNvCxnSpPr>
              <a:cxnSpLocks/>
              <a:stCxn id="788" idx="2"/>
              <a:endCxn id="13" idx="5"/>
            </p:cNvCxnSpPr>
            <p:nvPr/>
          </p:nvCxnSpPr>
          <p:spPr>
            <a:xfrm rot="10800000" flipV="1">
              <a:off x="8685833" y="4276513"/>
              <a:ext cx="555292" cy="6161"/>
            </a:xfrm>
            <a:prstGeom prst="curvedConnector4">
              <a:avLst>
                <a:gd name="adj1" fmla="val 36514"/>
                <a:gd name="adj2" fmla="val -2412660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5CC7D6-30D0-7BE4-AC80-1FABC0DECF3A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5CC7D6-30D0-7BE4-AC80-1FABC0DEC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E120D7-B9C3-77CE-9FF9-3D96FA1BE1B3}"/>
                  </a:ext>
                </a:extLst>
              </p:cNvPr>
              <p:cNvSpPr txBox="1"/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E120D7-B9C3-77CE-9FF9-3D96FA1BE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E3B3F78C-819D-267B-ECC5-B091570AA352}"/>
              </a:ext>
            </a:extLst>
          </p:cNvPr>
          <p:cNvSpPr/>
          <p:nvPr/>
        </p:nvSpPr>
        <p:spPr>
          <a:xfrm>
            <a:off x="8494585" y="4091730"/>
            <a:ext cx="224061" cy="22370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47E118-BFDA-1330-7158-8FC9BC0C923A}"/>
              </a:ext>
            </a:extLst>
          </p:cNvPr>
          <p:cNvCxnSpPr>
            <a:cxnSpLocks/>
            <a:stCxn id="401" idx="5"/>
            <a:endCxn id="13" idx="1"/>
          </p:cNvCxnSpPr>
          <p:nvPr/>
        </p:nvCxnSpPr>
        <p:spPr>
          <a:xfrm>
            <a:off x="8313745" y="3922551"/>
            <a:ext cx="213653" cy="2019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45">
            <a:extLst>
              <a:ext uri="{FF2B5EF4-FFF2-40B4-BE49-F238E27FC236}">
                <a16:creationId xmlns:a16="http://schemas.microsoft.com/office/drawing/2014/main" id="{3640A2BC-4B24-D4A9-2048-71094791FBE4}"/>
              </a:ext>
            </a:extLst>
          </p:cNvPr>
          <p:cNvCxnSpPr>
            <a:cxnSpLocks/>
            <a:stCxn id="861" idx="0"/>
            <a:endCxn id="849" idx="2"/>
          </p:cNvCxnSpPr>
          <p:nvPr/>
        </p:nvCxnSpPr>
        <p:spPr>
          <a:xfrm rot="5400000" flipH="1" flipV="1">
            <a:off x="7996158" y="3513068"/>
            <a:ext cx="1399032" cy="1764792"/>
          </a:xfrm>
          <a:prstGeom prst="curvedConnector2">
            <a:avLst/>
          </a:prstGeom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9F3AB3F-9085-CD56-1CD6-65CE30E482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388" y="1847852"/>
                <a:ext cx="589779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400" dirty="0"/>
                  <a:t>Assigning weights to faces :</a:t>
                </a:r>
              </a:p>
              <a:p>
                <a:pPr lvl="1"/>
                <a:r>
                  <a:rPr lang="en-US" sz="2000" dirty="0"/>
                  <a:t>Random sampling of vertices</a:t>
                </a:r>
              </a:p>
              <a:p>
                <a:pPr lvl="1"/>
                <a:r>
                  <a:rPr lang="en-US" sz="2000" dirty="0"/>
                  <a:t>Compute subtree 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457189" lvl="1" indent="0">
                  <a:buNone/>
                </a:pPr>
                <a:r>
                  <a:rPr lang="en-US" sz="2000" dirty="0"/>
                  <a:t>=&gt; Approx. interior of cycle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400" dirty="0"/>
                  <a:t>Existence of balanced cut:</a:t>
                </a:r>
              </a:p>
              <a:p>
                <a:pPr lvl="1"/>
                <a:r>
                  <a:rPr lang="en-US" sz="2000" dirty="0"/>
                  <a:t>If no balanced cut, find </a:t>
                </a:r>
                <a:r>
                  <a:rPr lang="en-US" sz="2000" i="1" dirty="0"/>
                  <a:t>critical </a:t>
                </a:r>
                <a:r>
                  <a:rPr lang="en-US" sz="2000" dirty="0"/>
                  <a:t>node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Try artificial edges inside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457189" lvl="1" indent="0">
                  <a:buNone/>
                </a:pPr>
                <a:r>
                  <a:rPr lang="en-US" sz="2000" dirty="0"/>
                  <a:t>=&gt; One edge gives separator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9F3AB3F-9085-CD56-1CD6-65CE30E48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88" y="1847852"/>
                <a:ext cx="5897795" cy="4351338"/>
              </a:xfrm>
              <a:prstGeom prst="rect">
                <a:avLst/>
              </a:prstGeom>
              <a:blipFill>
                <a:blip r:embed="rId6"/>
                <a:stretch>
                  <a:fillRect l="-1861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81670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4C468-B3C4-4547-125D-71367E866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46EC-93DA-F6A8-475C-92328DAE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Jauregui, Montealegre, and Rapaport ‘25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DD257-B047-6EE5-6547-B5820F4B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065CE3D-D5CE-6A78-50FB-F076EB563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388" y="1847852"/>
                <a:ext cx="589779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Assigning weights to faces:</a:t>
                </a:r>
              </a:p>
              <a:p>
                <a:pPr marL="457189" lvl="1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Observations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(edges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LCAs, ..)</a:t>
                </a:r>
              </a:p>
              <a:p>
                <a:pPr marL="457189" lvl="1" indent="0">
                  <a:buNone/>
                </a:pPr>
                <a:r>
                  <a:rPr lang="en-US" sz="2000" dirty="0"/>
                  <a:t>=&gt; Formula approx. interior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457189" lvl="1" indent="0">
                  <a:buFont typeface="Arial" panose="020B0604020202020204" pitchFamily="34" charset="0"/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065CE3D-D5CE-6A78-50FB-F076EB563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88" y="1847852"/>
                <a:ext cx="5897795" cy="4351338"/>
              </a:xfrm>
              <a:prstGeom prst="rect">
                <a:avLst/>
              </a:prstGeom>
              <a:blipFill>
                <a:blip r:embed="rId4"/>
                <a:stretch>
                  <a:fillRect l="-1861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Isosceles Triangle 2">
            <a:extLst>
              <a:ext uri="{FF2B5EF4-FFF2-40B4-BE49-F238E27FC236}">
                <a16:creationId xmlns:a16="http://schemas.microsoft.com/office/drawing/2014/main" id="{3190CFB6-7C8E-5FC1-14BA-9E84515F205C}"/>
              </a:ext>
            </a:extLst>
          </p:cNvPr>
          <p:cNvSpPr/>
          <p:nvPr/>
        </p:nvSpPr>
        <p:spPr>
          <a:xfrm>
            <a:off x="8729330" y="2254710"/>
            <a:ext cx="2769242" cy="2888864"/>
          </a:xfrm>
          <a:custGeom>
            <a:avLst/>
            <a:gdLst>
              <a:gd name="csX0" fmla="*/ 0 w 3657596"/>
              <a:gd name="csY0" fmla="*/ 2926078 h 2926078"/>
              <a:gd name="csX1" fmla="*/ 3657596 w 3657596"/>
              <a:gd name="csY1" fmla="*/ 0 h 2926078"/>
              <a:gd name="csX2" fmla="*/ 3657596 w 3657596"/>
              <a:gd name="csY2" fmla="*/ 2926078 h 2926078"/>
              <a:gd name="csX3" fmla="*/ 0 w 3657596"/>
              <a:gd name="csY3" fmla="*/ 2926078 h 2926078"/>
              <a:gd name="csX0" fmla="*/ 0 w 3657596"/>
              <a:gd name="csY0" fmla="*/ 2926078 h 2926078"/>
              <a:gd name="csX1" fmla="*/ 1090373 w 3657596"/>
              <a:gd name="csY1" fmla="*/ 2062108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57596"/>
              <a:gd name="csY0" fmla="*/ 2926078 h 2926078"/>
              <a:gd name="csX1" fmla="*/ 526847 w 3657596"/>
              <a:gd name="csY1" fmla="*/ 1844140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68228"/>
              <a:gd name="csY0" fmla="*/ 2314706 h 2926078"/>
              <a:gd name="csX1" fmla="*/ 537479 w 3668228"/>
              <a:gd name="csY1" fmla="*/ 1844140 h 2926078"/>
              <a:gd name="csX2" fmla="*/ 3668228 w 3668228"/>
              <a:gd name="csY2" fmla="*/ 0 h 2926078"/>
              <a:gd name="csX3" fmla="*/ 3668228 w 3668228"/>
              <a:gd name="csY3" fmla="*/ 2926078 h 2926078"/>
              <a:gd name="csX4" fmla="*/ 0 w 3668228"/>
              <a:gd name="csY4" fmla="*/ 2314706 h 2926078"/>
              <a:gd name="csX0" fmla="*/ 15414 w 3130749"/>
              <a:gd name="csY0" fmla="*/ 2553939 h 2926078"/>
              <a:gd name="csX1" fmla="*/ 0 w 3130749"/>
              <a:gd name="csY1" fmla="*/ 1844140 h 2926078"/>
              <a:gd name="csX2" fmla="*/ 3130749 w 3130749"/>
              <a:gd name="csY2" fmla="*/ 0 h 2926078"/>
              <a:gd name="csX3" fmla="*/ 3130749 w 3130749"/>
              <a:gd name="csY3" fmla="*/ 2926078 h 2926078"/>
              <a:gd name="csX4" fmla="*/ 15414 w 3130749"/>
              <a:gd name="csY4" fmla="*/ 2553939 h 2926078"/>
              <a:gd name="csX0" fmla="*/ 15414 w 3130749"/>
              <a:gd name="csY0" fmla="*/ 2553939 h 2553939"/>
              <a:gd name="csX1" fmla="*/ 0 w 3130749"/>
              <a:gd name="csY1" fmla="*/ 1844140 h 2553939"/>
              <a:gd name="csX2" fmla="*/ 3130749 w 3130749"/>
              <a:gd name="csY2" fmla="*/ 0 h 2553939"/>
              <a:gd name="csX3" fmla="*/ 2657600 w 3130749"/>
              <a:gd name="csY3" fmla="*/ 2367869 h 2553939"/>
              <a:gd name="csX4" fmla="*/ 15414 w 3130749"/>
              <a:gd name="csY4" fmla="*/ 2553939 h 2553939"/>
              <a:gd name="csX0" fmla="*/ 15414 w 3130749"/>
              <a:gd name="csY0" fmla="*/ 2553939 h 2559255"/>
              <a:gd name="csX1" fmla="*/ 0 w 3130749"/>
              <a:gd name="csY1" fmla="*/ 1844140 h 2559255"/>
              <a:gd name="csX2" fmla="*/ 3130749 w 3130749"/>
              <a:gd name="csY2" fmla="*/ 0 h 2559255"/>
              <a:gd name="csX3" fmla="*/ 2769242 w 3130749"/>
              <a:gd name="csY3" fmla="*/ 2559255 h 2559255"/>
              <a:gd name="csX4" fmla="*/ 15414 w 3130749"/>
              <a:gd name="csY4" fmla="*/ 2553939 h 2559255"/>
              <a:gd name="csX0" fmla="*/ 15414 w 2769242"/>
              <a:gd name="csY0" fmla="*/ 2883548 h 2888864"/>
              <a:gd name="csX1" fmla="*/ 0 w 2769242"/>
              <a:gd name="csY1" fmla="*/ 2173749 h 2888864"/>
              <a:gd name="csX2" fmla="*/ 2753294 w 2769242"/>
              <a:gd name="csY2" fmla="*/ 0 h 2888864"/>
              <a:gd name="csX3" fmla="*/ 2769242 w 2769242"/>
              <a:gd name="csY3" fmla="*/ 2888864 h 2888864"/>
              <a:gd name="csX4" fmla="*/ 15414 w 2769242"/>
              <a:gd name="csY4" fmla="*/ 2883548 h 28888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69242" h="2888864">
                <a:moveTo>
                  <a:pt x="15414" y="2883548"/>
                </a:moveTo>
                <a:lnTo>
                  <a:pt x="0" y="2173749"/>
                </a:lnTo>
                <a:lnTo>
                  <a:pt x="2753294" y="0"/>
                </a:lnTo>
                <a:lnTo>
                  <a:pt x="2769242" y="2888864"/>
                </a:lnTo>
                <a:lnTo>
                  <a:pt x="15414" y="288354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2E8CFB1-62AE-684D-5AF7-D93531A4E714}"/>
              </a:ext>
            </a:extLst>
          </p:cNvPr>
          <p:cNvGrpSpPr/>
          <p:nvPr/>
        </p:nvGrpSpPr>
        <p:grpSpPr>
          <a:xfrm>
            <a:off x="7749270" y="2168900"/>
            <a:ext cx="3785616" cy="3054096"/>
            <a:chOff x="7749270" y="2168900"/>
            <a:chExt cx="3785616" cy="3054096"/>
          </a:xfrm>
        </p:grpSpPr>
        <p:cxnSp>
          <p:nvCxnSpPr>
            <p:cNvPr id="154" name="Connector 70">
              <a:extLst>
                <a:ext uri="{FF2B5EF4-FFF2-40B4-BE49-F238E27FC236}">
                  <a16:creationId xmlns:a16="http://schemas.microsoft.com/office/drawing/2014/main" id="{1A847EA3-6F1F-0D78-493A-6D301FFD912A}"/>
                </a:ext>
              </a:extLst>
            </p:cNvPr>
            <p:cNvCxnSpPr/>
            <p:nvPr/>
          </p:nvCxnSpPr>
          <p:spPr>
            <a:xfrm>
              <a:off x="7818392" y="5176376"/>
              <a:ext cx="914400" cy="0"/>
            </a:xfrm>
            <a:prstGeom prst="line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F06BC74B-6087-1F56-4001-2BCD8D3C2D5E}"/>
                </a:ext>
              </a:extLst>
            </p:cNvPr>
            <p:cNvGrpSpPr/>
            <p:nvPr/>
          </p:nvGrpSpPr>
          <p:grpSpPr>
            <a:xfrm>
              <a:off x="7749270" y="2168900"/>
              <a:ext cx="3785616" cy="3054096"/>
              <a:chOff x="7749270" y="2168900"/>
              <a:chExt cx="3785616" cy="3054096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440CC073-2282-929B-9CCA-F7AFE749E089}"/>
                  </a:ext>
                </a:extLst>
              </p:cNvPr>
              <p:cNvGrpSpPr/>
              <p:nvPr/>
            </p:nvGrpSpPr>
            <p:grpSpPr>
              <a:xfrm>
                <a:off x="7816075" y="2236894"/>
                <a:ext cx="3657600" cy="2926080"/>
                <a:chOff x="7195563" y="2280048"/>
                <a:chExt cx="3657600" cy="2926080"/>
              </a:xfrm>
            </p:grpSpPr>
            <p:cxnSp>
              <p:nvCxnSpPr>
                <p:cNvPr id="212" name="Connector 2">
                  <a:extLst>
                    <a:ext uri="{FF2B5EF4-FFF2-40B4-BE49-F238E27FC236}">
                      <a16:creationId xmlns:a16="http://schemas.microsoft.com/office/drawing/2014/main" id="{28803C86-5F81-56C0-1D77-97CE2537D8DE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Connector 5">
                  <a:extLst>
                    <a:ext uri="{FF2B5EF4-FFF2-40B4-BE49-F238E27FC236}">
                      <a16:creationId xmlns:a16="http://schemas.microsoft.com/office/drawing/2014/main" id="{C4CCFA9B-DF2C-4308-9A95-C40786C756D4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Connector 8">
                  <a:extLst>
                    <a:ext uri="{FF2B5EF4-FFF2-40B4-BE49-F238E27FC236}">
                      <a16:creationId xmlns:a16="http://schemas.microsoft.com/office/drawing/2014/main" id="{DB18580E-6CCD-0C9F-BBB3-4C155874D3E9}"/>
                    </a:ext>
                  </a:extLst>
                </p:cNvPr>
                <p:cNvCxnSpPr/>
                <p:nvPr/>
              </p:nvCxnSpPr>
              <p:spPr>
                <a:xfrm flipH="1">
                  <a:off x="71955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Connector 9">
                  <a:extLst>
                    <a:ext uri="{FF2B5EF4-FFF2-40B4-BE49-F238E27FC236}">
                      <a16:creationId xmlns:a16="http://schemas.microsoft.com/office/drawing/2014/main" id="{F16AAD4D-6AA1-F161-8F9C-E89B390AC7EA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Connector 12">
                  <a:extLst>
                    <a:ext uri="{FF2B5EF4-FFF2-40B4-BE49-F238E27FC236}">
                      <a16:creationId xmlns:a16="http://schemas.microsoft.com/office/drawing/2014/main" id="{621FD78E-1F53-2FB2-82F4-709D4FC46AA0}"/>
                    </a:ext>
                  </a:extLst>
                </p:cNvPr>
                <p:cNvCxnSpPr/>
                <p:nvPr/>
              </p:nvCxnSpPr>
              <p:spPr>
                <a:xfrm flipH="1">
                  <a:off x="81099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Connector 13">
                  <a:extLst>
                    <a:ext uri="{FF2B5EF4-FFF2-40B4-BE49-F238E27FC236}">
                      <a16:creationId xmlns:a16="http://schemas.microsoft.com/office/drawing/2014/main" id="{266740F6-E302-A1C8-B6B1-D3EC35111FE3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Connector 16">
                  <a:extLst>
                    <a:ext uri="{FF2B5EF4-FFF2-40B4-BE49-F238E27FC236}">
                      <a16:creationId xmlns:a16="http://schemas.microsoft.com/office/drawing/2014/main" id="{E50DB296-AA67-D68D-EF73-E8293D7C847D}"/>
                    </a:ext>
                  </a:extLst>
                </p:cNvPr>
                <p:cNvCxnSpPr/>
                <p:nvPr/>
              </p:nvCxnSpPr>
              <p:spPr>
                <a:xfrm flipH="1">
                  <a:off x="90243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Connector 17">
                  <a:extLst>
                    <a:ext uri="{FF2B5EF4-FFF2-40B4-BE49-F238E27FC236}">
                      <a16:creationId xmlns:a16="http://schemas.microsoft.com/office/drawing/2014/main" id="{65F3D303-5E60-9C37-225A-65264FA2FCCC}"/>
                    </a:ext>
                  </a:extLst>
                </p:cNvPr>
                <p:cNvCxnSpPr/>
                <p:nvPr/>
              </p:nvCxnSpPr>
              <p:spPr>
                <a:xfrm>
                  <a:off x="10853163" y="228004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Connector 18">
                  <a:extLst>
                    <a:ext uri="{FF2B5EF4-FFF2-40B4-BE49-F238E27FC236}">
                      <a16:creationId xmlns:a16="http://schemas.microsoft.com/office/drawing/2014/main" id="{F0FC4B7F-45C5-1556-1772-F498EC55C6F1}"/>
                    </a:ext>
                  </a:extLst>
                </p:cNvPr>
                <p:cNvCxnSpPr/>
                <p:nvPr/>
              </p:nvCxnSpPr>
              <p:spPr>
                <a:xfrm flipH="1">
                  <a:off x="99387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Connector 33">
                  <a:extLst>
                    <a:ext uri="{FF2B5EF4-FFF2-40B4-BE49-F238E27FC236}">
                      <a16:creationId xmlns:a16="http://schemas.microsoft.com/office/drawing/2014/main" id="{6E3C4016-3994-70CC-C509-95FC3194B222}"/>
                    </a:ext>
                  </a:extLst>
                </p:cNvPr>
                <p:cNvCxnSpPr/>
                <p:nvPr/>
              </p:nvCxnSpPr>
              <p:spPr>
                <a:xfrm flipH="1">
                  <a:off x="90243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Connector 34">
                  <a:extLst>
                    <a:ext uri="{FF2B5EF4-FFF2-40B4-BE49-F238E27FC236}">
                      <a16:creationId xmlns:a16="http://schemas.microsoft.com/office/drawing/2014/main" id="{CEA055B0-9604-92E3-7421-AA7986B9FD32}"/>
                    </a:ext>
                  </a:extLst>
                </p:cNvPr>
                <p:cNvCxnSpPr/>
                <p:nvPr/>
              </p:nvCxnSpPr>
              <p:spPr>
                <a:xfrm>
                  <a:off x="10853163" y="301156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Connector 35">
                  <a:extLst>
                    <a:ext uri="{FF2B5EF4-FFF2-40B4-BE49-F238E27FC236}">
                      <a16:creationId xmlns:a16="http://schemas.microsoft.com/office/drawing/2014/main" id="{F176EBBD-2488-2E0B-33FA-D8A0B8619B6A}"/>
                    </a:ext>
                  </a:extLst>
                </p:cNvPr>
                <p:cNvCxnSpPr/>
                <p:nvPr/>
              </p:nvCxnSpPr>
              <p:spPr>
                <a:xfrm flipH="1">
                  <a:off x="99387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Connector 44">
                  <a:extLst>
                    <a:ext uri="{FF2B5EF4-FFF2-40B4-BE49-F238E27FC236}">
                      <a16:creationId xmlns:a16="http://schemas.microsoft.com/office/drawing/2014/main" id="{2B31FAAE-7192-14C7-15AB-3585AEB0E712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Connector 46">
                  <a:extLst>
                    <a:ext uri="{FF2B5EF4-FFF2-40B4-BE49-F238E27FC236}">
                      <a16:creationId xmlns:a16="http://schemas.microsoft.com/office/drawing/2014/main" id="{9050E8C6-E301-8F62-E001-9ABA864C8524}"/>
                    </a:ext>
                  </a:extLst>
                </p:cNvPr>
                <p:cNvCxnSpPr/>
                <p:nvPr/>
              </p:nvCxnSpPr>
              <p:spPr>
                <a:xfrm flipH="1">
                  <a:off x="8109963" y="374308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Connector 51">
                  <a:extLst>
                    <a:ext uri="{FF2B5EF4-FFF2-40B4-BE49-F238E27FC236}">
                      <a16:creationId xmlns:a16="http://schemas.microsoft.com/office/drawing/2014/main" id="{AF1B42B8-85CC-CE8B-64EE-53115B50745F}"/>
                    </a:ext>
                  </a:extLst>
                </p:cNvPr>
                <p:cNvCxnSpPr/>
                <p:nvPr/>
              </p:nvCxnSpPr>
              <p:spPr>
                <a:xfrm>
                  <a:off x="108531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Connector 52">
                  <a:extLst>
                    <a:ext uri="{FF2B5EF4-FFF2-40B4-BE49-F238E27FC236}">
                      <a16:creationId xmlns:a16="http://schemas.microsoft.com/office/drawing/2014/main" id="{DFB28042-9537-7C42-014E-FFDEF181EB60}"/>
                    </a:ext>
                  </a:extLst>
                </p:cNvPr>
                <p:cNvCxnSpPr/>
                <p:nvPr/>
              </p:nvCxnSpPr>
              <p:spPr>
                <a:xfrm flipH="1">
                  <a:off x="99387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Connector 68">
                  <a:extLst>
                    <a:ext uri="{FF2B5EF4-FFF2-40B4-BE49-F238E27FC236}">
                      <a16:creationId xmlns:a16="http://schemas.microsoft.com/office/drawing/2014/main" id="{47C57106-5253-7792-712C-5F4E34E3D885}"/>
                    </a:ext>
                  </a:extLst>
                </p:cNvPr>
                <p:cNvCxnSpPr/>
                <p:nvPr/>
              </p:nvCxnSpPr>
              <p:spPr>
                <a:xfrm>
                  <a:off x="10853163" y="447460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Connector 71">
                  <a:extLst>
                    <a:ext uri="{FF2B5EF4-FFF2-40B4-BE49-F238E27FC236}">
                      <a16:creationId xmlns:a16="http://schemas.microsoft.com/office/drawing/2014/main" id="{9DAECD37-DBCC-BA37-98B1-75991DA38C54}"/>
                    </a:ext>
                  </a:extLst>
                </p:cNvPr>
                <p:cNvCxnSpPr/>
                <p:nvPr/>
              </p:nvCxnSpPr>
              <p:spPr>
                <a:xfrm>
                  <a:off x="81099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Connector 72">
                  <a:extLst>
                    <a:ext uri="{FF2B5EF4-FFF2-40B4-BE49-F238E27FC236}">
                      <a16:creationId xmlns:a16="http://schemas.microsoft.com/office/drawing/2014/main" id="{219EBD4B-25DE-13E7-B6FE-41481C2C2858}"/>
                    </a:ext>
                  </a:extLst>
                </p:cNvPr>
                <p:cNvCxnSpPr/>
                <p:nvPr/>
              </p:nvCxnSpPr>
              <p:spPr>
                <a:xfrm>
                  <a:off x="90243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Connector 73">
                  <a:extLst>
                    <a:ext uri="{FF2B5EF4-FFF2-40B4-BE49-F238E27FC236}">
                      <a16:creationId xmlns:a16="http://schemas.microsoft.com/office/drawing/2014/main" id="{3693A8EF-2851-BD7E-F010-58B9FB36B21A}"/>
                    </a:ext>
                  </a:extLst>
                </p:cNvPr>
                <p:cNvCxnSpPr/>
                <p:nvPr/>
              </p:nvCxnSpPr>
              <p:spPr>
                <a:xfrm>
                  <a:off x="99387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E59D6661-8D4C-9A2B-A1E0-7EC78E545513}"/>
                  </a:ext>
                </a:extLst>
              </p:cNvPr>
              <p:cNvGrpSpPr/>
              <p:nvPr/>
            </p:nvGrpSpPr>
            <p:grpSpPr>
              <a:xfrm>
                <a:off x="7749270" y="2168900"/>
                <a:ext cx="3785616" cy="3054096"/>
                <a:chOff x="7131555" y="2216040"/>
                <a:chExt cx="3785616" cy="3054096"/>
              </a:xfrm>
            </p:grpSpPr>
            <p:cxnSp>
              <p:nvCxnSpPr>
                <p:cNvPr id="158" name="Connector 3">
                  <a:extLst>
                    <a:ext uri="{FF2B5EF4-FFF2-40B4-BE49-F238E27FC236}">
                      <a16:creationId xmlns:a16="http://schemas.microsoft.com/office/drawing/2014/main" id="{086B163E-0EF7-7DA7-98AF-47F9DE00F731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Connector 6">
                  <a:extLst>
                    <a:ext uri="{FF2B5EF4-FFF2-40B4-BE49-F238E27FC236}">
                      <a16:creationId xmlns:a16="http://schemas.microsoft.com/office/drawing/2014/main" id="{68943C0A-8190-4D1E-70E7-F289AB5C4953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Connector 10">
                  <a:extLst>
                    <a:ext uri="{FF2B5EF4-FFF2-40B4-BE49-F238E27FC236}">
                      <a16:creationId xmlns:a16="http://schemas.microsoft.com/office/drawing/2014/main" id="{C0D5092F-71D5-CFAF-5A2F-EC76B5AC2FB5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Connector 14">
                  <a:extLst>
                    <a:ext uri="{FF2B5EF4-FFF2-40B4-BE49-F238E27FC236}">
                      <a16:creationId xmlns:a16="http://schemas.microsoft.com/office/drawing/2014/main" id="{2AEA889E-55E2-29A6-29E5-B9E65A48A0EB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Connector 19">
                  <a:extLst>
                    <a:ext uri="{FF2B5EF4-FFF2-40B4-BE49-F238E27FC236}">
                      <a16:creationId xmlns:a16="http://schemas.microsoft.com/office/drawing/2014/main" id="{CFD415BC-9EEB-0ABD-AD57-AF56142D616D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Connector 20">
                  <a:extLst>
                    <a:ext uri="{FF2B5EF4-FFF2-40B4-BE49-F238E27FC236}">
                      <a16:creationId xmlns:a16="http://schemas.microsoft.com/office/drawing/2014/main" id="{F6EB29AF-42E7-69EF-4648-E58C6D33755D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Connector 22">
                  <a:extLst>
                    <a:ext uri="{FF2B5EF4-FFF2-40B4-BE49-F238E27FC236}">
                      <a16:creationId xmlns:a16="http://schemas.microsoft.com/office/drawing/2014/main" id="{92838407-8574-5D00-8FA8-82E7D3A37A5E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Connector 23">
                  <a:extLst>
                    <a:ext uri="{FF2B5EF4-FFF2-40B4-BE49-F238E27FC236}">
                      <a16:creationId xmlns:a16="http://schemas.microsoft.com/office/drawing/2014/main" id="{BE31DB97-2290-5FB6-4DDF-B0AA08F37C30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Connector 25">
                  <a:extLst>
                    <a:ext uri="{FF2B5EF4-FFF2-40B4-BE49-F238E27FC236}">
                      <a16:creationId xmlns:a16="http://schemas.microsoft.com/office/drawing/2014/main" id="{078D8889-13ED-31CE-0BA1-BF83AF66155E}"/>
                    </a:ext>
                  </a:extLst>
                </p:cNvPr>
                <p:cNvCxnSpPr/>
                <p:nvPr/>
              </p:nvCxnSpPr>
              <p:spPr>
                <a:xfrm flipH="1">
                  <a:off x="71955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Connector 26">
                  <a:extLst>
                    <a:ext uri="{FF2B5EF4-FFF2-40B4-BE49-F238E27FC236}">
                      <a16:creationId xmlns:a16="http://schemas.microsoft.com/office/drawing/2014/main" id="{326633FA-085F-253C-241C-23E57089B08F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Connector 27">
                  <a:extLst>
                    <a:ext uri="{FF2B5EF4-FFF2-40B4-BE49-F238E27FC236}">
                      <a16:creationId xmlns:a16="http://schemas.microsoft.com/office/drawing/2014/main" id="{4D90961B-A526-320C-0E69-6BE77ECB8639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Connector 29">
                  <a:extLst>
                    <a:ext uri="{FF2B5EF4-FFF2-40B4-BE49-F238E27FC236}">
                      <a16:creationId xmlns:a16="http://schemas.microsoft.com/office/drawing/2014/main" id="{5F647FAB-FB31-140F-01DE-00713D90C369}"/>
                    </a:ext>
                  </a:extLst>
                </p:cNvPr>
                <p:cNvCxnSpPr/>
                <p:nvPr/>
              </p:nvCxnSpPr>
              <p:spPr>
                <a:xfrm flipH="1">
                  <a:off x="81099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Connector 30">
                  <a:extLst>
                    <a:ext uri="{FF2B5EF4-FFF2-40B4-BE49-F238E27FC236}">
                      <a16:creationId xmlns:a16="http://schemas.microsoft.com/office/drawing/2014/main" id="{C462B019-BB59-BF79-0ECB-8A2B1E83EBA9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Connector 31">
                  <a:extLst>
                    <a:ext uri="{FF2B5EF4-FFF2-40B4-BE49-F238E27FC236}">
                      <a16:creationId xmlns:a16="http://schemas.microsoft.com/office/drawing/2014/main" id="{47648086-FDB4-FFDB-15D0-ABE93182556B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Connector 37">
                  <a:extLst>
                    <a:ext uri="{FF2B5EF4-FFF2-40B4-BE49-F238E27FC236}">
                      <a16:creationId xmlns:a16="http://schemas.microsoft.com/office/drawing/2014/main" id="{EBC04A30-C5A7-1FCC-2722-EFF3F20915E8}"/>
                    </a:ext>
                  </a:extLst>
                </p:cNvPr>
                <p:cNvCxnSpPr/>
                <p:nvPr/>
              </p:nvCxnSpPr>
              <p:spPr>
                <a:xfrm>
                  <a:off x="71955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Connector 43">
                  <a:extLst>
                    <a:ext uri="{FF2B5EF4-FFF2-40B4-BE49-F238E27FC236}">
                      <a16:creationId xmlns:a16="http://schemas.microsoft.com/office/drawing/2014/main" id="{5476D6CC-7910-A47D-53AF-0F2C2CAD8642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Connector 47">
                  <a:extLst>
                    <a:ext uri="{FF2B5EF4-FFF2-40B4-BE49-F238E27FC236}">
                      <a16:creationId xmlns:a16="http://schemas.microsoft.com/office/drawing/2014/main" id="{F4849861-970F-B215-5F85-9587123D858B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Connector 48">
                  <a:extLst>
                    <a:ext uri="{FF2B5EF4-FFF2-40B4-BE49-F238E27FC236}">
                      <a16:creationId xmlns:a16="http://schemas.microsoft.com/office/drawing/2014/main" id="{7F1BC3A6-998E-5029-BCC7-FFA39901F564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Connector 50">
                  <a:extLst>
                    <a:ext uri="{FF2B5EF4-FFF2-40B4-BE49-F238E27FC236}">
                      <a16:creationId xmlns:a16="http://schemas.microsoft.com/office/drawing/2014/main" id="{FCC24FDA-41DB-8C86-123A-FB5870B35DC5}"/>
                    </a:ext>
                  </a:extLst>
                </p:cNvPr>
                <p:cNvCxnSpPr/>
                <p:nvPr/>
              </p:nvCxnSpPr>
              <p:spPr>
                <a:xfrm flipH="1">
                  <a:off x="90243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Connector 54">
                  <a:extLst>
                    <a:ext uri="{FF2B5EF4-FFF2-40B4-BE49-F238E27FC236}">
                      <a16:creationId xmlns:a16="http://schemas.microsoft.com/office/drawing/2014/main" id="{23D5DD14-FCC7-266E-8565-00CC19707C01}"/>
                    </a:ext>
                  </a:extLst>
                </p:cNvPr>
                <p:cNvCxnSpPr/>
                <p:nvPr/>
              </p:nvCxnSpPr>
              <p:spPr>
                <a:xfrm>
                  <a:off x="71955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Connector 56">
                  <a:extLst>
                    <a:ext uri="{FF2B5EF4-FFF2-40B4-BE49-F238E27FC236}">
                      <a16:creationId xmlns:a16="http://schemas.microsoft.com/office/drawing/2014/main" id="{B03FA24C-E618-7127-5AA8-B57FF4C08F49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nector 57">
                  <a:extLst>
                    <a:ext uri="{FF2B5EF4-FFF2-40B4-BE49-F238E27FC236}">
                      <a16:creationId xmlns:a16="http://schemas.microsoft.com/office/drawing/2014/main" id="{B19E932B-8720-19C8-4848-0CC26F1DACD6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nector 60">
                  <a:extLst>
                    <a:ext uri="{FF2B5EF4-FFF2-40B4-BE49-F238E27FC236}">
                      <a16:creationId xmlns:a16="http://schemas.microsoft.com/office/drawing/2014/main" id="{690AF39F-41E3-E585-514F-A5995986F1D7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Connector 61">
                  <a:extLst>
                    <a:ext uri="{FF2B5EF4-FFF2-40B4-BE49-F238E27FC236}">
                      <a16:creationId xmlns:a16="http://schemas.microsoft.com/office/drawing/2014/main" id="{E0B50789-83E3-7011-9C65-EAA02F8759AD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Connector 63">
                  <a:extLst>
                    <a:ext uri="{FF2B5EF4-FFF2-40B4-BE49-F238E27FC236}">
                      <a16:creationId xmlns:a16="http://schemas.microsoft.com/office/drawing/2014/main" id="{4114F8B1-2397-30DA-7AC8-F62B8C99DD71}"/>
                    </a:ext>
                  </a:extLst>
                </p:cNvPr>
                <p:cNvCxnSpPr/>
                <p:nvPr/>
              </p:nvCxnSpPr>
              <p:spPr>
                <a:xfrm flipH="1">
                  <a:off x="81099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Connector 64">
                  <a:extLst>
                    <a:ext uri="{FF2B5EF4-FFF2-40B4-BE49-F238E27FC236}">
                      <a16:creationId xmlns:a16="http://schemas.microsoft.com/office/drawing/2014/main" id="{AC818FCC-0896-C30F-1EB3-F7A15ABB4076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Connector 65">
                  <a:extLst>
                    <a:ext uri="{FF2B5EF4-FFF2-40B4-BE49-F238E27FC236}">
                      <a16:creationId xmlns:a16="http://schemas.microsoft.com/office/drawing/2014/main" id="{8A946CEA-5158-ED3D-E53B-123B5CACA2A5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Connector 67">
                  <a:extLst>
                    <a:ext uri="{FF2B5EF4-FFF2-40B4-BE49-F238E27FC236}">
                      <a16:creationId xmlns:a16="http://schemas.microsoft.com/office/drawing/2014/main" id="{222728C1-5610-E6BE-A1B3-FCA1573731A4}"/>
                    </a:ext>
                  </a:extLst>
                </p:cNvPr>
                <p:cNvCxnSpPr/>
                <p:nvPr/>
              </p:nvCxnSpPr>
              <p:spPr>
                <a:xfrm flipH="1">
                  <a:off x="90243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Connector 69">
                  <a:extLst>
                    <a:ext uri="{FF2B5EF4-FFF2-40B4-BE49-F238E27FC236}">
                      <a16:creationId xmlns:a16="http://schemas.microsoft.com/office/drawing/2014/main" id="{7E11A37E-C6EB-059B-9F02-0ABE4F9746BD}"/>
                    </a:ext>
                  </a:extLst>
                </p:cNvPr>
                <p:cNvCxnSpPr/>
                <p:nvPr/>
              </p:nvCxnSpPr>
              <p:spPr>
                <a:xfrm flipH="1">
                  <a:off x="99387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C24D8ABE-D37E-3B97-2BC7-99DE1F241BFA}"/>
                    </a:ext>
                  </a:extLst>
                </p:cNvPr>
                <p:cNvSpPr/>
                <p:nvPr/>
              </p:nvSpPr>
              <p:spPr>
                <a:xfrm>
                  <a:off x="71315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E35BF50-7B14-0F74-DC58-A6E9E646DC04}"/>
                    </a:ext>
                  </a:extLst>
                </p:cNvPr>
                <p:cNvSpPr/>
                <p:nvPr/>
              </p:nvSpPr>
              <p:spPr>
                <a:xfrm>
                  <a:off x="80459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717DC0EE-34DD-9753-2A38-B90E1D450227}"/>
                    </a:ext>
                  </a:extLst>
                </p:cNvPr>
                <p:cNvSpPr/>
                <p:nvPr/>
              </p:nvSpPr>
              <p:spPr>
                <a:xfrm>
                  <a:off x="89603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119C002F-8415-E514-2FB7-DF4388799230}"/>
                    </a:ext>
                  </a:extLst>
                </p:cNvPr>
                <p:cNvSpPr/>
                <p:nvPr/>
              </p:nvSpPr>
              <p:spPr>
                <a:xfrm>
                  <a:off x="98747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5AB8B066-9CCA-DB74-3608-34D00B10D39E}"/>
                    </a:ext>
                  </a:extLst>
                </p:cNvPr>
                <p:cNvSpPr/>
                <p:nvPr/>
              </p:nvSpPr>
              <p:spPr>
                <a:xfrm>
                  <a:off x="107891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94BB948B-A581-D25E-9B25-EED78B22A7A9}"/>
                    </a:ext>
                  </a:extLst>
                </p:cNvPr>
                <p:cNvSpPr/>
                <p:nvPr/>
              </p:nvSpPr>
              <p:spPr>
                <a:xfrm>
                  <a:off x="71315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BF8ABBFD-0DDB-9567-D57B-4382FC6A38E3}"/>
                    </a:ext>
                  </a:extLst>
                </p:cNvPr>
                <p:cNvSpPr/>
                <p:nvPr/>
              </p:nvSpPr>
              <p:spPr>
                <a:xfrm>
                  <a:off x="80459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D9A945CF-1729-5EAE-B567-8D3AFF5C78BC}"/>
                    </a:ext>
                  </a:extLst>
                </p:cNvPr>
                <p:cNvSpPr/>
                <p:nvPr/>
              </p:nvSpPr>
              <p:spPr>
                <a:xfrm>
                  <a:off x="89603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B2BB127D-30FF-9F9B-4B7D-BFC5E23A7403}"/>
                    </a:ext>
                  </a:extLst>
                </p:cNvPr>
                <p:cNvSpPr/>
                <p:nvPr/>
              </p:nvSpPr>
              <p:spPr>
                <a:xfrm>
                  <a:off x="98747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77DACBD9-C5FB-C6D1-60D8-BFD0BFC5F815}"/>
                    </a:ext>
                  </a:extLst>
                </p:cNvPr>
                <p:cNvSpPr/>
                <p:nvPr/>
              </p:nvSpPr>
              <p:spPr>
                <a:xfrm>
                  <a:off x="107891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9B8844D8-794F-2466-C460-FEBB6B2312F4}"/>
                    </a:ext>
                  </a:extLst>
                </p:cNvPr>
                <p:cNvSpPr/>
                <p:nvPr/>
              </p:nvSpPr>
              <p:spPr>
                <a:xfrm>
                  <a:off x="71315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C1644BDD-1E8F-52A5-5778-0A97108DDDF3}"/>
                    </a:ext>
                  </a:extLst>
                </p:cNvPr>
                <p:cNvSpPr/>
                <p:nvPr/>
              </p:nvSpPr>
              <p:spPr>
                <a:xfrm>
                  <a:off x="80459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25558559-5CB7-B4CA-3785-E286EBDCEB25}"/>
                    </a:ext>
                  </a:extLst>
                </p:cNvPr>
                <p:cNvSpPr/>
                <p:nvPr/>
              </p:nvSpPr>
              <p:spPr>
                <a:xfrm>
                  <a:off x="89603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DFDACF52-B17B-27C7-BFEE-121B667671DC}"/>
                    </a:ext>
                  </a:extLst>
                </p:cNvPr>
                <p:cNvSpPr/>
                <p:nvPr/>
              </p:nvSpPr>
              <p:spPr>
                <a:xfrm>
                  <a:off x="98747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550A8A49-1C06-F38B-E11C-808247B114D7}"/>
                    </a:ext>
                  </a:extLst>
                </p:cNvPr>
                <p:cNvSpPr/>
                <p:nvPr/>
              </p:nvSpPr>
              <p:spPr>
                <a:xfrm>
                  <a:off x="107891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DAC13F08-FDD7-09BF-946F-7414C8C5C580}"/>
                    </a:ext>
                  </a:extLst>
                </p:cNvPr>
                <p:cNvSpPr/>
                <p:nvPr/>
              </p:nvSpPr>
              <p:spPr>
                <a:xfrm>
                  <a:off x="71315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32F52D75-B871-A3EB-DEE9-5B95DF2164C3}"/>
                    </a:ext>
                  </a:extLst>
                </p:cNvPr>
                <p:cNvSpPr/>
                <p:nvPr/>
              </p:nvSpPr>
              <p:spPr>
                <a:xfrm>
                  <a:off x="80459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FC3312DC-6D2B-4F18-FA1D-C66DB2C7BB49}"/>
                    </a:ext>
                  </a:extLst>
                </p:cNvPr>
                <p:cNvSpPr/>
                <p:nvPr/>
              </p:nvSpPr>
              <p:spPr>
                <a:xfrm>
                  <a:off x="89603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DA92859E-01A8-8DD1-7440-46FBC41E9998}"/>
                    </a:ext>
                  </a:extLst>
                </p:cNvPr>
                <p:cNvSpPr/>
                <p:nvPr/>
              </p:nvSpPr>
              <p:spPr>
                <a:xfrm>
                  <a:off x="98747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A8A89F91-F818-CEBE-5C28-6DFB2CDFB772}"/>
                    </a:ext>
                  </a:extLst>
                </p:cNvPr>
                <p:cNvSpPr/>
                <p:nvPr/>
              </p:nvSpPr>
              <p:spPr>
                <a:xfrm>
                  <a:off x="107891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EA000ED5-B247-EA9E-5155-E38C04936B6C}"/>
                    </a:ext>
                  </a:extLst>
                </p:cNvPr>
                <p:cNvSpPr/>
                <p:nvPr/>
              </p:nvSpPr>
              <p:spPr>
                <a:xfrm>
                  <a:off x="71315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81250D0B-BD93-7F5A-D982-2A5A2D643D4B}"/>
                    </a:ext>
                  </a:extLst>
                </p:cNvPr>
                <p:cNvSpPr/>
                <p:nvPr/>
              </p:nvSpPr>
              <p:spPr>
                <a:xfrm>
                  <a:off x="80459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E12FCA4C-0C71-6DF1-C3F2-781FDE523F16}"/>
                    </a:ext>
                  </a:extLst>
                </p:cNvPr>
                <p:cNvSpPr/>
                <p:nvPr/>
              </p:nvSpPr>
              <p:spPr>
                <a:xfrm>
                  <a:off x="89603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FD0043B2-DEB6-EA59-1587-C9FCCCB5E66E}"/>
                    </a:ext>
                  </a:extLst>
                </p:cNvPr>
                <p:cNvSpPr/>
                <p:nvPr/>
              </p:nvSpPr>
              <p:spPr>
                <a:xfrm>
                  <a:off x="98747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F9578CD9-6F87-CBBD-A35A-86464424F534}"/>
                    </a:ext>
                  </a:extLst>
                </p:cNvPr>
                <p:cNvSpPr/>
                <p:nvPr/>
              </p:nvSpPr>
              <p:spPr>
                <a:xfrm>
                  <a:off x="107891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4F962D0B-9DA3-1788-1C60-10A786041517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4F962D0B-9DA3-1788-1C60-10A786041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17478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3A255-4279-085E-D270-B3A165112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D6A1-0C8E-EAE8-7277-BF70B36C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Jauregui, Montealegre, and Rapaport ‘25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5DB18-B142-EDAF-D078-A4D6C259A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EA546A6-0CA6-EDEB-E356-AFFE759B2F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388" y="1847852"/>
                <a:ext cx="589779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Assigning weights to faces:</a:t>
                </a:r>
              </a:p>
              <a:p>
                <a:pPr marL="457189" lvl="1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Observations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(edges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LCAs, ..)</a:t>
                </a:r>
              </a:p>
              <a:p>
                <a:pPr marL="457189" lvl="1" indent="0">
                  <a:buNone/>
                </a:pPr>
                <a:r>
                  <a:rPr lang="en-US" sz="2000" dirty="0"/>
                  <a:t>=&gt; Formula approx. interior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Existence of balanced cut:</a:t>
                </a:r>
              </a:p>
              <a:p>
                <a:pPr marL="457189" lvl="1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Simulate the above on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some </a:t>
                </a:r>
                <a:r>
                  <a:rPr lang="en-US" sz="2000" dirty="0">
                    <a:solidFill>
                      <a:schemeClr val="tx1"/>
                    </a:solidFill>
                  </a:rPr>
                  <a:t>edges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pPr marL="457189" lvl="1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=&gt; </a:t>
                </a:r>
                <a:r>
                  <a:rPr lang="en-US" sz="2000" dirty="0"/>
                  <a:t>One edge gives separator</a:t>
                </a:r>
              </a:p>
              <a:p>
                <a:pPr marL="457189" lvl="1" indent="0">
                  <a:buFont typeface="Arial" panose="020B0604020202020204" pitchFamily="34" charset="0"/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EA546A6-0CA6-EDEB-E356-AFFE759B2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88" y="1847852"/>
                <a:ext cx="5897795" cy="4351338"/>
              </a:xfrm>
              <a:prstGeom prst="rect">
                <a:avLst/>
              </a:prstGeom>
              <a:blipFill>
                <a:blip r:embed="rId4"/>
                <a:stretch>
                  <a:fillRect l="-1861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0053ACD-EDB3-941B-7643-09F4F97F1E46}"/>
              </a:ext>
            </a:extLst>
          </p:cNvPr>
          <p:cNvSpPr/>
          <p:nvPr/>
        </p:nvSpPr>
        <p:spPr>
          <a:xfrm>
            <a:off x="7814394" y="2254710"/>
            <a:ext cx="3684177" cy="2904814"/>
          </a:xfrm>
          <a:custGeom>
            <a:avLst/>
            <a:gdLst>
              <a:gd name="csX0" fmla="*/ 0 w 3657596"/>
              <a:gd name="csY0" fmla="*/ 2926078 h 2926078"/>
              <a:gd name="csX1" fmla="*/ 3657596 w 3657596"/>
              <a:gd name="csY1" fmla="*/ 0 h 2926078"/>
              <a:gd name="csX2" fmla="*/ 3657596 w 3657596"/>
              <a:gd name="csY2" fmla="*/ 2926078 h 2926078"/>
              <a:gd name="csX3" fmla="*/ 0 w 3657596"/>
              <a:gd name="csY3" fmla="*/ 2926078 h 2926078"/>
              <a:gd name="csX0" fmla="*/ 0 w 3657596"/>
              <a:gd name="csY0" fmla="*/ 2926078 h 2926078"/>
              <a:gd name="csX1" fmla="*/ 1090373 w 3657596"/>
              <a:gd name="csY1" fmla="*/ 2062108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57596"/>
              <a:gd name="csY0" fmla="*/ 2926078 h 2926078"/>
              <a:gd name="csX1" fmla="*/ 526847 w 3657596"/>
              <a:gd name="csY1" fmla="*/ 1844140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68228"/>
              <a:gd name="csY0" fmla="*/ 2314706 h 2926078"/>
              <a:gd name="csX1" fmla="*/ 537479 w 3668228"/>
              <a:gd name="csY1" fmla="*/ 1844140 h 2926078"/>
              <a:gd name="csX2" fmla="*/ 3668228 w 3668228"/>
              <a:gd name="csY2" fmla="*/ 0 h 2926078"/>
              <a:gd name="csX3" fmla="*/ 3668228 w 3668228"/>
              <a:gd name="csY3" fmla="*/ 2926078 h 2926078"/>
              <a:gd name="csX4" fmla="*/ 0 w 3668228"/>
              <a:gd name="csY4" fmla="*/ 2314706 h 2926078"/>
              <a:gd name="csX0" fmla="*/ 15414 w 3130749"/>
              <a:gd name="csY0" fmla="*/ 2553939 h 2926078"/>
              <a:gd name="csX1" fmla="*/ 0 w 3130749"/>
              <a:gd name="csY1" fmla="*/ 1844140 h 2926078"/>
              <a:gd name="csX2" fmla="*/ 3130749 w 3130749"/>
              <a:gd name="csY2" fmla="*/ 0 h 2926078"/>
              <a:gd name="csX3" fmla="*/ 3130749 w 3130749"/>
              <a:gd name="csY3" fmla="*/ 2926078 h 2926078"/>
              <a:gd name="csX4" fmla="*/ 15414 w 3130749"/>
              <a:gd name="csY4" fmla="*/ 2553939 h 2926078"/>
              <a:gd name="csX0" fmla="*/ 15414 w 3130749"/>
              <a:gd name="csY0" fmla="*/ 2553939 h 2553939"/>
              <a:gd name="csX1" fmla="*/ 0 w 3130749"/>
              <a:gd name="csY1" fmla="*/ 1844140 h 2553939"/>
              <a:gd name="csX2" fmla="*/ 3130749 w 3130749"/>
              <a:gd name="csY2" fmla="*/ 0 h 2553939"/>
              <a:gd name="csX3" fmla="*/ 2657600 w 3130749"/>
              <a:gd name="csY3" fmla="*/ 2367869 h 2553939"/>
              <a:gd name="csX4" fmla="*/ 15414 w 3130749"/>
              <a:gd name="csY4" fmla="*/ 2553939 h 2553939"/>
              <a:gd name="csX0" fmla="*/ 15414 w 3130749"/>
              <a:gd name="csY0" fmla="*/ 2553939 h 2559255"/>
              <a:gd name="csX1" fmla="*/ 0 w 3130749"/>
              <a:gd name="csY1" fmla="*/ 1844140 h 2559255"/>
              <a:gd name="csX2" fmla="*/ 3130749 w 3130749"/>
              <a:gd name="csY2" fmla="*/ 0 h 2559255"/>
              <a:gd name="csX3" fmla="*/ 2769242 w 3130749"/>
              <a:gd name="csY3" fmla="*/ 2559255 h 2559255"/>
              <a:gd name="csX4" fmla="*/ 15414 w 3130749"/>
              <a:gd name="csY4" fmla="*/ 2553939 h 2559255"/>
              <a:gd name="csX0" fmla="*/ 15414 w 2769242"/>
              <a:gd name="csY0" fmla="*/ 2883548 h 2888864"/>
              <a:gd name="csX1" fmla="*/ 0 w 2769242"/>
              <a:gd name="csY1" fmla="*/ 2173749 h 2888864"/>
              <a:gd name="csX2" fmla="*/ 2753294 w 2769242"/>
              <a:gd name="csY2" fmla="*/ 0 h 2888864"/>
              <a:gd name="csX3" fmla="*/ 2769242 w 2769242"/>
              <a:gd name="csY3" fmla="*/ 2888864 h 2888864"/>
              <a:gd name="csX4" fmla="*/ 15414 w 2769242"/>
              <a:gd name="csY4" fmla="*/ 2883548 h 2888864"/>
              <a:gd name="csX0" fmla="*/ 0 w 3684177"/>
              <a:gd name="csY0" fmla="*/ 2878232 h 2888864"/>
              <a:gd name="csX1" fmla="*/ 914935 w 3684177"/>
              <a:gd name="csY1" fmla="*/ 2173749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878232 h 2888864"/>
              <a:gd name="csX1" fmla="*/ 1824018 w 3684177"/>
              <a:gd name="csY1" fmla="*/ 1429470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878232 h 2888864"/>
              <a:gd name="csX1" fmla="*/ 1824018 w 3684177"/>
              <a:gd name="csY1" fmla="*/ 1429470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878232 h 2888864"/>
              <a:gd name="csX1" fmla="*/ 1824018 w 3684177"/>
              <a:gd name="csY1" fmla="*/ 1429470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878232 h 2888864"/>
              <a:gd name="csX1" fmla="*/ 1824018 w 3684177"/>
              <a:gd name="csY1" fmla="*/ 1429470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904814 h 2904814"/>
              <a:gd name="csX1" fmla="*/ 1824018 w 3684177"/>
              <a:gd name="csY1" fmla="*/ 1429470 h 2904814"/>
              <a:gd name="csX2" fmla="*/ 3668229 w 3684177"/>
              <a:gd name="csY2" fmla="*/ 0 h 2904814"/>
              <a:gd name="csX3" fmla="*/ 3684177 w 3684177"/>
              <a:gd name="csY3" fmla="*/ 2888864 h 2904814"/>
              <a:gd name="csX4" fmla="*/ 0 w 3684177"/>
              <a:gd name="csY4" fmla="*/ 2904814 h 2904814"/>
              <a:gd name="csX0" fmla="*/ 0 w 3684177"/>
              <a:gd name="csY0" fmla="*/ 2904814 h 2904814"/>
              <a:gd name="csX1" fmla="*/ 1824018 w 3684177"/>
              <a:gd name="csY1" fmla="*/ 1429470 h 2904814"/>
              <a:gd name="csX2" fmla="*/ 3668229 w 3684177"/>
              <a:gd name="csY2" fmla="*/ 0 h 2904814"/>
              <a:gd name="csX3" fmla="*/ 3684177 w 3684177"/>
              <a:gd name="csY3" fmla="*/ 2888864 h 2904814"/>
              <a:gd name="csX4" fmla="*/ 0 w 3684177"/>
              <a:gd name="csY4" fmla="*/ 2904814 h 2904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684177" h="2904814">
                <a:moveTo>
                  <a:pt x="0" y="2904814"/>
                </a:moveTo>
                <a:cubicBezTo>
                  <a:pt x="17899" y="2310251"/>
                  <a:pt x="503630" y="1524303"/>
                  <a:pt x="1824018" y="1429470"/>
                </a:cubicBezTo>
                <a:lnTo>
                  <a:pt x="3668229" y="0"/>
                </a:lnTo>
                <a:lnTo>
                  <a:pt x="3684177" y="2888864"/>
                </a:lnTo>
                <a:lnTo>
                  <a:pt x="0" y="29048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D48C42-ECD5-3EF3-EBA8-C4DF864D46DE}"/>
              </a:ext>
            </a:extLst>
          </p:cNvPr>
          <p:cNvGrpSpPr/>
          <p:nvPr/>
        </p:nvGrpSpPr>
        <p:grpSpPr>
          <a:xfrm>
            <a:off x="7749270" y="2168900"/>
            <a:ext cx="3785616" cy="3054096"/>
            <a:chOff x="7749270" y="2168900"/>
            <a:chExt cx="3785616" cy="3054096"/>
          </a:xfrm>
        </p:grpSpPr>
        <p:cxnSp>
          <p:nvCxnSpPr>
            <p:cNvPr id="6" name="Connector 70">
              <a:extLst>
                <a:ext uri="{FF2B5EF4-FFF2-40B4-BE49-F238E27FC236}">
                  <a16:creationId xmlns:a16="http://schemas.microsoft.com/office/drawing/2014/main" id="{F1BF1363-ADBB-942F-3649-1CC144E597AD}"/>
                </a:ext>
              </a:extLst>
            </p:cNvPr>
            <p:cNvCxnSpPr/>
            <p:nvPr/>
          </p:nvCxnSpPr>
          <p:spPr>
            <a:xfrm>
              <a:off x="7818392" y="5176376"/>
              <a:ext cx="914400" cy="0"/>
            </a:xfrm>
            <a:prstGeom prst="line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B58B146-3777-D324-126F-AD3DE7662494}"/>
                </a:ext>
              </a:extLst>
            </p:cNvPr>
            <p:cNvGrpSpPr/>
            <p:nvPr/>
          </p:nvGrpSpPr>
          <p:grpSpPr>
            <a:xfrm>
              <a:off x="7749270" y="2168900"/>
              <a:ext cx="3785616" cy="3054096"/>
              <a:chOff x="7749270" y="2168900"/>
              <a:chExt cx="3785616" cy="305409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7B48B3E-0F36-BEFD-EB92-793612CAF82D}"/>
                  </a:ext>
                </a:extLst>
              </p:cNvPr>
              <p:cNvGrpSpPr/>
              <p:nvPr/>
            </p:nvGrpSpPr>
            <p:grpSpPr>
              <a:xfrm>
                <a:off x="7816075" y="2236894"/>
                <a:ext cx="3657600" cy="2926080"/>
                <a:chOff x="7195563" y="2280048"/>
                <a:chExt cx="3657600" cy="2926080"/>
              </a:xfrm>
            </p:grpSpPr>
            <p:cxnSp>
              <p:nvCxnSpPr>
                <p:cNvPr id="65" name="Connector 2">
                  <a:extLst>
                    <a:ext uri="{FF2B5EF4-FFF2-40B4-BE49-F238E27FC236}">
                      <a16:creationId xmlns:a16="http://schemas.microsoft.com/office/drawing/2014/main" id="{77B647EC-91DE-302A-3250-F0011B947079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 5">
                  <a:extLst>
                    <a:ext uri="{FF2B5EF4-FFF2-40B4-BE49-F238E27FC236}">
                      <a16:creationId xmlns:a16="http://schemas.microsoft.com/office/drawing/2014/main" id="{17289248-6986-24D9-0ED2-9EA1A8245E5E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or 8">
                  <a:extLst>
                    <a:ext uri="{FF2B5EF4-FFF2-40B4-BE49-F238E27FC236}">
                      <a16:creationId xmlns:a16="http://schemas.microsoft.com/office/drawing/2014/main" id="{C1E6B843-EB6B-A406-61FE-762737A725E7}"/>
                    </a:ext>
                  </a:extLst>
                </p:cNvPr>
                <p:cNvCxnSpPr/>
                <p:nvPr/>
              </p:nvCxnSpPr>
              <p:spPr>
                <a:xfrm flipH="1">
                  <a:off x="71955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or 9">
                  <a:extLst>
                    <a:ext uri="{FF2B5EF4-FFF2-40B4-BE49-F238E27FC236}">
                      <a16:creationId xmlns:a16="http://schemas.microsoft.com/office/drawing/2014/main" id="{E075D431-E9EE-C825-867B-8FA8BBF5FE94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or 12">
                  <a:extLst>
                    <a:ext uri="{FF2B5EF4-FFF2-40B4-BE49-F238E27FC236}">
                      <a16:creationId xmlns:a16="http://schemas.microsoft.com/office/drawing/2014/main" id="{7E18D4D9-A5AB-690B-4F70-855AC0C446BD}"/>
                    </a:ext>
                  </a:extLst>
                </p:cNvPr>
                <p:cNvCxnSpPr/>
                <p:nvPr/>
              </p:nvCxnSpPr>
              <p:spPr>
                <a:xfrm flipH="1">
                  <a:off x="81099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or 13">
                  <a:extLst>
                    <a:ext uri="{FF2B5EF4-FFF2-40B4-BE49-F238E27FC236}">
                      <a16:creationId xmlns:a16="http://schemas.microsoft.com/office/drawing/2014/main" id="{93D0C398-E7F1-0572-7878-89BC648CB203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or 16">
                  <a:extLst>
                    <a:ext uri="{FF2B5EF4-FFF2-40B4-BE49-F238E27FC236}">
                      <a16:creationId xmlns:a16="http://schemas.microsoft.com/office/drawing/2014/main" id="{F5DDE561-BF70-B5C0-D30B-8F26D506614C}"/>
                    </a:ext>
                  </a:extLst>
                </p:cNvPr>
                <p:cNvCxnSpPr/>
                <p:nvPr/>
              </p:nvCxnSpPr>
              <p:spPr>
                <a:xfrm flipH="1">
                  <a:off x="90243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or 17">
                  <a:extLst>
                    <a:ext uri="{FF2B5EF4-FFF2-40B4-BE49-F238E27FC236}">
                      <a16:creationId xmlns:a16="http://schemas.microsoft.com/office/drawing/2014/main" id="{472E3D4F-CF0A-E899-8F79-C47EA7250E88}"/>
                    </a:ext>
                  </a:extLst>
                </p:cNvPr>
                <p:cNvCxnSpPr/>
                <p:nvPr/>
              </p:nvCxnSpPr>
              <p:spPr>
                <a:xfrm>
                  <a:off x="10853163" y="228004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or 18">
                  <a:extLst>
                    <a:ext uri="{FF2B5EF4-FFF2-40B4-BE49-F238E27FC236}">
                      <a16:creationId xmlns:a16="http://schemas.microsoft.com/office/drawing/2014/main" id="{5FA98E2B-88A9-1E8B-FDF1-3DF1F4C77568}"/>
                    </a:ext>
                  </a:extLst>
                </p:cNvPr>
                <p:cNvCxnSpPr/>
                <p:nvPr/>
              </p:nvCxnSpPr>
              <p:spPr>
                <a:xfrm flipH="1">
                  <a:off x="99387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or 33">
                  <a:extLst>
                    <a:ext uri="{FF2B5EF4-FFF2-40B4-BE49-F238E27FC236}">
                      <a16:creationId xmlns:a16="http://schemas.microsoft.com/office/drawing/2014/main" id="{6A934784-A10E-F925-D471-EF019378BE12}"/>
                    </a:ext>
                  </a:extLst>
                </p:cNvPr>
                <p:cNvCxnSpPr/>
                <p:nvPr/>
              </p:nvCxnSpPr>
              <p:spPr>
                <a:xfrm flipH="1">
                  <a:off x="90243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or 34">
                  <a:extLst>
                    <a:ext uri="{FF2B5EF4-FFF2-40B4-BE49-F238E27FC236}">
                      <a16:creationId xmlns:a16="http://schemas.microsoft.com/office/drawing/2014/main" id="{14B976CD-711E-0293-B040-D1DC13DF8259}"/>
                    </a:ext>
                  </a:extLst>
                </p:cNvPr>
                <p:cNvCxnSpPr/>
                <p:nvPr/>
              </p:nvCxnSpPr>
              <p:spPr>
                <a:xfrm>
                  <a:off x="10853163" y="301156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or 35">
                  <a:extLst>
                    <a:ext uri="{FF2B5EF4-FFF2-40B4-BE49-F238E27FC236}">
                      <a16:creationId xmlns:a16="http://schemas.microsoft.com/office/drawing/2014/main" id="{6381CC73-A2A4-AFA3-2CE4-32CBC867F4A1}"/>
                    </a:ext>
                  </a:extLst>
                </p:cNvPr>
                <p:cNvCxnSpPr/>
                <p:nvPr/>
              </p:nvCxnSpPr>
              <p:spPr>
                <a:xfrm flipH="1">
                  <a:off x="99387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or 44">
                  <a:extLst>
                    <a:ext uri="{FF2B5EF4-FFF2-40B4-BE49-F238E27FC236}">
                      <a16:creationId xmlns:a16="http://schemas.microsoft.com/office/drawing/2014/main" id="{65F47618-2E1E-49A2-2AE4-3823475EF5A6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or 46">
                  <a:extLst>
                    <a:ext uri="{FF2B5EF4-FFF2-40B4-BE49-F238E27FC236}">
                      <a16:creationId xmlns:a16="http://schemas.microsoft.com/office/drawing/2014/main" id="{B5CDF1C7-4C94-774A-A67E-28C067EEB8E4}"/>
                    </a:ext>
                  </a:extLst>
                </p:cNvPr>
                <p:cNvCxnSpPr/>
                <p:nvPr/>
              </p:nvCxnSpPr>
              <p:spPr>
                <a:xfrm flipH="1">
                  <a:off x="8109963" y="374308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or 51">
                  <a:extLst>
                    <a:ext uri="{FF2B5EF4-FFF2-40B4-BE49-F238E27FC236}">
                      <a16:creationId xmlns:a16="http://schemas.microsoft.com/office/drawing/2014/main" id="{4343F96E-A2F9-71AC-899D-446354AA7BC2}"/>
                    </a:ext>
                  </a:extLst>
                </p:cNvPr>
                <p:cNvCxnSpPr/>
                <p:nvPr/>
              </p:nvCxnSpPr>
              <p:spPr>
                <a:xfrm>
                  <a:off x="108531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or 52">
                  <a:extLst>
                    <a:ext uri="{FF2B5EF4-FFF2-40B4-BE49-F238E27FC236}">
                      <a16:creationId xmlns:a16="http://schemas.microsoft.com/office/drawing/2014/main" id="{B6442F0B-5F21-A297-64F6-90624C08E7DD}"/>
                    </a:ext>
                  </a:extLst>
                </p:cNvPr>
                <p:cNvCxnSpPr/>
                <p:nvPr/>
              </p:nvCxnSpPr>
              <p:spPr>
                <a:xfrm flipH="1">
                  <a:off x="99387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ctor 68">
                  <a:extLst>
                    <a:ext uri="{FF2B5EF4-FFF2-40B4-BE49-F238E27FC236}">
                      <a16:creationId xmlns:a16="http://schemas.microsoft.com/office/drawing/2014/main" id="{D6B51CD6-658C-7F0C-3DC3-3EE7805A0BF3}"/>
                    </a:ext>
                  </a:extLst>
                </p:cNvPr>
                <p:cNvCxnSpPr/>
                <p:nvPr/>
              </p:nvCxnSpPr>
              <p:spPr>
                <a:xfrm>
                  <a:off x="10853163" y="447460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ctor 71">
                  <a:extLst>
                    <a:ext uri="{FF2B5EF4-FFF2-40B4-BE49-F238E27FC236}">
                      <a16:creationId xmlns:a16="http://schemas.microsoft.com/office/drawing/2014/main" id="{203B8F3B-6379-122D-0C1C-55E1075BDF1F}"/>
                    </a:ext>
                  </a:extLst>
                </p:cNvPr>
                <p:cNvCxnSpPr/>
                <p:nvPr/>
              </p:nvCxnSpPr>
              <p:spPr>
                <a:xfrm>
                  <a:off x="81099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ctor 72">
                  <a:extLst>
                    <a:ext uri="{FF2B5EF4-FFF2-40B4-BE49-F238E27FC236}">
                      <a16:creationId xmlns:a16="http://schemas.microsoft.com/office/drawing/2014/main" id="{6A55E2ED-27DD-7390-C6C8-EF594026E581}"/>
                    </a:ext>
                  </a:extLst>
                </p:cNvPr>
                <p:cNvCxnSpPr/>
                <p:nvPr/>
              </p:nvCxnSpPr>
              <p:spPr>
                <a:xfrm>
                  <a:off x="90243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ctor 73">
                  <a:extLst>
                    <a:ext uri="{FF2B5EF4-FFF2-40B4-BE49-F238E27FC236}">
                      <a16:creationId xmlns:a16="http://schemas.microsoft.com/office/drawing/2014/main" id="{9C82BDDA-4C90-3359-8175-9C72DD5445B6}"/>
                    </a:ext>
                  </a:extLst>
                </p:cNvPr>
                <p:cNvCxnSpPr/>
                <p:nvPr/>
              </p:nvCxnSpPr>
              <p:spPr>
                <a:xfrm>
                  <a:off x="99387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B1D1F3C-F6D5-615E-53C8-FB9A0776FF10}"/>
                  </a:ext>
                </a:extLst>
              </p:cNvPr>
              <p:cNvGrpSpPr/>
              <p:nvPr/>
            </p:nvGrpSpPr>
            <p:grpSpPr>
              <a:xfrm>
                <a:off x="7749270" y="2168900"/>
                <a:ext cx="3785616" cy="3054096"/>
                <a:chOff x="7131555" y="2216040"/>
                <a:chExt cx="3785616" cy="3054096"/>
              </a:xfrm>
            </p:grpSpPr>
            <p:cxnSp>
              <p:nvCxnSpPr>
                <p:cNvPr id="11" name="Connector 3">
                  <a:extLst>
                    <a:ext uri="{FF2B5EF4-FFF2-40B4-BE49-F238E27FC236}">
                      <a16:creationId xmlns:a16="http://schemas.microsoft.com/office/drawing/2014/main" id="{ECC6E8EB-D47D-0616-FA07-517F9AF71646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or 6">
                  <a:extLst>
                    <a:ext uri="{FF2B5EF4-FFF2-40B4-BE49-F238E27FC236}">
                      <a16:creationId xmlns:a16="http://schemas.microsoft.com/office/drawing/2014/main" id="{E55474C6-5C6B-A980-8942-D07C2BEC9E1B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or 10">
                  <a:extLst>
                    <a:ext uri="{FF2B5EF4-FFF2-40B4-BE49-F238E27FC236}">
                      <a16:creationId xmlns:a16="http://schemas.microsoft.com/office/drawing/2014/main" id="{EC6A6C41-00FD-5D1B-BF4B-502829073741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or 14">
                  <a:extLst>
                    <a:ext uri="{FF2B5EF4-FFF2-40B4-BE49-F238E27FC236}">
                      <a16:creationId xmlns:a16="http://schemas.microsoft.com/office/drawing/2014/main" id="{D46F07CD-AE71-C285-D460-C60C421AE05F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or 19">
                  <a:extLst>
                    <a:ext uri="{FF2B5EF4-FFF2-40B4-BE49-F238E27FC236}">
                      <a16:creationId xmlns:a16="http://schemas.microsoft.com/office/drawing/2014/main" id="{9F303A3A-4103-827C-12EF-D30F79E1E42B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or 20">
                  <a:extLst>
                    <a:ext uri="{FF2B5EF4-FFF2-40B4-BE49-F238E27FC236}">
                      <a16:creationId xmlns:a16="http://schemas.microsoft.com/office/drawing/2014/main" id="{40F40599-8424-9663-4FE3-80C0EDBBE96A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or 22">
                  <a:extLst>
                    <a:ext uri="{FF2B5EF4-FFF2-40B4-BE49-F238E27FC236}">
                      <a16:creationId xmlns:a16="http://schemas.microsoft.com/office/drawing/2014/main" id="{A5E2CC7E-DD04-679B-0833-E747FA7A95E9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or 23">
                  <a:extLst>
                    <a:ext uri="{FF2B5EF4-FFF2-40B4-BE49-F238E27FC236}">
                      <a16:creationId xmlns:a16="http://schemas.microsoft.com/office/drawing/2014/main" id="{F597BB29-AC5D-5834-E2F5-560370CE2075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or 25">
                  <a:extLst>
                    <a:ext uri="{FF2B5EF4-FFF2-40B4-BE49-F238E27FC236}">
                      <a16:creationId xmlns:a16="http://schemas.microsoft.com/office/drawing/2014/main" id="{C78B0AA2-E153-F467-D87E-4544BDB309DF}"/>
                    </a:ext>
                  </a:extLst>
                </p:cNvPr>
                <p:cNvCxnSpPr/>
                <p:nvPr/>
              </p:nvCxnSpPr>
              <p:spPr>
                <a:xfrm flipH="1">
                  <a:off x="71955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or 26">
                  <a:extLst>
                    <a:ext uri="{FF2B5EF4-FFF2-40B4-BE49-F238E27FC236}">
                      <a16:creationId xmlns:a16="http://schemas.microsoft.com/office/drawing/2014/main" id="{A266094E-13C3-CC19-1484-6AACCCE34E41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or 27">
                  <a:extLst>
                    <a:ext uri="{FF2B5EF4-FFF2-40B4-BE49-F238E27FC236}">
                      <a16:creationId xmlns:a16="http://schemas.microsoft.com/office/drawing/2014/main" id="{414EEEC0-4F25-C50B-77A9-4A9FC9672BF7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or 29">
                  <a:extLst>
                    <a:ext uri="{FF2B5EF4-FFF2-40B4-BE49-F238E27FC236}">
                      <a16:creationId xmlns:a16="http://schemas.microsoft.com/office/drawing/2014/main" id="{22177A17-BBDD-2291-970A-0FB4D2625582}"/>
                    </a:ext>
                  </a:extLst>
                </p:cNvPr>
                <p:cNvCxnSpPr/>
                <p:nvPr/>
              </p:nvCxnSpPr>
              <p:spPr>
                <a:xfrm flipH="1">
                  <a:off x="81099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or 30">
                  <a:extLst>
                    <a:ext uri="{FF2B5EF4-FFF2-40B4-BE49-F238E27FC236}">
                      <a16:creationId xmlns:a16="http://schemas.microsoft.com/office/drawing/2014/main" id="{7022502E-3838-BC8F-325E-1F7D6AFFAAA7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or 31">
                  <a:extLst>
                    <a:ext uri="{FF2B5EF4-FFF2-40B4-BE49-F238E27FC236}">
                      <a16:creationId xmlns:a16="http://schemas.microsoft.com/office/drawing/2014/main" id="{211D0156-E824-F4C8-3A5A-0F18059EEA11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or 37">
                  <a:extLst>
                    <a:ext uri="{FF2B5EF4-FFF2-40B4-BE49-F238E27FC236}">
                      <a16:creationId xmlns:a16="http://schemas.microsoft.com/office/drawing/2014/main" id="{6EDF7C06-FFA2-9B4F-8B4E-59673E29DA4B}"/>
                    </a:ext>
                  </a:extLst>
                </p:cNvPr>
                <p:cNvCxnSpPr/>
                <p:nvPr/>
              </p:nvCxnSpPr>
              <p:spPr>
                <a:xfrm>
                  <a:off x="71955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 43">
                  <a:extLst>
                    <a:ext uri="{FF2B5EF4-FFF2-40B4-BE49-F238E27FC236}">
                      <a16:creationId xmlns:a16="http://schemas.microsoft.com/office/drawing/2014/main" id="{E042ADD3-7BA6-74A5-2A3B-A4DB3B7187D3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 47">
                  <a:extLst>
                    <a:ext uri="{FF2B5EF4-FFF2-40B4-BE49-F238E27FC236}">
                      <a16:creationId xmlns:a16="http://schemas.microsoft.com/office/drawing/2014/main" id="{3A522A3D-DA63-20BF-C86E-4524FB721300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 48">
                  <a:extLst>
                    <a:ext uri="{FF2B5EF4-FFF2-40B4-BE49-F238E27FC236}">
                      <a16:creationId xmlns:a16="http://schemas.microsoft.com/office/drawing/2014/main" id="{A44D200B-37D4-42AA-B874-7DD0D7788FAB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 50">
                  <a:extLst>
                    <a:ext uri="{FF2B5EF4-FFF2-40B4-BE49-F238E27FC236}">
                      <a16:creationId xmlns:a16="http://schemas.microsoft.com/office/drawing/2014/main" id="{F3663581-E586-657E-EBD6-5094582BDF4B}"/>
                    </a:ext>
                  </a:extLst>
                </p:cNvPr>
                <p:cNvCxnSpPr/>
                <p:nvPr/>
              </p:nvCxnSpPr>
              <p:spPr>
                <a:xfrm flipH="1">
                  <a:off x="90243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 54">
                  <a:extLst>
                    <a:ext uri="{FF2B5EF4-FFF2-40B4-BE49-F238E27FC236}">
                      <a16:creationId xmlns:a16="http://schemas.microsoft.com/office/drawing/2014/main" id="{7DB5CDB3-77AD-0358-ED4D-B78E4CB2C623}"/>
                    </a:ext>
                  </a:extLst>
                </p:cNvPr>
                <p:cNvCxnSpPr/>
                <p:nvPr/>
              </p:nvCxnSpPr>
              <p:spPr>
                <a:xfrm>
                  <a:off x="71955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 56">
                  <a:extLst>
                    <a:ext uri="{FF2B5EF4-FFF2-40B4-BE49-F238E27FC236}">
                      <a16:creationId xmlns:a16="http://schemas.microsoft.com/office/drawing/2014/main" id="{565437A7-BA20-DD60-F234-CE5F7EF655DF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 57">
                  <a:extLst>
                    <a:ext uri="{FF2B5EF4-FFF2-40B4-BE49-F238E27FC236}">
                      <a16:creationId xmlns:a16="http://schemas.microsoft.com/office/drawing/2014/main" id="{3521DBD2-50FC-9BBC-A181-F24CF3467137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 60">
                  <a:extLst>
                    <a:ext uri="{FF2B5EF4-FFF2-40B4-BE49-F238E27FC236}">
                      <a16:creationId xmlns:a16="http://schemas.microsoft.com/office/drawing/2014/main" id="{EE9C433E-B9C2-5364-CA65-F5D9CF541DB7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 61">
                  <a:extLst>
                    <a:ext uri="{FF2B5EF4-FFF2-40B4-BE49-F238E27FC236}">
                      <a16:creationId xmlns:a16="http://schemas.microsoft.com/office/drawing/2014/main" id="{C0A7D53A-1844-CC7A-F6F2-B97E9F31738A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or 63">
                  <a:extLst>
                    <a:ext uri="{FF2B5EF4-FFF2-40B4-BE49-F238E27FC236}">
                      <a16:creationId xmlns:a16="http://schemas.microsoft.com/office/drawing/2014/main" id="{B95BA29B-CDF0-ADC3-AAF9-CC098E750453}"/>
                    </a:ext>
                  </a:extLst>
                </p:cNvPr>
                <p:cNvCxnSpPr/>
                <p:nvPr/>
              </p:nvCxnSpPr>
              <p:spPr>
                <a:xfrm flipH="1">
                  <a:off x="81099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or 64">
                  <a:extLst>
                    <a:ext uri="{FF2B5EF4-FFF2-40B4-BE49-F238E27FC236}">
                      <a16:creationId xmlns:a16="http://schemas.microsoft.com/office/drawing/2014/main" id="{F054AAF1-49D8-068D-5B26-68E4319C67FF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or 65">
                  <a:extLst>
                    <a:ext uri="{FF2B5EF4-FFF2-40B4-BE49-F238E27FC236}">
                      <a16:creationId xmlns:a16="http://schemas.microsoft.com/office/drawing/2014/main" id="{776272A1-EA3A-DA26-BC6B-755B81B9280D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or 67">
                  <a:extLst>
                    <a:ext uri="{FF2B5EF4-FFF2-40B4-BE49-F238E27FC236}">
                      <a16:creationId xmlns:a16="http://schemas.microsoft.com/office/drawing/2014/main" id="{1D122898-923F-7E4C-41E1-8BE79E4089AB}"/>
                    </a:ext>
                  </a:extLst>
                </p:cNvPr>
                <p:cNvCxnSpPr/>
                <p:nvPr/>
              </p:nvCxnSpPr>
              <p:spPr>
                <a:xfrm flipH="1">
                  <a:off x="90243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or 69">
                  <a:extLst>
                    <a:ext uri="{FF2B5EF4-FFF2-40B4-BE49-F238E27FC236}">
                      <a16:creationId xmlns:a16="http://schemas.microsoft.com/office/drawing/2014/main" id="{AA83F340-AED2-F0B9-9B1D-9D019D1AA3F0}"/>
                    </a:ext>
                  </a:extLst>
                </p:cNvPr>
                <p:cNvCxnSpPr/>
                <p:nvPr/>
              </p:nvCxnSpPr>
              <p:spPr>
                <a:xfrm flipH="1">
                  <a:off x="99387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2D2A83F3-9E14-22F8-E200-86243638D89E}"/>
                    </a:ext>
                  </a:extLst>
                </p:cNvPr>
                <p:cNvSpPr/>
                <p:nvPr/>
              </p:nvSpPr>
              <p:spPr>
                <a:xfrm>
                  <a:off x="71315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3DDCA3ED-8121-7186-AE3C-B6F46916BBF2}"/>
                    </a:ext>
                  </a:extLst>
                </p:cNvPr>
                <p:cNvSpPr/>
                <p:nvPr/>
              </p:nvSpPr>
              <p:spPr>
                <a:xfrm>
                  <a:off x="80459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1A2DE72-7257-6EA0-4024-73D94732DC88}"/>
                    </a:ext>
                  </a:extLst>
                </p:cNvPr>
                <p:cNvSpPr/>
                <p:nvPr/>
              </p:nvSpPr>
              <p:spPr>
                <a:xfrm>
                  <a:off x="89603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E21D0B98-345E-D048-0FB5-686D301D32B6}"/>
                    </a:ext>
                  </a:extLst>
                </p:cNvPr>
                <p:cNvSpPr/>
                <p:nvPr/>
              </p:nvSpPr>
              <p:spPr>
                <a:xfrm>
                  <a:off x="98747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266F297-8B7C-88C3-A0E3-4B8D4DBAE361}"/>
                    </a:ext>
                  </a:extLst>
                </p:cNvPr>
                <p:cNvSpPr/>
                <p:nvPr/>
              </p:nvSpPr>
              <p:spPr>
                <a:xfrm>
                  <a:off x="107891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0BB47579-33E1-F565-22E4-FDAE025084C3}"/>
                    </a:ext>
                  </a:extLst>
                </p:cNvPr>
                <p:cNvSpPr/>
                <p:nvPr/>
              </p:nvSpPr>
              <p:spPr>
                <a:xfrm>
                  <a:off x="71315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AA3ADF1-773A-11F2-E672-B09E80C4523C}"/>
                    </a:ext>
                  </a:extLst>
                </p:cNvPr>
                <p:cNvSpPr/>
                <p:nvPr/>
              </p:nvSpPr>
              <p:spPr>
                <a:xfrm>
                  <a:off x="80459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D7491881-791F-0899-43DA-7BC33ACD5977}"/>
                    </a:ext>
                  </a:extLst>
                </p:cNvPr>
                <p:cNvSpPr/>
                <p:nvPr/>
              </p:nvSpPr>
              <p:spPr>
                <a:xfrm>
                  <a:off x="89603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7D29EED-52A8-5193-2451-F9E244B45E3D}"/>
                    </a:ext>
                  </a:extLst>
                </p:cNvPr>
                <p:cNvSpPr/>
                <p:nvPr/>
              </p:nvSpPr>
              <p:spPr>
                <a:xfrm>
                  <a:off x="98747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735EB93-8080-CC9C-CA73-380BE3F598AF}"/>
                    </a:ext>
                  </a:extLst>
                </p:cNvPr>
                <p:cNvSpPr/>
                <p:nvPr/>
              </p:nvSpPr>
              <p:spPr>
                <a:xfrm>
                  <a:off x="107891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202D54CC-E222-4FAE-890A-B861B08D56A4}"/>
                    </a:ext>
                  </a:extLst>
                </p:cNvPr>
                <p:cNvSpPr/>
                <p:nvPr/>
              </p:nvSpPr>
              <p:spPr>
                <a:xfrm>
                  <a:off x="71315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1733F262-2233-6280-1F99-F15E169F7512}"/>
                    </a:ext>
                  </a:extLst>
                </p:cNvPr>
                <p:cNvSpPr/>
                <p:nvPr/>
              </p:nvSpPr>
              <p:spPr>
                <a:xfrm>
                  <a:off x="80459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B6C6659-FF04-0806-6772-BA4F10F29342}"/>
                    </a:ext>
                  </a:extLst>
                </p:cNvPr>
                <p:cNvSpPr/>
                <p:nvPr/>
              </p:nvSpPr>
              <p:spPr>
                <a:xfrm>
                  <a:off x="89603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7614CBF3-97EE-BFE9-E827-C340186B1E6D}"/>
                    </a:ext>
                  </a:extLst>
                </p:cNvPr>
                <p:cNvSpPr/>
                <p:nvPr/>
              </p:nvSpPr>
              <p:spPr>
                <a:xfrm>
                  <a:off x="98747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B939178E-FD64-D7CA-38DA-A739572A9975}"/>
                    </a:ext>
                  </a:extLst>
                </p:cNvPr>
                <p:cNvSpPr/>
                <p:nvPr/>
              </p:nvSpPr>
              <p:spPr>
                <a:xfrm>
                  <a:off x="107891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E5178468-7966-5782-5315-EC6D63B4E8C0}"/>
                    </a:ext>
                  </a:extLst>
                </p:cNvPr>
                <p:cNvSpPr/>
                <p:nvPr/>
              </p:nvSpPr>
              <p:spPr>
                <a:xfrm>
                  <a:off x="71315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688B6A9D-5325-C502-7A8E-658E0AB0ECA1}"/>
                    </a:ext>
                  </a:extLst>
                </p:cNvPr>
                <p:cNvSpPr/>
                <p:nvPr/>
              </p:nvSpPr>
              <p:spPr>
                <a:xfrm>
                  <a:off x="80459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29898DEE-AE06-4A67-E1E1-26128BBBB8CA}"/>
                    </a:ext>
                  </a:extLst>
                </p:cNvPr>
                <p:cNvSpPr/>
                <p:nvPr/>
              </p:nvSpPr>
              <p:spPr>
                <a:xfrm>
                  <a:off x="89603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E02EFAC1-44A8-6A7D-266E-1FD036B73E36}"/>
                    </a:ext>
                  </a:extLst>
                </p:cNvPr>
                <p:cNvSpPr/>
                <p:nvPr/>
              </p:nvSpPr>
              <p:spPr>
                <a:xfrm>
                  <a:off x="98747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C5F8BF94-4815-1B79-A000-2A02FD563187}"/>
                    </a:ext>
                  </a:extLst>
                </p:cNvPr>
                <p:cNvSpPr/>
                <p:nvPr/>
              </p:nvSpPr>
              <p:spPr>
                <a:xfrm>
                  <a:off x="107891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72D17C5-F804-6AEC-DF9B-F6DDA1CDAD20}"/>
                    </a:ext>
                  </a:extLst>
                </p:cNvPr>
                <p:cNvSpPr/>
                <p:nvPr/>
              </p:nvSpPr>
              <p:spPr>
                <a:xfrm>
                  <a:off x="71315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3F4DC63B-DF8A-1AF1-6860-F48FA624F821}"/>
                    </a:ext>
                  </a:extLst>
                </p:cNvPr>
                <p:cNvSpPr/>
                <p:nvPr/>
              </p:nvSpPr>
              <p:spPr>
                <a:xfrm>
                  <a:off x="80459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B39E9E07-2792-50DF-CB88-EDD9033EF652}"/>
                    </a:ext>
                  </a:extLst>
                </p:cNvPr>
                <p:cNvSpPr/>
                <p:nvPr/>
              </p:nvSpPr>
              <p:spPr>
                <a:xfrm>
                  <a:off x="89603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D095E89F-E4A5-9DE8-1F9E-C37D5D530162}"/>
                    </a:ext>
                  </a:extLst>
                </p:cNvPr>
                <p:cNvSpPr/>
                <p:nvPr/>
              </p:nvSpPr>
              <p:spPr>
                <a:xfrm>
                  <a:off x="98747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48E3741-0920-FE49-2331-7C00B2670170}"/>
                    </a:ext>
                  </a:extLst>
                </p:cNvPr>
                <p:cNvSpPr/>
                <p:nvPr/>
              </p:nvSpPr>
              <p:spPr>
                <a:xfrm>
                  <a:off x="107891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2FA32173-6F9E-EF7E-8309-9E9238D1955D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2FA32173-6F9E-EF7E-8309-9E9238D19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1" name="Straight Connector 145">
            <a:extLst>
              <a:ext uri="{FF2B5EF4-FFF2-40B4-BE49-F238E27FC236}">
                <a16:creationId xmlns:a16="http://schemas.microsoft.com/office/drawing/2014/main" id="{7C71FAFA-CDDC-9E59-0B2D-431CE5DB20AF}"/>
              </a:ext>
            </a:extLst>
          </p:cNvPr>
          <p:cNvCxnSpPr>
            <a:cxnSpLocks/>
            <a:stCxn id="60" idx="0"/>
            <a:endCxn id="52" idx="2"/>
          </p:cNvCxnSpPr>
          <p:nvPr/>
        </p:nvCxnSpPr>
        <p:spPr>
          <a:xfrm rot="5400000" flipH="1" flipV="1">
            <a:off x="7996158" y="3513068"/>
            <a:ext cx="1399032" cy="1764792"/>
          </a:xfrm>
          <a:prstGeom prst="curvedConnector2">
            <a:avLst/>
          </a:prstGeom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14058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48203-BA81-515F-0998-AAF415287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655A-A29C-A54A-1D65-F2D6F648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2A93-05E8-D3A0-DCD7-E6024C30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Isosceles Triangle 2">
            <a:extLst>
              <a:ext uri="{FF2B5EF4-FFF2-40B4-BE49-F238E27FC236}">
                <a16:creationId xmlns:a16="http://schemas.microsoft.com/office/drawing/2014/main" id="{39C72061-57CB-E761-D393-05D2A460229A}"/>
              </a:ext>
            </a:extLst>
          </p:cNvPr>
          <p:cNvSpPr/>
          <p:nvPr/>
        </p:nvSpPr>
        <p:spPr>
          <a:xfrm>
            <a:off x="7813576" y="2239973"/>
            <a:ext cx="3684996" cy="2941244"/>
          </a:xfrm>
          <a:custGeom>
            <a:avLst/>
            <a:gdLst>
              <a:gd name="csX0" fmla="*/ 0 w 3657596"/>
              <a:gd name="csY0" fmla="*/ 2926078 h 2926078"/>
              <a:gd name="csX1" fmla="*/ 3657596 w 3657596"/>
              <a:gd name="csY1" fmla="*/ 0 h 2926078"/>
              <a:gd name="csX2" fmla="*/ 3657596 w 3657596"/>
              <a:gd name="csY2" fmla="*/ 2926078 h 2926078"/>
              <a:gd name="csX3" fmla="*/ 0 w 3657596"/>
              <a:gd name="csY3" fmla="*/ 2926078 h 2926078"/>
              <a:gd name="csX0" fmla="*/ 0 w 3657596"/>
              <a:gd name="csY0" fmla="*/ 2926078 h 2926078"/>
              <a:gd name="csX1" fmla="*/ 1090373 w 3657596"/>
              <a:gd name="csY1" fmla="*/ 2062108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57596"/>
              <a:gd name="csY0" fmla="*/ 2926078 h 2926078"/>
              <a:gd name="csX1" fmla="*/ 526847 w 3657596"/>
              <a:gd name="csY1" fmla="*/ 1844140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68228"/>
              <a:gd name="csY0" fmla="*/ 2314706 h 2926078"/>
              <a:gd name="csX1" fmla="*/ 537479 w 3668228"/>
              <a:gd name="csY1" fmla="*/ 1844140 h 2926078"/>
              <a:gd name="csX2" fmla="*/ 3668228 w 3668228"/>
              <a:gd name="csY2" fmla="*/ 0 h 2926078"/>
              <a:gd name="csX3" fmla="*/ 3668228 w 3668228"/>
              <a:gd name="csY3" fmla="*/ 2926078 h 2926078"/>
              <a:gd name="csX4" fmla="*/ 0 w 3668228"/>
              <a:gd name="csY4" fmla="*/ 2314706 h 2926078"/>
              <a:gd name="csX0" fmla="*/ 15414 w 3130749"/>
              <a:gd name="csY0" fmla="*/ 2553939 h 2926078"/>
              <a:gd name="csX1" fmla="*/ 0 w 3130749"/>
              <a:gd name="csY1" fmla="*/ 1844140 h 2926078"/>
              <a:gd name="csX2" fmla="*/ 3130749 w 3130749"/>
              <a:gd name="csY2" fmla="*/ 0 h 2926078"/>
              <a:gd name="csX3" fmla="*/ 3130749 w 3130749"/>
              <a:gd name="csY3" fmla="*/ 2926078 h 2926078"/>
              <a:gd name="csX4" fmla="*/ 15414 w 3130749"/>
              <a:gd name="csY4" fmla="*/ 2553939 h 2926078"/>
              <a:gd name="csX0" fmla="*/ 15414 w 3130749"/>
              <a:gd name="csY0" fmla="*/ 2553939 h 2553939"/>
              <a:gd name="csX1" fmla="*/ 0 w 3130749"/>
              <a:gd name="csY1" fmla="*/ 1844140 h 2553939"/>
              <a:gd name="csX2" fmla="*/ 3130749 w 3130749"/>
              <a:gd name="csY2" fmla="*/ 0 h 2553939"/>
              <a:gd name="csX3" fmla="*/ 2657600 w 3130749"/>
              <a:gd name="csY3" fmla="*/ 2367869 h 2553939"/>
              <a:gd name="csX4" fmla="*/ 15414 w 3130749"/>
              <a:gd name="csY4" fmla="*/ 2553939 h 2553939"/>
              <a:gd name="csX0" fmla="*/ 15414 w 3130749"/>
              <a:gd name="csY0" fmla="*/ 2553939 h 2559255"/>
              <a:gd name="csX1" fmla="*/ 0 w 3130749"/>
              <a:gd name="csY1" fmla="*/ 1844140 h 2559255"/>
              <a:gd name="csX2" fmla="*/ 3130749 w 3130749"/>
              <a:gd name="csY2" fmla="*/ 0 h 2559255"/>
              <a:gd name="csX3" fmla="*/ 2769242 w 3130749"/>
              <a:gd name="csY3" fmla="*/ 2559255 h 2559255"/>
              <a:gd name="csX4" fmla="*/ 15414 w 3130749"/>
              <a:gd name="csY4" fmla="*/ 2553939 h 2559255"/>
              <a:gd name="csX0" fmla="*/ 15414 w 2769242"/>
              <a:gd name="csY0" fmla="*/ 2883548 h 2888864"/>
              <a:gd name="csX1" fmla="*/ 0 w 2769242"/>
              <a:gd name="csY1" fmla="*/ 2173749 h 2888864"/>
              <a:gd name="csX2" fmla="*/ 2753294 w 2769242"/>
              <a:gd name="csY2" fmla="*/ 0 h 2888864"/>
              <a:gd name="csX3" fmla="*/ 2769242 w 2769242"/>
              <a:gd name="csY3" fmla="*/ 2888864 h 2888864"/>
              <a:gd name="csX4" fmla="*/ 15414 w 2769242"/>
              <a:gd name="csY4" fmla="*/ 2883548 h 2888864"/>
              <a:gd name="csX0" fmla="*/ 10796 w 2764624"/>
              <a:gd name="csY0" fmla="*/ 2883548 h 2888864"/>
              <a:gd name="csX1" fmla="*/ 0 w 2764624"/>
              <a:gd name="csY1" fmla="*/ 1437319 h 2888864"/>
              <a:gd name="csX2" fmla="*/ 2748676 w 2764624"/>
              <a:gd name="csY2" fmla="*/ 0 h 2888864"/>
              <a:gd name="csX3" fmla="*/ 2764624 w 2764624"/>
              <a:gd name="csY3" fmla="*/ 2888864 h 2888864"/>
              <a:gd name="csX4" fmla="*/ 10796 w 2764624"/>
              <a:gd name="csY4" fmla="*/ 2883548 h 2888864"/>
              <a:gd name="csX0" fmla="*/ 10796 w 2764624"/>
              <a:gd name="csY0" fmla="*/ 2883548 h 2888864"/>
              <a:gd name="csX1" fmla="*/ 0 w 2764624"/>
              <a:gd name="csY1" fmla="*/ 1437319 h 2888864"/>
              <a:gd name="csX2" fmla="*/ 1958004 w 2764624"/>
              <a:gd name="csY2" fmla="*/ 420984 h 2888864"/>
              <a:gd name="csX3" fmla="*/ 2748676 w 2764624"/>
              <a:gd name="csY3" fmla="*/ 0 h 2888864"/>
              <a:gd name="csX4" fmla="*/ 2764624 w 2764624"/>
              <a:gd name="csY4" fmla="*/ 2888864 h 2888864"/>
              <a:gd name="csX5" fmla="*/ 10796 w 2764624"/>
              <a:gd name="csY5" fmla="*/ 2883548 h 2888864"/>
              <a:gd name="csX0" fmla="*/ 10796 w 2764624"/>
              <a:gd name="csY0" fmla="*/ 2898285 h 2903601"/>
              <a:gd name="csX1" fmla="*/ 0 w 2764624"/>
              <a:gd name="csY1" fmla="*/ 1452056 h 2903601"/>
              <a:gd name="csX2" fmla="*/ 1366917 w 2764624"/>
              <a:gd name="csY2" fmla="*/ 0 h 2903601"/>
              <a:gd name="csX3" fmla="*/ 2748676 w 2764624"/>
              <a:gd name="csY3" fmla="*/ 14737 h 2903601"/>
              <a:gd name="csX4" fmla="*/ 2764624 w 2764624"/>
              <a:gd name="csY4" fmla="*/ 2903601 h 2903601"/>
              <a:gd name="csX5" fmla="*/ 10796 w 2764624"/>
              <a:gd name="csY5" fmla="*/ 2898285 h 2903601"/>
              <a:gd name="csX0" fmla="*/ 566 w 2772866"/>
              <a:gd name="csY0" fmla="*/ 2941244 h 2941244"/>
              <a:gd name="csX1" fmla="*/ 8242 w 2772866"/>
              <a:gd name="csY1" fmla="*/ 1452056 h 2941244"/>
              <a:gd name="csX2" fmla="*/ 1375159 w 2772866"/>
              <a:gd name="csY2" fmla="*/ 0 h 2941244"/>
              <a:gd name="csX3" fmla="*/ 2756918 w 2772866"/>
              <a:gd name="csY3" fmla="*/ 14737 h 2941244"/>
              <a:gd name="csX4" fmla="*/ 2772866 w 2772866"/>
              <a:gd name="csY4" fmla="*/ 2903601 h 2941244"/>
              <a:gd name="csX5" fmla="*/ 566 w 2772866"/>
              <a:gd name="csY5" fmla="*/ 2941244 h 29412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772866" h="2941244">
                <a:moveTo>
                  <a:pt x="566" y="2941244"/>
                </a:moveTo>
                <a:cubicBezTo>
                  <a:pt x="-3033" y="2459168"/>
                  <a:pt x="11841" y="1934132"/>
                  <a:pt x="8242" y="1452056"/>
                </a:cubicBezTo>
                <a:lnTo>
                  <a:pt x="1375159" y="0"/>
                </a:lnTo>
                <a:lnTo>
                  <a:pt x="2756918" y="14737"/>
                </a:lnTo>
                <a:lnTo>
                  <a:pt x="2772866" y="2903601"/>
                </a:lnTo>
                <a:lnTo>
                  <a:pt x="566" y="294124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Connector 37">
            <a:extLst>
              <a:ext uri="{FF2B5EF4-FFF2-40B4-BE49-F238E27FC236}">
                <a16:creationId xmlns:a16="http://schemas.microsoft.com/office/drawing/2014/main" id="{C35AF918-B59A-E968-A89D-43E6BFD24D83}"/>
              </a:ext>
            </a:extLst>
          </p:cNvPr>
          <p:cNvCxnSpPr/>
          <p:nvPr/>
        </p:nvCxnSpPr>
        <p:spPr>
          <a:xfrm>
            <a:off x="7825815" y="4444856"/>
            <a:ext cx="0" cy="73152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B0056C4-6976-B2DA-E779-EA89A75AF0FC}"/>
              </a:ext>
            </a:extLst>
          </p:cNvPr>
          <p:cNvGrpSpPr/>
          <p:nvPr/>
        </p:nvGrpSpPr>
        <p:grpSpPr>
          <a:xfrm>
            <a:off x="7749270" y="2168900"/>
            <a:ext cx="3785616" cy="3054096"/>
            <a:chOff x="7749270" y="2168900"/>
            <a:chExt cx="3785616" cy="3054096"/>
          </a:xfrm>
        </p:grpSpPr>
        <p:cxnSp>
          <p:nvCxnSpPr>
            <p:cNvPr id="8" name="Connector 70">
              <a:extLst>
                <a:ext uri="{FF2B5EF4-FFF2-40B4-BE49-F238E27FC236}">
                  <a16:creationId xmlns:a16="http://schemas.microsoft.com/office/drawing/2014/main" id="{E4E11433-18C0-A990-C027-F15BF0AA8932}"/>
                </a:ext>
              </a:extLst>
            </p:cNvPr>
            <p:cNvCxnSpPr/>
            <p:nvPr/>
          </p:nvCxnSpPr>
          <p:spPr>
            <a:xfrm>
              <a:off x="7818392" y="5176376"/>
              <a:ext cx="914400" cy="0"/>
            </a:xfrm>
            <a:prstGeom prst="line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C5F703-04B5-4A16-2C67-4F163C69D75D}"/>
                </a:ext>
              </a:extLst>
            </p:cNvPr>
            <p:cNvGrpSpPr/>
            <p:nvPr/>
          </p:nvGrpSpPr>
          <p:grpSpPr>
            <a:xfrm>
              <a:off x="7749270" y="2168900"/>
              <a:ext cx="3785616" cy="3054096"/>
              <a:chOff x="7749270" y="2168900"/>
              <a:chExt cx="3785616" cy="305409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7DB17FF-299D-F6DB-C694-D0FE784C5D0B}"/>
                  </a:ext>
                </a:extLst>
              </p:cNvPr>
              <p:cNvGrpSpPr/>
              <p:nvPr/>
            </p:nvGrpSpPr>
            <p:grpSpPr>
              <a:xfrm>
                <a:off x="7816075" y="2236894"/>
                <a:ext cx="3657600" cy="2926080"/>
                <a:chOff x="7195563" y="2280048"/>
                <a:chExt cx="3657600" cy="2926080"/>
              </a:xfrm>
            </p:grpSpPr>
            <p:cxnSp>
              <p:nvCxnSpPr>
                <p:cNvPr id="65" name="Connector 2">
                  <a:extLst>
                    <a:ext uri="{FF2B5EF4-FFF2-40B4-BE49-F238E27FC236}">
                      <a16:creationId xmlns:a16="http://schemas.microsoft.com/office/drawing/2014/main" id="{53C9E8F5-5175-8405-FD90-190636EE4446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 5">
                  <a:extLst>
                    <a:ext uri="{FF2B5EF4-FFF2-40B4-BE49-F238E27FC236}">
                      <a16:creationId xmlns:a16="http://schemas.microsoft.com/office/drawing/2014/main" id="{719DEB2E-7B0D-81EB-0332-A59CF2FE1EC7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or 8">
                  <a:extLst>
                    <a:ext uri="{FF2B5EF4-FFF2-40B4-BE49-F238E27FC236}">
                      <a16:creationId xmlns:a16="http://schemas.microsoft.com/office/drawing/2014/main" id="{47668096-1500-B1A2-7E83-B77120CAF43C}"/>
                    </a:ext>
                  </a:extLst>
                </p:cNvPr>
                <p:cNvCxnSpPr/>
                <p:nvPr/>
              </p:nvCxnSpPr>
              <p:spPr>
                <a:xfrm flipH="1">
                  <a:off x="71955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or 9">
                  <a:extLst>
                    <a:ext uri="{FF2B5EF4-FFF2-40B4-BE49-F238E27FC236}">
                      <a16:creationId xmlns:a16="http://schemas.microsoft.com/office/drawing/2014/main" id="{09A8E947-5708-3EDC-DCB5-EDAE77AE3BCA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or 12">
                  <a:extLst>
                    <a:ext uri="{FF2B5EF4-FFF2-40B4-BE49-F238E27FC236}">
                      <a16:creationId xmlns:a16="http://schemas.microsoft.com/office/drawing/2014/main" id="{3EBB7B80-10F1-3582-E801-585BF52E0892}"/>
                    </a:ext>
                  </a:extLst>
                </p:cNvPr>
                <p:cNvCxnSpPr/>
                <p:nvPr/>
              </p:nvCxnSpPr>
              <p:spPr>
                <a:xfrm flipH="1">
                  <a:off x="81099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or 13">
                  <a:extLst>
                    <a:ext uri="{FF2B5EF4-FFF2-40B4-BE49-F238E27FC236}">
                      <a16:creationId xmlns:a16="http://schemas.microsoft.com/office/drawing/2014/main" id="{8CD10928-1A3F-5996-0683-AA2BD8F22E3B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or 16">
                  <a:extLst>
                    <a:ext uri="{FF2B5EF4-FFF2-40B4-BE49-F238E27FC236}">
                      <a16:creationId xmlns:a16="http://schemas.microsoft.com/office/drawing/2014/main" id="{374BF25F-3C13-0E57-F79B-D194534B290A}"/>
                    </a:ext>
                  </a:extLst>
                </p:cNvPr>
                <p:cNvCxnSpPr/>
                <p:nvPr/>
              </p:nvCxnSpPr>
              <p:spPr>
                <a:xfrm flipH="1">
                  <a:off x="90243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or 17">
                  <a:extLst>
                    <a:ext uri="{FF2B5EF4-FFF2-40B4-BE49-F238E27FC236}">
                      <a16:creationId xmlns:a16="http://schemas.microsoft.com/office/drawing/2014/main" id="{19AAD577-2540-C156-2EB8-A12404A83AB3}"/>
                    </a:ext>
                  </a:extLst>
                </p:cNvPr>
                <p:cNvCxnSpPr/>
                <p:nvPr/>
              </p:nvCxnSpPr>
              <p:spPr>
                <a:xfrm>
                  <a:off x="10853163" y="228004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or 18">
                  <a:extLst>
                    <a:ext uri="{FF2B5EF4-FFF2-40B4-BE49-F238E27FC236}">
                      <a16:creationId xmlns:a16="http://schemas.microsoft.com/office/drawing/2014/main" id="{601FB07E-0C97-FDDA-3BC8-495578A89773}"/>
                    </a:ext>
                  </a:extLst>
                </p:cNvPr>
                <p:cNvCxnSpPr/>
                <p:nvPr/>
              </p:nvCxnSpPr>
              <p:spPr>
                <a:xfrm flipH="1">
                  <a:off x="99387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or 33">
                  <a:extLst>
                    <a:ext uri="{FF2B5EF4-FFF2-40B4-BE49-F238E27FC236}">
                      <a16:creationId xmlns:a16="http://schemas.microsoft.com/office/drawing/2014/main" id="{592C4A90-B09B-90C3-9C8A-B57F321F6454}"/>
                    </a:ext>
                  </a:extLst>
                </p:cNvPr>
                <p:cNvCxnSpPr/>
                <p:nvPr/>
              </p:nvCxnSpPr>
              <p:spPr>
                <a:xfrm flipH="1">
                  <a:off x="90243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or 34">
                  <a:extLst>
                    <a:ext uri="{FF2B5EF4-FFF2-40B4-BE49-F238E27FC236}">
                      <a16:creationId xmlns:a16="http://schemas.microsoft.com/office/drawing/2014/main" id="{D6BEE9F2-9FAA-4147-007B-42CECDF0A2A1}"/>
                    </a:ext>
                  </a:extLst>
                </p:cNvPr>
                <p:cNvCxnSpPr/>
                <p:nvPr/>
              </p:nvCxnSpPr>
              <p:spPr>
                <a:xfrm>
                  <a:off x="10853163" y="301156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or 35">
                  <a:extLst>
                    <a:ext uri="{FF2B5EF4-FFF2-40B4-BE49-F238E27FC236}">
                      <a16:creationId xmlns:a16="http://schemas.microsoft.com/office/drawing/2014/main" id="{4E450AAB-A6A6-9E89-D4F3-5E1180948438}"/>
                    </a:ext>
                  </a:extLst>
                </p:cNvPr>
                <p:cNvCxnSpPr/>
                <p:nvPr/>
              </p:nvCxnSpPr>
              <p:spPr>
                <a:xfrm flipH="1">
                  <a:off x="99387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or 44">
                  <a:extLst>
                    <a:ext uri="{FF2B5EF4-FFF2-40B4-BE49-F238E27FC236}">
                      <a16:creationId xmlns:a16="http://schemas.microsoft.com/office/drawing/2014/main" id="{CFB14C15-A600-99C4-FC5A-D8BFDFF177F1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or 46">
                  <a:extLst>
                    <a:ext uri="{FF2B5EF4-FFF2-40B4-BE49-F238E27FC236}">
                      <a16:creationId xmlns:a16="http://schemas.microsoft.com/office/drawing/2014/main" id="{BB9369A8-7E0A-C880-599C-EA82C026F062}"/>
                    </a:ext>
                  </a:extLst>
                </p:cNvPr>
                <p:cNvCxnSpPr/>
                <p:nvPr/>
              </p:nvCxnSpPr>
              <p:spPr>
                <a:xfrm flipH="1">
                  <a:off x="8109963" y="374308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or 51">
                  <a:extLst>
                    <a:ext uri="{FF2B5EF4-FFF2-40B4-BE49-F238E27FC236}">
                      <a16:creationId xmlns:a16="http://schemas.microsoft.com/office/drawing/2014/main" id="{5E6BF351-18C7-BF71-54AA-0842E67A4EFC}"/>
                    </a:ext>
                  </a:extLst>
                </p:cNvPr>
                <p:cNvCxnSpPr/>
                <p:nvPr/>
              </p:nvCxnSpPr>
              <p:spPr>
                <a:xfrm>
                  <a:off x="108531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or 52">
                  <a:extLst>
                    <a:ext uri="{FF2B5EF4-FFF2-40B4-BE49-F238E27FC236}">
                      <a16:creationId xmlns:a16="http://schemas.microsoft.com/office/drawing/2014/main" id="{BDEC5DC4-2A08-0629-3588-E27417B67C62}"/>
                    </a:ext>
                  </a:extLst>
                </p:cNvPr>
                <p:cNvCxnSpPr/>
                <p:nvPr/>
              </p:nvCxnSpPr>
              <p:spPr>
                <a:xfrm flipH="1">
                  <a:off x="99387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ctor 68">
                  <a:extLst>
                    <a:ext uri="{FF2B5EF4-FFF2-40B4-BE49-F238E27FC236}">
                      <a16:creationId xmlns:a16="http://schemas.microsoft.com/office/drawing/2014/main" id="{D5FA64BB-84ED-B2F1-EB17-E8E2E2E8C102}"/>
                    </a:ext>
                  </a:extLst>
                </p:cNvPr>
                <p:cNvCxnSpPr/>
                <p:nvPr/>
              </p:nvCxnSpPr>
              <p:spPr>
                <a:xfrm>
                  <a:off x="10853163" y="447460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ctor 71">
                  <a:extLst>
                    <a:ext uri="{FF2B5EF4-FFF2-40B4-BE49-F238E27FC236}">
                      <a16:creationId xmlns:a16="http://schemas.microsoft.com/office/drawing/2014/main" id="{94E6DF81-0025-7555-A751-F3FA8EED1C97}"/>
                    </a:ext>
                  </a:extLst>
                </p:cNvPr>
                <p:cNvCxnSpPr/>
                <p:nvPr/>
              </p:nvCxnSpPr>
              <p:spPr>
                <a:xfrm>
                  <a:off x="81099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ctor 72">
                  <a:extLst>
                    <a:ext uri="{FF2B5EF4-FFF2-40B4-BE49-F238E27FC236}">
                      <a16:creationId xmlns:a16="http://schemas.microsoft.com/office/drawing/2014/main" id="{3945EB6B-7AD0-7D71-8448-917A619D051B}"/>
                    </a:ext>
                  </a:extLst>
                </p:cNvPr>
                <p:cNvCxnSpPr/>
                <p:nvPr/>
              </p:nvCxnSpPr>
              <p:spPr>
                <a:xfrm>
                  <a:off x="90243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Connector 73">
                  <a:extLst>
                    <a:ext uri="{FF2B5EF4-FFF2-40B4-BE49-F238E27FC236}">
                      <a16:creationId xmlns:a16="http://schemas.microsoft.com/office/drawing/2014/main" id="{56E15B87-F756-5E39-B0DF-021DC1E3DED5}"/>
                    </a:ext>
                  </a:extLst>
                </p:cNvPr>
                <p:cNvCxnSpPr/>
                <p:nvPr/>
              </p:nvCxnSpPr>
              <p:spPr>
                <a:xfrm>
                  <a:off x="99387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864149F-808E-E805-BBA3-B770622045B1}"/>
                  </a:ext>
                </a:extLst>
              </p:cNvPr>
              <p:cNvGrpSpPr/>
              <p:nvPr/>
            </p:nvGrpSpPr>
            <p:grpSpPr>
              <a:xfrm>
                <a:off x="7749270" y="2168900"/>
                <a:ext cx="3785616" cy="3054096"/>
                <a:chOff x="7131555" y="2216040"/>
                <a:chExt cx="3785616" cy="3054096"/>
              </a:xfrm>
            </p:grpSpPr>
            <p:cxnSp>
              <p:nvCxnSpPr>
                <p:cNvPr id="12" name="Connector 3">
                  <a:extLst>
                    <a:ext uri="{FF2B5EF4-FFF2-40B4-BE49-F238E27FC236}">
                      <a16:creationId xmlns:a16="http://schemas.microsoft.com/office/drawing/2014/main" id="{27907B30-5238-F24A-660D-AE95D40EC4DA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or 6">
                  <a:extLst>
                    <a:ext uri="{FF2B5EF4-FFF2-40B4-BE49-F238E27FC236}">
                      <a16:creationId xmlns:a16="http://schemas.microsoft.com/office/drawing/2014/main" id="{7842B6B7-B224-7FE4-F648-9A25BEDF8797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or 10">
                  <a:extLst>
                    <a:ext uri="{FF2B5EF4-FFF2-40B4-BE49-F238E27FC236}">
                      <a16:creationId xmlns:a16="http://schemas.microsoft.com/office/drawing/2014/main" id="{47CB8CA7-9DBA-4949-2AD6-E9DC3A9C11C7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or 14">
                  <a:extLst>
                    <a:ext uri="{FF2B5EF4-FFF2-40B4-BE49-F238E27FC236}">
                      <a16:creationId xmlns:a16="http://schemas.microsoft.com/office/drawing/2014/main" id="{51F141E6-0938-B1F7-B1FC-CD427FAFF400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or 19">
                  <a:extLst>
                    <a:ext uri="{FF2B5EF4-FFF2-40B4-BE49-F238E27FC236}">
                      <a16:creationId xmlns:a16="http://schemas.microsoft.com/office/drawing/2014/main" id="{6FD929D2-45C0-FA5F-FCF2-4F4ED75444BF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or 20">
                  <a:extLst>
                    <a:ext uri="{FF2B5EF4-FFF2-40B4-BE49-F238E27FC236}">
                      <a16:creationId xmlns:a16="http://schemas.microsoft.com/office/drawing/2014/main" id="{8C89A940-04A9-9C21-78B8-45C36C23D23E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or 22">
                  <a:extLst>
                    <a:ext uri="{FF2B5EF4-FFF2-40B4-BE49-F238E27FC236}">
                      <a16:creationId xmlns:a16="http://schemas.microsoft.com/office/drawing/2014/main" id="{97ADCC2D-1FEE-F781-DA25-E61EE2673381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or 23">
                  <a:extLst>
                    <a:ext uri="{FF2B5EF4-FFF2-40B4-BE49-F238E27FC236}">
                      <a16:creationId xmlns:a16="http://schemas.microsoft.com/office/drawing/2014/main" id="{24D5F3EF-710D-2FF7-3B1F-4B5B7FB4E34F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or 25">
                  <a:extLst>
                    <a:ext uri="{FF2B5EF4-FFF2-40B4-BE49-F238E27FC236}">
                      <a16:creationId xmlns:a16="http://schemas.microsoft.com/office/drawing/2014/main" id="{7784455E-A18F-EDAA-F189-DD731532BA3C}"/>
                    </a:ext>
                  </a:extLst>
                </p:cNvPr>
                <p:cNvCxnSpPr/>
                <p:nvPr/>
              </p:nvCxnSpPr>
              <p:spPr>
                <a:xfrm flipH="1">
                  <a:off x="71955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or 26">
                  <a:extLst>
                    <a:ext uri="{FF2B5EF4-FFF2-40B4-BE49-F238E27FC236}">
                      <a16:creationId xmlns:a16="http://schemas.microsoft.com/office/drawing/2014/main" id="{B304015B-EC63-4112-31BC-784DA6EB7117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or 27">
                  <a:extLst>
                    <a:ext uri="{FF2B5EF4-FFF2-40B4-BE49-F238E27FC236}">
                      <a16:creationId xmlns:a16="http://schemas.microsoft.com/office/drawing/2014/main" id="{8FAEC16A-40EC-3209-16DA-19D9332A9448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or 29">
                  <a:extLst>
                    <a:ext uri="{FF2B5EF4-FFF2-40B4-BE49-F238E27FC236}">
                      <a16:creationId xmlns:a16="http://schemas.microsoft.com/office/drawing/2014/main" id="{79307C5B-FAC0-BB9E-5A02-AB4560F0DF3F}"/>
                    </a:ext>
                  </a:extLst>
                </p:cNvPr>
                <p:cNvCxnSpPr/>
                <p:nvPr/>
              </p:nvCxnSpPr>
              <p:spPr>
                <a:xfrm flipH="1">
                  <a:off x="81099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or 30">
                  <a:extLst>
                    <a:ext uri="{FF2B5EF4-FFF2-40B4-BE49-F238E27FC236}">
                      <a16:creationId xmlns:a16="http://schemas.microsoft.com/office/drawing/2014/main" id="{1EA0ECAF-BD19-A6B3-312D-4E6DECCB2553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or 31">
                  <a:extLst>
                    <a:ext uri="{FF2B5EF4-FFF2-40B4-BE49-F238E27FC236}">
                      <a16:creationId xmlns:a16="http://schemas.microsoft.com/office/drawing/2014/main" id="{D049BA34-2725-DB46-0499-DCF63DC439A8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 37">
                  <a:extLst>
                    <a:ext uri="{FF2B5EF4-FFF2-40B4-BE49-F238E27FC236}">
                      <a16:creationId xmlns:a16="http://schemas.microsoft.com/office/drawing/2014/main" id="{E34A3CCA-131E-B670-24F9-3F6522E111EF}"/>
                    </a:ext>
                  </a:extLst>
                </p:cNvPr>
                <p:cNvCxnSpPr/>
                <p:nvPr/>
              </p:nvCxnSpPr>
              <p:spPr>
                <a:xfrm>
                  <a:off x="71955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 43">
                  <a:extLst>
                    <a:ext uri="{FF2B5EF4-FFF2-40B4-BE49-F238E27FC236}">
                      <a16:creationId xmlns:a16="http://schemas.microsoft.com/office/drawing/2014/main" id="{3B603A08-2E70-E141-7373-8478CACA2F84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 47">
                  <a:extLst>
                    <a:ext uri="{FF2B5EF4-FFF2-40B4-BE49-F238E27FC236}">
                      <a16:creationId xmlns:a16="http://schemas.microsoft.com/office/drawing/2014/main" id="{2E7B728A-F2BE-F549-8E68-A413A7CD6692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 48">
                  <a:extLst>
                    <a:ext uri="{FF2B5EF4-FFF2-40B4-BE49-F238E27FC236}">
                      <a16:creationId xmlns:a16="http://schemas.microsoft.com/office/drawing/2014/main" id="{62077DAE-B29A-78D6-9984-94F14F8FF6FD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 50">
                  <a:extLst>
                    <a:ext uri="{FF2B5EF4-FFF2-40B4-BE49-F238E27FC236}">
                      <a16:creationId xmlns:a16="http://schemas.microsoft.com/office/drawing/2014/main" id="{59207BF5-6545-A8E5-978C-6302DEDCAF26}"/>
                    </a:ext>
                  </a:extLst>
                </p:cNvPr>
                <p:cNvCxnSpPr/>
                <p:nvPr/>
              </p:nvCxnSpPr>
              <p:spPr>
                <a:xfrm flipH="1">
                  <a:off x="90243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 56">
                  <a:extLst>
                    <a:ext uri="{FF2B5EF4-FFF2-40B4-BE49-F238E27FC236}">
                      <a16:creationId xmlns:a16="http://schemas.microsoft.com/office/drawing/2014/main" id="{557CC674-A01B-099D-6EDC-AA64DD837A37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 57">
                  <a:extLst>
                    <a:ext uri="{FF2B5EF4-FFF2-40B4-BE49-F238E27FC236}">
                      <a16:creationId xmlns:a16="http://schemas.microsoft.com/office/drawing/2014/main" id="{1B4E4E54-C11A-4D6C-1759-688A567FB551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 60">
                  <a:extLst>
                    <a:ext uri="{FF2B5EF4-FFF2-40B4-BE49-F238E27FC236}">
                      <a16:creationId xmlns:a16="http://schemas.microsoft.com/office/drawing/2014/main" id="{C1F0E615-5C0F-5251-8E5A-C9DC15CB6A0F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 61">
                  <a:extLst>
                    <a:ext uri="{FF2B5EF4-FFF2-40B4-BE49-F238E27FC236}">
                      <a16:creationId xmlns:a16="http://schemas.microsoft.com/office/drawing/2014/main" id="{5CD0F25A-19D6-5DA7-19D3-7484672F10C3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or 63">
                  <a:extLst>
                    <a:ext uri="{FF2B5EF4-FFF2-40B4-BE49-F238E27FC236}">
                      <a16:creationId xmlns:a16="http://schemas.microsoft.com/office/drawing/2014/main" id="{FB489802-CF87-F473-D972-BAC0A9B8ADC4}"/>
                    </a:ext>
                  </a:extLst>
                </p:cNvPr>
                <p:cNvCxnSpPr/>
                <p:nvPr/>
              </p:nvCxnSpPr>
              <p:spPr>
                <a:xfrm flipH="1">
                  <a:off x="81099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or 64">
                  <a:extLst>
                    <a:ext uri="{FF2B5EF4-FFF2-40B4-BE49-F238E27FC236}">
                      <a16:creationId xmlns:a16="http://schemas.microsoft.com/office/drawing/2014/main" id="{6273E0E9-FEE9-F68E-C232-BB833EF3E8D8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or 65">
                  <a:extLst>
                    <a:ext uri="{FF2B5EF4-FFF2-40B4-BE49-F238E27FC236}">
                      <a16:creationId xmlns:a16="http://schemas.microsoft.com/office/drawing/2014/main" id="{A9F05042-2322-B6A0-762B-A104A4EBCA0C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or 67">
                  <a:extLst>
                    <a:ext uri="{FF2B5EF4-FFF2-40B4-BE49-F238E27FC236}">
                      <a16:creationId xmlns:a16="http://schemas.microsoft.com/office/drawing/2014/main" id="{715E5E09-EB9A-E544-1EFA-145C4E1E3C8F}"/>
                    </a:ext>
                  </a:extLst>
                </p:cNvPr>
                <p:cNvCxnSpPr/>
                <p:nvPr/>
              </p:nvCxnSpPr>
              <p:spPr>
                <a:xfrm flipH="1">
                  <a:off x="90243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or 69">
                  <a:extLst>
                    <a:ext uri="{FF2B5EF4-FFF2-40B4-BE49-F238E27FC236}">
                      <a16:creationId xmlns:a16="http://schemas.microsoft.com/office/drawing/2014/main" id="{BE21CCB3-8666-1B57-2C68-D8C2C84279D5}"/>
                    </a:ext>
                  </a:extLst>
                </p:cNvPr>
                <p:cNvCxnSpPr/>
                <p:nvPr/>
              </p:nvCxnSpPr>
              <p:spPr>
                <a:xfrm flipH="1">
                  <a:off x="99387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B3ABCC10-CDD5-8F69-7A26-41723F26025B}"/>
                    </a:ext>
                  </a:extLst>
                </p:cNvPr>
                <p:cNvSpPr/>
                <p:nvPr/>
              </p:nvSpPr>
              <p:spPr>
                <a:xfrm>
                  <a:off x="71315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91BC0039-37B6-4C05-09E3-247C46EACBDF}"/>
                    </a:ext>
                  </a:extLst>
                </p:cNvPr>
                <p:cNvSpPr/>
                <p:nvPr/>
              </p:nvSpPr>
              <p:spPr>
                <a:xfrm>
                  <a:off x="80459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4E36FDA-169F-C0DF-AEE0-547D1517702E}"/>
                    </a:ext>
                  </a:extLst>
                </p:cNvPr>
                <p:cNvSpPr/>
                <p:nvPr/>
              </p:nvSpPr>
              <p:spPr>
                <a:xfrm>
                  <a:off x="89603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414EF6E4-2B2E-EFBD-5675-8F3964A479A4}"/>
                    </a:ext>
                  </a:extLst>
                </p:cNvPr>
                <p:cNvSpPr/>
                <p:nvPr/>
              </p:nvSpPr>
              <p:spPr>
                <a:xfrm>
                  <a:off x="98747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13672E9-A42E-E421-DFF8-4C8B4FF53D85}"/>
                    </a:ext>
                  </a:extLst>
                </p:cNvPr>
                <p:cNvSpPr/>
                <p:nvPr/>
              </p:nvSpPr>
              <p:spPr>
                <a:xfrm>
                  <a:off x="107891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B83A38D-E064-E176-81B5-7EBAB9D3C516}"/>
                    </a:ext>
                  </a:extLst>
                </p:cNvPr>
                <p:cNvSpPr/>
                <p:nvPr/>
              </p:nvSpPr>
              <p:spPr>
                <a:xfrm>
                  <a:off x="71315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E04C556-E2A0-4A73-F652-86145E3EA6ED}"/>
                    </a:ext>
                  </a:extLst>
                </p:cNvPr>
                <p:cNvSpPr/>
                <p:nvPr/>
              </p:nvSpPr>
              <p:spPr>
                <a:xfrm>
                  <a:off x="80459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5D8FBBF-214E-5D1D-8E03-68C53A119C3E}"/>
                    </a:ext>
                  </a:extLst>
                </p:cNvPr>
                <p:cNvSpPr/>
                <p:nvPr/>
              </p:nvSpPr>
              <p:spPr>
                <a:xfrm>
                  <a:off x="89603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91635DC-4BB6-48C9-F2AC-D239B8CBC1FA}"/>
                    </a:ext>
                  </a:extLst>
                </p:cNvPr>
                <p:cNvSpPr/>
                <p:nvPr/>
              </p:nvSpPr>
              <p:spPr>
                <a:xfrm>
                  <a:off x="98747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BF69075A-960C-A0FC-F390-3BF01302BA23}"/>
                    </a:ext>
                  </a:extLst>
                </p:cNvPr>
                <p:cNvSpPr/>
                <p:nvPr/>
              </p:nvSpPr>
              <p:spPr>
                <a:xfrm>
                  <a:off x="107891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9968E177-FEE1-2E3F-D9AD-FEFE880E4A8D}"/>
                    </a:ext>
                  </a:extLst>
                </p:cNvPr>
                <p:cNvSpPr/>
                <p:nvPr/>
              </p:nvSpPr>
              <p:spPr>
                <a:xfrm>
                  <a:off x="71315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8DC13811-404A-EB67-5DB7-A00E644D3B81}"/>
                    </a:ext>
                  </a:extLst>
                </p:cNvPr>
                <p:cNvSpPr/>
                <p:nvPr/>
              </p:nvSpPr>
              <p:spPr>
                <a:xfrm>
                  <a:off x="80459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0BDDE8AE-7511-5994-71E1-082972296028}"/>
                    </a:ext>
                  </a:extLst>
                </p:cNvPr>
                <p:cNvSpPr/>
                <p:nvPr/>
              </p:nvSpPr>
              <p:spPr>
                <a:xfrm>
                  <a:off x="89603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702D4EED-5BE0-12E3-E1C8-015832E21169}"/>
                    </a:ext>
                  </a:extLst>
                </p:cNvPr>
                <p:cNvSpPr/>
                <p:nvPr/>
              </p:nvSpPr>
              <p:spPr>
                <a:xfrm>
                  <a:off x="98747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F57B8279-D010-C395-B4AC-F071C9CACDD2}"/>
                    </a:ext>
                  </a:extLst>
                </p:cNvPr>
                <p:cNvSpPr/>
                <p:nvPr/>
              </p:nvSpPr>
              <p:spPr>
                <a:xfrm>
                  <a:off x="107891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4D5B9701-F2D6-9553-BB81-9FE7680CB4F5}"/>
                    </a:ext>
                  </a:extLst>
                </p:cNvPr>
                <p:cNvSpPr/>
                <p:nvPr/>
              </p:nvSpPr>
              <p:spPr>
                <a:xfrm>
                  <a:off x="71315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8F901C2-AA57-4BFB-392C-F44B72B34836}"/>
                    </a:ext>
                  </a:extLst>
                </p:cNvPr>
                <p:cNvSpPr/>
                <p:nvPr/>
              </p:nvSpPr>
              <p:spPr>
                <a:xfrm>
                  <a:off x="80459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2B51CEC-33A5-2E7C-0140-650F368BA82F}"/>
                    </a:ext>
                  </a:extLst>
                </p:cNvPr>
                <p:cNvSpPr/>
                <p:nvPr/>
              </p:nvSpPr>
              <p:spPr>
                <a:xfrm>
                  <a:off x="89603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AB0B29DF-83DB-E7E3-96C2-18EF7E3F2A2E}"/>
                    </a:ext>
                  </a:extLst>
                </p:cNvPr>
                <p:cNvSpPr/>
                <p:nvPr/>
              </p:nvSpPr>
              <p:spPr>
                <a:xfrm>
                  <a:off x="98747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8699A645-AD3A-EB6B-935A-67A8C204CFCF}"/>
                    </a:ext>
                  </a:extLst>
                </p:cNvPr>
                <p:cNvSpPr/>
                <p:nvPr/>
              </p:nvSpPr>
              <p:spPr>
                <a:xfrm>
                  <a:off x="107891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0C2E653F-4CCC-8320-760D-F1F568B2CFD4}"/>
                    </a:ext>
                  </a:extLst>
                </p:cNvPr>
                <p:cNvSpPr/>
                <p:nvPr/>
              </p:nvSpPr>
              <p:spPr>
                <a:xfrm>
                  <a:off x="71315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E7D7890-64E1-30F4-1365-F151022CE925}"/>
                    </a:ext>
                  </a:extLst>
                </p:cNvPr>
                <p:cNvSpPr/>
                <p:nvPr/>
              </p:nvSpPr>
              <p:spPr>
                <a:xfrm>
                  <a:off x="80459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96288E72-9923-9F54-6F0A-F78F774B0AF2}"/>
                    </a:ext>
                  </a:extLst>
                </p:cNvPr>
                <p:cNvSpPr/>
                <p:nvPr/>
              </p:nvSpPr>
              <p:spPr>
                <a:xfrm>
                  <a:off x="89603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D1EBAC89-9470-A278-C707-CFCABD60B70D}"/>
                    </a:ext>
                  </a:extLst>
                </p:cNvPr>
                <p:cNvSpPr/>
                <p:nvPr/>
              </p:nvSpPr>
              <p:spPr>
                <a:xfrm>
                  <a:off x="98747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736B96D-2128-385F-5938-BCCFAFC7453B}"/>
                    </a:ext>
                  </a:extLst>
                </p:cNvPr>
                <p:cNvSpPr/>
                <p:nvPr/>
              </p:nvSpPr>
              <p:spPr>
                <a:xfrm>
                  <a:off x="107891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6EFB7A8-5AB8-5C70-00EF-D14642A80F7F}"/>
              </a:ext>
            </a:extLst>
          </p:cNvPr>
          <p:cNvGrpSpPr/>
          <p:nvPr/>
        </p:nvGrpSpPr>
        <p:grpSpPr>
          <a:xfrm>
            <a:off x="7002474" y="2408552"/>
            <a:ext cx="4218992" cy="3052203"/>
            <a:chOff x="7002474" y="2408552"/>
            <a:chExt cx="4218992" cy="3052203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E980B820-A0F8-3025-2A4E-164FB7C5AB87}"/>
                </a:ext>
              </a:extLst>
            </p:cNvPr>
            <p:cNvGrpSpPr/>
            <p:nvPr/>
          </p:nvGrpSpPr>
          <p:grpSpPr>
            <a:xfrm>
              <a:off x="7002474" y="2408552"/>
              <a:ext cx="4218992" cy="3052203"/>
              <a:chOff x="7002474" y="2408552"/>
              <a:chExt cx="4218992" cy="3052203"/>
            </a:xfrm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4A4E2BF4-2E74-8A04-836E-73503449E52F}"/>
                  </a:ext>
                </a:extLst>
              </p:cNvPr>
              <p:cNvGrpSpPr/>
              <p:nvPr/>
            </p:nvGrpSpPr>
            <p:grpSpPr>
              <a:xfrm>
                <a:off x="7067325" y="2497419"/>
                <a:ext cx="4090133" cy="2963336"/>
                <a:chOff x="6557961" y="2478942"/>
                <a:chExt cx="4090133" cy="2963336"/>
              </a:xfrm>
            </p:grpSpPr>
            <p:grpSp>
              <p:nvGrpSpPr>
                <p:cNvPr id="265" name="Group 264">
                  <a:extLst>
                    <a:ext uri="{FF2B5EF4-FFF2-40B4-BE49-F238E27FC236}">
                      <a16:creationId xmlns:a16="http://schemas.microsoft.com/office/drawing/2014/main" id="{2A9BB18D-DD43-44CB-E07F-4015AC044B14}"/>
                    </a:ext>
                  </a:extLst>
                </p:cNvPr>
                <p:cNvGrpSpPr/>
                <p:nvPr/>
              </p:nvGrpSpPr>
              <p:grpSpPr>
                <a:xfrm>
                  <a:off x="6557961" y="2478942"/>
                  <a:ext cx="4090133" cy="2963336"/>
                  <a:chOff x="6557961" y="2478942"/>
                  <a:chExt cx="4090133" cy="2963336"/>
                </a:xfrm>
              </p:grpSpPr>
              <p:grpSp>
                <p:nvGrpSpPr>
                  <p:cNvPr id="267" name="Group 266">
                    <a:extLst>
                      <a:ext uri="{FF2B5EF4-FFF2-40B4-BE49-F238E27FC236}">
                        <a16:creationId xmlns:a16="http://schemas.microsoft.com/office/drawing/2014/main" id="{5C60FC7A-5CA3-B105-56F1-79B56EB5C965}"/>
                      </a:ext>
                    </a:extLst>
                  </p:cNvPr>
                  <p:cNvGrpSpPr/>
                  <p:nvPr/>
                </p:nvGrpSpPr>
                <p:grpSpPr>
                  <a:xfrm>
                    <a:off x="6557961" y="2478942"/>
                    <a:ext cx="4090133" cy="2963336"/>
                    <a:chOff x="6557961" y="2478942"/>
                    <a:chExt cx="4090133" cy="2963336"/>
                  </a:xfrm>
                </p:grpSpPr>
                <p:grpSp>
                  <p:nvGrpSpPr>
                    <p:cNvPr id="269" name="Group 268">
                      <a:extLst>
                        <a:ext uri="{FF2B5EF4-FFF2-40B4-BE49-F238E27FC236}">
                          <a16:creationId xmlns:a16="http://schemas.microsoft.com/office/drawing/2014/main" id="{9149E1DA-BE46-A0E2-6052-8FEB3CF9B5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7961" y="2478942"/>
                      <a:ext cx="4002024" cy="2963336"/>
                      <a:chOff x="6557961" y="2478942"/>
                      <a:chExt cx="4002024" cy="2963336"/>
                    </a:xfrm>
                  </p:grpSpPr>
                  <p:grpSp>
                    <p:nvGrpSpPr>
                      <p:cNvPr id="272" name="Group 271">
                        <a:extLst>
                          <a:ext uri="{FF2B5EF4-FFF2-40B4-BE49-F238E27FC236}">
                            <a16:creationId xmlns:a16="http://schemas.microsoft.com/office/drawing/2014/main" id="{4FCBAAE1-9F16-61AF-DC7C-37B27BE953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57961" y="2478942"/>
                        <a:ext cx="4002024" cy="2963336"/>
                        <a:chOff x="6558283" y="2484502"/>
                        <a:chExt cx="4002024" cy="2963336"/>
                      </a:xfrm>
                    </p:grpSpPr>
                    <p:cxnSp>
                      <p:nvCxnSpPr>
                        <p:cNvPr id="274" name="Straight Connector 273">
                          <a:extLst>
                            <a:ext uri="{FF2B5EF4-FFF2-40B4-BE49-F238E27FC236}">
                              <a16:creationId xmlns:a16="http://schemas.microsoft.com/office/drawing/2014/main" id="{2D20773A-ABD0-688E-8961-91D4CFD28E4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9766994" y="3310985"/>
                          <a:ext cx="468082" cy="260078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75" name="Group 274">
                          <a:extLst>
                            <a:ext uri="{FF2B5EF4-FFF2-40B4-BE49-F238E27FC236}">
                              <a16:creationId xmlns:a16="http://schemas.microsoft.com/office/drawing/2014/main" id="{FC266728-C45F-4169-8BDB-1CA7E0DD1F9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558283" y="2484502"/>
                          <a:ext cx="4002024" cy="2963336"/>
                          <a:chOff x="6558283" y="2484502"/>
                          <a:chExt cx="4002024" cy="2963336"/>
                        </a:xfrm>
                      </p:grpSpPr>
                      <p:cxnSp>
                        <p:nvCxnSpPr>
                          <p:cNvPr id="276" name="Straight Connector 275">
                            <a:extLst>
                              <a:ext uri="{FF2B5EF4-FFF2-40B4-BE49-F238E27FC236}">
                                <a16:creationId xmlns:a16="http://schemas.microsoft.com/office/drawing/2014/main" id="{91D8D0C0-F0CC-C475-5C49-7561CEFC1F35}"/>
                              </a:ext>
                            </a:extLst>
                          </p:cNvPr>
                          <p:cNvCxnSpPr>
                            <a:cxnSpLocks/>
                            <a:stCxn id="240" idx="7"/>
                            <a:endCxn id="241" idx="2"/>
                          </p:cNvCxnSpPr>
                          <p:nvPr/>
                        </p:nvCxnSpPr>
                        <p:spPr>
                          <a:xfrm flipV="1">
                            <a:off x="8841351" y="3970048"/>
                            <a:ext cx="466917" cy="24828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77" name="Straight Connector 276">
                            <a:extLst>
                              <a:ext uri="{FF2B5EF4-FFF2-40B4-BE49-F238E27FC236}">
                                <a16:creationId xmlns:a16="http://schemas.microsoft.com/office/drawing/2014/main" id="{BA2A232F-BE3D-5161-9AA8-250CB4EA4A45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454273" y="2798452"/>
                            <a:ext cx="249211" cy="39986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78" name="Straight Connector 277">
                            <a:extLst>
                              <a:ext uri="{FF2B5EF4-FFF2-40B4-BE49-F238E27FC236}">
                                <a16:creationId xmlns:a16="http://schemas.microsoft.com/office/drawing/2014/main" id="{7B827D94-34AA-AA3B-2D9E-55F90F7CDDB8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418379" y="3628089"/>
                            <a:ext cx="291223" cy="29669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79" name="Straight Connector 278">
                            <a:extLst>
                              <a:ext uri="{FF2B5EF4-FFF2-40B4-BE49-F238E27FC236}">
                                <a16:creationId xmlns:a16="http://schemas.microsoft.com/office/drawing/2014/main" id="{991C993F-394A-6C22-E9A9-9BE6D59915A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589563" y="2729496"/>
                            <a:ext cx="291140" cy="41606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0" name="Straight Connector 145">
                            <a:extLst>
                              <a:ext uri="{FF2B5EF4-FFF2-40B4-BE49-F238E27FC236}">
                                <a16:creationId xmlns:a16="http://schemas.microsoft.com/office/drawing/2014/main" id="{D6A21D04-F4CF-CFC8-EF1C-2E290F83FD3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 flipH="1" flipV="1">
                            <a:off x="6050801" y="3781060"/>
                            <a:ext cx="2046244" cy="1031280"/>
                          </a:xfrm>
                          <a:prstGeom prst="curvedConnector3">
                            <a:avLst>
                              <a:gd name="adj1" fmla="val 91894"/>
                            </a:avLst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1" name="Straight Connector 280">
                            <a:extLst>
                              <a:ext uri="{FF2B5EF4-FFF2-40B4-BE49-F238E27FC236}">
                                <a16:creationId xmlns:a16="http://schemas.microsoft.com/office/drawing/2014/main" id="{AE333F06-B0AA-5A3D-A9A3-D677930FD24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979374" y="2484502"/>
                            <a:ext cx="471084" cy="19518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2" name="Straight Connector 281">
                            <a:extLst>
                              <a:ext uri="{FF2B5EF4-FFF2-40B4-BE49-F238E27FC236}">
                                <a16:creationId xmlns:a16="http://schemas.microsoft.com/office/drawing/2014/main" id="{B3F37802-C72B-A9EB-5E2B-636F9E8852D4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932739" y="2504903"/>
                            <a:ext cx="489535" cy="25684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3" name="Straight Connector 282">
                            <a:extLst>
                              <a:ext uri="{FF2B5EF4-FFF2-40B4-BE49-F238E27FC236}">
                                <a16:creationId xmlns:a16="http://schemas.microsoft.com/office/drawing/2014/main" id="{85D9F964-6D00-CC09-C3A6-152265B0B71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377737" y="4296704"/>
                            <a:ext cx="194721" cy="36465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4" name="Straight Connector 283">
                            <a:extLst>
                              <a:ext uri="{FF2B5EF4-FFF2-40B4-BE49-F238E27FC236}">
                                <a16:creationId xmlns:a16="http://schemas.microsoft.com/office/drawing/2014/main" id="{3E85BDCB-20BF-D165-44F6-FF10A21285F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824532" y="4745316"/>
                            <a:ext cx="529307" cy="23369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5" name="Straight Connector 284">
                            <a:extLst>
                              <a:ext uri="{FF2B5EF4-FFF2-40B4-BE49-F238E27FC236}">
                                <a16:creationId xmlns:a16="http://schemas.microsoft.com/office/drawing/2014/main" id="{4540EE20-6834-8B7F-0BB7-4E19FF55B4E7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572554" y="4073007"/>
                            <a:ext cx="580352" cy="14992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6" name="Straight Connector 285">
                            <a:extLst>
                              <a:ext uri="{FF2B5EF4-FFF2-40B4-BE49-F238E27FC236}">
                                <a16:creationId xmlns:a16="http://schemas.microsoft.com/office/drawing/2014/main" id="{5C2482BD-9D04-30BD-D63C-8C7C4243BA25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8472106" y="4733064"/>
                            <a:ext cx="260951" cy="23477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7" name="Straight Connector 178">
                            <a:extLst>
                              <a:ext uri="{FF2B5EF4-FFF2-40B4-BE49-F238E27FC236}">
                                <a16:creationId xmlns:a16="http://schemas.microsoft.com/office/drawing/2014/main" id="{2566CD4D-849A-DEC8-4D00-9B3722E83B0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 flipH="1" flipV="1">
                            <a:off x="5563107" y="3517910"/>
                            <a:ext cx="2925104" cy="934752"/>
                          </a:xfrm>
                          <a:prstGeom prst="curvedConnector3">
                            <a:avLst>
                              <a:gd name="adj1" fmla="val 98503"/>
                            </a:avLst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8" name="Straight Connector 287">
                            <a:extLst>
                              <a:ext uri="{FF2B5EF4-FFF2-40B4-BE49-F238E27FC236}">
                                <a16:creationId xmlns:a16="http://schemas.microsoft.com/office/drawing/2014/main" id="{74D9ABA2-17AC-A4CA-8445-D6789E239A9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9313448" y="4746311"/>
                            <a:ext cx="351491" cy="23270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9" name="Straight Connector 288">
                            <a:extLst>
                              <a:ext uri="{FF2B5EF4-FFF2-40B4-BE49-F238E27FC236}">
                                <a16:creationId xmlns:a16="http://schemas.microsoft.com/office/drawing/2014/main" id="{0ACCD2E5-5699-BD1A-BF5A-822E030ABBF4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792955" y="4733064"/>
                            <a:ext cx="452328" cy="245951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90" name="Straight Connector 289">
                            <a:extLst>
                              <a:ext uri="{FF2B5EF4-FFF2-40B4-BE49-F238E27FC236}">
                                <a16:creationId xmlns:a16="http://schemas.microsoft.com/office/drawing/2014/main" id="{DC9EE928-453A-29B6-A9BE-54DB2105B01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10346686" y="4727370"/>
                            <a:ext cx="213621" cy="20638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273" name="Straight Connector 272">
                        <a:extLst>
                          <a:ext uri="{FF2B5EF4-FFF2-40B4-BE49-F238E27FC236}">
                            <a16:creationId xmlns:a16="http://schemas.microsoft.com/office/drawing/2014/main" id="{D99A4FF5-AE0D-20C8-23DE-F83D3563F1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582679" y="2798932"/>
                        <a:ext cx="272475" cy="34195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70" name="Straight Connector 269">
                      <a:extLst>
                        <a:ext uri="{FF2B5EF4-FFF2-40B4-BE49-F238E27FC236}">
                          <a16:creationId xmlns:a16="http://schemas.microsoft.com/office/drawing/2014/main" id="{FEC96A30-5FB5-2A27-2D5A-40A3E8161C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43179" y="2904519"/>
                      <a:ext cx="304915" cy="355646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Straight Connector 270">
                      <a:extLst>
                        <a:ext uri="{FF2B5EF4-FFF2-40B4-BE49-F238E27FC236}">
                          <a16:creationId xmlns:a16="http://schemas.microsoft.com/office/drawing/2014/main" id="{CF6F6B95-86F7-8074-B771-1B3D2CAFA5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54551" y="4386053"/>
                      <a:ext cx="101327" cy="301751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41CDE6F4-F1AC-EA75-69EB-BC28DAF8BC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811587" y="2554198"/>
                    <a:ext cx="491289" cy="193434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B85DCB99-30D1-B27E-207B-88B4B34E43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99132" y="3592381"/>
                  <a:ext cx="280543" cy="403265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F8BD5F65-92D8-9B6B-A4A4-BF627C3EA401}"/>
                  </a:ext>
                </a:extLst>
              </p:cNvPr>
              <p:cNvGrpSpPr/>
              <p:nvPr/>
            </p:nvGrpSpPr>
            <p:grpSpPr>
              <a:xfrm>
                <a:off x="7002474" y="2408552"/>
                <a:ext cx="4218992" cy="3052203"/>
                <a:chOff x="6493110" y="2390075"/>
                <a:chExt cx="4218992" cy="3052203"/>
              </a:xfrm>
            </p:grpSpPr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968C2E9-105A-2BD2-AC01-C52219F912EC}"/>
                    </a:ext>
                  </a:extLst>
                </p:cNvPr>
                <p:cNvSpPr/>
                <p:nvPr/>
              </p:nvSpPr>
              <p:spPr>
                <a:xfrm>
                  <a:off x="8362838" y="462379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1A4F265D-61A2-A788-4ECD-7195CF064631}"/>
                    </a:ext>
                  </a:extLst>
                </p:cNvPr>
                <p:cNvSpPr/>
                <p:nvPr/>
              </p:nvSpPr>
              <p:spPr>
                <a:xfrm>
                  <a:off x="8731761" y="4194029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BEC706B7-CBCA-21C0-0068-1265E289B38D}"/>
                    </a:ext>
                  </a:extLst>
                </p:cNvPr>
                <p:cNvSpPr/>
                <p:nvPr/>
              </p:nvSpPr>
              <p:spPr>
                <a:xfrm>
                  <a:off x="9307946" y="3900480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A377D4F0-6930-A0D1-927E-281225320538}"/>
                    </a:ext>
                  </a:extLst>
                </p:cNvPr>
                <p:cNvSpPr/>
                <p:nvPr/>
              </p:nvSpPr>
              <p:spPr>
                <a:xfrm>
                  <a:off x="8495144" y="3094398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6A001FC4-9922-2ED3-9D85-F2E203495CAF}"/>
                    </a:ext>
                  </a:extLst>
                </p:cNvPr>
                <p:cNvSpPr/>
                <p:nvPr/>
              </p:nvSpPr>
              <p:spPr>
                <a:xfrm>
                  <a:off x="10215163" y="319615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CD78A959-3D0E-98CC-0F6F-BAB0247272E5}"/>
                    </a:ext>
                  </a:extLst>
                </p:cNvPr>
                <p:cNvSpPr/>
                <p:nvPr/>
              </p:nvSpPr>
              <p:spPr>
                <a:xfrm>
                  <a:off x="9402361" y="2390075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AC515495-6AFB-2587-60B8-DFA3BE46D6F0}"/>
                    </a:ext>
                  </a:extLst>
                </p:cNvPr>
                <p:cNvSpPr/>
                <p:nvPr/>
              </p:nvSpPr>
              <p:spPr>
                <a:xfrm>
                  <a:off x="9683571" y="2683624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1C78804B-1DC9-78BD-F29A-95CE68756C10}"/>
                    </a:ext>
                  </a:extLst>
                </p:cNvPr>
                <p:cNvSpPr/>
                <p:nvPr/>
              </p:nvSpPr>
              <p:spPr>
                <a:xfrm>
                  <a:off x="10584086" y="2776503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1A1CB36E-51B8-EE7B-13FB-E74084604336}"/>
                    </a:ext>
                  </a:extLst>
                </p:cNvPr>
                <p:cNvSpPr/>
                <p:nvPr/>
              </p:nvSpPr>
              <p:spPr>
                <a:xfrm>
                  <a:off x="9644429" y="3494513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45AD8ABA-C494-C1D2-DB01-FADE0736239C}"/>
                    </a:ext>
                  </a:extLst>
                </p:cNvPr>
                <p:cNvSpPr/>
                <p:nvPr/>
              </p:nvSpPr>
              <p:spPr>
                <a:xfrm>
                  <a:off x="9389100" y="3192761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EB8777B0-6FB1-67C6-B1E1-7AAC24345DCA}"/>
                    </a:ext>
                  </a:extLst>
                </p:cNvPr>
                <p:cNvSpPr/>
                <p:nvPr/>
              </p:nvSpPr>
              <p:spPr>
                <a:xfrm>
                  <a:off x="10289854" y="249505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58201ECE-2107-23D8-19DF-A297C0C0A354}"/>
                    </a:ext>
                  </a:extLst>
                </p:cNvPr>
                <p:cNvSpPr/>
                <p:nvPr/>
              </p:nvSpPr>
              <p:spPr>
                <a:xfrm>
                  <a:off x="8822306" y="273744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76D4297E-93EA-3AB5-7544-24921AA3A6E4}"/>
                    </a:ext>
                  </a:extLst>
                </p:cNvPr>
                <p:cNvSpPr/>
                <p:nvPr/>
              </p:nvSpPr>
              <p:spPr>
                <a:xfrm>
                  <a:off x="8696516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CF916E2F-010F-F193-DD82-14AE376DCD31}"/>
                    </a:ext>
                  </a:extLst>
                </p:cNvPr>
                <p:cNvSpPr/>
                <p:nvPr/>
              </p:nvSpPr>
              <p:spPr>
                <a:xfrm>
                  <a:off x="9312564" y="4655801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48504BB1-3783-5C2C-EEE9-8B0780185898}"/>
                    </a:ext>
                  </a:extLst>
                </p:cNvPr>
                <p:cNvSpPr/>
                <p:nvPr/>
              </p:nvSpPr>
              <p:spPr>
                <a:xfrm>
                  <a:off x="9552641" y="4198625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0369F418-5F9D-95F8-FFEF-A69E78A8DF95}"/>
                    </a:ext>
                  </a:extLst>
                </p:cNvPr>
                <p:cNvSpPr/>
                <p:nvPr/>
              </p:nvSpPr>
              <p:spPr>
                <a:xfrm>
                  <a:off x="10459858" y="349430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96D7B5F3-F983-59BA-CE67-E50BA5D0AA7B}"/>
                    </a:ext>
                  </a:extLst>
                </p:cNvPr>
                <p:cNvSpPr/>
                <p:nvPr/>
              </p:nvSpPr>
              <p:spPr>
                <a:xfrm>
                  <a:off x="10151741" y="4003439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11384C89-58F1-B15A-32D2-578B6F7ED8A5}"/>
                    </a:ext>
                  </a:extLst>
                </p:cNvPr>
                <p:cNvSpPr/>
                <p:nvPr/>
              </p:nvSpPr>
              <p:spPr>
                <a:xfrm>
                  <a:off x="7524390" y="314000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CE9B8937-C2A8-3FCC-255F-63BFE48CCF93}"/>
                    </a:ext>
                  </a:extLst>
                </p:cNvPr>
                <p:cNvSpPr/>
                <p:nvPr/>
              </p:nvSpPr>
              <p:spPr>
                <a:xfrm>
                  <a:off x="7850193" y="2610120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B3EDF5CC-BB64-5C28-4B3E-BA8C0549B482}"/>
                    </a:ext>
                  </a:extLst>
                </p:cNvPr>
                <p:cNvSpPr/>
                <p:nvPr/>
              </p:nvSpPr>
              <p:spPr>
                <a:xfrm>
                  <a:off x="8449293" y="2414934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1BFFE3D2-88B3-9495-A6FD-59CD54460B1B}"/>
                    </a:ext>
                  </a:extLst>
                </p:cNvPr>
                <p:cNvSpPr/>
                <p:nvPr/>
              </p:nvSpPr>
              <p:spPr>
                <a:xfrm>
                  <a:off x="7441435" y="242923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D2B41D81-57DB-BCE4-2081-BDB808E7FF23}"/>
                    </a:ext>
                  </a:extLst>
                </p:cNvPr>
                <p:cNvSpPr/>
                <p:nvPr/>
              </p:nvSpPr>
              <p:spPr>
                <a:xfrm>
                  <a:off x="9664939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855EF0AF-8AFB-6C99-76FC-B6E452EC0E3B}"/>
                    </a:ext>
                  </a:extLst>
                </p:cNvPr>
                <p:cNvSpPr/>
                <p:nvPr/>
              </p:nvSpPr>
              <p:spPr>
                <a:xfrm>
                  <a:off x="10226535" y="462379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12509758-B3A2-AB85-6002-7B3A48218A64}"/>
                    </a:ext>
                  </a:extLst>
                </p:cNvPr>
                <p:cNvSpPr/>
                <p:nvPr/>
              </p:nvSpPr>
              <p:spPr>
                <a:xfrm>
                  <a:off x="10391870" y="425803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98CAF555-E380-4B11-112E-B7EB020B7F79}"/>
                    </a:ext>
                  </a:extLst>
                </p:cNvPr>
                <p:cNvSpPr/>
                <p:nvPr/>
              </p:nvSpPr>
              <p:spPr>
                <a:xfrm>
                  <a:off x="10541559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951D7212-6C6C-19EE-AB4D-5DA1DA9FE24A}"/>
                    </a:ext>
                  </a:extLst>
                </p:cNvPr>
                <p:cNvSpPr/>
                <p:nvPr/>
              </p:nvSpPr>
              <p:spPr>
                <a:xfrm>
                  <a:off x="6493110" y="531426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234" name="Straight Connector 145">
                <a:extLst>
                  <a:ext uri="{FF2B5EF4-FFF2-40B4-BE49-F238E27FC236}">
                    <a16:creationId xmlns:a16="http://schemas.microsoft.com/office/drawing/2014/main" id="{21A96B2C-15AD-CD6C-50A0-6E19902A1EA3}"/>
                  </a:ext>
                </a:extLst>
              </p:cNvPr>
              <p:cNvCxnSpPr>
                <a:cxnSpLocks/>
                <a:stCxn id="264" idx="7"/>
                <a:endCxn id="238" idx="3"/>
              </p:cNvCxnSpPr>
              <p:nvPr/>
            </p:nvCxnSpPr>
            <p:spPr>
              <a:xfrm rot="5400000" flipH="1" flipV="1">
                <a:off x="7122010" y="4117607"/>
                <a:ext cx="1223612" cy="1244148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145">
                <a:extLst>
                  <a:ext uri="{FF2B5EF4-FFF2-40B4-BE49-F238E27FC236}">
                    <a16:creationId xmlns:a16="http://schemas.microsoft.com/office/drawing/2014/main" id="{0CFB1F3A-7604-6C0F-FB14-C13AF4E7BFC0}"/>
                  </a:ext>
                </a:extLst>
              </p:cNvPr>
              <p:cNvCxnSpPr>
                <a:cxnSpLocks/>
                <a:endCxn id="242" idx="2"/>
              </p:cNvCxnSpPr>
              <p:nvPr/>
            </p:nvCxnSpPr>
            <p:spPr>
              <a:xfrm rot="5400000" flipH="1" flipV="1">
                <a:off x="8369793" y="3322274"/>
                <a:ext cx="780106" cy="489324"/>
              </a:xfrm>
              <a:prstGeom prst="curvedConnector2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145">
                <a:extLst>
                  <a:ext uri="{FF2B5EF4-FFF2-40B4-BE49-F238E27FC236}">
                    <a16:creationId xmlns:a16="http://schemas.microsoft.com/office/drawing/2014/main" id="{9BF4D982-A9D1-2F5C-78E4-DF19E82AF503}"/>
                  </a:ext>
                </a:extLst>
              </p:cNvPr>
              <p:cNvCxnSpPr>
                <a:cxnSpLocks/>
                <a:endCxn id="248" idx="2"/>
              </p:cNvCxnSpPr>
              <p:nvPr/>
            </p:nvCxnSpPr>
            <p:spPr>
              <a:xfrm flipV="1">
                <a:off x="8548699" y="3275246"/>
                <a:ext cx="1349765" cy="763837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170">
                <a:extLst>
                  <a:ext uri="{FF2B5EF4-FFF2-40B4-BE49-F238E27FC236}">
                    <a16:creationId xmlns:a16="http://schemas.microsoft.com/office/drawing/2014/main" id="{368FA41B-59ED-B3C4-6CAA-D3CECC69719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437732" y="4198630"/>
                <a:ext cx="606197" cy="451293"/>
              </a:xfrm>
              <a:prstGeom prst="curvedConnector3">
                <a:avLst>
                  <a:gd name="adj1" fmla="val 1407"/>
                </a:avLst>
              </a:prstGeom>
              <a:ln w="3810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C8A31A36-E247-1D7E-6F1B-55B3CEADD32E}"/>
                  </a:ext>
                </a:extLst>
              </p:cNvPr>
              <p:cNvSpPr/>
              <p:nvPr/>
            </p:nvSpPr>
            <p:spPr>
              <a:xfrm>
                <a:off x="8311050" y="3866526"/>
                <a:ext cx="306189" cy="306189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cxnSp>
          <p:nvCxnSpPr>
            <p:cNvPr id="231" name="Straight Connector 170">
              <a:extLst>
                <a:ext uri="{FF2B5EF4-FFF2-40B4-BE49-F238E27FC236}">
                  <a16:creationId xmlns:a16="http://schemas.microsoft.com/office/drawing/2014/main" id="{21D950DB-E7B3-75AE-D082-EC93FDFD26DC}"/>
                </a:ext>
              </a:extLst>
            </p:cNvPr>
            <p:cNvCxnSpPr>
              <a:cxnSpLocks/>
              <a:stCxn id="240" idx="2"/>
              <a:endCxn id="238" idx="5"/>
            </p:cNvCxnSpPr>
            <p:nvPr/>
          </p:nvCxnSpPr>
          <p:spPr>
            <a:xfrm rot="10800000">
              <a:off x="8572399" y="4127876"/>
              <a:ext cx="668726" cy="148639"/>
            </a:xfrm>
            <a:prstGeom prst="curvedConnector2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49634B79-D59E-AF19-5CE1-34B8207D79C8}"/>
                  </a:ext>
                </a:extLst>
              </p:cNvPr>
              <p:cNvSpPr txBox="1"/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49634B79-D59E-AF19-5CE1-34B8207D7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1FC26E08-8E1F-527D-6BD7-2A237C8AFFFF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1FC26E08-8E1F-527D-6BD7-2A237C8AF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Content Placeholder 2">
                <a:extLst>
                  <a:ext uri="{FF2B5EF4-FFF2-40B4-BE49-F238E27FC236}">
                    <a16:creationId xmlns:a16="http://schemas.microsoft.com/office/drawing/2014/main" id="{50C7F005-F601-58FC-565A-B4095AA198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388" y="1847852"/>
                <a:ext cx="589779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400" dirty="0"/>
                  <a:t>Assigning weights to faces:</a:t>
                </a:r>
              </a:p>
              <a:p>
                <a:pPr lvl="1"/>
                <a:r>
                  <a:rPr lang="en-US" sz="2000" dirty="0"/>
                  <a:t>Vertex transfers weight to arbitrary face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weight = sum of vertices choose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marL="457189" lvl="1" indent="0">
                  <a:buNone/>
                </a:pPr>
                <a:r>
                  <a:rPr lang="en-US" sz="2000" dirty="0"/>
                  <a:t>=&gt; Compute subtree sums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457189" lvl="1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3" name="Content Placeholder 2">
                <a:extLst>
                  <a:ext uri="{FF2B5EF4-FFF2-40B4-BE49-F238E27FC236}">
                    <a16:creationId xmlns:a16="http://schemas.microsoft.com/office/drawing/2014/main" id="{50C7F005-F601-58FC-565A-B4095AA19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88" y="1847852"/>
                <a:ext cx="5897795" cy="4351338"/>
              </a:xfrm>
              <a:prstGeom prst="rect">
                <a:avLst/>
              </a:prstGeom>
              <a:blipFill>
                <a:blip r:embed="rId6"/>
                <a:stretch>
                  <a:fillRect l="-1861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0309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A4928-936A-F8DF-E988-7905D7567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C810-66D5-B239-C6F0-45F4CEA4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6EF85-F41E-E506-D05B-633CC8B5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35D760-F27F-D5FC-20EC-C976E7FF0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388" y="1847852"/>
                <a:ext cx="589779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400" dirty="0"/>
                  <a:t>Assigning weights to faces:</a:t>
                </a:r>
              </a:p>
              <a:p>
                <a:pPr lvl="1"/>
                <a:r>
                  <a:rPr lang="en-US" sz="2000" dirty="0"/>
                  <a:t>Vertex transfers weight to arbitrary face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weight = sum of vertices choose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marL="457189" lvl="1" indent="0">
                  <a:buNone/>
                </a:pPr>
                <a:r>
                  <a:rPr lang="en-US" sz="2000" dirty="0"/>
                  <a:t>=&gt; Compute subtree sums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457189" lvl="1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400" dirty="0"/>
                  <a:t>Existence of balanced cut:</a:t>
                </a:r>
              </a:p>
              <a:p>
                <a:pPr lvl="1"/>
                <a:r>
                  <a:rPr lang="en-US" sz="2000" dirty="0"/>
                  <a:t>If no balanced node, find </a:t>
                </a:r>
                <a:r>
                  <a:rPr lang="en-US" sz="2000" i="1" dirty="0"/>
                  <a:t>critical </a:t>
                </a:r>
                <a:r>
                  <a:rPr lang="en-US" sz="2000" dirty="0"/>
                  <a:t>node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Try artificial edges inside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457189" lvl="1" indent="0">
                  <a:buNone/>
                </a:pPr>
                <a:r>
                  <a:rPr lang="en-US" sz="2000" dirty="0"/>
                  <a:t>=&gt; One edge gives separator</a:t>
                </a:r>
              </a:p>
              <a:p>
                <a:pPr marL="457189" lvl="1" indent="0">
                  <a:buFont typeface="Arial" panose="020B0604020202020204" pitchFamily="34" charset="0"/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35D760-F27F-D5FC-20EC-C976E7FF0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88" y="1847852"/>
                <a:ext cx="5897795" cy="4351338"/>
              </a:xfrm>
              <a:prstGeom prst="rect">
                <a:avLst/>
              </a:prstGeom>
              <a:blipFill>
                <a:blip r:embed="rId4"/>
                <a:stretch>
                  <a:fillRect l="-1861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2">
            <a:extLst>
              <a:ext uri="{FF2B5EF4-FFF2-40B4-BE49-F238E27FC236}">
                <a16:creationId xmlns:a16="http://schemas.microsoft.com/office/drawing/2014/main" id="{80B82760-C60E-75CC-646C-E2FD222AC597}"/>
              </a:ext>
            </a:extLst>
          </p:cNvPr>
          <p:cNvSpPr/>
          <p:nvPr/>
        </p:nvSpPr>
        <p:spPr>
          <a:xfrm>
            <a:off x="7814394" y="2254710"/>
            <a:ext cx="3684177" cy="2904814"/>
          </a:xfrm>
          <a:custGeom>
            <a:avLst/>
            <a:gdLst>
              <a:gd name="csX0" fmla="*/ 0 w 3657596"/>
              <a:gd name="csY0" fmla="*/ 2926078 h 2926078"/>
              <a:gd name="csX1" fmla="*/ 3657596 w 3657596"/>
              <a:gd name="csY1" fmla="*/ 0 h 2926078"/>
              <a:gd name="csX2" fmla="*/ 3657596 w 3657596"/>
              <a:gd name="csY2" fmla="*/ 2926078 h 2926078"/>
              <a:gd name="csX3" fmla="*/ 0 w 3657596"/>
              <a:gd name="csY3" fmla="*/ 2926078 h 2926078"/>
              <a:gd name="csX0" fmla="*/ 0 w 3657596"/>
              <a:gd name="csY0" fmla="*/ 2926078 h 2926078"/>
              <a:gd name="csX1" fmla="*/ 1090373 w 3657596"/>
              <a:gd name="csY1" fmla="*/ 2062108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57596"/>
              <a:gd name="csY0" fmla="*/ 2926078 h 2926078"/>
              <a:gd name="csX1" fmla="*/ 526847 w 3657596"/>
              <a:gd name="csY1" fmla="*/ 1844140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68228"/>
              <a:gd name="csY0" fmla="*/ 2314706 h 2926078"/>
              <a:gd name="csX1" fmla="*/ 537479 w 3668228"/>
              <a:gd name="csY1" fmla="*/ 1844140 h 2926078"/>
              <a:gd name="csX2" fmla="*/ 3668228 w 3668228"/>
              <a:gd name="csY2" fmla="*/ 0 h 2926078"/>
              <a:gd name="csX3" fmla="*/ 3668228 w 3668228"/>
              <a:gd name="csY3" fmla="*/ 2926078 h 2926078"/>
              <a:gd name="csX4" fmla="*/ 0 w 3668228"/>
              <a:gd name="csY4" fmla="*/ 2314706 h 2926078"/>
              <a:gd name="csX0" fmla="*/ 15414 w 3130749"/>
              <a:gd name="csY0" fmla="*/ 2553939 h 2926078"/>
              <a:gd name="csX1" fmla="*/ 0 w 3130749"/>
              <a:gd name="csY1" fmla="*/ 1844140 h 2926078"/>
              <a:gd name="csX2" fmla="*/ 3130749 w 3130749"/>
              <a:gd name="csY2" fmla="*/ 0 h 2926078"/>
              <a:gd name="csX3" fmla="*/ 3130749 w 3130749"/>
              <a:gd name="csY3" fmla="*/ 2926078 h 2926078"/>
              <a:gd name="csX4" fmla="*/ 15414 w 3130749"/>
              <a:gd name="csY4" fmla="*/ 2553939 h 2926078"/>
              <a:gd name="csX0" fmla="*/ 15414 w 3130749"/>
              <a:gd name="csY0" fmla="*/ 2553939 h 2553939"/>
              <a:gd name="csX1" fmla="*/ 0 w 3130749"/>
              <a:gd name="csY1" fmla="*/ 1844140 h 2553939"/>
              <a:gd name="csX2" fmla="*/ 3130749 w 3130749"/>
              <a:gd name="csY2" fmla="*/ 0 h 2553939"/>
              <a:gd name="csX3" fmla="*/ 2657600 w 3130749"/>
              <a:gd name="csY3" fmla="*/ 2367869 h 2553939"/>
              <a:gd name="csX4" fmla="*/ 15414 w 3130749"/>
              <a:gd name="csY4" fmla="*/ 2553939 h 2553939"/>
              <a:gd name="csX0" fmla="*/ 15414 w 3130749"/>
              <a:gd name="csY0" fmla="*/ 2553939 h 2559255"/>
              <a:gd name="csX1" fmla="*/ 0 w 3130749"/>
              <a:gd name="csY1" fmla="*/ 1844140 h 2559255"/>
              <a:gd name="csX2" fmla="*/ 3130749 w 3130749"/>
              <a:gd name="csY2" fmla="*/ 0 h 2559255"/>
              <a:gd name="csX3" fmla="*/ 2769242 w 3130749"/>
              <a:gd name="csY3" fmla="*/ 2559255 h 2559255"/>
              <a:gd name="csX4" fmla="*/ 15414 w 3130749"/>
              <a:gd name="csY4" fmla="*/ 2553939 h 2559255"/>
              <a:gd name="csX0" fmla="*/ 15414 w 2769242"/>
              <a:gd name="csY0" fmla="*/ 2883548 h 2888864"/>
              <a:gd name="csX1" fmla="*/ 0 w 2769242"/>
              <a:gd name="csY1" fmla="*/ 2173749 h 2888864"/>
              <a:gd name="csX2" fmla="*/ 2753294 w 2769242"/>
              <a:gd name="csY2" fmla="*/ 0 h 2888864"/>
              <a:gd name="csX3" fmla="*/ 2769242 w 2769242"/>
              <a:gd name="csY3" fmla="*/ 2888864 h 2888864"/>
              <a:gd name="csX4" fmla="*/ 15414 w 2769242"/>
              <a:gd name="csY4" fmla="*/ 2883548 h 2888864"/>
              <a:gd name="csX0" fmla="*/ 0 w 3684177"/>
              <a:gd name="csY0" fmla="*/ 2878232 h 2888864"/>
              <a:gd name="csX1" fmla="*/ 914935 w 3684177"/>
              <a:gd name="csY1" fmla="*/ 2173749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878232 h 2888864"/>
              <a:gd name="csX1" fmla="*/ 1824018 w 3684177"/>
              <a:gd name="csY1" fmla="*/ 1429470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878232 h 2888864"/>
              <a:gd name="csX1" fmla="*/ 1824018 w 3684177"/>
              <a:gd name="csY1" fmla="*/ 1429470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878232 h 2888864"/>
              <a:gd name="csX1" fmla="*/ 1824018 w 3684177"/>
              <a:gd name="csY1" fmla="*/ 1429470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878232 h 2888864"/>
              <a:gd name="csX1" fmla="*/ 1824018 w 3684177"/>
              <a:gd name="csY1" fmla="*/ 1429470 h 2888864"/>
              <a:gd name="csX2" fmla="*/ 3668229 w 3684177"/>
              <a:gd name="csY2" fmla="*/ 0 h 2888864"/>
              <a:gd name="csX3" fmla="*/ 3684177 w 3684177"/>
              <a:gd name="csY3" fmla="*/ 2888864 h 2888864"/>
              <a:gd name="csX4" fmla="*/ 0 w 3684177"/>
              <a:gd name="csY4" fmla="*/ 2878232 h 2888864"/>
              <a:gd name="csX0" fmla="*/ 0 w 3684177"/>
              <a:gd name="csY0" fmla="*/ 2904814 h 2904814"/>
              <a:gd name="csX1" fmla="*/ 1824018 w 3684177"/>
              <a:gd name="csY1" fmla="*/ 1429470 h 2904814"/>
              <a:gd name="csX2" fmla="*/ 3668229 w 3684177"/>
              <a:gd name="csY2" fmla="*/ 0 h 2904814"/>
              <a:gd name="csX3" fmla="*/ 3684177 w 3684177"/>
              <a:gd name="csY3" fmla="*/ 2888864 h 2904814"/>
              <a:gd name="csX4" fmla="*/ 0 w 3684177"/>
              <a:gd name="csY4" fmla="*/ 2904814 h 2904814"/>
              <a:gd name="csX0" fmla="*/ 0 w 3684177"/>
              <a:gd name="csY0" fmla="*/ 2904814 h 2904814"/>
              <a:gd name="csX1" fmla="*/ 1824018 w 3684177"/>
              <a:gd name="csY1" fmla="*/ 1429470 h 2904814"/>
              <a:gd name="csX2" fmla="*/ 3668229 w 3684177"/>
              <a:gd name="csY2" fmla="*/ 0 h 2904814"/>
              <a:gd name="csX3" fmla="*/ 3684177 w 3684177"/>
              <a:gd name="csY3" fmla="*/ 2888864 h 2904814"/>
              <a:gd name="csX4" fmla="*/ 0 w 3684177"/>
              <a:gd name="csY4" fmla="*/ 2904814 h 2904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684177" h="2904814">
                <a:moveTo>
                  <a:pt x="0" y="2904814"/>
                </a:moveTo>
                <a:cubicBezTo>
                  <a:pt x="17899" y="2310251"/>
                  <a:pt x="503630" y="1524303"/>
                  <a:pt x="1824018" y="1429470"/>
                </a:cubicBezTo>
                <a:lnTo>
                  <a:pt x="3668229" y="0"/>
                </a:lnTo>
                <a:lnTo>
                  <a:pt x="3684177" y="2888864"/>
                </a:lnTo>
                <a:lnTo>
                  <a:pt x="0" y="29048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B9B04E-3B92-1F76-52EC-31DB10744164}"/>
              </a:ext>
            </a:extLst>
          </p:cNvPr>
          <p:cNvGrpSpPr/>
          <p:nvPr/>
        </p:nvGrpSpPr>
        <p:grpSpPr>
          <a:xfrm>
            <a:off x="7749270" y="2168900"/>
            <a:ext cx="3785616" cy="3054096"/>
            <a:chOff x="7749270" y="2168900"/>
            <a:chExt cx="3785616" cy="3054096"/>
          </a:xfrm>
        </p:grpSpPr>
        <p:cxnSp>
          <p:nvCxnSpPr>
            <p:cNvPr id="7" name="Connector 70">
              <a:extLst>
                <a:ext uri="{FF2B5EF4-FFF2-40B4-BE49-F238E27FC236}">
                  <a16:creationId xmlns:a16="http://schemas.microsoft.com/office/drawing/2014/main" id="{47B08283-7577-2165-F0FD-A84A19DE561E}"/>
                </a:ext>
              </a:extLst>
            </p:cNvPr>
            <p:cNvCxnSpPr/>
            <p:nvPr/>
          </p:nvCxnSpPr>
          <p:spPr>
            <a:xfrm>
              <a:off x="7818392" y="5176376"/>
              <a:ext cx="914400" cy="0"/>
            </a:xfrm>
            <a:prstGeom prst="line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10E7C3C-212E-F9DD-DE6F-6698408AC3BB}"/>
                </a:ext>
              </a:extLst>
            </p:cNvPr>
            <p:cNvGrpSpPr/>
            <p:nvPr/>
          </p:nvGrpSpPr>
          <p:grpSpPr>
            <a:xfrm>
              <a:off x="7749270" y="2168900"/>
              <a:ext cx="3785616" cy="3054096"/>
              <a:chOff x="7749270" y="2168900"/>
              <a:chExt cx="3785616" cy="305409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4470BC2-7955-8CBF-4640-34DB9ADECBB2}"/>
                  </a:ext>
                </a:extLst>
              </p:cNvPr>
              <p:cNvGrpSpPr/>
              <p:nvPr/>
            </p:nvGrpSpPr>
            <p:grpSpPr>
              <a:xfrm>
                <a:off x="7816075" y="2236894"/>
                <a:ext cx="3657600" cy="2926080"/>
                <a:chOff x="7195563" y="2280048"/>
                <a:chExt cx="3657600" cy="2926080"/>
              </a:xfrm>
            </p:grpSpPr>
            <p:cxnSp>
              <p:nvCxnSpPr>
                <p:cNvPr id="65" name="Connector 2">
                  <a:extLst>
                    <a:ext uri="{FF2B5EF4-FFF2-40B4-BE49-F238E27FC236}">
                      <a16:creationId xmlns:a16="http://schemas.microsoft.com/office/drawing/2014/main" id="{52AEA339-CAC8-A153-4E81-A1DD110588A3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 5">
                  <a:extLst>
                    <a:ext uri="{FF2B5EF4-FFF2-40B4-BE49-F238E27FC236}">
                      <a16:creationId xmlns:a16="http://schemas.microsoft.com/office/drawing/2014/main" id="{C213673B-FC28-A8DE-4983-FFDF17639CAF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or 8">
                  <a:extLst>
                    <a:ext uri="{FF2B5EF4-FFF2-40B4-BE49-F238E27FC236}">
                      <a16:creationId xmlns:a16="http://schemas.microsoft.com/office/drawing/2014/main" id="{2595AD5F-82CC-849B-2D6A-4903CBD61338}"/>
                    </a:ext>
                  </a:extLst>
                </p:cNvPr>
                <p:cNvCxnSpPr/>
                <p:nvPr/>
              </p:nvCxnSpPr>
              <p:spPr>
                <a:xfrm flipH="1">
                  <a:off x="71955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or 9">
                  <a:extLst>
                    <a:ext uri="{FF2B5EF4-FFF2-40B4-BE49-F238E27FC236}">
                      <a16:creationId xmlns:a16="http://schemas.microsoft.com/office/drawing/2014/main" id="{857C0EE8-A6CA-4F94-1885-38130D64495E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or 12">
                  <a:extLst>
                    <a:ext uri="{FF2B5EF4-FFF2-40B4-BE49-F238E27FC236}">
                      <a16:creationId xmlns:a16="http://schemas.microsoft.com/office/drawing/2014/main" id="{8B02522D-9E99-0E67-7595-795ABB338969}"/>
                    </a:ext>
                  </a:extLst>
                </p:cNvPr>
                <p:cNvCxnSpPr/>
                <p:nvPr/>
              </p:nvCxnSpPr>
              <p:spPr>
                <a:xfrm flipH="1">
                  <a:off x="81099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or 13">
                  <a:extLst>
                    <a:ext uri="{FF2B5EF4-FFF2-40B4-BE49-F238E27FC236}">
                      <a16:creationId xmlns:a16="http://schemas.microsoft.com/office/drawing/2014/main" id="{A6F7C796-5F94-C529-68A2-8DB7A9F853BD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or 16">
                  <a:extLst>
                    <a:ext uri="{FF2B5EF4-FFF2-40B4-BE49-F238E27FC236}">
                      <a16:creationId xmlns:a16="http://schemas.microsoft.com/office/drawing/2014/main" id="{CA5476E4-9FDB-2E44-A97C-BF6E2235D379}"/>
                    </a:ext>
                  </a:extLst>
                </p:cNvPr>
                <p:cNvCxnSpPr/>
                <p:nvPr/>
              </p:nvCxnSpPr>
              <p:spPr>
                <a:xfrm flipH="1">
                  <a:off x="90243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or 17">
                  <a:extLst>
                    <a:ext uri="{FF2B5EF4-FFF2-40B4-BE49-F238E27FC236}">
                      <a16:creationId xmlns:a16="http://schemas.microsoft.com/office/drawing/2014/main" id="{7C33AB1D-A369-9BE6-2DA3-E65E173B708C}"/>
                    </a:ext>
                  </a:extLst>
                </p:cNvPr>
                <p:cNvCxnSpPr/>
                <p:nvPr/>
              </p:nvCxnSpPr>
              <p:spPr>
                <a:xfrm>
                  <a:off x="10853163" y="228004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or 18">
                  <a:extLst>
                    <a:ext uri="{FF2B5EF4-FFF2-40B4-BE49-F238E27FC236}">
                      <a16:creationId xmlns:a16="http://schemas.microsoft.com/office/drawing/2014/main" id="{3BFFEEC9-8598-7035-4A04-9A0FF4F5F9D4}"/>
                    </a:ext>
                  </a:extLst>
                </p:cNvPr>
                <p:cNvCxnSpPr/>
                <p:nvPr/>
              </p:nvCxnSpPr>
              <p:spPr>
                <a:xfrm flipH="1">
                  <a:off x="99387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or 33">
                  <a:extLst>
                    <a:ext uri="{FF2B5EF4-FFF2-40B4-BE49-F238E27FC236}">
                      <a16:creationId xmlns:a16="http://schemas.microsoft.com/office/drawing/2014/main" id="{4A1A9995-75B8-586D-DDEF-47AD923B906E}"/>
                    </a:ext>
                  </a:extLst>
                </p:cNvPr>
                <p:cNvCxnSpPr/>
                <p:nvPr/>
              </p:nvCxnSpPr>
              <p:spPr>
                <a:xfrm flipH="1">
                  <a:off x="90243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or 34">
                  <a:extLst>
                    <a:ext uri="{FF2B5EF4-FFF2-40B4-BE49-F238E27FC236}">
                      <a16:creationId xmlns:a16="http://schemas.microsoft.com/office/drawing/2014/main" id="{5A8961BD-3477-63A6-991A-B722EF653FBA}"/>
                    </a:ext>
                  </a:extLst>
                </p:cNvPr>
                <p:cNvCxnSpPr/>
                <p:nvPr/>
              </p:nvCxnSpPr>
              <p:spPr>
                <a:xfrm>
                  <a:off x="10853163" y="301156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or 35">
                  <a:extLst>
                    <a:ext uri="{FF2B5EF4-FFF2-40B4-BE49-F238E27FC236}">
                      <a16:creationId xmlns:a16="http://schemas.microsoft.com/office/drawing/2014/main" id="{E4DFCC94-6315-BB83-11E5-99B2D4A2234D}"/>
                    </a:ext>
                  </a:extLst>
                </p:cNvPr>
                <p:cNvCxnSpPr/>
                <p:nvPr/>
              </p:nvCxnSpPr>
              <p:spPr>
                <a:xfrm flipH="1">
                  <a:off x="99387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or 44">
                  <a:extLst>
                    <a:ext uri="{FF2B5EF4-FFF2-40B4-BE49-F238E27FC236}">
                      <a16:creationId xmlns:a16="http://schemas.microsoft.com/office/drawing/2014/main" id="{292FDD5C-4AF8-F19A-30DD-1E49F14E6BA8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or 46">
                  <a:extLst>
                    <a:ext uri="{FF2B5EF4-FFF2-40B4-BE49-F238E27FC236}">
                      <a16:creationId xmlns:a16="http://schemas.microsoft.com/office/drawing/2014/main" id="{B2336EDF-DAA0-B43F-A0BC-6A0EC7A865F8}"/>
                    </a:ext>
                  </a:extLst>
                </p:cNvPr>
                <p:cNvCxnSpPr/>
                <p:nvPr/>
              </p:nvCxnSpPr>
              <p:spPr>
                <a:xfrm flipH="1">
                  <a:off x="8109963" y="374308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or 51">
                  <a:extLst>
                    <a:ext uri="{FF2B5EF4-FFF2-40B4-BE49-F238E27FC236}">
                      <a16:creationId xmlns:a16="http://schemas.microsoft.com/office/drawing/2014/main" id="{81C1EDB8-13D9-E801-D7D9-6451D1FAE72C}"/>
                    </a:ext>
                  </a:extLst>
                </p:cNvPr>
                <p:cNvCxnSpPr/>
                <p:nvPr/>
              </p:nvCxnSpPr>
              <p:spPr>
                <a:xfrm>
                  <a:off x="108531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or 52">
                  <a:extLst>
                    <a:ext uri="{FF2B5EF4-FFF2-40B4-BE49-F238E27FC236}">
                      <a16:creationId xmlns:a16="http://schemas.microsoft.com/office/drawing/2014/main" id="{AA4D7A2F-14BC-2774-89A0-DFED52B38D47}"/>
                    </a:ext>
                  </a:extLst>
                </p:cNvPr>
                <p:cNvCxnSpPr/>
                <p:nvPr/>
              </p:nvCxnSpPr>
              <p:spPr>
                <a:xfrm flipH="1">
                  <a:off x="99387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ctor 68">
                  <a:extLst>
                    <a:ext uri="{FF2B5EF4-FFF2-40B4-BE49-F238E27FC236}">
                      <a16:creationId xmlns:a16="http://schemas.microsoft.com/office/drawing/2014/main" id="{C5D22FE4-D478-ECC1-2676-2E133937627C}"/>
                    </a:ext>
                  </a:extLst>
                </p:cNvPr>
                <p:cNvCxnSpPr/>
                <p:nvPr/>
              </p:nvCxnSpPr>
              <p:spPr>
                <a:xfrm>
                  <a:off x="10853163" y="447460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ctor 71">
                  <a:extLst>
                    <a:ext uri="{FF2B5EF4-FFF2-40B4-BE49-F238E27FC236}">
                      <a16:creationId xmlns:a16="http://schemas.microsoft.com/office/drawing/2014/main" id="{209D387E-173C-CF1E-63DF-02563ABB2B3E}"/>
                    </a:ext>
                  </a:extLst>
                </p:cNvPr>
                <p:cNvCxnSpPr/>
                <p:nvPr/>
              </p:nvCxnSpPr>
              <p:spPr>
                <a:xfrm>
                  <a:off x="81099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ctor 72">
                  <a:extLst>
                    <a:ext uri="{FF2B5EF4-FFF2-40B4-BE49-F238E27FC236}">
                      <a16:creationId xmlns:a16="http://schemas.microsoft.com/office/drawing/2014/main" id="{CC3B3DFE-012F-E5B5-70C3-87B5A444CB2D}"/>
                    </a:ext>
                  </a:extLst>
                </p:cNvPr>
                <p:cNvCxnSpPr/>
                <p:nvPr/>
              </p:nvCxnSpPr>
              <p:spPr>
                <a:xfrm>
                  <a:off x="90243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ctor 73">
                  <a:extLst>
                    <a:ext uri="{FF2B5EF4-FFF2-40B4-BE49-F238E27FC236}">
                      <a16:creationId xmlns:a16="http://schemas.microsoft.com/office/drawing/2014/main" id="{04F96061-2A8E-3F40-9452-ABA80FF3621D}"/>
                    </a:ext>
                  </a:extLst>
                </p:cNvPr>
                <p:cNvCxnSpPr/>
                <p:nvPr/>
              </p:nvCxnSpPr>
              <p:spPr>
                <a:xfrm>
                  <a:off x="99387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633CA3F-0470-B6DA-E29C-4895DF3227BC}"/>
                  </a:ext>
                </a:extLst>
              </p:cNvPr>
              <p:cNvGrpSpPr/>
              <p:nvPr/>
            </p:nvGrpSpPr>
            <p:grpSpPr>
              <a:xfrm>
                <a:off x="7749270" y="2168900"/>
                <a:ext cx="3785616" cy="3054096"/>
                <a:chOff x="7131555" y="2216040"/>
                <a:chExt cx="3785616" cy="3054096"/>
              </a:xfrm>
            </p:grpSpPr>
            <p:cxnSp>
              <p:nvCxnSpPr>
                <p:cNvPr id="11" name="Connector 3">
                  <a:extLst>
                    <a:ext uri="{FF2B5EF4-FFF2-40B4-BE49-F238E27FC236}">
                      <a16:creationId xmlns:a16="http://schemas.microsoft.com/office/drawing/2014/main" id="{A0B147E0-F223-0C1E-38F2-BC7BC57842F6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or 6">
                  <a:extLst>
                    <a:ext uri="{FF2B5EF4-FFF2-40B4-BE49-F238E27FC236}">
                      <a16:creationId xmlns:a16="http://schemas.microsoft.com/office/drawing/2014/main" id="{33359E8B-34D4-2222-AD61-E709E72F9FD1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or 10">
                  <a:extLst>
                    <a:ext uri="{FF2B5EF4-FFF2-40B4-BE49-F238E27FC236}">
                      <a16:creationId xmlns:a16="http://schemas.microsoft.com/office/drawing/2014/main" id="{50A8885B-C653-EAD5-56F1-10A11FDE5A98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or 14">
                  <a:extLst>
                    <a:ext uri="{FF2B5EF4-FFF2-40B4-BE49-F238E27FC236}">
                      <a16:creationId xmlns:a16="http://schemas.microsoft.com/office/drawing/2014/main" id="{04DF025C-B54F-AACF-0E60-746D9D7F6975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or 19">
                  <a:extLst>
                    <a:ext uri="{FF2B5EF4-FFF2-40B4-BE49-F238E27FC236}">
                      <a16:creationId xmlns:a16="http://schemas.microsoft.com/office/drawing/2014/main" id="{9795EB98-84CE-C661-2903-60670215789F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or 20">
                  <a:extLst>
                    <a:ext uri="{FF2B5EF4-FFF2-40B4-BE49-F238E27FC236}">
                      <a16:creationId xmlns:a16="http://schemas.microsoft.com/office/drawing/2014/main" id="{604D4584-05E9-0554-CD07-F221CDC392E3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or 22">
                  <a:extLst>
                    <a:ext uri="{FF2B5EF4-FFF2-40B4-BE49-F238E27FC236}">
                      <a16:creationId xmlns:a16="http://schemas.microsoft.com/office/drawing/2014/main" id="{C13BCB52-E831-F430-FE4F-57411A29728F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or 23">
                  <a:extLst>
                    <a:ext uri="{FF2B5EF4-FFF2-40B4-BE49-F238E27FC236}">
                      <a16:creationId xmlns:a16="http://schemas.microsoft.com/office/drawing/2014/main" id="{211C9404-7299-4E85-1FAE-44E6E88AE84B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or 25">
                  <a:extLst>
                    <a:ext uri="{FF2B5EF4-FFF2-40B4-BE49-F238E27FC236}">
                      <a16:creationId xmlns:a16="http://schemas.microsoft.com/office/drawing/2014/main" id="{23C4E23C-DDB6-8297-B6E3-E635221913EE}"/>
                    </a:ext>
                  </a:extLst>
                </p:cNvPr>
                <p:cNvCxnSpPr/>
                <p:nvPr/>
              </p:nvCxnSpPr>
              <p:spPr>
                <a:xfrm flipH="1">
                  <a:off x="71955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or 26">
                  <a:extLst>
                    <a:ext uri="{FF2B5EF4-FFF2-40B4-BE49-F238E27FC236}">
                      <a16:creationId xmlns:a16="http://schemas.microsoft.com/office/drawing/2014/main" id="{CBAEC2F2-6AC9-C588-982A-CCFB8F6660F1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or 27">
                  <a:extLst>
                    <a:ext uri="{FF2B5EF4-FFF2-40B4-BE49-F238E27FC236}">
                      <a16:creationId xmlns:a16="http://schemas.microsoft.com/office/drawing/2014/main" id="{AD2F71D5-E474-A9D0-915C-6D1E2E33ECB7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or 29">
                  <a:extLst>
                    <a:ext uri="{FF2B5EF4-FFF2-40B4-BE49-F238E27FC236}">
                      <a16:creationId xmlns:a16="http://schemas.microsoft.com/office/drawing/2014/main" id="{0C24F740-349E-F0EB-C751-22145D1B0B47}"/>
                    </a:ext>
                  </a:extLst>
                </p:cNvPr>
                <p:cNvCxnSpPr/>
                <p:nvPr/>
              </p:nvCxnSpPr>
              <p:spPr>
                <a:xfrm flipH="1">
                  <a:off x="81099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or 30">
                  <a:extLst>
                    <a:ext uri="{FF2B5EF4-FFF2-40B4-BE49-F238E27FC236}">
                      <a16:creationId xmlns:a16="http://schemas.microsoft.com/office/drawing/2014/main" id="{A04DC886-24BA-92AF-C823-FD11CF218B74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or 31">
                  <a:extLst>
                    <a:ext uri="{FF2B5EF4-FFF2-40B4-BE49-F238E27FC236}">
                      <a16:creationId xmlns:a16="http://schemas.microsoft.com/office/drawing/2014/main" id="{2F6A7CE2-756E-B0A0-2E7E-2D8824308E0A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or 37">
                  <a:extLst>
                    <a:ext uri="{FF2B5EF4-FFF2-40B4-BE49-F238E27FC236}">
                      <a16:creationId xmlns:a16="http://schemas.microsoft.com/office/drawing/2014/main" id="{0E10D701-9B4C-E87D-A884-F2938529FC8E}"/>
                    </a:ext>
                  </a:extLst>
                </p:cNvPr>
                <p:cNvCxnSpPr/>
                <p:nvPr/>
              </p:nvCxnSpPr>
              <p:spPr>
                <a:xfrm>
                  <a:off x="71955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 43">
                  <a:extLst>
                    <a:ext uri="{FF2B5EF4-FFF2-40B4-BE49-F238E27FC236}">
                      <a16:creationId xmlns:a16="http://schemas.microsoft.com/office/drawing/2014/main" id="{CDA539C3-FBD7-E90A-EE9A-6CE6F295E6D0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 47">
                  <a:extLst>
                    <a:ext uri="{FF2B5EF4-FFF2-40B4-BE49-F238E27FC236}">
                      <a16:creationId xmlns:a16="http://schemas.microsoft.com/office/drawing/2014/main" id="{F2D933B6-97E9-3825-4D90-5004F36952D7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 48">
                  <a:extLst>
                    <a:ext uri="{FF2B5EF4-FFF2-40B4-BE49-F238E27FC236}">
                      <a16:creationId xmlns:a16="http://schemas.microsoft.com/office/drawing/2014/main" id="{EAFBE3C8-A601-275B-8610-DD370514E075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 50">
                  <a:extLst>
                    <a:ext uri="{FF2B5EF4-FFF2-40B4-BE49-F238E27FC236}">
                      <a16:creationId xmlns:a16="http://schemas.microsoft.com/office/drawing/2014/main" id="{D2EEB664-895B-66CF-11C5-69C4E59E0661}"/>
                    </a:ext>
                  </a:extLst>
                </p:cNvPr>
                <p:cNvCxnSpPr/>
                <p:nvPr/>
              </p:nvCxnSpPr>
              <p:spPr>
                <a:xfrm flipH="1">
                  <a:off x="90243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 54">
                  <a:extLst>
                    <a:ext uri="{FF2B5EF4-FFF2-40B4-BE49-F238E27FC236}">
                      <a16:creationId xmlns:a16="http://schemas.microsoft.com/office/drawing/2014/main" id="{22952C31-D75D-3C84-8485-33FB793D799C}"/>
                    </a:ext>
                  </a:extLst>
                </p:cNvPr>
                <p:cNvCxnSpPr/>
                <p:nvPr/>
              </p:nvCxnSpPr>
              <p:spPr>
                <a:xfrm>
                  <a:off x="71955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 56">
                  <a:extLst>
                    <a:ext uri="{FF2B5EF4-FFF2-40B4-BE49-F238E27FC236}">
                      <a16:creationId xmlns:a16="http://schemas.microsoft.com/office/drawing/2014/main" id="{EAC2302C-DBDC-1ABA-08C9-38A99AF75341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 57">
                  <a:extLst>
                    <a:ext uri="{FF2B5EF4-FFF2-40B4-BE49-F238E27FC236}">
                      <a16:creationId xmlns:a16="http://schemas.microsoft.com/office/drawing/2014/main" id="{2D5C7D43-A059-7BD7-F532-9B140561BFAF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 60">
                  <a:extLst>
                    <a:ext uri="{FF2B5EF4-FFF2-40B4-BE49-F238E27FC236}">
                      <a16:creationId xmlns:a16="http://schemas.microsoft.com/office/drawing/2014/main" id="{C89CE524-4C0A-F2C0-ADB7-D1BC961A6245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 61">
                  <a:extLst>
                    <a:ext uri="{FF2B5EF4-FFF2-40B4-BE49-F238E27FC236}">
                      <a16:creationId xmlns:a16="http://schemas.microsoft.com/office/drawing/2014/main" id="{5206DD07-BB68-A67D-2348-0DAE79FACB76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or 63">
                  <a:extLst>
                    <a:ext uri="{FF2B5EF4-FFF2-40B4-BE49-F238E27FC236}">
                      <a16:creationId xmlns:a16="http://schemas.microsoft.com/office/drawing/2014/main" id="{73D765CA-9112-90FF-561B-0873B2CBD11D}"/>
                    </a:ext>
                  </a:extLst>
                </p:cNvPr>
                <p:cNvCxnSpPr/>
                <p:nvPr/>
              </p:nvCxnSpPr>
              <p:spPr>
                <a:xfrm flipH="1">
                  <a:off x="81099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or 64">
                  <a:extLst>
                    <a:ext uri="{FF2B5EF4-FFF2-40B4-BE49-F238E27FC236}">
                      <a16:creationId xmlns:a16="http://schemas.microsoft.com/office/drawing/2014/main" id="{4CC4735B-FF4D-BE6F-466D-72AF925B23C3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or 65">
                  <a:extLst>
                    <a:ext uri="{FF2B5EF4-FFF2-40B4-BE49-F238E27FC236}">
                      <a16:creationId xmlns:a16="http://schemas.microsoft.com/office/drawing/2014/main" id="{28EAB1F4-A5A5-1F93-045D-5DE32FDE16B5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or 67">
                  <a:extLst>
                    <a:ext uri="{FF2B5EF4-FFF2-40B4-BE49-F238E27FC236}">
                      <a16:creationId xmlns:a16="http://schemas.microsoft.com/office/drawing/2014/main" id="{9FC3F888-39AB-F720-04AF-B6C56B4CBB95}"/>
                    </a:ext>
                  </a:extLst>
                </p:cNvPr>
                <p:cNvCxnSpPr/>
                <p:nvPr/>
              </p:nvCxnSpPr>
              <p:spPr>
                <a:xfrm flipH="1">
                  <a:off x="90243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or 69">
                  <a:extLst>
                    <a:ext uri="{FF2B5EF4-FFF2-40B4-BE49-F238E27FC236}">
                      <a16:creationId xmlns:a16="http://schemas.microsoft.com/office/drawing/2014/main" id="{CEEE522B-FD13-EFF1-119C-A3B3CF1C91DA}"/>
                    </a:ext>
                  </a:extLst>
                </p:cNvPr>
                <p:cNvCxnSpPr/>
                <p:nvPr/>
              </p:nvCxnSpPr>
              <p:spPr>
                <a:xfrm flipH="1">
                  <a:off x="99387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75EC3359-57A3-78B3-1B15-A274D9BF632F}"/>
                    </a:ext>
                  </a:extLst>
                </p:cNvPr>
                <p:cNvSpPr/>
                <p:nvPr/>
              </p:nvSpPr>
              <p:spPr>
                <a:xfrm>
                  <a:off x="71315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E0B72B2-7ADB-E501-21E6-3B5E0C1A9E1D}"/>
                    </a:ext>
                  </a:extLst>
                </p:cNvPr>
                <p:cNvSpPr/>
                <p:nvPr/>
              </p:nvSpPr>
              <p:spPr>
                <a:xfrm>
                  <a:off x="80459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8B97C886-7F1A-8AD5-FC9D-1CEA0048953F}"/>
                    </a:ext>
                  </a:extLst>
                </p:cNvPr>
                <p:cNvSpPr/>
                <p:nvPr/>
              </p:nvSpPr>
              <p:spPr>
                <a:xfrm>
                  <a:off x="89603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3D0B61CD-ED96-A229-C22E-226F5C917F3D}"/>
                    </a:ext>
                  </a:extLst>
                </p:cNvPr>
                <p:cNvSpPr/>
                <p:nvPr/>
              </p:nvSpPr>
              <p:spPr>
                <a:xfrm>
                  <a:off x="98747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86E23C6B-53BF-B663-566F-251EBBEC5076}"/>
                    </a:ext>
                  </a:extLst>
                </p:cNvPr>
                <p:cNvSpPr/>
                <p:nvPr/>
              </p:nvSpPr>
              <p:spPr>
                <a:xfrm>
                  <a:off x="107891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321491F0-D6CC-5C13-F470-B7EE11255FAC}"/>
                    </a:ext>
                  </a:extLst>
                </p:cNvPr>
                <p:cNvSpPr/>
                <p:nvPr/>
              </p:nvSpPr>
              <p:spPr>
                <a:xfrm>
                  <a:off x="71315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0A908819-6BF0-E6A1-F100-90431E24A5AD}"/>
                    </a:ext>
                  </a:extLst>
                </p:cNvPr>
                <p:cNvSpPr/>
                <p:nvPr/>
              </p:nvSpPr>
              <p:spPr>
                <a:xfrm>
                  <a:off x="80459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73986623-3A6F-89CA-8EEF-57BA8597432B}"/>
                    </a:ext>
                  </a:extLst>
                </p:cNvPr>
                <p:cNvSpPr/>
                <p:nvPr/>
              </p:nvSpPr>
              <p:spPr>
                <a:xfrm>
                  <a:off x="89603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893EBBA7-EA02-6B49-3CF2-D779993EDDCE}"/>
                    </a:ext>
                  </a:extLst>
                </p:cNvPr>
                <p:cNvSpPr/>
                <p:nvPr/>
              </p:nvSpPr>
              <p:spPr>
                <a:xfrm>
                  <a:off x="98747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C820F7FC-0877-A24A-EC1E-F776E3BCF731}"/>
                    </a:ext>
                  </a:extLst>
                </p:cNvPr>
                <p:cNvSpPr/>
                <p:nvPr/>
              </p:nvSpPr>
              <p:spPr>
                <a:xfrm>
                  <a:off x="107891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432CD22-7093-8896-F2CD-0475A2C03C08}"/>
                    </a:ext>
                  </a:extLst>
                </p:cNvPr>
                <p:cNvSpPr/>
                <p:nvPr/>
              </p:nvSpPr>
              <p:spPr>
                <a:xfrm>
                  <a:off x="71315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E4D9AA79-33EE-AB06-2B80-6CEC567CE166}"/>
                    </a:ext>
                  </a:extLst>
                </p:cNvPr>
                <p:cNvSpPr/>
                <p:nvPr/>
              </p:nvSpPr>
              <p:spPr>
                <a:xfrm>
                  <a:off x="80459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045FC212-E5D2-7A90-7DA0-6DDC76E07661}"/>
                    </a:ext>
                  </a:extLst>
                </p:cNvPr>
                <p:cNvSpPr/>
                <p:nvPr/>
              </p:nvSpPr>
              <p:spPr>
                <a:xfrm>
                  <a:off x="89603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75BE4BB-2C2F-B25C-7AD1-BCC9ADDC3571}"/>
                    </a:ext>
                  </a:extLst>
                </p:cNvPr>
                <p:cNvSpPr/>
                <p:nvPr/>
              </p:nvSpPr>
              <p:spPr>
                <a:xfrm>
                  <a:off x="98747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4ECEC79-E34F-E1AE-B029-7C2F94E38A37}"/>
                    </a:ext>
                  </a:extLst>
                </p:cNvPr>
                <p:cNvSpPr/>
                <p:nvPr/>
              </p:nvSpPr>
              <p:spPr>
                <a:xfrm>
                  <a:off x="107891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E9D1F8E0-CE97-399A-23A8-EE95F7B29258}"/>
                    </a:ext>
                  </a:extLst>
                </p:cNvPr>
                <p:cNvSpPr/>
                <p:nvPr/>
              </p:nvSpPr>
              <p:spPr>
                <a:xfrm>
                  <a:off x="71315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24B22E4-ECAA-E239-465D-0145942829F3}"/>
                    </a:ext>
                  </a:extLst>
                </p:cNvPr>
                <p:cNvSpPr/>
                <p:nvPr/>
              </p:nvSpPr>
              <p:spPr>
                <a:xfrm>
                  <a:off x="80459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6752B46-CECF-38D8-8B03-A9409B45E45C}"/>
                    </a:ext>
                  </a:extLst>
                </p:cNvPr>
                <p:cNvSpPr/>
                <p:nvPr/>
              </p:nvSpPr>
              <p:spPr>
                <a:xfrm>
                  <a:off x="89603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07508D5-C766-4AE7-EF49-50B21842E1C3}"/>
                    </a:ext>
                  </a:extLst>
                </p:cNvPr>
                <p:cNvSpPr/>
                <p:nvPr/>
              </p:nvSpPr>
              <p:spPr>
                <a:xfrm>
                  <a:off x="98747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8DE63F26-06EF-F5D0-E155-A269E3F23E3D}"/>
                    </a:ext>
                  </a:extLst>
                </p:cNvPr>
                <p:cNvSpPr/>
                <p:nvPr/>
              </p:nvSpPr>
              <p:spPr>
                <a:xfrm>
                  <a:off x="107891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A736046-5721-0C4E-DCD2-3A0411A51E94}"/>
                    </a:ext>
                  </a:extLst>
                </p:cNvPr>
                <p:cNvSpPr/>
                <p:nvPr/>
              </p:nvSpPr>
              <p:spPr>
                <a:xfrm>
                  <a:off x="71315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BCF6885-1030-7C31-9942-5FA83D7C1F17}"/>
                    </a:ext>
                  </a:extLst>
                </p:cNvPr>
                <p:cNvSpPr/>
                <p:nvPr/>
              </p:nvSpPr>
              <p:spPr>
                <a:xfrm>
                  <a:off x="80459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CFAA69AB-4CEC-F047-30B1-02DDB28F696C}"/>
                    </a:ext>
                  </a:extLst>
                </p:cNvPr>
                <p:cNvSpPr/>
                <p:nvPr/>
              </p:nvSpPr>
              <p:spPr>
                <a:xfrm>
                  <a:off x="89603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3F4A763B-4E27-1836-E379-1F59CAE0B064}"/>
                    </a:ext>
                  </a:extLst>
                </p:cNvPr>
                <p:cNvSpPr/>
                <p:nvPr/>
              </p:nvSpPr>
              <p:spPr>
                <a:xfrm>
                  <a:off x="98747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D83BA7E-1F42-9D57-DD2B-280AF7A66796}"/>
                    </a:ext>
                  </a:extLst>
                </p:cNvPr>
                <p:cNvSpPr/>
                <p:nvPr/>
              </p:nvSpPr>
              <p:spPr>
                <a:xfrm>
                  <a:off x="107891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7D25D1C-53A9-3534-65FD-98A078E8B25A}"/>
              </a:ext>
            </a:extLst>
          </p:cNvPr>
          <p:cNvGrpSpPr/>
          <p:nvPr/>
        </p:nvGrpSpPr>
        <p:grpSpPr>
          <a:xfrm>
            <a:off x="7002474" y="2408552"/>
            <a:ext cx="4218992" cy="3052203"/>
            <a:chOff x="7002474" y="2408552"/>
            <a:chExt cx="4218992" cy="3052203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D965A7B-41E5-DCAE-1404-39BED1C1CEFF}"/>
                </a:ext>
              </a:extLst>
            </p:cNvPr>
            <p:cNvGrpSpPr/>
            <p:nvPr/>
          </p:nvGrpSpPr>
          <p:grpSpPr>
            <a:xfrm>
              <a:off x="7002474" y="2408552"/>
              <a:ext cx="4218992" cy="3052203"/>
              <a:chOff x="7002474" y="2408552"/>
              <a:chExt cx="4218992" cy="3052203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A5F4C55C-AAFD-C82F-18BA-662B45B99B49}"/>
                  </a:ext>
                </a:extLst>
              </p:cNvPr>
              <p:cNvGrpSpPr/>
              <p:nvPr/>
            </p:nvGrpSpPr>
            <p:grpSpPr>
              <a:xfrm>
                <a:off x="7067325" y="2497419"/>
                <a:ext cx="4090133" cy="2963336"/>
                <a:chOff x="6557961" y="2478942"/>
                <a:chExt cx="4090133" cy="2963336"/>
              </a:xfrm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28938E23-ACF9-5C15-D448-51BF20254CE3}"/>
                    </a:ext>
                  </a:extLst>
                </p:cNvPr>
                <p:cNvGrpSpPr/>
                <p:nvPr/>
              </p:nvGrpSpPr>
              <p:grpSpPr>
                <a:xfrm>
                  <a:off x="6557961" y="2478942"/>
                  <a:ext cx="4090133" cy="2963336"/>
                  <a:chOff x="6557961" y="2478942"/>
                  <a:chExt cx="4090133" cy="2963336"/>
                </a:xfrm>
              </p:grpSpPr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F9DBE22B-5EBA-613D-9B0C-AD8396C87AA9}"/>
                      </a:ext>
                    </a:extLst>
                  </p:cNvPr>
                  <p:cNvGrpSpPr/>
                  <p:nvPr/>
                </p:nvGrpSpPr>
                <p:grpSpPr>
                  <a:xfrm>
                    <a:off x="6557961" y="2478942"/>
                    <a:ext cx="4090133" cy="2963336"/>
                    <a:chOff x="6557961" y="2478942"/>
                    <a:chExt cx="4090133" cy="2963336"/>
                  </a:xfrm>
                </p:grpSpPr>
                <p:grpSp>
                  <p:nvGrpSpPr>
                    <p:cNvPr id="125" name="Group 124">
                      <a:extLst>
                        <a:ext uri="{FF2B5EF4-FFF2-40B4-BE49-F238E27FC236}">
                          <a16:creationId xmlns:a16="http://schemas.microsoft.com/office/drawing/2014/main" id="{7A6B639A-AC82-A694-9A74-F6C1C58969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7961" y="2478942"/>
                      <a:ext cx="4002024" cy="2963336"/>
                      <a:chOff x="6557961" y="2478942"/>
                      <a:chExt cx="4002024" cy="2963336"/>
                    </a:xfrm>
                  </p:grpSpPr>
                  <p:grpSp>
                    <p:nvGrpSpPr>
                      <p:cNvPr id="128" name="Group 127">
                        <a:extLst>
                          <a:ext uri="{FF2B5EF4-FFF2-40B4-BE49-F238E27FC236}">
                            <a16:creationId xmlns:a16="http://schemas.microsoft.com/office/drawing/2014/main" id="{4F3EFDE8-3826-D405-D06D-8309166349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57961" y="2478942"/>
                        <a:ext cx="4002024" cy="2963336"/>
                        <a:chOff x="6558283" y="2484502"/>
                        <a:chExt cx="4002024" cy="2963336"/>
                      </a:xfrm>
                    </p:grpSpPr>
                    <p:cxnSp>
                      <p:nvCxnSpPr>
                        <p:cNvPr id="130" name="Straight Connector 129">
                          <a:extLst>
                            <a:ext uri="{FF2B5EF4-FFF2-40B4-BE49-F238E27FC236}">
                              <a16:creationId xmlns:a16="http://schemas.microsoft.com/office/drawing/2014/main" id="{87A74F15-EC5F-D97F-E8A8-398FC4B95F6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9766994" y="3310985"/>
                          <a:ext cx="468082" cy="260078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31" name="Group 130">
                          <a:extLst>
                            <a:ext uri="{FF2B5EF4-FFF2-40B4-BE49-F238E27FC236}">
                              <a16:creationId xmlns:a16="http://schemas.microsoft.com/office/drawing/2014/main" id="{9FA01456-B55D-BB87-FFA3-EA6F37EB167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558283" y="2484502"/>
                          <a:ext cx="4002024" cy="2963336"/>
                          <a:chOff x="6558283" y="2484502"/>
                          <a:chExt cx="4002024" cy="2963336"/>
                        </a:xfrm>
                      </p:grpSpPr>
                      <p:cxnSp>
                        <p:nvCxnSpPr>
                          <p:cNvPr id="132" name="Straight Connector 131">
                            <a:extLst>
                              <a:ext uri="{FF2B5EF4-FFF2-40B4-BE49-F238E27FC236}">
                                <a16:creationId xmlns:a16="http://schemas.microsoft.com/office/drawing/2014/main" id="{33BEF7F5-700F-B1DF-B24C-55AEF4A728EE}"/>
                              </a:ext>
                            </a:extLst>
                          </p:cNvPr>
                          <p:cNvCxnSpPr>
                            <a:cxnSpLocks/>
                            <a:stCxn id="96" idx="7"/>
                            <a:endCxn id="97" idx="2"/>
                          </p:cNvCxnSpPr>
                          <p:nvPr/>
                        </p:nvCxnSpPr>
                        <p:spPr>
                          <a:xfrm flipV="1">
                            <a:off x="8841351" y="3970048"/>
                            <a:ext cx="466917" cy="24828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3" name="Straight Connector 132">
                            <a:extLst>
                              <a:ext uri="{FF2B5EF4-FFF2-40B4-BE49-F238E27FC236}">
                                <a16:creationId xmlns:a16="http://schemas.microsoft.com/office/drawing/2014/main" id="{E1895D40-8455-1DCC-4635-9E6772E63BB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454273" y="2798452"/>
                            <a:ext cx="249211" cy="39986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4" name="Straight Connector 133">
                            <a:extLst>
                              <a:ext uri="{FF2B5EF4-FFF2-40B4-BE49-F238E27FC236}">
                                <a16:creationId xmlns:a16="http://schemas.microsoft.com/office/drawing/2014/main" id="{963527BE-0865-A2D9-71AC-21A146287D2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418379" y="3628089"/>
                            <a:ext cx="291223" cy="29669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5" name="Straight Connector 134">
                            <a:extLst>
                              <a:ext uri="{FF2B5EF4-FFF2-40B4-BE49-F238E27FC236}">
                                <a16:creationId xmlns:a16="http://schemas.microsoft.com/office/drawing/2014/main" id="{23AB33A2-63A1-3BFE-F38E-3A59EBADD82E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589563" y="2729496"/>
                            <a:ext cx="291140" cy="41606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6" name="Straight Connector 145">
                            <a:extLst>
                              <a:ext uri="{FF2B5EF4-FFF2-40B4-BE49-F238E27FC236}">
                                <a16:creationId xmlns:a16="http://schemas.microsoft.com/office/drawing/2014/main" id="{4B70422F-C6E5-5DDA-978D-DD4E192A06B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 flipH="1" flipV="1">
                            <a:off x="6050801" y="3781060"/>
                            <a:ext cx="2046244" cy="1031280"/>
                          </a:xfrm>
                          <a:prstGeom prst="curvedConnector3">
                            <a:avLst>
                              <a:gd name="adj1" fmla="val 91894"/>
                            </a:avLst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7" name="Straight Connector 136">
                            <a:extLst>
                              <a:ext uri="{FF2B5EF4-FFF2-40B4-BE49-F238E27FC236}">
                                <a16:creationId xmlns:a16="http://schemas.microsoft.com/office/drawing/2014/main" id="{5A389D8C-EA56-8D6E-E3CD-FA88B4A9AA1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979374" y="2484502"/>
                            <a:ext cx="471084" cy="19518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8" name="Straight Connector 137">
                            <a:extLst>
                              <a:ext uri="{FF2B5EF4-FFF2-40B4-BE49-F238E27FC236}">
                                <a16:creationId xmlns:a16="http://schemas.microsoft.com/office/drawing/2014/main" id="{0482B4FF-E48A-B6F9-4C8E-DAA90AD2FC6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932739" y="2504903"/>
                            <a:ext cx="489535" cy="25684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9" name="Straight Connector 138">
                            <a:extLst>
                              <a:ext uri="{FF2B5EF4-FFF2-40B4-BE49-F238E27FC236}">
                                <a16:creationId xmlns:a16="http://schemas.microsoft.com/office/drawing/2014/main" id="{35A0F0C6-9617-6864-5244-6D9BE814FDB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377737" y="4296704"/>
                            <a:ext cx="194721" cy="36465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0" name="Straight Connector 139">
                            <a:extLst>
                              <a:ext uri="{FF2B5EF4-FFF2-40B4-BE49-F238E27FC236}">
                                <a16:creationId xmlns:a16="http://schemas.microsoft.com/office/drawing/2014/main" id="{CCB5BDEF-7349-CF03-F943-C3303E37DFD4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824532" y="4745316"/>
                            <a:ext cx="529307" cy="23369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1" name="Straight Connector 140">
                            <a:extLst>
                              <a:ext uri="{FF2B5EF4-FFF2-40B4-BE49-F238E27FC236}">
                                <a16:creationId xmlns:a16="http://schemas.microsoft.com/office/drawing/2014/main" id="{749B6324-E210-32B2-C8E6-DE014805D98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572554" y="4073007"/>
                            <a:ext cx="580352" cy="14992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2" name="Straight Connector 141">
                            <a:extLst>
                              <a:ext uri="{FF2B5EF4-FFF2-40B4-BE49-F238E27FC236}">
                                <a16:creationId xmlns:a16="http://schemas.microsoft.com/office/drawing/2014/main" id="{85D42C3E-46A7-FA73-FEBF-21CD85E6278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8472106" y="4733064"/>
                            <a:ext cx="260951" cy="23477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3" name="Straight Connector 178">
                            <a:extLst>
                              <a:ext uri="{FF2B5EF4-FFF2-40B4-BE49-F238E27FC236}">
                                <a16:creationId xmlns:a16="http://schemas.microsoft.com/office/drawing/2014/main" id="{E9E05847-9BC2-C51D-9C9A-653098446D0E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 flipH="1" flipV="1">
                            <a:off x="5563107" y="3517910"/>
                            <a:ext cx="2925104" cy="934752"/>
                          </a:xfrm>
                          <a:prstGeom prst="curvedConnector3">
                            <a:avLst>
                              <a:gd name="adj1" fmla="val 98503"/>
                            </a:avLst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4" name="Straight Connector 143">
                            <a:extLst>
                              <a:ext uri="{FF2B5EF4-FFF2-40B4-BE49-F238E27FC236}">
                                <a16:creationId xmlns:a16="http://schemas.microsoft.com/office/drawing/2014/main" id="{68A9B9E8-10CC-370D-812B-305A1ED72B2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9313448" y="4746311"/>
                            <a:ext cx="351491" cy="23270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5" name="Straight Connector 144">
                            <a:extLst>
                              <a:ext uri="{FF2B5EF4-FFF2-40B4-BE49-F238E27FC236}">
                                <a16:creationId xmlns:a16="http://schemas.microsoft.com/office/drawing/2014/main" id="{1DE60156-DB14-1AC7-8660-ADA5E3123D0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792955" y="4733064"/>
                            <a:ext cx="452328" cy="245951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6" name="Straight Connector 145">
                            <a:extLst>
                              <a:ext uri="{FF2B5EF4-FFF2-40B4-BE49-F238E27FC236}">
                                <a16:creationId xmlns:a16="http://schemas.microsoft.com/office/drawing/2014/main" id="{DDD60395-7140-844F-BACE-AD21332AD16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10346686" y="4727370"/>
                            <a:ext cx="213621" cy="20638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129" name="Straight Connector 128">
                        <a:extLst>
                          <a:ext uri="{FF2B5EF4-FFF2-40B4-BE49-F238E27FC236}">
                            <a16:creationId xmlns:a16="http://schemas.microsoft.com/office/drawing/2014/main" id="{FA16B9A5-43C1-E9B8-F075-AD960F86A3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582679" y="2798932"/>
                        <a:ext cx="272475" cy="34195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6" name="Straight Connector 125">
                      <a:extLst>
                        <a:ext uri="{FF2B5EF4-FFF2-40B4-BE49-F238E27FC236}">
                          <a16:creationId xmlns:a16="http://schemas.microsoft.com/office/drawing/2014/main" id="{D7B345DC-7C3E-DF1D-E0DA-2E422AFBC8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43179" y="2904519"/>
                      <a:ext cx="304915" cy="355646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36EE1722-3A74-560F-04C1-9F209C81D5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54551" y="4386053"/>
                      <a:ext cx="101327" cy="301751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F0565D80-FEE3-6704-04D6-45B8B7C4C0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811587" y="2554198"/>
                    <a:ext cx="491289" cy="193434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4E841EA-AE53-177A-80B4-C2FBD4F562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99132" y="3592381"/>
                  <a:ext cx="280543" cy="403265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92C8F077-66D9-2837-88E6-C082F6DE8CE7}"/>
                  </a:ext>
                </a:extLst>
              </p:cNvPr>
              <p:cNvGrpSpPr/>
              <p:nvPr/>
            </p:nvGrpSpPr>
            <p:grpSpPr>
              <a:xfrm>
                <a:off x="7002474" y="2408552"/>
                <a:ext cx="4218992" cy="3052203"/>
                <a:chOff x="6493110" y="2390075"/>
                <a:chExt cx="4218992" cy="3052203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3429FFEB-D6A2-F058-0F4B-3C728A141DF1}"/>
                    </a:ext>
                  </a:extLst>
                </p:cNvPr>
                <p:cNvSpPr/>
                <p:nvPr/>
              </p:nvSpPr>
              <p:spPr>
                <a:xfrm>
                  <a:off x="8362838" y="462379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38D00778-8258-9EE0-8D13-4A32E1356D0F}"/>
                    </a:ext>
                  </a:extLst>
                </p:cNvPr>
                <p:cNvSpPr/>
                <p:nvPr/>
              </p:nvSpPr>
              <p:spPr>
                <a:xfrm>
                  <a:off x="8731761" y="4194029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B55A544C-68C7-0A1C-8D0D-4AF6AADB26AB}"/>
                    </a:ext>
                  </a:extLst>
                </p:cNvPr>
                <p:cNvSpPr/>
                <p:nvPr/>
              </p:nvSpPr>
              <p:spPr>
                <a:xfrm>
                  <a:off x="9307946" y="3900480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0402F6F2-37DB-33B5-1C5C-6E7A8658DF13}"/>
                    </a:ext>
                  </a:extLst>
                </p:cNvPr>
                <p:cNvSpPr/>
                <p:nvPr/>
              </p:nvSpPr>
              <p:spPr>
                <a:xfrm>
                  <a:off x="8495144" y="3094398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0EB5FFBD-C2B3-597F-6262-A65FBDA67E2D}"/>
                    </a:ext>
                  </a:extLst>
                </p:cNvPr>
                <p:cNvSpPr/>
                <p:nvPr/>
              </p:nvSpPr>
              <p:spPr>
                <a:xfrm>
                  <a:off x="10215163" y="319615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F06CE5F2-1534-D235-0E67-952A46DF345B}"/>
                    </a:ext>
                  </a:extLst>
                </p:cNvPr>
                <p:cNvSpPr/>
                <p:nvPr/>
              </p:nvSpPr>
              <p:spPr>
                <a:xfrm>
                  <a:off x="9402361" y="2390075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C4DAF28C-E0C6-A698-FAF1-AC06E6CA95EE}"/>
                    </a:ext>
                  </a:extLst>
                </p:cNvPr>
                <p:cNvSpPr/>
                <p:nvPr/>
              </p:nvSpPr>
              <p:spPr>
                <a:xfrm>
                  <a:off x="9683571" y="2683624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345C8D62-B6A6-59D0-BD27-5C4733B20F41}"/>
                    </a:ext>
                  </a:extLst>
                </p:cNvPr>
                <p:cNvSpPr/>
                <p:nvPr/>
              </p:nvSpPr>
              <p:spPr>
                <a:xfrm>
                  <a:off x="10584086" y="2776503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45CBE021-C2BE-D0BD-02D5-E4789296926C}"/>
                    </a:ext>
                  </a:extLst>
                </p:cNvPr>
                <p:cNvSpPr/>
                <p:nvPr/>
              </p:nvSpPr>
              <p:spPr>
                <a:xfrm>
                  <a:off x="9644429" y="3494513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BCAFA54E-1EAF-4A16-D1F3-1AEEC35986DA}"/>
                    </a:ext>
                  </a:extLst>
                </p:cNvPr>
                <p:cNvSpPr/>
                <p:nvPr/>
              </p:nvSpPr>
              <p:spPr>
                <a:xfrm>
                  <a:off x="9389100" y="3192761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CDF721BF-248D-D275-3514-0DCD5B9B0D78}"/>
                    </a:ext>
                  </a:extLst>
                </p:cNvPr>
                <p:cNvSpPr/>
                <p:nvPr/>
              </p:nvSpPr>
              <p:spPr>
                <a:xfrm>
                  <a:off x="10289854" y="249505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61D613F-0F69-C4C4-D0D7-8D5F19A7D94C}"/>
                    </a:ext>
                  </a:extLst>
                </p:cNvPr>
                <p:cNvSpPr/>
                <p:nvPr/>
              </p:nvSpPr>
              <p:spPr>
                <a:xfrm>
                  <a:off x="8822306" y="273744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AC47B386-AD24-DA32-8E04-73495C399FD5}"/>
                    </a:ext>
                  </a:extLst>
                </p:cNvPr>
                <p:cNvSpPr/>
                <p:nvPr/>
              </p:nvSpPr>
              <p:spPr>
                <a:xfrm>
                  <a:off x="8696516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B0323CCE-C2E1-1FF5-CA3C-3309C7F5F6DC}"/>
                    </a:ext>
                  </a:extLst>
                </p:cNvPr>
                <p:cNvSpPr/>
                <p:nvPr/>
              </p:nvSpPr>
              <p:spPr>
                <a:xfrm>
                  <a:off x="9312564" y="4655801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EDA6EA61-DCAE-2F73-03A1-1AC0C1BAA8CA}"/>
                    </a:ext>
                  </a:extLst>
                </p:cNvPr>
                <p:cNvSpPr/>
                <p:nvPr/>
              </p:nvSpPr>
              <p:spPr>
                <a:xfrm>
                  <a:off x="9552641" y="4198625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29EA6973-720B-921B-96BE-47F76EBF5073}"/>
                    </a:ext>
                  </a:extLst>
                </p:cNvPr>
                <p:cNvSpPr/>
                <p:nvPr/>
              </p:nvSpPr>
              <p:spPr>
                <a:xfrm>
                  <a:off x="10459858" y="349430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3F25395C-5B94-B476-C761-8F20A62BD7B5}"/>
                    </a:ext>
                  </a:extLst>
                </p:cNvPr>
                <p:cNvSpPr/>
                <p:nvPr/>
              </p:nvSpPr>
              <p:spPr>
                <a:xfrm>
                  <a:off x="10151741" y="4003439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5C8D3AC5-AC01-52AE-B556-08260F66E5AE}"/>
                    </a:ext>
                  </a:extLst>
                </p:cNvPr>
                <p:cNvSpPr/>
                <p:nvPr/>
              </p:nvSpPr>
              <p:spPr>
                <a:xfrm>
                  <a:off x="7524390" y="314000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F39BEC9A-FAAE-F012-D90F-3A3D92B93464}"/>
                    </a:ext>
                  </a:extLst>
                </p:cNvPr>
                <p:cNvSpPr/>
                <p:nvPr/>
              </p:nvSpPr>
              <p:spPr>
                <a:xfrm>
                  <a:off x="7850193" y="2610120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DDE66DDC-D20F-2BB0-6A3E-7C2D041F3578}"/>
                    </a:ext>
                  </a:extLst>
                </p:cNvPr>
                <p:cNvSpPr/>
                <p:nvPr/>
              </p:nvSpPr>
              <p:spPr>
                <a:xfrm>
                  <a:off x="8449293" y="2414934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327A6781-4FB5-B89D-B3B4-66CCF25BD971}"/>
                    </a:ext>
                  </a:extLst>
                </p:cNvPr>
                <p:cNvSpPr/>
                <p:nvPr/>
              </p:nvSpPr>
              <p:spPr>
                <a:xfrm>
                  <a:off x="7441435" y="242923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594517DA-3CE6-62A7-DD69-133F259D6C3B}"/>
                    </a:ext>
                  </a:extLst>
                </p:cNvPr>
                <p:cNvSpPr/>
                <p:nvPr/>
              </p:nvSpPr>
              <p:spPr>
                <a:xfrm>
                  <a:off x="9664939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3192ADCC-8030-65AD-D7DF-A63CBDB1586D}"/>
                    </a:ext>
                  </a:extLst>
                </p:cNvPr>
                <p:cNvSpPr/>
                <p:nvPr/>
              </p:nvSpPr>
              <p:spPr>
                <a:xfrm>
                  <a:off x="10226535" y="462379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E2BEB6E3-3844-BF66-125D-9A1C382D3C2D}"/>
                    </a:ext>
                  </a:extLst>
                </p:cNvPr>
                <p:cNvSpPr/>
                <p:nvPr/>
              </p:nvSpPr>
              <p:spPr>
                <a:xfrm>
                  <a:off x="10391870" y="425803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2D28382-CC5F-99F8-5606-FA358B1642FC}"/>
                    </a:ext>
                  </a:extLst>
                </p:cNvPr>
                <p:cNvSpPr/>
                <p:nvPr/>
              </p:nvSpPr>
              <p:spPr>
                <a:xfrm>
                  <a:off x="10541559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F2E4E420-9F87-30DE-DE2F-688AA6CDECC4}"/>
                    </a:ext>
                  </a:extLst>
                </p:cNvPr>
                <p:cNvSpPr/>
                <p:nvPr/>
              </p:nvSpPr>
              <p:spPr>
                <a:xfrm>
                  <a:off x="6493110" y="531426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90" name="Straight Connector 145">
                <a:extLst>
                  <a:ext uri="{FF2B5EF4-FFF2-40B4-BE49-F238E27FC236}">
                    <a16:creationId xmlns:a16="http://schemas.microsoft.com/office/drawing/2014/main" id="{45131578-6445-668C-8B65-C50BDDDB631A}"/>
                  </a:ext>
                </a:extLst>
              </p:cNvPr>
              <p:cNvCxnSpPr>
                <a:cxnSpLocks/>
                <a:stCxn id="120" idx="7"/>
                <a:endCxn id="94" idx="3"/>
              </p:cNvCxnSpPr>
              <p:nvPr/>
            </p:nvCxnSpPr>
            <p:spPr>
              <a:xfrm rot="5400000" flipH="1" flipV="1">
                <a:off x="6919058" y="4115235"/>
                <a:ext cx="1428936" cy="1043568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145">
                <a:extLst>
                  <a:ext uri="{FF2B5EF4-FFF2-40B4-BE49-F238E27FC236}">
                    <a16:creationId xmlns:a16="http://schemas.microsoft.com/office/drawing/2014/main" id="{6EEA179F-9B64-3A35-1A0B-F9FA3E73F3A4}"/>
                  </a:ext>
                </a:extLst>
              </p:cNvPr>
              <p:cNvCxnSpPr>
                <a:cxnSpLocks/>
                <a:stCxn id="94" idx="0"/>
                <a:endCxn id="98" idx="2"/>
              </p:cNvCxnSpPr>
              <p:nvPr/>
            </p:nvCxnSpPr>
            <p:spPr>
              <a:xfrm rot="5400000" flipH="1" flipV="1">
                <a:off x="8342157" y="3069255"/>
                <a:ext cx="554723" cy="769980"/>
              </a:xfrm>
              <a:prstGeom prst="curvedConnector2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145">
                <a:extLst>
                  <a:ext uri="{FF2B5EF4-FFF2-40B4-BE49-F238E27FC236}">
                    <a16:creationId xmlns:a16="http://schemas.microsoft.com/office/drawing/2014/main" id="{63F683F2-73CA-07B9-9CC5-94A42A8192BB}"/>
                  </a:ext>
                </a:extLst>
              </p:cNvPr>
              <p:cNvCxnSpPr>
                <a:cxnSpLocks/>
                <a:stCxn id="94" idx="6"/>
                <a:endCxn id="104" idx="2"/>
              </p:cNvCxnSpPr>
              <p:nvPr/>
            </p:nvCxnSpPr>
            <p:spPr>
              <a:xfrm flipV="1">
                <a:off x="8346558" y="3275246"/>
                <a:ext cx="1551906" cy="568213"/>
              </a:xfrm>
              <a:prstGeom prst="curvedConnector3">
                <a:avLst>
                  <a:gd name="adj1" fmla="val 5137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170">
                <a:extLst>
                  <a:ext uri="{FF2B5EF4-FFF2-40B4-BE49-F238E27FC236}">
                    <a16:creationId xmlns:a16="http://schemas.microsoft.com/office/drawing/2014/main" id="{548AB1FD-3DD6-B8D7-758F-B9616637D5B8}"/>
                  </a:ext>
                </a:extLst>
              </p:cNvPr>
              <p:cNvCxnSpPr>
                <a:cxnSpLocks/>
                <a:stCxn id="95" idx="4"/>
                <a:endCxn id="148" idx="3"/>
              </p:cNvCxnSpPr>
              <p:nvPr/>
            </p:nvCxnSpPr>
            <p:spPr>
              <a:xfrm rot="5400000" flipH="1">
                <a:off x="8487997" y="4322076"/>
                <a:ext cx="487614" cy="408812"/>
              </a:xfrm>
              <a:prstGeom prst="curvedConnector3">
                <a:avLst>
                  <a:gd name="adj1" fmla="val 4361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95C85ED-D42C-8436-7CDE-F4F001417172}"/>
                  </a:ext>
                </a:extLst>
              </p:cNvPr>
              <p:cNvSpPr/>
              <p:nvPr/>
            </p:nvSpPr>
            <p:spPr>
              <a:xfrm>
                <a:off x="8122497" y="3731606"/>
                <a:ext cx="224061" cy="223706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cxnSp>
          <p:nvCxnSpPr>
            <p:cNvPr id="87" name="Straight Connector 170">
              <a:extLst>
                <a:ext uri="{FF2B5EF4-FFF2-40B4-BE49-F238E27FC236}">
                  <a16:creationId xmlns:a16="http://schemas.microsoft.com/office/drawing/2014/main" id="{EF938D23-FE53-55F2-02E4-A2FCD2E477C3}"/>
                </a:ext>
              </a:extLst>
            </p:cNvPr>
            <p:cNvCxnSpPr>
              <a:cxnSpLocks/>
              <a:stCxn id="96" idx="2"/>
              <a:endCxn id="148" idx="5"/>
            </p:cNvCxnSpPr>
            <p:nvPr/>
          </p:nvCxnSpPr>
          <p:spPr>
            <a:xfrm rot="10800000" flipV="1">
              <a:off x="8685833" y="4276513"/>
              <a:ext cx="555292" cy="6161"/>
            </a:xfrm>
            <a:prstGeom prst="curvedConnector4">
              <a:avLst>
                <a:gd name="adj1" fmla="val 36514"/>
                <a:gd name="adj2" fmla="val -2412660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342A683-D168-F62A-C671-C084A71CF2A1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342A683-D168-F62A-C671-C084A71CF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Oval 147">
            <a:extLst>
              <a:ext uri="{FF2B5EF4-FFF2-40B4-BE49-F238E27FC236}">
                <a16:creationId xmlns:a16="http://schemas.microsoft.com/office/drawing/2014/main" id="{64F0113E-C38B-9B95-5F07-554ECDD34810}"/>
              </a:ext>
            </a:extLst>
          </p:cNvPr>
          <p:cNvSpPr/>
          <p:nvPr/>
        </p:nvSpPr>
        <p:spPr>
          <a:xfrm>
            <a:off x="8494585" y="4091730"/>
            <a:ext cx="224061" cy="22370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010A140-58A4-9151-0446-CB4F6F26EF5D}"/>
              </a:ext>
            </a:extLst>
          </p:cNvPr>
          <p:cNvCxnSpPr>
            <a:cxnSpLocks/>
            <a:stCxn id="94" idx="5"/>
            <a:endCxn id="148" idx="1"/>
          </p:cNvCxnSpPr>
          <p:nvPr/>
        </p:nvCxnSpPr>
        <p:spPr>
          <a:xfrm>
            <a:off x="8313745" y="3922551"/>
            <a:ext cx="213653" cy="2019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5">
            <a:extLst>
              <a:ext uri="{FF2B5EF4-FFF2-40B4-BE49-F238E27FC236}">
                <a16:creationId xmlns:a16="http://schemas.microsoft.com/office/drawing/2014/main" id="{976DA6C7-3869-BC2B-6621-72339B91269B}"/>
              </a:ext>
            </a:extLst>
          </p:cNvPr>
          <p:cNvCxnSpPr>
            <a:cxnSpLocks/>
            <a:stCxn id="60" idx="0"/>
            <a:endCxn id="52" idx="2"/>
          </p:cNvCxnSpPr>
          <p:nvPr/>
        </p:nvCxnSpPr>
        <p:spPr>
          <a:xfrm rot="5400000" flipH="1" flipV="1">
            <a:off x="7996158" y="3513068"/>
            <a:ext cx="1399032" cy="1764792"/>
          </a:xfrm>
          <a:prstGeom prst="curvedConnector2">
            <a:avLst/>
          </a:prstGeom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3447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59610-40E5-2F18-B6CC-47010499F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01BA-D5BA-8D85-A518-1FDD2876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A759F-02C9-4920-93F5-5ED6379F27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388" y="1847852"/>
                <a:ext cx="5897795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Aggregation on faces [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GP’17</a:t>
                </a:r>
                <a:r>
                  <a:rPr lang="en-US" sz="2000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457189" lvl="1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Subtree sums on the dual [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GP’17, ADPW’25</a:t>
                </a:r>
                <a:r>
                  <a:rPr lang="en-US" sz="2000" dirty="0">
                    <a:solidFill>
                      <a:schemeClr val="tx1"/>
                    </a:solidFill>
                  </a:rPr>
                  <a:t>]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Simulated by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low-congestion shortcuts</a:t>
                </a:r>
                <a:r>
                  <a:rPr lang="en-US" sz="2000" i="1" dirty="0"/>
                  <a:t> </a:t>
                </a:r>
                <a:r>
                  <a:rPr lang="en-US" sz="2000" dirty="0"/>
                  <a:t>[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GH’16</a:t>
                </a:r>
                <a:r>
                  <a:rPr lang="en-US" sz="2000" dirty="0"/>
                  <a:t>]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=&gt; Compute separator for many disjoint subgraphs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A759F-02C9-4920-93F5-5ED6379F27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388" y="1847852"/>
                <a:ext cx="5897795" cy="4351338"/>
              </a:xfrm>
              <a:blipFill>
                <a:blip r:embed="rId4"/>
                <a:stretch>
                  <a:fillRect l="-1138" t="-840" r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67AEC-EC83-7AFF-1A2C-B0F3150E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Isosceles Triangle 2">
            <a:extLst>
              <a:ext uri="{FF2B5EF4-FFF2-40B4-BE49-F238E27FC236}">
                <a16:creationId xmlns:a16="http://schemas.microsoft.com/office/drawing/2014/main" id="{19A3C08C-9C52-25BD-1AA2-11E9D5C93717}"/>
              </a:ext>
            </a:extLst>
          </p:cNvPr>
          <p:cNvSpPr/>
          <p:nvPr/>
        </p:nvSpPr>
        <p:spPr>
          <a:xfrm>
            <a:off x="7813576" y="2239973"/>
            <a:ext cx="3684996" cy="2941244"/>
          </a:xfrm>
          <a:custGeom>
            <a:avLst/>
            <a:gdLst>
              <a:gd name="csX0" fmla="*/ 0 w 3657596"/>
              <a:gd name="csY0" fmla="*/ 2926078 h 2926078"/>
              <a:gd name="csX1" fmla="*/ 3657596 w 3657596"/>
              <a:gd name="csY1" fmla="*/ 0 h 2926078"/>
              <a:gd name="csX2" fmla="*/ 3657596 w 3657596"/>
              <a:gd name="csY2" fmla="*/ 2926078 h 2926078"/>
              <a:gd name="csX3" fmla="*/ 0 w 3657596"/>
              <a:gd name="csY3" fmla="*/ 2926078 h 2926078"/>
              <a:gd name="csX0" fmla="*/ 0 w 3657596"/>
              <a:gd name="csY0" fmla="*/ 2926078 h 2926078"/>
              <a:gd name="csX1" fmla="*/ 1090373 w 3657596"/>
              <a:gd name="csY1" fmla="*/ 2062108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57596"/>
              <a:gd name="csY0" fmla="*/ 2926078 h 2926078"/>
              <a:gd name="csX1" fmla="*/ 526847 w 3657596"/>
              <a:gd name="csY1" fmla="*/ 1844140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68228"/>
              <a:gd name="csY0" fmla="*/ 2314706 h 2926078"/>
              <a:gd name="csX1" fmla="*/ 537479 w 3668228"/>
              <a:gd name="csY1" fmla="*/ 1844140 h 2926078"/>
              <a:gd name="csX2" fmla="*/ 3668228 w 3668228"/>
              <a:gd name="csY2" fmla="*/ 0 h 2926078"/>
              <a:gd name="csX3" fmla="*/ 3668228 w 3668228"/>
              <a:gd name="csY3" fmla="*/ 2926078 h 2926078"/>
              <a:gd name="csX4" fmla="*/ 0 w 3668228"/>
              <a:gd name="csY4" fmla="*/ 2314706 h 2926078"/>
              <a:gd name="csX0" fmla="*/ 15414 w 3130749"/>
              <a:gd name="csY0" fmla="*/ 2553939 h 2926078"/>
              <a:gd name="csX1" fmla="*/ 0 w 3130749"/>
              <a:gd name="csY1" fmla="*/ 1844140 h 2926078"/>
              <a:gd name="csX2" fmla="*/ 3130749 w 3130749"/>
              <a:gd name="csY2" fmla="*/ 0 h 2926078"/>
              <a:gd name="csX3" fmla="*/ 3130749 w 3130749"/>
              <a:gd name="csY3" fmla="*/ 2926078 h 2926078"/>
              <a:gd name="csX4" fmla="*/ 15414 w 3130749"/>
              <a:gd name="csY4" fmla="*/ 2553939 h 2926078"/>
              <a:gd name="csX0" fmla="*/ 15414 w 3130749"/>
              <a:gd name="csY0" fmla="*/ 2553939 h 2553939"/>
              <a:gd name="csX1" fmla="*/ 0 w 3130749"/>
              <a:gd name="csY1" fmla="*/ 1844140 h 2553939"/>
              <a:gd name="csX2" fmla="*/ 3130749 w 3130749"/>
              <a:gd name="csY2" fmla="*/ 0 h 2553939"/>
              <a:gd name="csX3" fmla="*/ 2657600 w 3130749"/>
              <a:gd name="csY3" fmla="*/ 2367869 h 2553939"/>
              <a:gd name="csX4" fmla="*/ 15414 w 3130749"/>
              <a:gd name="csY4" fmla="*/ 2553939 h 2553939"/>
              <a:gd name="csX0" fmla="*/ 15414 w 3130749"/>
              <a:gd name="csY0" fmla="*/ 2553939 h 2559255"/>
              <a:gd name="csX1" fmla="*/ 0 w 3130749"/>
              <a:gd name="csY1" fmla="*/ 1844140 h 2559255"/>
              <a:gd name="csX2" fmla="*/ 3130749 w 3130749"/>
              <a:gd name="csY2" fmla="*/ 0 h 2559255"/>
              <a:gd name="csX3" fmla="*/ 2769242 w 3130749"/>
              <a:gd name="csY3" fmla="*/ 2559255 h 2559255"/>
              <a:gd name="csX4" fmla="*/ 15414 w 3130749"/>
              <a:gd name="csY4" fmla="*/ 2553939 h 2559255"/>
              <a:gd name="csX0" fmla="*/ 15414 w 2769242"/>
              <a:gd name="csY0" fmla="*/ 2883548 h 2888864"/>
              <a:gd name="csX1" fmla="*/ 0 w 2769242"/>
              <a:gd name="csY1" fmla="*/ 2173749 h 2888864"/>
              <a:gd name="csX2" fmla="*/ 2753294 w 2769242"/>
              <a:gd name="csY2" fmla="*/ 0 h 2888864"/>
              <a:gd name="csX3" fmla="*/ 2769242 w 2769242"/>
              <a:gd name="csY3" fmla="*/ 2888864 h 2888864"/>
              <a:gd name="csX4" fmla="*/ 15414 w 2769242"/>
              <a:gd name="csY4" fmla="*/ 2883548 h 2888864"/>
              <a:gd name="csX0" fmla="*/ 10796 w 2764624"/>
              <a:gd name="csY0" fmla="*/ 2883548 h 2888864"/>
              <a:gd name="csX1" fmla="*/ 0 w 2764624"/>
              <a:gd name="csY1" fmla="*/ 1437319 h 2888864"/>
              <a:gd name="csX2" fmla="*/ 2748676 w 2764624"/>
              <a:gd name="csY2" fmla="*/ 0 h 2888864"/>
              <a:gd name="csX3" fmla="*/ 2764624 w 2764624"/>
              <a:gd name="csY3" fmla="*/ 2888864 h 2888864"/>
              <a:gd name="csX4" fmla="*/ 10796 w 2764624"/>
              <a:gd name="csY4" fmla="*/ 2883548 h 2888864"/>
              <a:gd name="csX0" fmla="*/ 10796 w 2764624"/>
              <a:gd name="csY0" fmla="*/ 2883548 h 2888864"/>
              <a:gd name="csX1" fmla="*/ 0 w 2764624"/>
              <a:gd name="csY1" fmla="*/ 1437319 h 2888864"/>
              <a:gd name="csX2" fmla="*/ 1958004 w 2764624"/>
              <a:gd name="csY2" fmla="*/ 420984 h 2888864"/>
              <a:gd name="csX3" fmla="*/ 2748676 w 2764624"/>
              <a:gd name="csY3" fmla="*/ 0 h 2888864"/>
              <a:gd name="csX4" fmla="*/ 2764624 w 2764624"/>
              <a:gd name="csY4" fmla="*/ 2888864 h 2888864"/>
              <a:gd name="csX5" fmla="*/ 10796 w 2764624"/>
              <a:gd name="csY5" fmla="*/ 2883548 h 2888864"/>
              <a:gd name="csX0" fmla="*/ 10796 w 2764624"/>
              <a:gd name="csY0" fmla="*/ 2898285 h 2903601"/>
              <a:gd name="csX1" fmla="*/ 0 w 2764624"/>
              <a:gd name="csY1" fmla="*/ 1452056 h 2903601"/>
              <a:gd name="csX2" fmla="*/ 1366917 w 2764624"/>
              <a:gd name="csY2" fmla="*/ 0 h 2903601"/>
              <a:gd name="csX3" fmla="*/ 2748676 w 2764624"/>
              <a:gd name="csY3" fmla="*/ 14737 h 2903601"/>
              <a:gd name="csX4" fmla="*/ 2764624 w 2764624"/>
              <a:gd name="csY4" fmla="*/ 2903601 h 2903601"/>
              <a:gd name="csX5" fmla="*/ 10796 w 2764624"/>
              <a:gd name="csY5" fmla="*/ 2898285 h 2903601"/>
              <a:gd name="csX0" fmla="*/ 566 w 2772866"/>
              <a:gd name="csY0" fmla="*/ 2941244 h 2941244"/>
              <a:gd name="csX1" fmla="*/ 8242 w 2772866"/>
              <a:gd name="csY1" fmla="*/ 1452056 h 2941244"/>
              <a:gd name="csX2" fmla="*/ 1375159 w 2772866"/>
              <a:gd name="csY2" fmla="*/ 0 h 2941244"/>
              <a:gd name="csX3" fmla="*/ 2756918 w 2772866"/>
              <a:gd name="csY3" fmla="*/ 14737 h 2941244"/>
              <a:gd name="csX4" fmla="*/ 2772866 w 2772866"/>
              <a:gd name="csY4" fmla="*/ 2903601 h 2941244"/>
              <a:gd name="csX5" fmla="*/ 566 w 2772866"/>
              <a:gd name="csY5" fmla="*/ 2941244 h 29412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772866" h="2941244">
                <a:moveTo>
                  <a:pt x="566" y="2941244"/>
                </a:moveTo>
                <a:cubicBezTo>
                  <a:pt x="-3033" y="2459168"/>
                  <a:pt x="11841" y="1934132"/>
                  <a:pt x="8242" y="1452056"/>
                </a:cubicBezTo>
                <a:lnTo>
                  <a:pt x="1375159" y="0"/>
                </a:lnTo>
                <a:lnTo>
                  <a:pt x="2756918" y="14737"/>
                </a:lnTo>
                <a:lnTo>
                  <a:pt x="2772866" y="2903601"/>
                </a:lnTo>
                <a:lnTo>
                  <a:pt x="566" y="294124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Connector 37">
            <a:extLst>
              <a:ext uri="{FF2B5EF4-FFF2-40B4-BE49-F238E27FC236}">
                <a16:creationId xmlns:a16="http://schemas.microsoft.com/office/drawing/2014/main" id="{D584001C-EF05-C8A4-0F54-FD704F738215}"/>
              </a:ext>
            </a:extLst>
          </p:cNvPr>
          <p:cNvCxnSpPr/>
          <p:nvPr/>
        </p:nvCxnSpPr>
        <p:spPr>
          <a:xfrm>
            <a:off x="7825815" y="4444856"/>
            <a:ext cx="0" cy="73152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EB2878C-AEEB-FB8D-C33A-16084271E525}"/>
              </a:ext>
            </a:extLst>
          </p:cNvPr>
          <p:cNvGrpSpPr/>
          <p:nvPr/>
        </p:nvGrpSpPr>
        <p:grpSpPr>
          <a:xfrm>
            <a:off x="7749270" y="2168900"/>
            <a:ext cx="3785616" cy="3054096"/>
            <a:chOff x="7749270" y="2168900"/>
            <a:chExt cx="3785616" cy="3054096"/>
          </a:xfrm>
        </p:grpSpPr>
        <p:cxnSp>
          <p:nvCxnSpPr>
            <p:cNvPr id="8" name="Connector 70">
              <a:extLst>
                <a:ext uri="{FF2B5EF4-FFF2-40B4-BE49-F238E27FC236}">
                  <a16:creationId xmlns:a16="http://schemas.microsoft.com/office/drawing/2014/main" id="{273C0EDB-000C-2B1D-6FBC-3AEC4E71B5EB}"/>
                </a:ext>
              </a:extLst>
            </p:cNvPr>
            <p:cNvCxnSpPr/>
            <p:nvPr/>
          </p:nvCxnSpPr>
          <p:spPr>
            <a:xfrm>
              <a:off x="7818392" y="5176376"/>
              <a:ext cx="914400" cy="0"/>
            </a:xfrm>
            <a:prstGeom prst="line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041D17-237F-B5CE-9452-9606C52B4655}"/>
                </a:ext>
              </a:extLst>
            </p:cNvPr>
            <p:cNvGrpSpPr/>
            <p:nvPr/>
          </p:nvGrpSpPr>
          <p:grpSpPr>
            <a:xfrm>
              <a:off x="7749270" y="2168900"/>
              <a:ext cx="3785616" cy="3054096"/>
              <a:chOff x="7749270" y="2168900"/>
              <a:chExt cx="3785616" cy="305409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3E256C5-F747-7E07-98D8-5D5D95FF18DB}"/>
                  </a:ext>
                </a:extLst>
              </p:cNvPr>
              <p:cNvGrpSpPr/>
              <p:nvPr/>
            </p:nvGrpSpPr>
            <p:grpSpPr>
              <a:xfrm>
                <a:off x="7816075" y="2236894"/>
                <a:ext cx="3657600" cy="2926080"/>
                <a:chOff x="7195563" y="2280048"/>
                <a:chExt cx="3657600" cy="2926080"/>
              </a:xfrm>
            </p:grpSpPr>
            <p:cxnSp>
              <p:nvCxnSpPr>
                <p:cNvPr id="65" name="Connector 2">
                  <a:extLst>
                    <a:ext uri="{FF2B5EF4-FFF2-40B4-BE49-F238E27FC236}">
                      <a16:creationId xmlns:a16="http://schemas.microsoft.com/office/drawing/2014/main" id="{1C636ACF-25D3-E5B6-E68C-FF1D53334174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 5">
                  <a:extLst>
                    <a:ext uri="{FF2B5EF4-FFF2-40B4-BE49-F238E27FC236}">
                      <a16:creationId xmlns:a16="http://schemas.microsoft.com/office/drawing/2014/main" id="{196CC1FD-2C28-FB43-9427-359ABAD764CB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or 8">
                  <a:extLst>
                    <a:ext uri="{FF2B5EF4-FFF2-40B4-BE49-F238E27FC236}">
                      <a16:creationId xmlns:a16="http://schemas.microsoft.com/office/drawing/2014/main" id="{719855DE-CD6D-DC10-0739-D72F21F834AC}"/>
                    </a:ext>
                  </a:extLst>
                </p:cNvPr>
                <p:cNvCxnSpPr/>
                <p:nvPr/>
              </p:nvCxnSpPr>
              <p:spPr>
                <a:xfrm flipH="1">
                  <a:off x="71955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or 9">
                  <a:extLst>
                    <a:ext uri="{FF2B5EF4-FFF2-40B4-BE49-F238E27FC236}">
                      <a16:creationId xmlns:a16="http://schemas.microsoft.com/office/drawing/2014/main" id="{7142F852-0E29-4CF4-5885-C29B8B6FAE15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or 12">
                  <a:extLst>
                    <a:ext uri="{FF2B5EF4-FFF2-40B4-BE49-F238E27FC236}">
                      <a16:creationId xmlns:a16="http://schemas.microsoft.com/office/drawing/2014/main" id="{254F3AC7-BF6C-7051-ED8A-F1AF6B04014B}"/>
                    </a:ext>
                  </a:extLst>
                </p:cNvPr>
                <p:cNvCxnSpPr/>
                <p:nvPr/>
              </p:nvCxnSpPr>
              <p:spPr>
                <a:xfrm flipH="1">
                  <a:off x="81099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or 13">
                  <a:extLst>
                    <a:ext uri="{FF2B5EF4-FFF2-40B4-BE49-F238E27FC236}">
                      <a16:creationId xmlns:a16="http://schemas.microsoft.com/office/drawing/2014/main" id="{10BB7778-A02D-E21B-FB2A-39C43F97AE31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or 16">
                  <a:extLst>
                    <a:ext uri="{FF2B5EF4-FFF2-40B4-BE49-F238E27FC236}">
                      <a16:creationId xmlns:a16="http://schemas.microsoft.com/office/drawing/2014/main" id="{1AEAE81E-F9D1-0D46-18FD-8011AE194A4B}"/>
                    </a:ext>
                  </a:extLst>
                </p:cNvPr>
                <p:cNvCxnSpPr/>
                <p:nvPr/>
              </p:nvCxnSpPr>
              <p:spPr>
                <a:xfrm flipH="1">
                  <a:off x="90243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or 17">
                  <a:extLst>
                    <a:ext uri="{FF2B5EF4-FFF2-40B4-BE49-F238E27FC236}">
                      <a16:creationId xmlns:a16="http://schemas.microsoft.com/office/drawing/2014/main" id="{FB9A0431-42FB-ECA9-FC32-97CC35BEAAE7}"/>
                    </a:ext>
                  </a:extLst>
                </p:cNvPr>
                <p:cNvCxnSpPr/>
                <p:nvPr/>
              </p:nvCxnSpPr>
              <p:spPr>
                <a:xfrm>
                  <a:off x="10853163" y="228004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or 18">
                  <a:extLst>
                    <a:ext uri="{FF2B5EF4-FFF2-40B4-BE49-F238E27FC236}">
                      <a16:creationId xmlns:a16="http://schemas.microsoft.com/office/drawing/2014/main" id="{9876AEE2-E9F8-E673-7511-0D987A29061B}"/>
                    </a:ext>
                  </a:extLst>
                </p:cNvPr>
                <p:cNvCxnSpPr/>
                <p:nvPr/>
              </p:nvCxnSpPr>
              <p:spPr>
                <a:xfrm flipH="1">
                  <a:off x="99387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or 33">
                  <a:extLst>
                    <a:ext uri="{FF2B5EF4-FFF2-40B4-BE49-F238E27FC236}">
                      <a16:creationId xmlns:a16="http://schemas.microsoft.com/office/drawing/2014/main" id="{DF4A4188-6EEE-6A73-0D24-740B67CE767C}"/>
                    </a:ext>
                  </a:extLst>
                </p:cNvPr>
                <p:cNvCxnSpPr/>
                <p:nvPr/>
              </p:nvCxnSpPr>
              <p:spPr>
                <a:xfrm flipH="1">
                  <a:off x="90243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or 34">
                  <a:extLst>
                    <a:ext uri="{FF2B5EF4-FFF2-40B4-BE49-F238E27FC236}">
                      <a16:creationId xmlns:a16="http://schemas.microsoft.com/office/drawing/2014/main" id="{34A6E253-0A2E-34D8-05C5-8D318C835B1A}"/>
                    </a:ext>
                  </a:extLst>
                </p:cNvPr>
                <p:cNvCxnSpPr/>
                <p:nvPr/>
              </p:nvCxnSpPr>
              <p:spPr>
                <a:xfrm>
                  <a:off x="10853163" y="301156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or 35">
                  <a:extLst>
                    <a:ext uri="{FF2B5EF4-FFF2-40B4-BE49-F238E27FC236}">
                      <a16:creationId xmlns:a16="http://schemas.microsoft.com/office/drawing/2014/main" id="{59BA99C9-D872-B0C2-8845-D8925FC85BD1}"/>
                    </a:ext>
                  </a:extLst>
                </p:cNvPr>
                <p:cNvCxnSpPr/>
                <p:nvPr/>
              </p:nvCxnSpPr>
              <p:spPr>
                <a:xfrm flipH="1">
                  <a:off x="99387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or 44">
                  <a:extLst>
                    <a:ext uri="{FF2B5EF4-FFF2-40B4-BE49-F238E27FC236}">
                      <a16:creationId xmlns:a16="http://schemas.microsoft.com/office/drawing/2014/main" id="{8748E4FD-09D7-AEA0-A13C-FC04065DB55E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or 46">
                  <a:extLst>
                    <a:ext uri="{FF2B5EF4-FFF2-40B4-BE49-F238E27FC236}">
                      <a16:creationId xmlns:a16="http://schemas.microsoft.com/office/drawing/2014/main" id="{5C7506F0-5CDF-B5D0-5494-8E510AC3EC3F}"/>
                    </a:ext>
                  </a:extLst>
                </p:cNvPr>
                <p:cNvCxnSpPr/>
                <p:nvPr/>
              </p:nvCxnSpPr>
              <p:spPr>
                <a:xfrm flipH="1">
                  <a:off x="8109963" y="374308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or 51">
                  <a:extLst>
                    <a:ext uri="{FF2B5EF4-FFF2-40B4-BE49-F238E27FC236}">
                      <a16:creationId xmlns:a16="http://schemas.microsoft.com/office/drawing/2014/main" id="{180F65A4-467D-6652-9719-00B6DFC37F2D}"/>
                    </a:ext>
                  </a:extLst>
                </p:cNvPr>
                <p:cNvCxnSpPr/>
                <p:nvPr/>
              </p:nvCxnSpPr>
              <p:spPr>
                <a:xfrm>
                  <a:off x="108531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or 52">
                  <a:extLst>
                    <a:ext uri="{FF2B5EF4-FFF2-40B4-BE49-F238E27FC236}">
                      <a16:creationId xmlns:a16="http://schemas.microsoft.com/office/drawing/2014/main" id="{FB2EC386-3C45-C26B-D2EA-7DEC3F48A005}"/>
                    </a:ext>
                  </a:extLst>
                </p:cNvPr>
                <p:cNvCxnSpPr/>
                <p:nvPr/>
              </p:nvCxnSpPr>
              <p:spPr>
                <a:xfrm flipH="1">
                  <a:off x="99387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ctor 68">
                  <a:extLst>
                    <a:ext uri="{FF2B5EF4-FFF2-40B4-BE49-F238E27FC236}">
                      <a16:creationId xmlns:a16="http://schemas.microsoft.com/office/drawing/2014/main" id="{4D1CE708-7864-8E47-5220-6627D8EDD410}"/>
                    </a:ext>
                  </a:extLst>
                </p:cNvPr>
                <p:cNvCxnSpPr/>
                <p:nvPr/>
              </p:nvCxnSpPr>
              <p:spPr>
                <a:xfrm>
                  <a:off x="10853163" y="447460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ctor 71">
                  <a:extLst>
                    <a:ext uri="{FF2B5EF4-FFF2-40B4-BE49-F238E27FC236}">
                      <a16:creationId xmlns:a16="http://schemas.microsoft.com/office/drawing/2014/main" id="{D9FE28D4-EC31-353F-D81B-8E83ED7BE7ED}"/>
                    </a:ext>
                  </a:extLst>
                </p:cNvPr>
                <p:cNvCxnSpPr/>
                <p:nvPr/>
              </p:nvCxnSpPr>
              <p:spPr>
                <a:xfrm>
                  <a:off x="81099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ctor 72">
                  <a:extLst>
                    <a:ext uri="{FF2B5EF4-FFF2-40B4-BE49-F238E27FC236}">
                      <a16:creationId xmlns:a16="http://schemas.microsoft.com/office/drawing/2014/main" id="{006044C7-BBC4-35FB-1088-F3894BCCE5F5}"/>
                    </a:ext>
                  </a:extLst>
                </p:cNvPr>
                <p:cNvCxnSpPr/>
                <p:nvPr/>
              </p:nvCxnSpPr>
              <p:spPr>
                <a:xfrm>
                  <a:off x="90243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ctor 73">
                  <a:extLst>
                    <a:ext uri="{FF2B5EF4-FFF2-40B4-BE49-F238E27FC236}">
                      <a16:creationId xmlns:a16="http://schemas.microsoft.com/office/drawing/2014/main" id="{D5B294F5-998C-D4D8-01D2-E7458CA19A90}"/>
                    </a:ext>
                  </a:extLst>
                </p:cNvPr>
                <p:cNvCxnSpPr/>
                <p:nvPr/>
              </p:nvCxnSpPr>
              <p:spPr>
                <a:xfrm>
                  <a:off x="99387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C6C986-FC8C-6607-BE34-E648D4E48A61}"/>
                  </a:ext>
                </a:extLst>
              </p:cNvPr>
              <p:cNvGrpSpPr/>
              <p:nvPr/>
            </p:nvGrpSpPr>
            <p:grpSpPr>
              <a:xfrm>
                <a:off x="7749270" y="2168900"/>
                <a:ext cx="3785616" cy="3054096"/>
                <a:chOff x="7131555" y="2216040"/>
                <a:chExt cx="3785616" cy="3054096"/>
              </a:xfrm>
            </p:grpSpPr>
            <p:cxnSp>
              <p:nvCxnSpPr>
                <p:cNvPr id="12" name="Connector 3">
                  <a:extLst>
                    <a:ext uri="{FF2B5EF4-FFF2-40B4-BE49-F238E27FC236}">
                      <a16:creationId xmlns:a16="http://schemas.microsoft.com/office/drawing/2014/main" id="{49B02654-EB5D-A31C-55E4-4946839951A5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or 6">
                  <a:extLst>
                    <a:ext uri="{FF2B5EF4-FFF2-40B4-BE49-F238E27FC236}">
                      <a16:creationId xmlns:a16="http://schemas.microsoft.com/office/drawing/2014/main" id="{5F8053BE-F1FF-47E8-5A53-E13358E76AD3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or 10">
                  <a:extLst>
                    <a:ext uri="{FF2B5EF4-FFF2-40B4-BE49-F238E27FC236}">
                      <a16:creationId xmlns:a16="http://schemas.microsoft.com/office/drawing/2014/main" id="{356286DC-4F2B-07A6-AA8C-3FF20DB62C95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or 14">
                  <a:extLst>
                    <a:ext uri="{FF2B5EF4-FFF2-40B4-BE49-F238E27FC236}">
                      <a16:creationId xmlns:a16="http://schemas.microsoft.com/office/drawing/2014/main" id="{0C765C9D-72FB-8923-6D2B-5AA0F715F963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or 19">
                  <a:extLst>
                    <a:ext uri="{FF2B5EF4-FFF2-40B4-BE49-F238E27FC236}">
                      <a16:creationId xmlns:a16="http://schemas.microsoft.com/office/drawing/2014/main" id="{A4AC8D1B-C616-5865-4890-AE7823FDCC96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or 20">
                  <a:extLst>
                    <a:ext uri="{FF2B5EF4-FFF2-40B4-BE49-F238E27FC236}">
                      <a16:creationId xmlns:a16="http://schemas.microsoft.com/office/drawing/2014/main" id="{294E4B09-2383-6414-B0C1-6FCAA0C5BC20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or 22">
                  <a:extLst>
                    <a:ext uri="{FF2B5EF4-FFF2-40B4-BE49-F238E27FC236}">
                      <a16:creationId xmlns:a16="http://schemas.microsoft.com/office/drawing/2014/main" id="{6B2C07AE-76BB-1A1E-CFEE-54401D380879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or 23">
                  <a:extLst>
                    <a:ext uri="{FF2B5EF4-FFF2-40B4-BE49-F238E27FC236}">
                      <a16:creationId xmlns:a16="http://schemas.microsoft.com/office/drawing/2014/main" id="{F26410EE-2605-039F-2CC9-48DC2D86E77F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or 25">
                  <a:extLst>
                    <a:ext uri="{FF2B5EF4-FFF2-40B4-BE49-F238E27FC236}">
                      <a16:creationId xmlns:a16="http://schemas.microsoft.com/office/drawing/2014/main" id="{28A0FEAF-EA44-8B00-A5ED-027BD3155AE6}"/>
                    </a:ext>
                  </a:extLst>
                </p:cNvPr>
                <p:cNvCxnSpPr/>
                <p:nvPr/>
              </p:nvCxnSpPr>
              <p:spPr>
                <a:xfrm flipH="1">
                  <a:off x="71955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or 26">
                  <a:extLst>
                    <a:ext uri="{FF2B5EF4-FFF2-40B4-BE49-F238E27FC236}">
                      <a16:creationId xmlns:a16="http://schemas.microsoft.com/office/drawing/2014/main" id="{84FC5518-6C33-E315-3062-02490A63ED6A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or 27">
                  <a:extLst>
                    <a:ext uri="{FF2B5EF4-FFF2-40B4-BE49-F238E27FC236}">
                      <a16:creationId xmlns:a16="http://schemas.microsoft.com/office/drawing/2014/main" id="{85227399-40AD-B987-2452-C254236FC8D6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or 29">
                  <a:extLst>
                    <a:ext uri="{FF2B5EF4-FFF2-40B4-BE49-F238E27FC236}">
                      <a16:creationId xmlns:a16="http://schemas.microsoft.com/office/drawing/2014/main" id="{31DC308C-EEC0-03A1-A8D7-8E30EB8EF67F}"/>
                    </a:ext>
                  </a:extLst>
                </p:cNvPr>
                <p:cNvCxnSpPr/>
                <p:nvPr/>
              </p:nvCxnSpPr>
              <p:spPr>
                <a:xfrm flipH="1">
                  <a:off x="81099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or 30">
                  <a:extLst>
                    <a:ext uri="{FF2B5EF4-FFF2-40B4-BE49-F238E27FC236}">
                      <a16:creationId xmlns:a16="http://schemas.microsoft.com/office/drawing/2014/main" id="{094E7B96-B245-A3B0-0319-69B833822179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or 31">
                  <a:extLst>
                    <a:ext uri="{FF2B5EF4-FFF2-40B4-BE49-F238E27FC236}">
                      <a16:creationId xmlns:a16="http://schemas.microsoft.com/office/drawing/2014/main" id="{A5CD4116-29B1-719F-58AD-DDD52350E03D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 37">
                  <a:extLst>
                    <a:ext uri="{FF2B5EF4-FFF2-40B4-BE49-F238E27FC236}">
                      <a16:creationId xmlns:a16="http://schemas.microsoft.com/office/drawing/2014/main" id="{610E9410-5264-0958-8FD8-1497098AFA84}"/>
                    </a:ext>
                  </a:extLst>
                </p:cNvPr>
                <p:cNvCxnSpPr/>
                <p:nvPr/>
              </p:nvCxnSpPr>
              <p:spPr>
                <a:xfrm>
                  <a:off x="71955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 43">
                  <a:extLst>
                    <a:ext uri="{FF2B5EF4-FFF2-40B4-BE49-F238E27FC236}">
                      <a16:creationId xmlns:a16="http://schemas.microsoft.com/office/drawing/2014/main" id="{3649BB24-AB41-B4FB-6730-6B4AAACD1CC6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 47">
                  <a:extLst>
                    <a:ext uri="{FF2B5EF4-FFF2-40B4-BE49-F238E27FC236}">
                      <a16:creationId xmlns:a16="http://schemas.microsoft.com/office/drawing/2014/main" id="{40270F64-E2E9-4910-E673-DA1DC6DAB915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 48">
                  <a:extLst>
                    <a:ext uri="{FF2B5EF4-FFF2-40B4-BE49-F238E27FC236}">
                      <a16:creationId xmlns:a16="http://schemas.microsoft.com/office/drawing/2014/main" id="{53F3BF7B-1F91-9FD1-2AF1-4EBF08F0B495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 50">
                  <a:extLst>
                    <a:ext uri="{FF2B5EF4-FFF2-40B4-BE49-F238E27FC236}">
                      <a16:creationId xmlns:a16="http://schemas.microsoft.com/office/drawing/2014/main" id="{9A928087-2BB2-964C-DDF0-7C637487207C}"/>
                    </a:ext>
                  </a:extLst>
                </p:cNvPr>
                <p:cNvCxnSpPr/>
                <p:nvPr/>
              </p:nvCxnSpPr>
              <p:spPr>
                <a:xfrm flipH="1">
                  <a:off x="90243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 56">
                  <a:extLst>
                    <a:ext uri="{FF2B5EF4-FFF2-40B4-BE49-F238E27FC236}">
                      <a16:creationId xmlns:a16="http://schemas.microsoft.com/office/drawing/2014/main" id="{0B80A6B5-2727-23F5-29D4-052AE12BF1E8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 57">
                  <a:extLst>
                    <a:ext uri="{FF2B5EF4-FFF2-40B4-BE49-F238E27FC236}">
                      <a16:creationId xmlns:a16="http://schemas.microsoft.com/office/drawing/2014/main" id="{7D009E48-B16A-B9D2-2249-F55C05D4595F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 60">
                  <a:extLst>
                    <a:ext uri="{FF2B5EF4-FFF2-40B4-BE49-F238E27FC236}">
                      <a16:creationId xmlns:a16="http://schemas.microsoft.com/office/drawing/2014/main" id="{1E74C15F-8B89-81D7-1864-34A60F27008C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 61">
                  <a:extLst>
                    <a:ext uri="{FF2B5EF4-FFF2-40B4-BE49-F238E27FC236}">
                      <a16:creationId xmlns:a16="http://schemas.microsoft.com/office/drawing/2014/main" id="{23320E37-9759-5456-A4E6-1DD8AC2B7979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or 63">
                  <a:extLst>
                    <a:ext uri="{FF2B5EF4-FFF2-40B4-BE49-F238E27FC236}">
                      <a16:creationId xmlns:a16="http://schemas.microsoft.com/office/drawing/2014/main" id="{07FBAEF8-D60F-97CA-FC2B-BFDD187A88FC}"/>
                    </a:ext>
                  </a:extLst>
                </p:cNvPr>
                <p:cNvCxnSpPr/>
                <p:nvPr/>
              </p:nvCxnSpPr>
              <p:spPr>
                <a:xfrm flipH="1">
                  <a:off x="81099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or 64">
                  <a:extLst>
                    <a:ext uri="{FF2B5EF4-FFF2-40B4-BE49-F238E27FC236}">
                      <a16:creationId xmlns:a16="http://schemas.microsoft.com/office/drawing/2014/main" id="{F2E2DE2A-C9A4-9179-A388-D2921DA11EAE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or 65">
                  <a:extLst>
                    <a:ext uri="{FF2B5EF4-FFF2-40B4-BE49-F238E27FC236}">
                      <a16:creationId xmlns:a16="http://schemas.microsoft.com/office/drawing/2014/main" id="{EB7A9E43-EBC8-EE0A-AF53-30B88B376314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or 67">
                  <a:extLst>
                    <a:ext uri="{FF2B5EF4-FFF2-40B4-BE49-F238E27FC236}">
                      <a16:creationId xmlns:a16="http://schemas.microsoft.com/office/drawing/2014/main" id="{7CFC491C-7462-7516-A467-D5C655113BB9}"/>
                    </a:ext>
                  </a:extLst>
                </p:cNvPr>
                <p:cNvCxnSpPr/>
                <p:nvPr/>
              </p:nvCxnSpPr>
              <p:spPr>
                <a:xfrm flipH="1">
                  <a:off x="90243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or 69">
                  <a:extLst>
                    <a:ext uri="{FF2B5EF4-FFF2-40B4-BE49-F238E27FC236}">
                      <a16:creationId xmlns:a16="http://schemas.microsoft.com/office/drawing/2014/main" id="{7743E786-AEA0-B5CB-E2C6-B93EF34278D4}"/>
                    </a:ext>
                  </a:extLst>
                </p:cNvPr>
                <p:cNvCxnSpPr/>
                <p:nvPr/>
              </p:nvCxnSpPr>
              <p:spPr>
                <a:xfrm flipH="1">
                  <a:off x="99387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29C41856-3446-ED42-7D6E-25B19C3AA820}"/>
                    </a:ext>
                  </a:extLst>
                </p:cNvPr>
                <p:cNvSpPr/>
                <p:nvPr/>
              </p:nvSpPr>
              <p:spPr>
                <a:xfrm>
                  <a:off x="71315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F021B35-7B8E-D577-A5B7-F1DC11B870D1}"/>
                    </a:ext>
                  </a:extLst>
                </p:cNvPr>
                <p:cNvSpPr/>
                <p:nvPr/>
              </p:nvSpPr>
              <p:spPr>
                <a:xfrm>
                  <a:off x="80459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4995DFCF-8E54-BFD1-A4AA-AEABE5D3DE95}"/>
                    </a:ext>
                  </a:extLst>
                </p:cNvPr>
                <p:cNvSpPr/>
                <p:nvPr/>
              </p:nvSpPr>
              <p:spPr>
                <a:xfrm>
                  <a:off x="89603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B3B1B2FE-A6AE-1173-0053-E72AD16421BB}"/>
                    </a:ext>
                  </a:extLst>
                </p:cNvPr>
                <p:cNvSpPr/>
                <p:nvPr/>
              </p:nvSpPr>
              <p:spPr>
                <a:xfrm>
                  <a:off x="98747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D0FA410-4738-2AC3-01EE-7349705B4D33}"/>
                    </a:ext>
                  </a:extLst>
                </p:cNvPr>
                <p:cNvSpPr/>
                <p:nvPr/>
              </p:nvSpPr>
              <p:spPr>
                <a:xfrm>
                  <a:off x="107891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0673390-70CC-5DCB-5B95-2794D5C991EB}"/>
                    </a:ext>
                  </a:extLst>
                </p:cNvPr>
                <p:cNvSpPr/>
                <p:nvPr/>
              </p:nvSpPr>
              <p:spPr>
                <a:xfrm>
                  <a:off x="71315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23A75864-CC18-5A8A-F134-CC565B273799}"/>
                    </a:ext>
                  </a:extLst>
                </p:cNvPr>
                <p:cNvSpPr/>
                <p:nvPr/>
              </p:nvSpPr>
              <p:spPr>
                <a:xfrm>
                  <a:off x="80459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9330ABD-25BA-BE72-4D0D-918FBE6107AD}"/>
                    </a:ext>
                  </a:extLst>
                </p:cNvPr>
                <p:cNvSpPr/>
                <p:nvPr/>
              </p:nvSpPr>
              <p:spPr>
                <a:xfrm>
                  <a:off x="89603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D950E2D-F1DC-9189-E594-AE9545B7ABE7}"/>
                    </a:ext>
                  </a:extLst>
                </p:cNvPr>
                <p:cNvSpPr/>
                <p:nvPr/>
              </p:nvSpPr>
              <p:spPr>
                <a:xfrm>
                  <a:off x="98747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AAA89D3-1924-AE42-CC87-BE9EFE3FC57C}"/>
                    </a:ext>
                  </a:extLst>
                </p:cNvPr>
                <p:cNvSpPr/>
                <p:nvPr/>
              </p:nvSpPr>
              <p:spPr>
                <a:xfrm>
                  <a:off x="107891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34A2422-14EB-BEE9-18F0-F41BA1C251DB}"/>
                    </a:ext>
                  </a:extLst>
                </p:cNvPr>
                <p:cNvSpPr/>
                <p:nvPr/>
              </p:nvSpPr>
              <p:spPr>
                <a:xfrm>
                  <a:off x="71315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5BB7D5DD-4403-1909-DF2D-33DA208D7731}"/>
                    </a:ext>
                  </a:extLst>
                </p:cNvPr>
                <p:cNvSpPr/>
                <p:nvPr/>
              </p:nvSpPr>
              <p:spPr>
                <a:xfrm>
                  <a:off x="80459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A9788D83-225D-51C6-02C3-5C0CD50D06CD}"/>
                    </a:ext>
                  </a:extLst>
                </p:cNvPr>
                <p:cNvSpPr/>
                <p:nvPr/>
              </p:nvSpPr>
              <p:spPr>
                <a:xfrm>
                  <a:off x="89603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59BF3EFF-F1BB-9433-D4F5-293FB1B9D774}"/>
                    </a:ext>
                  </a:extLst>
                </p:cNvPr>
                <p:cNvSpPr/>
                <p:nvPr/>
              </p:nvSpPr>
              <p:spPr>
                <a:xfrm>
                  <a:off x="98747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82A577C6-32AA-40BE-DB7C-C24107B6B5A0}"/>
                    </a:ext>
                  </a:extLst>
                </p:cNvPr>
                <p:cNvSpPr/>
                <p:nvPr/>
              </p:nvSpPr>
              <p:spPr>
                <a:xfrm>
                  <a:off x="107891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97D01B73-1847-6C0F-8B7D-DE3BB51B44FA}"/>
                    </a:ext>
                  </a:extLst>
                </p:cNvPr>
                <p:cNvSpPr/>
                <p:nvPr/>
              </p:nvSpPr>
              <p:spPr>
                <a:xfrm>
                  <a:off x="71315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5DA6FC19-3E86-0623-66B2-977FB5F0D2B4}"/>
                    </a:ext>
                  </a:extLst>
                </p:cNvPr>
                <p:cNvSpPr/>
                <p:nvPr/>
              </p:nvSpPr>
              <p:spPr>
                <a:xfrm>
                  <a:off x="80459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DF682701-0F0C-65AD-E70F-A2D8FBCF9198}"/>
                    </a:ext>
                  </a:extLst>
                </p:cNvPr>
                <p:cNvSpPr/>
                <p:nvPr/>
              </p:nvSpPr>
              <p:spPr>
                <a:xfrm>
                  <a:off x="89603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3566C069-4BE3-255F-4739-729808FDF544}"/>
                    </a:ext>
                  </a:extLst>
                </p:cNvPr>
                <p:cNvSpPr/>
                <p:nvPr/>
              </p:nvSpPr>
              <p:spPr>
                <a:xfrm>
                  <a:off x="98747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9F8B0FFC-5553-C826-439D-8DEBAC33F908}"/>
                    </a:ext>
                  </a:extLst>
                </p:cNvPr>
                <p:cNvSpPr/>
                <p:nvPr/>
              </p:nvSpPr>
              <p:spPr>
                <a:xfrm>
                  <a:off x="107891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4ED9158B-C136-AED8-DD61-2DCBCEE39940}"/>
                    </a:ext>
                  </a:extLst>
                </p:cNvPr>
                <p:cNvSpPr/>
                <p:nvPr/>
              </p:nvSpPr>
              <p:spPr>
                <a:xfrm>
                  <a:off x="71315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8FF9DB8-92F3-CEBC-DDA0-58D585D25507}"/>
                    </a:ext>
                  </a:extLst>
                </p:cNvPr>
                <p:cNvSpPr/>
                <p:nvPr/>
              </p:nvSpPr>
              <p:spPr>
                <a:xfrm>
                  <a:off x="80459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BC6D4521-AD05-957C-72FE-356F54A59D97}"/>
                    </a:ext>
                  </a:extLst>
                </p:cNvPr>
                <p:cNvSpPr/>
                <p:nvPr/>
              </p:nvSpPr>
              <p:spPr>
                <a:xfrm>
                  <a:off x="89603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E63B67EF-7703-8373-4FD1-26D915DABE82}"/>
                    </a:ext>
                  </a:extLst>
                </p:cNvPr>
                <p:cNvSpPr/>
                <p:nvPr/>
              </p:nvSpPr>
              <p:spPr>
                <a:xfrm>
                  <a:off x="98747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4A9A29D-A85D-0D30-1186-18E56668A912}"/>
                    </a:ext>
                  </a:extLst>
                </p:cNvPr>
                <p:cNvSpPr/>
                <p:nvPr/>
              </p:nvSpPr>
              <p:spPr>
                <a:xfrm>
                  <a:off x="107891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106B191-8615-0471-3226-79283E03C8F2}"/>
              </a:ext>
            </a:extLst>
          </p:cNvPr>
          <p:cNvGrpSpPr/>
          <p:nvPr/>
        </p:nvGrpSpPr>
        <p:grpSpPr>
          <a:xfrm>
            <a:off x="7002474" y="2408552"/>
            <a:ext cx="4218992" cy="3052203"/>
            <a:chOff x="7002474" y="2408552"/>
            <a:chExt cx="4218992" cy="3052203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A805239-C68D-4D21-978E-7D8136476DF1}"/>
                </a:ext>
              </a:extLst>
            </p:cNvPr>
            <p:cNvGrpSpPr/>
            <p:nvPr/>
          </p:nvGrpSpPr>
          <p:grpSpPr>
            <a:xfrm>
              <a:off x="7002474" y="2408552"/>
              <a:ext cx="4218992" cy="3052203"/>
              <a:chOff x="7002474" y="2408552"/>
              <a:chExt cx="4218992" cy="3052203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DEA5589-EF1E-9B46-1414-2B82DE30CABE}"/>
                  </a:ext>
                </a:extLst>
              </p:cNvPr>
              <p:cNvGrpSpPr/>
              <p:nvPr/>
            </p:nvGrpSpPr>
            <p:grpSpPr>
              <a:xfrm>
                <a:off x="7067325" y="2497419"/>
                <a:ext cx="4090133" cy="2963336"/>
                <a:chOff x="6557961" y="2478942"/>
                <a:chExt cx="4090133" cy="2963336"/>
              </a:xfrm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9B0560D1-DE20-95BF-B682-EEA5C317E84F}"/>
                    </a:ext>
                  </a:extLst>
                </p:cNvPr>
                <p:cNvGrpSpPr/>
                <p:nvPr/>
              </p:nvGrpSpPr>
              <p:grpSpPr>
                <a:xfrm>
                  <a:off x="6557961" y="2478942"/>
                  <a:ext cx="4090133" cy="2963336"/>
                  <a:chOff x="6557961" y="2478942"/>
                  <a:chExt cx="4090133" cy="2963336"/>
                </a:xfrm>
              </p:grpSpPr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A699B317-9E4A-3FC4-C6ED-58AFD2D2A742}"/>
                      </a:ext>
                    </a:extLst>
                  </p:cNvPr>
                  <p:cNvGrpSpPr/>
                  <p:nvPr/>
                </p:nvGrpSpPr>
                <p:grpSpPr>
                  <a:xfrm>
                    <a:off x="6557961" y="2478942"/>
                    <a:ext cx="4090133" cy="2963336"/>
                    <a:chOff x="6557961" y="2478942"/>
                    <a:chExt cx="4090133" cy="2963336"/>
                  </a:xfrm>
                </p:grpSpPr>
                <p:grpSp>
                  <p:nvGrpSpPr>
                    <p:cNvPr id="125" name="Group 124">
                      <a:extLst>
                        <a:ext uri="{FF2B5EF4-FFF2-40B4-BE49-F238E27FC236}">
                          <a16:creationId xmlns:a16="http://schemas.microsoft.com/office/drawing/2014/main" id="{6B76DE78-02C9-66B1-E71F-29F653F54E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7961" y="2478942"/>
                      <a:ext cx="4002024" cy="2963336"/>
                      <a:chOff x="6557961" y="2478942"/>
                      <a:chExt cx="4002024" cy="2963336"/>
                    </a:xfrm>
                  </p:grpSpPr>
                  <p:grpSp>
                    <p:nvGrpSpPr>
                      <p:cNvPr id="128" name="Group 127">
                        <a:extLst>
                          <a:ext uri="{FF2B5EF4-FFF2-40B4-BE49-F238E27FC236}">
                            <a16:creationId xmlns:a16="http://schemas.microsoft.com/office/drawing/2014/main" id="{8DE5D565-CAB4-85A4-98E1-ED6A7D4B805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57961" y="2478942"/>
                        <a:ext cx="4002024" cy="2963336"/>
                        <a:chOff x="6558283" y="2484502"/>
                        <a:chExt cx="4002024" cy="2963336"/>
                      </a:xfrm>
                    </p:grpSpPr>
                    <p:cxnSp>
                      <p:nvCxnSpPr>
                        <p:cNvPr id="130" name="Straight Connector 129">
                          <a:extLst>
                            <a:ext uri="{FF2B5EF4-FFF2-40B4-BE49-F238E27FC236}">
                              <a16:creationId xmlns:a16="http://schemas.microsoft.com/office/drawing/2014/main" id="{577D3310-0C77-696C-8279-691CABE51F1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9766994" y="3310985"/>
                          <a:ext cx="468082" cy="260078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31" name="Group 130">
                          <a:extLst>
                            <a:ext uri="{FF2B5EF4-FFF2-40B4-BE49-F238E27FC236}">
                              <a16:creationId xmlns:a16="http://schemas.microsoft.com/office/drawing/2014/main" id="{D18763CD-FC4F-43E2-219B-22A7CE0162E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558283" y="2484502"/>
                          <a:ext cx="4002024" cy="2963336"/>
                          <a:chOff x="6558283" y="2484502"/>
                          <a:chExt cx="4002024" cy="2963336"/>
                        </a:xfrm>
                      </p:grpSpPr>
                      <p:cxnSp>
                        <p:nvCxnSpPr>
                          <p:cNvPr id="132" name="Straight Connector 131">
                            <a:extLst>
                              <a:ext uri="{FF2B5EF4-FFF2-40B4-BE49-F238E27FC236}">
                                <a16:creationId xmlns:a16="http://schemas.microsoft.com/office/drawing/2014/main" id="{FC775AA8-1D31-359C-27CD-76E4EE075C4C}"/>
                              </a:ext>
                            </a:extLst>
                          </p:cNvPr>
                          <p:cNvCxnSpPr>
                            <a:cxnSpLocks/>
                            <a:stCxn id="96" idx="7"/>
                            <a:endCxn id="97" idx="2"/>
                          </p:cNvCxnSpPr>
                          <p:nvPr/>
                        </p:nvCxnSpPr>
                        <p:spPr>
                          <a:xfrm flipV="1">
                            <a:off x="8841351" y="3970048"/>
                            <a:ext cx="466917" cy="24828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3" name="Straight Connector 132">
                            <a:extLst>
                              <a:ext uri="{FF2B5EF4-FFF2-40B4-BE49-F238E27FC236}">
                                <a16:creationId xmlns:a16="http://schemas.microsoft.com/office/drawing/2014/main" id="{6CD4B464-5975-7A0E-2CBF-499B113EF4D5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454273" y="2798452"/>
                            <a:ext cx="249211" cy="39986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4" name="Straight Connector 133">
                            <a:extLst>
                              <a:ext uri="{FF2B5EF4-FFF2-40B4-BE49-F238E27FC236}">
                                <a16:creationId xmlns:a16="http://schemas.microsoft.com/office/drawing/2014/main" id="{A3183121-BFB3-A921-69CD-4711E920D9F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418379" y="3628089"/>
                            <a:ext cx="291223" cy="29669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5" name="Straight Connector 134">
                            <a:extLst>
                              <a:ext uri="{FF2B5EF4-FFF2-40B4-BE49-F238E27FC236}">
                                <a16:creationId xmlns:a16="http://schemas.microsoft.com/office/drawing/2014/main" id="{ADD95684-39A8-031D-DAD3-D327746AD42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589563" y="2729496"/>
                            <a:ext cx="291140" cy="41606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6" name="Straight Connector 145">
                            <a:extLst>
                              <a:ext uri="{FF2B5EF4-FFF2-40B4-BE49-F238E27FC236}">
                                <a16:creationId xmlns:a16="http://schemas.microsoft.com/office/drawing/2014/main" id="{4CF24F07-7EDF-B35B-1021-0337F1D0876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 flipH="1" flipV="1">
                            <a:off x="6050801" y="3781060"/>
                            <a:ext cx="2046244" cy="1031280"/>
                          </a:xfrm>
                          <a:prstGeom prst="curvedConnector3">
                            <a:avLst>
                              <a:gd name="adj1" fmla="val 91894"/>
                            </a:avLst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7" name="Straight Connector 136">
                            <a:extLst>
                              <a:ext uri="{FF2B5EF4-FFF2-40B4-BE49-F238E27FC236}">
                                <a16:creationId xmlns:a16="http://schemas.microsoft.com/office/drawing/2014/main" id="{EC3B9A6E-ABAE-2334-5A4F-C3055D65CED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979374" y="2484502"/>
                            <a:ext cx="471084" cy="19518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8" name="Straight Connector 137">
                            <a:extLst>
                              <a:ext uri="{FF2B5EF4-FFF2-40B4-BE49-F238E27FC236}">
                                <a16:creationId xmlns:a16="http://schemas.microsoft.com/office/drawing/2014/main" id="{A9C03F51-6D44-91EF-FE68-80B872B29B5E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932739" y="2504903"/>
                            <a:ext cx="489535" cy="25684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9" name="Straight Connector 138">
                            <a:extLst>
                              <a:ext uri="{FF2B5EF4-FFF2-40B4-BE49-F238E27FC236}">
                                <a16:creationId xmlns:a16="http://schemas.microsoft.com/office/drawing/2014/main" id="{728388EA-099D-171A-A064-FE8C9AB5F3C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377737" y="4296704"/>
                            <a:ext cx="194721" cy="36465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0" name="Straight Connector 139">
                            <a:extLst>
                              <a:ext uri="{FF2B5EF4-FFF2-40B4-BE49-F238E27FC236}">
                                <a16:creationId xmlns:a16="http://schemas.microsoft.com/office/drawing/2014/main" id="{88FBDE85-9098-F1AD-7E3B-C5C71D8FFFA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824532" y="4745316"/>
                            <a:ext cx="529307" cy="23369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1" name="Straight Connector 140">
                            <a:extLst>
                              <a:ext uri="{FF2B5EF4-FFF2-40B4-BE49-F238E27FC236}">
                                <a16:creationId xmlns:a16="http://schemas.microsoft.com/office/drawing/2014/main" id="{7C6C2617-A6B7-412F-EF40-625E0362535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572554" y="4073007"/>
                            <a:ext cx="580352" cy="14992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2" name="Straight Connector 141">
                            <a:extLst>
                              <a:ext uri="{FF2B5EF4-FFF2-40B4-BE49-F238E27FC236}">
                                <a16:creationId xmlns:a16="http://schemas.microsoft.com/office/drawing/2014/main" id="{8A3AD0D8-1055-9D0E-39F2-15A62E7CFAC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8472106" y="4733064"/>
                            <a:ext cx="260951" cy="23477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3" name="Straight Connector 178">
                            <a:extLst>
                              <a:ext uri="{FF2B5EF4-FFF2-40B4-BE49-F238E27FC236}">
                                <a16:creationId xmlns:a16="http://schemas.microsoft.com/office/drawing/2014/main" id="{E38F4E7D-042D-3AA7-DF98-802255CB0DC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 flipH="1" flipV="1">
                            <a:off x="5563107" y="3517910"/>
                            <a:ext cx="2925104" cy="934752"/>
                          </a:xfrm>
                          <a:prstGeom prst="curvedConnector3">
                            <a:avLst>
                              <a:gd name="adj1" fmla="val 98503"/>
                            </a:avLst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4" name="Straight Connector 143">
                            <a:extLst>
                              <a:ext uri="{FF2B5EF4-FFF2-40B4-BE49-F238E27FC236}">
                                <a16:creationId xmlns:a16="http://schemas.microsoft.com/office/drawing/2014/main" id="{C0C14BD2-EC0E-2431-B0CA-1603B5E39B1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9313448" y="4746311"/>
                            <a:ext cx="351491" cy="23270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5" name="Straight Connector 144">
                            <a:extLst>
                              <a:ext uri="{FF2B5EF4-FFF2-40B4-BE49-F238E27FC236}">
                                <a16:creationId xmlns:a16="http://schemas.microsoft.com/office/drawing/2014/main" id="{BF8ACE75-5D7B-B693-D441-DCAD7B445087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792955" y="4733064"/>
                            <a:ext cx="452328" cy="245951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6" name="Straight Connector 145">
                            <a:extLst>
                              <a:ext uri="{FF2B5EF4-FFF2-40B4-BE49-F238E27FC236}">
                                <a16:creationId xmlns:a16="http://schemas.microsoft.com/office/drawing/2014/main" id="{CED0C6B7-5F7E-249B-F9E6-E6E9098A5FE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10346686" y="4727370"/>
                            <a:ext cx="213621" cy="20638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129" name="Straight Connector 128">
                        <a:extLst>
                          <a:ext uri="{FF2B5EF4-FFF2-40B4-BE49-F238E27FC236}">
                            <a16:creationId xmlns:a16="http://schemas.microsoft.com/office/drawing/2014/main" id="{D8500FE1-E6E5-2BB6-9384-6A6B8EE580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582679" y="2798932"/>
                        <a:ext cx="272475" cy="34195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6" name="Straight Connector 125">
                      <a:extLst>
                        <a:ext uri="{FF2B5EF4-FFF2-40B4-BE49-F238E27FC236}">
                          <a16:creationId xmlns:a16="http://schemas.microsoft.com/office/drawing/2014/main" id="{6E0933A4-5E78-4CC0-A2AF-219A2E916F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43179" y="2904519"/>
                      <a:ext cx="304915" cy="355646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4B5DA0B0-F8C2-9274-CD83-397ED4CDA2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54551" y="4386053"/>
                      <a:ext cx="101327" cy="301751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6E39CDBD-862B-8079-8AB2-26DC4181DC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811587" y="2554198"/>
                    <a:ext cx="491289" cy="193434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12F1CE58-9560-8510-89F9-511D6D2962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99132" y="3592381"/>
                  <a:ext cx="280543" cy="403265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9DF54B-E778-547B-1672-5292F9011E0F}"/>
                  </a:ext>
                </a:extLst>
              </p:cNvPr>
              <p:cNvGrpSpPr/>
              <p:nvPr/>
            </p:nvGrpSpPr>
            <p:grpSpPr>
              <a:xfrm>
                <a:off x="7002474" y="2408552"/>
                <a:ext cx="4218992" cy="3052203"/>
                <a:chOff x="6493110" y="2390075"/>
                <a:chExt cx="4218992" cy="3052203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C55B318-2EB1-0331-1356-A7AEE2733E38}"/>
                    </a:ext>
                  </a:extLst>
                </p:cNvPr>
                <p:cNvSpPr/>
                <p:nvPr/>
              </p:nvSpPr>
              <p:spPr>
                <a:xfrm>
                  <a:off x="8362838" y="462379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4B5C25E7-0A9D-567F-7E65-B6D4199883A1}"/>
                    </a:ext>
                  </a:extLst>
                </p:cNvPr>
                <p:cNvSpPr/>
                <p:nvPr/>
              </p:nvSpPr>
              <p:spPr>
                <a:xfrm>
                  <a:off x="8731761" y="4194029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172C0039-5326-EC58-80A5-DF7218FDFEA8}"/>
                    </a:ext>
                  </a:extLst>
                </p:cNvPr>
                <p:cNvSpPr/>
                <p:nvPr/>
              </p:nvSpPr>
              <p:spPr>
                <a:xfrm>
                  <a:off x="9307946" y="3900480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1008402F-29DC-8394-65A3-2F14E63B0276}"/>
                    </a:ext>
                  </a:extLst>
                </p:cNvPr>
                <p:cNvSpPr/>
                <p:nvPr/>
              </p:nvSpPr>
              <p:spPr>
                <a:xfrm>
                  <a:off x="8495144" y="3094398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16F70BF4-D999-AE66-2155-93B178D7B43D}"/>
                    </a:ext>
                  </a:extLst>
                </p:cNvPr>
                <p:cNvSpPr/>
                <p:nvPr/>
              </p:nvSpPr>
              <p:spPr>
                <a:xfrm>
                  <a:off x="10215163" y="319615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45100453-D326-CC1B-4F9C-9D899293F20D}"/>
                    </a:ext>
                  </a:extLst>
                </p:cNvPr>
                <p:cNvSpPr/>
                <p:nvPr/>
              </p:nvSpPr>
              <p:spPr>
                <a:xfrm>
                  <a:off x="9402361" y="2390075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091CF01D-323F-6331-5ECF-F74D1DEDA565}"/>
                    </a:ext>
                  </a:extLst>
                </p:cNvPr>
                <p:cNvSpPr/>
                <p:nvPr/>
              </p:nvSpPr>
              <p:spPr>
                <a:xfrm>
                  <a:off x="9683571" y="2683624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0D96109A-3528-D0BC-0D74-7B27D38C9AE0}"/>
                    </a:ext>
                  </a:extLst>
                </p:cNvPr>
                <p:cNvSpPr/>
                <p:nvPr/>
              </p:nvSpPr>
              <p:spPr>
                <a:xfrm>
                  <a:off x="10584086" y="2776503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ECE700F6-712E-48DC-95E3-84042D159C5E}"/>
                    </a:ext>
                  </a:extLst>
                </p:cNvPr>
                <p:cNvSpPr/>
                <p:nvPr/>
              </p:nvSpPr>
              <p:spPr>
                <a:xfrm>
                  <a:off x="9644429" y="3494513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2BBAE6F2-4E96-DD9C-1E19-041A0FC335DF}"/>
                    </a:ext>
                  </a:extLst>
                </p:cNvPr>
                <p:cNvSpPr/>
                <p:nvPr/>
              </p:nvSpPr>
              <p:spPr>
                <a:xfrm>
                  <a:off x="9389100" y="3192761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A89926F9-115E-92A4-F2A7-0424395758F8}"/>
                    </a:ext>
                  </a:extLst>
                </p:cNvPr>
                <p:cNvSpPr/>
                <p:nvPr/>
              </p:nvSpPr>
              <p:spPr>
                <a:xfrm>
                  <a:off x="10289854" y="249505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5E4220C3-3CBA-9B26-C593-85CCC1DFBE6E}"/>
                    </a:ext>
                  </a:extLst>
                </p:cNvPr>
                <p:cNvSpPr/>
                <p:nvPr/>
              </p:nvSpPr>
              <p:spPr>
                <a:xfrm>
                  <a:off x="8822306" y="273744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1D14E553-A98F-85DA-7735-4D2860AE30B9}"/>
                    </a:ext>
                  </a:extLst>
                </p:cNvPr>
                <p:cNvSpPr/>
                <p:nvPr/>
              </p:nvSpPr>
              <p:spPr>
                <a:xfrm>
                  <a:off x="8696516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C9EB5DD4-CC5B-80E2-D37A-7D2BF1ADD3FD}"/>
                    </a:ext>
                  </a:extLst>
                </p:cNvPr>
                <p:cNvSpPr/>
                <p:nvPr/>
              </p:nvSpPr>
              <p:spPr>
                <a:xfrm>
                  <a:off x="9312564" y="4655801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FE357A7C-18CC-8F33-3417-A3F9394E7ED0}"/>
                    </a:ext>
                  </a:extLst>
                </p:cNvPr>
                <p:cNvSpPr/>
                <p:nvPr/>
              </p:nvSpPr>
              <p:spPr>
                <a:xfrm>
                  <a:off x="9552641" y="4198625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214AEA9D-AC3B-91D5-EB3B-49CABD223F5C}"/>
                    </a:ext>
                  </a:extLst>
                </p:cNvPr>
                <p:cNvSpPr/>
                <p:nvPr/>
              </p:nvSpPr>
              <p:spPr>
                <a:xfrm>
                  <a:off x="10459858" y="349430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9F988D3B-461C-6D50-A38B-7C92F1FE3714}"/>
                    </a:ext>
                  </a:extLst>
                </p:cNvPr>
                <p:cNvSpPr/>
                <p:nvPr/>
              </p:nvSpPr>
              <p:spPr>
                <a:xfrm>
                  <a:off x="10151741" y="4003439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1F0C7654-2A54-7536-7519-EDC25A909C3E}"/>
                    </a:ext>
                  </a:extLst>
                </p:cNvPr>
                <p:cNvSpPr/>
                <p:nvPr/>
              </p:nvSpPr>
              <p:spPr>
                <a:xfrm>
                  <a:off x="7524390" y="314000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90825640-A5E0-3183-8A06-C71AD562B37C}"/>
                    </a:ext>
                  </a:extLst>
                </p:cNvPr>
                <p:cNvSpPr/>
                <p:nvPr/>
              </p:nvSpPr>
              <p:spPr>
                <a:xfrm>
                  <a:off x="7850193" y="2610120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737E1B86-B8A9-8153-85EF-63CC1DD54E8C}"/>
                    </a:ext>
                  </a:extLst>
                </p:cNvPr>
                <p:cNvSpPr/>
                <p:nvPr/>
              </p:nvSpPr>
              <p:spPr>
                <a:xfrm>
                  <a:off x="8449293" y="2414934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2DA26EE7-854C-30DC-CC6C-9DA3B715BF4A}"/>
                    </a:ext>
                  </a:extLst>
                </p:cNvPr>
                <p:cNvSpPr/>
                <p:nvPr/>
              </p:nvSpPr>
              <p:spPr>
                <a:xfrm>
                  <a:off x="7441435" y="242923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FEA6C5D3-F1A5-A477-1390-F497013CF9BA}"/>
                    </a:ext>
                  </a:extLst>
                </p:cNvPr>
                <p:cNvSpPr/>
                <p:nvPr/>
              </p:nvSpPr>
              <p:spPr>
                <a:xfrm>
                  <a:off x="9664939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07D23FD9-F550-A3A2-BA46-B138EBE334E9}"/>
                    </a:ext>
                  </a:extLst>
                </p:cNvPr>
                <p:cNvSpPr/>
                <p:nvPr/>
              </p:nvSpPr>
              <p:spPr>
                <a:xfrm>
                  <a:off x="10226535" y="462379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B188546F-787D-45AF-E776-F6DF6FE13A90}"/>
                    </a:ext>
                  </a:extLst>
                </p:cNvPr>
                <p:cNvSpPr/>
                <p:nvPr/>
              </p:nvSpPr>
              <p:spPr>
                <a:xfrm>
                  <a:off x="10391870" y="425803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CF2E1CBB-E1BE-22A6-954F-583A414B6716}"/>
                    </a:ext>
                  </a:extLst>
                </p:cNvPr>
                <p:cNvSpPr/>
                <p:nvPr/>
              </p:nvSpPr>
              <p:spPr>
                <a:xfrm>
                  <a:off x="10541559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A951BEF0-7A5E-51A3-5FB5-2A2EEE92FE37}"/>
                    </a:ext>
                  </a:extLst>
                </p:cNvPr>
                <p:cNvSpPr/>
                <p:nvPr/>
              </p:nvSpPr>
              <p:spPr>
                <a:xfrm>
                  <a:off x="6493110" y="531426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90" name="Straight Connector 145">
                <a:extLst>
                  <a:ext uri="{FF2B5EF4-FFF2-40B4-BE49-F238E27FC236}">
                    <a16:creationId xmlns:a16="http://schemas.microsoft.com/office/drawing/2014/main" id="{14CA79CE-94E5-0C0A-954B-B957B7A0CE95}"/>
                  </a:ext>
                </a:extLst>
              </p:cNvPr>
              <p:cNvCxnSpPr>
                <a:cxnSpLocks/>
                <a:stCxn id="120" idx="7"/>
                <a:endCxn id="94" idx="3"/>
              </p:cNvCxnSpPr>
              <p:nvPr/>
            </p:nvCxnSpPr>
            <p:spPr>
              <a:xfrm rot="5400000" flipH="1" flipV="1">
                <a:off x="7122010" y="4117607"/>
                <a:ext cx="1223612" cy="1244148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145">
                <a:extLst>
                  <a:ext uri="{FF2B5EF4-FFF2-40B4-BE49-F238E27FC236}">
                    <a16:creationId xmlns:a16="http://schemas.microsoft.com/office/drawing/2014/main" id="{FA5B9E77-C57D-7F25-7E26-2D23F24B78B1}"/>
                  </a:ext>
                </a:extLst>
              </p:cNvPr>
              <p:cNvCxnSpPr>
                <a:cxnSpLocks/>
                <a:endCxn id="98" idx="2"/>
              </p:cNvCxnSpPr>
              <p:nvPr/>
            </p:nvCxnSpPr>
            <p:spPr>
              <a:xfrm rot="5400000" flipH="1" flipV="1">
                <a:off x="8369793" y="3322274"/>
                <a:ext cx="780106" cy="489324"/>
              </a:xfrm>
              <a:prstGeom prst="curvedConnector2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145">
                <a:extLst>
                  <a:ext uri="{FF2B5EF4-FFF2-40B4-BE49-F238E27FC236}">
                    <a16:creationId xmlns:a16="http://schemas.microsoft.com/office/drawing/2014/main" id="{D99E0B5C-BF29-FA90-DB7C-FC415F1AFF80}"/>
                  </a:ext>
                </a:extLst>
              </p:cNvPr>
              <p:cNvCxnSpPr>
                <a:cxnSpLocks/>
                <a:endCxn id="104" idx="2"/>
              </p:cNvCxnSpPr>
              <p:nvPr/>
            </p:nvCxnSpPr>
            <p:spPr>
              <a:xfrm flipV="1">
                <a:off x="8548699" y="3275246"/>
                <a:ext cx="1349765" cy="763837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170">
                <a:extLst>
                  <a:ext uri="{FF2B5EF4-FFF2-40B4-BE49-F238E27FC236}">
                    <a16:creationId xmlns:a16="http://schemas.microsoft.com/office/drawing/2014/main" id="{80ECB049-4EB8-6BC4-9C78-340007FB1CB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437732" y="4198630"/>
                <a:ext cx="606197" cy="451293"/>
              </a:xfrm>
              <a:prstGeom prst="curvedConnector3">
                <a:avLst>
                  <a:gd name="adj1" fmla="val 1407"/>
                </a:avLst>
              </a:prstGeom>
              <a:ln w="3810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628D7647-B231-20FB-8F3D-1CEF67538A2A}"/>
                  </a:ext>
                </a:extLst>
              </p:cNvPr>
              <p:cNvSpPr/>
              <p:nvPr/>
            </p:nvSpPr>
            <p:spPr>
              <a:xfrm>
                <a:off x="8311050" y="3866526"/>
                <a:ext cx="306189" cy="306189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cxnSp>
          <p:nvCxnSpPr>
            <p:cNvPr id="87" name="Straight Connector 170">
              <a:extLst>
                <a:ext uri="{FF2B5EF4-FFF2-40B4-BE49-F238E27FC236}">
                  <a16:creationId xmlns:a16="http://schemas.microsoft.com/office/drawing/2014/main" id="{CF288A51-7729-D4D4-38AF-0F24808FEFDE}"/>
                </a:ext>
              </a:extLst>
            </p:cNvPr>
            <p:cNvCxnSpPr>
              <a:cxnSpLocks/>
              <a:stCxn id="96" idx="2"/>
              <a:endCxn id="94" idx="5"/>
            </p:cNvCxnSpPr>
            <p:nvPr/>
          </p:nvCxnSpPr>
          <p:spPr>
            <a:xfrm rot="10800000">
              <a:off x="8572399" y="4127876"/>
              <a:ext cx="668726" cy="148639"/>
            </a:xfrm>
            <a:prstGeom prst="curvedConnector2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4EE27E9-4279-ED97-B5EE-6B33F9808098}"/>
                  </a:ext>
                </a:extLst>
              </p:cNvPr>
              <p:cNvSpPr txBox="1"/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4EE27E9-4279-ED97-B5EE-6B33F9808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5" y="5573196"/>
                <a:ext cx="96678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0B5B5DBF-8005-5576-AF0B-0DF6DB8C7EC1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0B5B5DBF-8005-5576-AF0B-0DF6DB8C7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0081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3ECA5-7AEA-A3BA-DB58-E0CCBB13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60E6-EE8D-B0A3-134B-3A1D19BB4C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Balanced separators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E231F-1560-7638-EB94-DC4BA2C485D8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790388" y="1847852"/>
                <a:ext cx="5897795" cy="3022598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Small set of vertices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is disconnected</a:t>
                </a:r>
              </a:p>
              <a:p>
                <a:r>
                  <a:rPr lang="en-US" sz="2200" dirty="0"/>
                  <a:t>Components’ sizes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/>
                  <a:t> ½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b="0" dirty="0"/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sz="2200" dirty="0"/>
                  <a:t> Divide-and-conquer on graphs!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E231F-1560-7638-EB94-DC4BA2C485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97"/>
                </p:custDataLst>
              </p:nvPr>
            </p:nvSpPr>
            <p:spPr>
              <a:xfrm>
                <a:off x="790388" y="1847852"/>
                <a:ext cx="5897795" cy="3022598"/>
              </a:xfrm>
              <a:blipFill>
                <a:blip r:embed="rId98"/>
                <a:stretch>
                  <a:fillRect l="-1448" t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3F00-A083-4395-5DD8-7E676E09CB8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93" name="Connector 2">
            <a:extLst>
              <a:ext uri="{FF2B5EF4-FFF2-40B4-BE49-F238E27FC236}">
                <a16:creationId xmlns:a16="http://schemas.microsoft.com/office/drawing/2014/main" id="{38674DA0-8B8C-E494-B03B-773A6A1762FC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7195563" y="193024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4" name="Connector 3">
            <a:extLst>
              <a:ext uri="{FF2B5EF4-FFF2-40B4-BE49-F238E27FC236}">
                <a16:creationId xmlns:a16="http://schemas.microsoft.com/office/drawing/2014/main" id="{6A718AFA-2708-F820-B6CF-CB0E242B3DDF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7195563" y="193024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5" name="Connector 5">
            <a:extLst>
              <a:ext uri="{FF2B5EF4-FFF2-40B4-BE49-F238E27FC236}">
                <a16:creationId xmlns:a16="http://schemas.microsoft.com/office/drawing/2014/main" id="{4B1608C7-F2A3-BDDF-41C1-BAE32511215A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8109963" y="193024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6" name="Connector 6">
            <a:extLst>
              <a:ext uri="{FF2B5EF4-FFF2-40B4-BE49-F238E27FC236}">
                <a16:creationId xmlns:a16="http://schemas.microsoft.com/office/drawing/2014/main" id="{C8591E0A-0DC6-4EB4-CCD2-A5987F703D8B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8109963" y="193024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7" name="Connector 8">
            <a:extLst>
              <a:ext uri="{FF2B5EF4-FFF2-40B4-BE49-F238E27FC236}">
                <a16:creationId xmlns:a16="http://schemas.microsoft.com/office/drawing/2014/main" id="{07151B1D-8624-52F8-1ADC-09A566307DCA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7195563" y="193024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8" name="Connector 9">
            <a:extLst>
              <a:ext uri="{FF2B5EF4-FFF2-40B4-BE49-F238E27FC236}">
                <a16:creationId xmlns:a16="http://schemas.microsoft.com/office/drawing/2014/main" id="{E4E3F07C-FA3F-60F6-70FB-F3E8194C77E0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9024363" y="193024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9" name="Connector 10">
            <a:extLst>
              <a:ext uri="{FF2B5EF4-FFF2-40B4-BE49-F238E27FC236}">
                <a16:creationId xmlns:a16="http://schemas.microsoft.com/office/drawing/2014/main" id="{E5369F1A-1126-E9CA-CB2E-A56EE93B5294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9024363" y="193024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0" name="Connector 12">
            <a:extLst>
              <a:ext uri="{FF2B5EF4-FFF2-40B4-BE49-F238E27FC236}">
                <a16:creationId xmlns:a16="http://schemas.microsoft.com/office/drawing/2014/main" id="{8913DFF7-A420-C3D1-4216-4B93EEBB4D1F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H="1">
            <a:off x="8109963" y="193024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1" name="Connector 13">
            <a:extLst>
              <a:ext uri="{FF2B5EF4-FFF2-40B4-BE49-F238E27FC236}">
                <a16:creationId xmlns:a16="http://schemas.microsoft.com/office/drawing/2014/main" id="{503F58E2-11CF-1537-F645-2C3FC8F95BF9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9938763" y="193024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2" name="Connector 14">
            <a:extLst>
              <a:ext uri="{FF2B5EF4-FFF2-40B4-BE49-F238E27FC236}">
                <a16:creationId xmlns:a16="http://schemas.microsoft.com/office/drawing/2014/main" id="{A93238B4-7DB9-F82B-51D6-D1028BEED5B6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9938763" y="193024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3" name="Connector 16">
            <a:extLst>
              <a:ext uri="{FF2B5EF4-FFF2-40B4-BE49-F238E27FC236}">
                <a16:creationId xmlns:a16="http://schemas.microsoft.com/office/drawing/2014/main" id="{911EB1AC-E96B-5F8E-04D0-B7CED99165CB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9024363" y="193024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4" name="Connector 17">
            <a:extLst>
              <a:ext uri="{FF2B5EF4-FFF2-40B4-BE49-F238E27FC236}">
                <a16:creationId xmlns:a16="http://schemas.microsoft.com/office/drawing/2014/main" id="{B49149A5-CF38-77C6-A49C-837CFB64EC76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10853163" y="193024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Connector 18">
            <a:extLst>
              <a:ext uri="{FF2B5EF4-FFF2-40B4-BE49-F238E27FC236}">
                <a16:creationId xmlns:a16="http://schemas.microsoft.com/office/drawing/2014/main" id="{F730D2DF-C1A2-7744-8A47-A277B137213F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 flipH="1">
            <a:off x="9938763" y="193024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Connector 19">
            <a:extLst>
              <a:ext uri="{FF2B5EF4-FFF2-40B4-BE49-F238E27FC236}">
                <a16:creationId xmlns:a16="http://schemas.microsoft.com/office/drawing/2014/main" id="{037188C2-4A65-02FF-02BD-54FD4398BFDC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7195563" y="266176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7" name="Connector 20">
            <a:extLst>
              <a:ext uri="{FF2B5EF4-FFF2-40B4-BE49-F238E27FC236}">
                <a16:creationId xmlns:a16="http://schemas.microsoft.com/office/drawing/2014/main" id="{1702079F-607F-7D09-508E-A13B7A94BD80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7195563" y="266176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8" name="Connector 22">
            <a:extLst>
              <a:ext uri="{FF2B5EF4-FFF2-40B4-BE49-F238E27FC236}">
                <a16:creationId xmlns:a16="http://schemas.microsoft.com/office/drawing/2014/main" id="{B1AECA26-143F-4E98-AC67-300C81D92558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8109963" y="266176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9" name="Connector 23">
            <a:extLst>
              <a:ext uri="{FF2B5EF4-FFF2-40B4-BE49-F238E27FC236}">
                <a16:creationId xmlns:a16="http://schemas.microsoft.com/office/drawing/2014/main" id="{959289B2-CB24-528A-3E8F-FE0B3D257CFC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8109963" y="266176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0" name="Connector 25">
            <a:extLst>
              <a:ext uri="{FF2B5EF4-FFF2-40B4-BE49-F238E27FC236}">
                <a16:creationId xmlns:a16="http://schemas.microsoft.com/office/drawing/2014/main" id="{31920586-8DBC-3129-3091-F49B4D948A49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 flipH="1">
            <a:off x="7195563" y="266176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1" name="Connector 26">
            <a:extLst>
              <a:ext uri="{FF2B5EF4-FFF2-40B4-BE49-F238E27FC236}">
                <a16:creationId xmlns:a16="http://schemas.microsoft.com/office/drawing/2014/main" id="{3C547B39-4E3D-D042-3C79-D3F0800A4621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9024363" y="266176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2" name="Connector 27">
            <a:extLst>
              <a:ext uri="{FF2B5EF4-FFF2-40B4-BE49-F238E27FC236}">
                <a16:creationId xmlns:a16="http://schemas.microsoft.com/office/drawing/2014/main" id="{C98B6C19-5559-F03C-4338-491CF7BDC0B3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9024363" y="266176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3" name="Connector 29">
            <a:extLst>
              <a:ext uri="{FF2B5EF4-FFF2-40B4-BE49-F238E27FC236}">
                <a16:creationId xmlns:a16="http://schemas.microsoft.com/office/drawing/2014/main" id="{FE99BAE8-E1C9-F3D5-798F-7ECD92AFAB50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 flipH="1">
            <a:off x="8109963" y="266176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4" name="Connector 30">
            <a:extLst>
              <a:ext uri="{FF2B5EF4-FFF2-40B4-BE49-F238E27FC236}">
                <a16:creationId xmlns:a16="http://schemas.microsoft.com/office/drawing/2014/main" id="{3107885F-6672-216C-8739-511FC0455409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9938763" y="266176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5" name="Connector 31">
            <a:extLst>
              <a:ext uri="{FF2B5EF4-FFF2-40B4-BE49-F238E27FC236}">
                <a16:creationId xmlns:a16="http://schemas.microsoft.com/office/drawing/2014/main" id="{283D1DC6-0069-DE89-7684-BCB8078D7670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9938763" y="266176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6" name="Connector 33">
            <a:extLst>
              <a:ext uri="{FF2B5EF4-FFF2-40B4-BE49-F238E27FC236}">
                <a16:creationId xmlns:a16="http://schemas.microsoft.com/office/drawing/2014/main" id="{27BD4AEC-1CD9-06F9-1406-15F6CDD7B2F0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 flipH="1">
            <a:off x="9024363" y="266176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7" name="Connector 34">
            <a:extLst>
              <a:ext uri="{FF2B5EF4-FFF2-40B4-BE49-F238E27FC236}">
                <a16:creationId xmlns:a16="http://schemas.microsoft.com/office/drawing/2014/main" id="{4AD247D3-0883-FBD3-63E5-34BEF1DDAD7F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10853163" y="266176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8" name="Connector 35">
            <a:extLst>
              <a:ext uri="{FF2B5EF4-FFF2-40B4-BE49-F238E27FC236}">
                <a16:creationId xmlns:a16="http://schemas.microsoft.com/office/drawing/2014/main" id="{94C4BD30-ED45-E8D2-F8EB-2EBE3CCF1CFB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 flipH="1">
            <a:off x="9938763" y="266176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Connector 36">
            <a:extLst>
              <a:ext uri="{FF2B5EF4-FFF2-40B4-BE49-F238E27FC236}">
                <a16:creationId xmlns:a16="http://schemas.microsoft.com/office/drawing/2014/main" id="{ED4D956C-6448-A901-FEB2-281C4308ED9B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7195563" y="339328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0" name="Connector 37">
            <a:extLst>
              <a:ext uri="{FF2B5EF4-FFF2-40B4-BE49-F238E27FC236}">
                <a16:creationId xmlns:a16="http://schemas.microsoft.com/office/drawing/2014/main" id="{CFBC88F6-9A9D-797C-5D9F-D8DBB8EAD884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7195563" y="339328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1" name="Connector 39">
            <a:extLst>
              <a:ext uri="{FF2B5EF4-FFF2-40B4-BE49-F238E27FC236}">
                <a16:creationId xmlns:a16="http://schemas.microsoft.com/office/drawing/2014/main" id="{89E89C6E-3EBA-B871-3702-9CD9FCE87755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8109963" y="339328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2" name="Connector 40">
            <a:extLst>
              <a:ext uri="{FF2B5EF4-FFF2-40B4-BE49-F238E27FC236}">
                <a16:creationId xmlns:a16="http://schemas.microsoft.com/office/drawing/2014/main" id="{7F279EEB-0679-7AD5-DE76-B5302AEB71CC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8109963" y="339328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Connector 42">
            <a:extLst>
              <a:ext uri="{FF2B5EF4-FFF2-40B4-BE49-F238E27FC236}">
                <a16:creationId xmlns:a16="http://schemas.microsoft.com/office/drawing/2014/main" id="{8ACF25BC-AB1E-E42D-6C5E-4B4FA819E2DE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 flipH="1">
            <a:off x="7195563" y="339328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4" name="Connector 43">
            <a:extLst>
              <a:ext uri="{FF2B5EF4-FFF2-40B4-BE49-F238E27FC236}">
                <a16:creationId xmlns:a16="http://schemas.microsoft.com/office/drawing/2014/main" id="{9332560A-66B2-3458-DA83-E94F0694E890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9024363" y="339328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5" name="Connector 44">
            <a:extLst>
              <a:ext uri="{FF2B5EF4-FFF2-40B4-BE49-F238E27FC236}">
                <a16:creationId xmlns:a16="http://schemas.microsoft.com/office/drawing/2014/main" id="{9A689BB0-289C-D9B2-9F00-D202EE00B0DE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9024363" y="339328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6" name="Connector 46">
            <a:extLst>
              <a:ext uri="{FF2B5EF4-FFF2-40B4-BE49-F238E27FC236}">
                <a16:creationId xmlns:a16="http://schemas.microsoft.com/office/drawing/2014/main" id="{06138465-DCB2-8CD6-E44F-5BD007463118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 flipH="1">
            <a:off x="8109963" y="339328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7" name="Connector 47">
            <a:extLst>
              <a:ext uri="{FF2B5EF4-FFF2-40B4-BE49-F238E27FC236}">
                <a16:creationId xmlns:a16="http://schemas.microsoft.com/office/drawing/2014/main" id="{79027A78-4ACF-9B7A-0539-0532636FDE88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9938763" y="339328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8" name="Connector 48">
            <a:extLst>
              <a:ext uri="{FF2B5EF4-FFF2-40B4-BE49-F238E27FC236}">
                <a16:creationId xmlns:a16="http://schemas.microsoft.com/office/drawing/2014/main" id="{44BEC16F-B01E-D335-70DA-809D13D9D833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9938763" y="339328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9" name="Connector 50">
            <a:extLst>
              <a:ext uri="{FF2B5EF4-FFF2-40B4-BE49-F238E27FC236}">
                <a16:creationId xmlns:a16="http://schemas.microsoft.com/office/drawing/2014/main" id="{F8A20A7D-A238-5CC5-F302-5EA5AC798F7F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 flipH="1">
            <a:off x="9024363" y="339328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0" name="Connector 51">
            <a:extLst>
              <a:ext uri="{FF2B5EF4-FFF2-40B4-BE49-F238E27FC236}">
                <a16:creationId xmlns:a16="http://schemas.microsoft.com/office/drawing/2014/main" id="{E495B928-0FE2-4472-19FE-F93F2AF29CB5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10853163" y="339328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1" name="Connector 52">
            <a:extLst>
              <a:ext uri="{FF2B5EF4-FFF2-40B4-BE49-F238E27FC236}">
                <a16:creationId xmlns:a16="http://schemas.microsoft.com/office/drawing/2014/main" id="{E4F83E18-ADB4-4F5D-6959-F9CCADD7F075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 flipH="1">
            <a:off x="9938763" y="339328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2" name="Connector 53">
            <a:extLst>
              <a:ext uri="{FF2B5EF4-FFF2-40B4-BE49-F238E27FC236}">
                <a16:creationId xmlns:a16="http://schemas.microsoft.com/office/drawing/2014/main" id="{BF6D543E-286D-64FD-2969-86ECBD8258AE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7195563" y="412480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3" name="Connector 54">
            <a:extLst>
              <a:ext uri="{FF2B5EF4-FFF2-40B4-BE49-F238E27FC236}">
                <a16:creationId xmlns:a16="http://schemas.microsoft.com/office/drawing/2014/main" id="{B5959C34-D61F-BA2D-4D92-955F8DE4E52D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7195563" y="412480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4" name="Connector 56">
            <a:extLst>
              <a:ext uri="{FF2B5EF4-FFF2-40B4-BE49-F238E27FC236}">
                <a16:creationId xmlns:a16="http://schemas.microsoft.com/office/drawing/2014/main" id="{A309CF07-A0E3-C98C-0C25-93B886C94154}"/>
              </a:ext>
            </a:extLst>
          </p:cNvPr>
          <p:cNvCxnSpPr/>
          <p:nvPr>
            <p:custDataLst>
              <p:tags r:id="rId46"/>
            </p:custDataLst>
          </p:nvPr>
        </p:nvCxnSpPr>
        <p:spPr>
          <a:xfrm>
            <a:off x="8109963" y="412480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5" name="Connector 57">
            <a:extLst>
              <a:ext uri="{FF2B5EF4-FFF2-40B4-BE49-F238E27FC236}">
                <a16:creationId xmlns:a16="http://schemas.microsoft.com/office/drawing/2014/main" id="{7EBE7F06-A42B-97A9-23B7-DBF68651CB54}"/>
              </a:ext>
            </a:extLst>
          </p:cNvPr>
          <p:cNvCxnSpPr/>
          <p:nvPr>
            <p:custDataLst>
              <p:tags r:id="rId47"/>
            </p:custDataLst>
          </p:nvPr>
        </p:nvCxnSpPr>
        <p:spPr>
          <a:xfrm>
            <a:off x="8109963" y="412480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6" name="Connector 59">
            <a:extLst>
              <a:ext uri="{FF2B5EF4-FFF2-40B4-BE49-F238E27FC236}">
                <a16:creationId xmlns:a16="http://schemas.microsoft.com/office/drawing/2014/main" id="{A53EE668-6849-5D87-0EDE-ADF775A04155}"/>
              </a:ext>
            </a:extLst>
          </p:cNvPr>
          <p:cNvCxnSpPr/>
          <p:nvPr>
            <p:custDataLst>
              <p:tags r:id="rId48"/>
            </p:custDataLst>
          </p:nvPr>
        </p:nvCxnSpPr>
        <p:spPr>
          <a:xfrm flipH="1">
            <a:off x="7195563" y="412480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7" name="Connector 60">
            <a:extLst>
              <a:ext uri="{FF2B5EF4-FFF2-40B4-BE49-F238E27FC236}">
                <a16:creationId xmlns:a16="http://schemas.microsoft.com/office/drawing/2014/main" id="{48452E13-706F-B65C-E81E-BF8EDAEB0711}"/>
              </a:ext>
            </a:extLst>
          </p:cNvPr>
          <p:cNvCxnSpPr/>
          <p:nvPr>
            <p:custDataLst>
              <p:tags r:id="rId49"/>
            </p:custDataLst>
          </p:nvPr>
        </p:nvCxnSpPr>
        <p:spPr>
          <a:xfrm>
            <a:off x="9024363" y="412480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8" name="Connector 61">
            <a:extLst>
              <a:ext uri="{FF2B5EF4-FFF2-40B4-BE49-F238E27FC236}">
                <a16:creationId xmlns:a16="http://schemas.microsoft.com/office/drawing/2014/main" id="{3575811A-6308-1094-23B7-2810EBCB1F5F}"/>
              </a:ext>
            </a:extLst>
          </p:cNvPr>
          <p:cNvCxnSpPr/>
          <p:nvPr>
            <p:custDataLst>
              <p:tags r:id="rId50"/>
            </p:custDataLst>
          </p:nvPr>
        </p:nvCxnSpPr>
        <p:spPr>
          <a:xfrm>
            <a:off x="9024363" y="412480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9" name="Connector 63">
            <a:extLst>
              <a:ext uri="{FF2B5EF4-FFF2-40B4-BE49-F238E27FC236}">
                <a16:creationId xmlns:a16="http://schemas.microsoft.com/office/drawing/2014/main" id="{C30FA4BC-528C-93A8-2BDF-C6331A7E0F96}"/>
              </a:ext>
            </a:extLst>
          </p:cNvPr>
          <p:cNvCxnSpPr/>
          <p:nvPr>
            <p:custDataLst>
              <p:tags r:id="rId51"/>
            </p:custDataLst>
          </p:nvPr>
        </p:nvCxnSpPr>
        <p:spPr>
          <a:xfrm flipH="1">
            <a:off x="8109963" y="412480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0" name="Connector 64">
            <a:extLst>
              <a:ext uri="{FF2B5EF4-FFF2-40B4-BE49-F238E27FC236}">
                <a16:creationId xmlns:a16="http://schemas.microsoft.com/office/drawing/2014/main" id="{BAE0A02A-F97B-BDEC-B7E7-94B8C13DF1DC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>
            <a:off x="9938763" y="412480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1" name="Connector 65">
            <a:extLst>
              <a:ext uri="{FF2B5EF4-FFF2-40B4-BE49-F238E27FC236}">
                <a16:creationId xmlns:a16="http://schemas.microsoft.com/office/drawing/2014/main" id="{574CA686-8290-27A6-7475-B03912BCE46F}"/>
              </a:ext>
            </a:extLst>
          </p:cNvPr>
          <p:cNvCxnSpPr/>
          <p:nvPr>
            <p:custDataLst>
              <p:tags r:id="rId53"/>
            </p:custDataLst>
          </p:nvPr>
        </p:nvCxnSpPr>
        <p:spPr>
          <a:xfrm>
            <a:off x="9938763" y="412480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2" name="Connector 67">
            <a:extLst>
              <a:ext uri="{FF2B5EF4-FFF2-40B4-BE49-F238E27FC236}">
                <a16:creationId xmlns:a16="http://schemas.microsoft.com/office/drawing/2014/main" id="{9C7B1CA4-D257-6BE4-ABAD-89CB37A18978}"/>
              </a:ext>
            </a:extLst>
          </p:cNvPr>
          <p:cNvCxnSpPr/>
          <p:nvPr>
            <p:custDataLst>
              <p:tags r:id="rId54"/>
            </p:custDataLst>
          </p:nvPr>
        </p:nvCxnSpPr>
        <p:spPr>
          <a:xfrm flipH="1">
            <a:off x="9024363" y="412480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3" name="Connector 68">
            <a:extLst>
              <a:ext uri="{FF2B5EF4-FFF2-40B4-BE49-F238E27FC236}">
                <a16:creationId xmlns:a16="http://schemas.microsoft.com/office/drawing/2014/main" id="{8580E2D6-41CE-2221-1631-920430BEE3EF}"/>
              </a:ext>
            </a:extLst>
          </p:cNvPr>
          <p:cNvCxnSpPr/>
          <p:nvPr>
            <p:custDataLst>
              <p:tags r:id="rId55"/>
            </p:custDataLst>
          </p:nvPr>
        </p:nvCxnSpPr>
        <p:spPr>
          <a:xfrm>
            <a:off x="10853163" y="4124804"/>
            <a:ext cx="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4" name="Connector 69">
            <a:extLst>
              <a:ext uri="{FF2B5EF4-FFF2-40B4-BE49-F238E27FC236}">
                <a16:creationId xmlns:a16="http://schemas.microsoft.com/office/drawing/2014/main" id="{1EBE6BD6-5FBD-8EBF-1F09-0205981AB717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 flipH="1">
            <a:off x="9938763" y="4124804"/>
            <a:ext cx="914400" cy="73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5" name="Connector 70">
            <a:extLst>
              <a:ext uri="{FF2B5EF4-FFF2-40B4-BE49-F238E27FC236}">
                <a16:creationId xmlns:a16="http://schemas.microsoft.com/office/drawing/2014/main" id="{03E0F628-286E-9390-7418-4C92042E4B8E}"/>
              </a:ext>
            </a:extLst>
          </p:cNvPr>
          <p:cNvCxnSpPr/>
          <p:nvPr>
            <p:custDataLst>
              <p:tags r:id="rId57"/>
            </p:custDataLst>
          </p:nvPr>
        </p:nvCxnSpPr>
        <p:spPr>
          <a:xfrm>
            <a:off x="7195563" y="485632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6" name="Connector 71">
            <a:extLst>
              <a:ext uri="{FF2B5EF4-FFF2-40B4-BE49-F238E27FC236}">
                <a16:creationId xmlns:a16="http://schemas.microsoft.com/office/drawing/2014/main" id="{A84DFECE-5008-DF33-EB6B-962D17598A33}"/>
              </a:ext>
            </a:extLst>
          </p:cNvPr>
          <p:cNvCxnSpPr/>
          <p:nvPr>
            <p:custDataLst>
              <p:tags r:id="rId58"/>
            </p:custDataLst>
          </p:nvPr>
        </p:nvCxnSpPr>
        <p:spPr>
          <a:xfrm>
            <a:off x="8109963" y="485632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7" name="Connector 72">
            <a:extLst>
              <a:ext uri="{FF2B5EF4-FFF2-40B4-BE49-F238E27FC236}">
                <a16:creationId xmlns:a16="http://schemas.microsoft.com/office/drawing/2014/main" id="{AEC4EE66-83BE-7DE0-D349-CEF4ACF7570D}"/>
              </a:ext>
            </a:extLst>
          </p:cNvPr>
          <p:cNvCxnSpPr/>
          <p:nvPr>
            <p:custDataLst>
              <p:tags r:id="rId59"/>
            </p:custDataLst>
          </p:nvPr>
        </p:nvCxnSpPr>
        <p:spPr>
          <a:xfrm>
            <a:off x="9024363" y="485632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8" name="Connector 73">
            <a:extLst>
              <a:ext uri="{FF2B5EF4-FFF2-40B4-BE49-F238E27FC236}">
                <a16:creationId xmlns:a16="http://schemas.microsoft.com/office/drawing/2014/main" id="{F7E3AD79-2966-F6AF-C1D4-07CA9A91ECB8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>
            <a:off x="9938763" y="4856324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9" name="Oval 148">
            <a:extLst>
              <a:ext uri="{FF2B5EF4-FFF2-40B4-BE49-F238E27FC236}">
                <a16:creationId xmlns:a16="http://schemas.microsoft.com/office/drawing/2014/main" id="{F748253A-51B7-0610-33A2-40EA573BD683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7131555" y="186623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AA4990F1-C9C0-CBED-C114-8FC88634E712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8045955" y="186623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3C175EC-BA90-E717-0E47-7EF49F0EBE57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960355" y="186623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49C0F994-7F8B-CCF7-336E-6B40550D119C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9874755" y="186623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5DFA5-5986-0824-7102-632B6D554324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10789155" y="186623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095269CA-676E-A414-CF81-F43F9A1BD785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7131555" y="259775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95676654-604D-C0C1-BAC4-A40B41EE56B3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8045955" y="259775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B564DE38-249E-E284-B67B-8B1F8A74F4EB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8960355" y="259775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8825F8F-FA95-0241-C6B0-159073A144BB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9874755" y="259775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6C380AC-AA02-E83F-66FC-5D5849B4A2E1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10789155" y="259775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F7761AA-ECB7-A168-C3D4-EAA9E704276A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7131555" y="332927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8A7EF18-45D2-201A-E8B1-B0BF5E117DCB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8045955" y="332927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6FEF1C73-2AF1-69FB-8E56-B3FDA283A621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8960355" y="332927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50A96809-62BF-9DD9-4C46-4CA5472A5CC4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9874755" y="332927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92D1BD9-A533-4D81-4B8C-C9A0F8D1E9F5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10789155" y="332927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BE3D7224-45A7-E3CD-7077-8B1E714A9493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7131555" y="406079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24C6E6C9-EA42-1B9C-7F26-27AE8090E32D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8045955" y="406079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48D44DC-5B31-F349-3654-DBE3B320FB7F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8960355" y="406079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ACAFCE23-F470-289E-7735-0EE88520E5B8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9874755" y="406079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8C49F9D-5C97-77F1-381C-3CEC42A1DABE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10789155" y="406079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AC676A4-C418-F278-7FBE-529FB4AB3991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7131555" y="479231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B17A4D30-5612-5038-A8AC-0F3F4B677583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8045955" y="479231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4DBA107-12F5-72F2-0D73-C91DD846310F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8960355" y="479231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FF2027A6-04AB-8C96-C887-E9C8E78F1DAD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9874755" y="479231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54033BF9-19AA-47B3-5E64-8EE3D3C4791B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10789155" y="4792316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5" name="Connector 18">
            <a:extLst>
              <a:ext uri="{FF2B5EF4-FFF2-40B4-BE49-F238E27FC236}">
                <a16:creationId xmlns:a16="http://schemas.microsoft.com/office/drawing/2014/main" id="{F0BCBD79-4790-F353-AAA3-CB90C186B036}"/>
              </a:ext>
            </a:extLst>
          </p:cNvPr>
          <p:cNvCxnSpPr/>
          <p:nvPr>
            <p:custDataLst>
              <p:tags r:id="rId86"/>
            </p:custDataLst>
          </p:nvPr>
        </p:nvCxnSpPr>
        <p:spPr>
          <a:xfrm flipH="1">
            <a:off x="9938763" y="1930244"/>
            <a:ext cx="914400" cy="73152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Connector 33">
            <a:extLst>
              <a:ext uri="{FF2B5EF4-FFF2-40B4-BE49-F238E27FC236}">
                <a16:creationId xmlns:a16="http://schemas.microsoft.com/office/drawing/2014/main" id="{D36DFC84-D605-C2C7-9B67-9BE4129A3602}"/>
              </a:ext>
            </a:extLst>
          </p:cNvPr>
          <p:cNvCxnSpPr/>
          <p:nvPr>
            <p:custDataLst>
              <p:tags r:id="rId87"/>
            </p:custDataLst>
          </p:nvPr>
        </p:nvCxnSpPr>
        <p:spPr>
          <a:xfrm flipH="1">
            <a:off x="9024363" y="2661764"/>
            <a:ext cx="914400" cy="73152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Connector 46">
            <a:extLst>
              <a:ext uri="{FF2B5EF4-FFF2-40B4-BE49-F238E27FC236}">
                <a16:creationId xmlns:a16="http://schemas.microsoft.com/office/drawing/2014/main" id="{B9BEF98F-E403-E507-0815-11F61060B7DF}"/>
              </a:ext>
            </a:extLst>
          </p:cNvPr>
          <p:cNvCxnSpPr/>
          <p:nvPr>
            <p:custDataLst>
              <p:tags r:id="rId88"/>
            </p:custDataLst>
          </p:nvPr>
        </p:nvCxnSpPr>
        <p:spPr>
          <a:xfrm flipH="1">
            <a:off x="8109963" y="3393284"/>
            <a:ext cx="914400" cy="73152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ctor 59">
            <a:extLst>
              <a:ext uri="{FF2B5EF4-FFF2-40B4-BE49-F238E27FC236}">
                <a16:creationId xmlns:a16="http://schemas.microsoft.com/office/drawing/2014/main" id="{D203A188-D3D6-BFE9-401B-BE2385FD3C86}"/>
              </a:ext>
            </a:extLst>
          </p:cNvPr>
          <p:cNvCxnSpPr/>
          <p:nvPr>
            <p:custDataLst>
              <p:tags r:id="rId89"/>
            </p:custDataLst>
          </p:nvPr>
        </p:nvCxnSpPr>
        <p:spPr>
          <a:xfrm flipH="1">
            <a:off x="7195563" y="4124804"/>
            <a:ext cx="914400" cy="73152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064CCF9-950B-68AF-5CEB-A06382A3E67D}"/>
              </a:ext>
            </a:extLst>
          </p:cNvPr>
          <p:cNvSpPr/>
          <p:nvPr>
            <p:custDataLst>
              <p:tags r:id="rId90"/>
            </p:custDataLst>
          </p:nvPr>
        </p:nvSpPr>
        <p:spPr>
          <a:xfrm>
            <a:off x="10789155" y="1866236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7525AF-8184-FF23-A7C5-845100B60AED}"/>
              </a:ext>
            </a:extLst>
          </p:cNvPr>
          <p:cNvSpPr/>
          <p:nvPr>
            <p:custDataLst>
              <p:tags r:id="rId91"/>
            </p:custDataLst>
          </p:nvPr>
        </p:nvSpPr>
        <p:spPr>
          <a:xfrm>
            <a:off x="9874755" y="2597756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F8D314-77BC-ADB5-7FF4-DD5003884B7B}"/>
              </a:ext>
            </a:extLst>
          </p:cNvPr>
          <p:cNvSpPr/>
          <p:nvPr>
            <p:custDataLst>
              <p:tags r:id="rId92"/>
            </p:custDataLst>
          </p:nvPr>
        </p:nvSpPr>
        <p:spPr>
          <a:xfrm>
            <a:off x="8960355" y="3329276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D705B1-9DE8-3D2F-7C99-8810FC25C940}"/>
              </a:ext>
            </a:extLst>
          </p:cNvPr>
          <p:cNvSpPr/>
          <p:nvPr>
            <p:custDataLst>
              <p:tags r:id="rId93"/>
            </p:custDataLst>
          </p:nvPr>
        </p:nvSpPr>
        <p:spPr>
          <a:xfrm>
            <a:off x="8045955" y="4060796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7FD131-F8EA-6AAC-28C6-039B34892DD0}"/>
              </a:ext>
            </a:extLst>
          </p:cNvPr>
          <p:cNvSpPr/>
          <p:nvPr>
            <p:custDataLst>
              <p:tags r:id="rId94"/>
            </p:custDataLst>
          </p:nvPr>
        </p:nvSpPr>
        <p:spPr>
          <a:xfrm>
            <a:off x="7131555" y="4792316"/>
            <a:ext cx="128016" cy="128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681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E8121-E763-67A8-E4AF-5B5C4A960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1042-AA51-3A98-47DB-242D5A93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68392"/>
          </a:xfrm>
        </p:spPr>
        <p:txBody>
          <a:bodyPr>
            <a:noAutofit/>
          </a:bodyPr>
          <a:lstStyle/>
          <a:p>
            <a:r>
              <a:rPr lang="en-US" sz="3600" dirty="0"/>
              <a:t>Simple Distributed</a:t>
            </a:r>
            <a:r>
              <a:rPr lang="he-IL" sz="3600" dirty="0"/>
              <a:t> </a:t>
            </a:r>
            <a:r>
              <a:rPr lang="en-US" sz="3600" dirty="0"/>
              <a:t> Deterministic Planar Separator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BFD99-8D1E-E3C0-1356-8728DD42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5C66E-7D67-56D3-FE83-951767F4C5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388" y="1847852"/>
                <a:ext cx="5972116" cy="33132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000" dirty="0"/>
                  <a:t>Input: BFS tree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spanning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/>
              </a:p>
              <a:p>
                <a:pPr marL="0" indent="0" algn="just">
                  <a:buNone/>
                </a:pPr>
                <a:endParaRPr lang="en-US" sz="2000" dirty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000" dirty="0"/>
                  <a:t>Vertex transfers weight to arbitrary face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000" dirty="0"/>
                  <a:t>Find balanced cut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 algn="just">
                  <a:buNone/>
                </a:pPr>
                <a:endParaRPr lang="en-US" sz="2000" dirty="0"/>
              </a:p>
              <a:p>
                <a:pPr marL="0" indent="0" algn="just">
                  <a:buNone/>
                </a:pPr>
                <a:r>
                  <a:rPr lang="en-US" sz="2000" dirty="0"/>
                  <a:t>Output: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cycle separator 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deterministic rounds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5C66E-7D67-56D3-FE83-951767F4C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388" y="1847852"/>
                <a:ext cx="5972116" cy="3313292"/>
              </a:xfrm>
              <a:blipFill>
                <a:blip r:embed="rId4"/>
                <a:stretch>
                  <a:fillRect l="-1226" t="-2022" r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D928A01B-65B0-C75D-3BD0-AED8A3AF54BE}"/>
              </a:ext>
            </a:extLst>
          </p:cNvPr>
          <p:cNvSpPr txBox="1">
            <a:spLocks/>
          </p:cNvSpPr>
          <p:nvPr/>
        </p:nvSpPr>
        <p:spPr>
          <a:xfrm>
            <a:off x="3067570" y="4657917"/>
            <a:ext cx="3042374" cy="195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Thanks!</a:t>
            </a:r>
          </a:p>
          <a:p>
            <a:pPr algn="ctr"/>
            <a:r>
              <a:rPr lang="en-US" sz="4800" dirty="0"/>
              <a:t>Questions?</a:t>
            </a:r>
          </a:p>
        </p:txBody>
      </p:sp>
      <p:sp>
        <p:nvSpPr>
          <p:cNvPr id="6" name="Isosceles Triangle 2">
            <a:extLst>
              <a:ext uri="{FF2B5EF4-FFF2-40B4-BE49-F238E27FC236}">
                <a16:creationId xmlns:a16="http://schemas.microsoft.com/office/drawing/2014/main" id="{236C678B-8A2B-64DF-845F-6B228EAA6827}"/>
              </a:ext>
            </a:extLst>
          </p:cNvPr>
          <p:cNvSpPr/>
          <p:nvPr/>
        </p:nvSpPr>
        <p:spPr>
          <a:xfrm>
            <a:off x="7813576" y="2239973"/>
            <a:ext cx="3684996" cy="2941244"/>
          </a:xfrm>
          <a:custGeom>
            <a:avLst/>
            <a:gdLst>
              <a:gd name="csX0" fmla="*/ 0 w 3657596"/>
              <a:gd name="csY0" fmla="*/ 2926078 h 2926078"/>
              <a:gd name="csX1" fmla="*/ 3657596 w 3657596"/>
              <a:gd name="csY1" fmla="*/ 0 h 2926078"/>
              <a:gd name="csX2" fmla="*/ 3657596 w 3657596"/>
              <a:gd name="csY2" fmla="*/ 2926078 h 2926078"/>
              <a:gd name="csX3" fmla="*/ 0 w 3657596"/>
              <a:gd name="csY3" fmla="*/ 2926078 h 2926078"/>
              <a:gd name="csX0" fmla="*/ 0 w 3657596"/>
              <a:gd name="csY0" fmla="*/ 2926078 h 2926078"/>
              <a:gd name="csX1" fmla="*/ 1090373 w 3657596"/>
              <a:gd name="csY1" fmla="*/ 2062108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57596"/>
              <a:gd name="csY0" fmla="*/ 2926078 h 2926078"/>
              <a:gd name="csX1" fmla="*/ 526847 w 3657596"/>
              <a:gd name="csY1" fmla="*/ 1844140 h 2926078"/>
              <a:gd name="csX2" fmla="*/ 3657596 w 3657596"/>
              <a:gd name="csY2" fmla="*/ 0 h 2926078"/>
              <a:gd name="csX3" fmla="*/ 3657596 w 3657596"/>
              <a:gd name="csY3" fmla="*/ 2926078 h 2926078"/>
              <a:gd name="csX4" fmla="*/ 0 w 3657596"/>
              <a:gd name="csY4" fmla="*/ 2926078 h 2926078"/>
              <a:gd name="csX0" fmla="*/ 0 w 3668228"/>
              <a:gd name="csY0" fmla="*/ 2314706 h 2926078"/>
              <a:gd name="csX1" fmla="*/ 537479 w 3668228"/>
              <a:gd name="csY1" fmla="*/ 1844140 h 2926078"/>
              <a:gd name="csX2" fmla="*/ 3668228 w 3668228"/>
              <a:gd name="csY2" fmla="*/ 0 h 2926078"/>
              <a:gd name="csX3" fmla="*/ 3668228 w 3668228"/>
              <a:gd name="csY3" fmla="*/ 2926078 h 2926078"/>
              <a:gd name="csX4" fmla="*/ 0 w 3668228"/>
              <a:gd name="csY4" fmla="*/ 2314706 h 2926078"/>
              <a:gd name="csX0" fmla="*/ 15414 w 3130749"/>
              <a:gd name="csY0" fmla="*/ 2553939 h 2926078"/>
              <a:gd name="csX1" fmla="*/ 0 w 3130749"/>
              <a:gd name="csY1" fmla="*/ 1844140 h 2926078"/>
              <a:gd name="csX2" fmla="*/ 3130749 w 3130749"/>
              <a:gd name="csY2" fmla="*/ 0 h 2926078"/>
              <a:gd name="csX3" fmla="*/ 3130749 w 3130749"/>
              <a:gd name="csY3" fmla="*/ 2926078 h 2926078"/>
              <a:gd name="csX4" fmla="*/ 15414 w 3130749"/>
              <a:gd name="csY4" fmla="*/ 2553939 h 2926078"/>
              <a:gd name="csX0" fmla="*/ 15414 w 3130749"/>
              <a:gd name="csY0" fmla="*/ 2553939 h 2553939"/>
              <a:gd name="csX1" fmla="*/ 0 w 3130749"/>
              <a:gd name="csY1" fmla="*/ 1844140 h 2553939"/>
              <a:gd name="csX2" fmla="*/ 3130749 w 3130749"/>
              <a:gd name="csY2" fmla="*/ 0 h 2553939"/>
              <a:gd name="csX3" fmla="*/ 2657600 w 3130749"/>
              <a:gd name="csY3" fmla="*/ 2367869 h 2553939"/>
              <a:gd name="csX4" fmla="*/ 15414 w 3130749"/>
              <a:gd name="csY4" fmla="*/ 2553939 h 2553939"/>
              <a:gd name="csX0" fmla="*/ 15414 w 3130749"/>
              <a:gd name="csY0" fmla="*/ 2553939 h 2559255"/>
              <a:gd name="csX1" fmla="*/ 0 w 3130749"/>
              <a:gd name="csY1" fmla="*/ 1844140 h 2559255"/>
              <a:gd name="csX2" fmla="*/ 3130749 w 3130749"/>
              <a:gd name="csY2" fmla="*/ 0 h 2559255"/>
              <a:gd name="csX3" fmla="*/ 2769242 w 3130749"/>
              <a:gd name="csY3" fmla="*/ 2559255 h 2559255"/>
              <a:gd name="csX4" fmla="*/ 15414 w 3130749"/>
              <a:gd name="csY4" fmla="*/ 2553939 h 2559255"/>
              <a:gd name="csX0" fmla="*/ 15414 w 2769242"/>
              <a:gd name="csY0" fmla="*/ 2883548 h 2888864"/>
              <a:gd name="csX1" fmla="*/ 0 w 2769242"/>
              <a:gd name="csY1" fmla="*/ 2173749 h 2888864"/>
              <a:gd name="csX2" fmla="*/ 2753294 w 2769242"/>
              <a:gd name="csY2" fmla="*/ 0 h 2888864"/>
              <a:gd name="csX3" fmla="*/ 2769242 w 2769242"/>
              <a:gd name="csY3" fmla="*/ 2888864 h 2888864"/>
              <a:gd name="csX4" fmla="*/ 15414 w 2769242"/>
              <a:gd name="csY4" fmla="*/ 2883548 h 2888864"/>
              <a:gd name="csX0" fmla="*/ 10796 w 2764624"/>
              <a:gd name="csY0" fmla="*/ 2883548 h 2888864"/>
              <a:gd name="csX1" fmla="*/ 0 w 2764624"/>
              <a:gd name="csY1" fmla="*/ 1437319 h 2888864"/>
              <a:gd name="csX2" fmla="*/ 2748676 w 2764624"/>
              <a:gd name="csY2" fmla="*/ 0 h 2888864"/>
              <a:gd name="csX3" fmla="*/ 2764624 w 2764624"/>
              <a:gd name="csY3" fmla="*/ 2888864 h 2888864"/>
              <a:gd name="csX4" fmla="*/ 10796 w 2764624"/>
              <a:gd name="csY4" fmla="*/ 2883548 h 2888864"/>
              <a:gd name="csX0" fmla="*/ 10796 w 2764624"/>
              <a:gd name="csY0" fmla="*/ 2883548 h 2888864"/>
              <a:gd name="csX1" fmla="*/ 0 w 2764624"/>
              <a:gd name="csY1" fmla="*/ 1437319 h 2888864"/>
              <a:gd name="csX2" fmla="*/ 1958004 w 2764624"/>
              <a:gd name="csY2" fmla="*/ 420984 h 2888864"/>
              <a:gd name="csX3" fmla="*/ 2748676 w 2764624"/>
              <a:gd name="csY3" fmla="*/ 0 h 2888864"/>
              <a:gd name="csX4" fmla="*/ 2764624 w 2764624"/>
              <a:gd name="csY4" fmla="*/ 2888864 h 2888864"/>
              <a:gd name="csX5" fmla="*/ 10796 w 2764624"/>
              <a:gd name="csY5" fmla="*/ 2883548 h 2888864"/>
              <a:gd name="csX0" fmla="*/ 10796 w 2764624"/>
              <a:gd name="csY0" fmla="*/ 2898285 h 2903601"/>
              <a:gd name="csX1" fmla="*/ 0 w 2764624"/>
              <a:gd name="csY1" fmla="*/ 1452056 h 2903601"/>
              <a:gd name="csX2" fmla="*/ 1366917 w 2764624"/>
              <a:gd name="csY2" fmla="*/ 0 h 2903601"/>
              <a:gd name="csX3" fmla="*/ 2748676 w 2764624"/>
              <a:gd name="csY3" fmla="*/ 14737 h 2903601"/>
              <a:gd name="csX4" fmla="*/ 2764624 w 2764624"/>
              <a:gd name="csY4" fmla="*/ 2903601 h 2903601"/>
              <a:gd name="csX5" fmla="*/ 10796 w 2764624"/>
              <a:gd name="csY5" fmla="*/ 2898285 h 2903601"/>
              <a:gd name="csX0" fmla="*/ 566 w 2772866"/>
              <a:gd name="csY0" fmla="*/ 2941244 h 2941244"/>
              <a:gd name="csX1" fmla="*/ 8242 w 2772866"/>
              <a:gd name="csY1" fmla="*/ 1452056 h 2941244"/>
              <a:gd name="csX2" fmla="*/ 1375159 w 2772866"/>
              <a:gd name="csY2" fmla="*/ 0 h 2941244"/>
              <a:gd name="csX3" fmla="*/ 2756918 w 2772866"/>
              <a:gd name="csY3" fmla="*/ 14737 h 2941244"/>
              <a:gd name="csX4" fmla="*/ 2772866 w 2772866"/>
              <a:gd name="csY4" fmla="*/ 2903601 h 2941244"/>
              <a:gd name="csX5" fmla="*/ 566 w 2772866"/>
              <a:gd name="csY5" fmla="*/ 2941244 h 29412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772866" h="2941244">
                <a:moveTo>
                  <a:pt x="566" y="2941244"/>
                </a:moveTo>
                <a:cubicBezTo>
                  <a:pt x="-3033" y="2459168"/>
                  <a:pt x="11841" y="1934132"/>
                  <a:pt x="8242" y="1452056"/>
                </a:cubicBezTo>
                <a:lnTo>
                  <a:pt x="1375159" y="0"/>
                </a:lnTo>
                <a:lnTo>
                  <a:pt x="2756918" y="14737"/>
                </a:lnTo>
                <a:lnTo>
                  <a:pt x="2772866" y="2903601"/>
                </a:lnTo>
                <a:lnTo>
                  <a:pt x="566" y="294124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Connector 37">
            <a:extLst>
              <a:ext uri="{FF2B5EF4-FFF2-40B4-BE49-F238E27FC236}">
                <a16:creationId xmlns:a16="http://schemas.microsoft.com/office/drawing/2014/main" id="{AE6E4BA4-387A-2496-79EC-38C6F8D611EC}"/>
              </a:ext>
            </a:extLst>
          </p:cNvPr>
          <p:cNvCxnSpPr/>
          <p:nvPr/>
        </p:nvCxnSpPr>
        <p:spPr>
          <a:xfrm>
            <a:off x="7825815" y="4444856"/>
            <a:ext cx="0" cy="73152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8B9E62D-AFC2-9DE8-908B-EB21B7E65A79}"/>
              </a:ext>
            </a:extLst>
          </p:cNvPr>
          <p:cNvGrpSpPr/>
          <p:nvPr/>
        </p:nvGrpSpPr>
        <p:grpSpPr>
          <a:xfrm>
            <a:off x="7749270" y="2168900"/>
            <a:ext cx="3785616" cy="3054096"/>
            <a:chOff x="7749270" y="2168900"/>
            <a:chExt cx="3785616" cy="3054096"/>
          </a:xfrm>
        </p:grpSpPr>
        <p:cxnSp>
          <p:nvCxnSpPr>
            <p:cNvPr id="9" name="Connector 70">
              <a:extLst>
                <a:ext uri="{FF2B5EF4-FFF2-40B4-BE49-F238E27FC236}">
                  <a16:creationId xmlns:a16="http://schemas.microsoft.com/office/drawing/2014/main" id="{AD07B313-8D42-17C3-1316-23C2567383B4}"/>
                </a:ext>
              </a:extLst>
            </p:cNvPr>
            <p:cNvCxnSpPr/>
            <p:nvPr/>
          </p:nvCxnSpPr>
          <p:spPr>
            <a:xfrm>
              <a:off x="7818392" y="5176376"/>
              <a:ext cx="914400" cy="0"/>
            </a:xfrm>
            <a:prstGeom prst="line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C56BF1-9782-E211-C0B4-A5A2259E2D5E}"/>
                </a:ext>
              </a:extLst>
            </p:cNvPr>
            <p:cNvGrpSpPr/>
            <p:nvPr/>
          </p:nvGrpSpPr>
          <p:grpSpPr>
            <a:xfrm>
              <a:off x="7749270" y="2168900"/>
              <a:ext cx="3785616" cy="3054096"/>
              <a:chOff x="7749270" y="2168900"/>
              <a:chExt cx="3785616" cy="305409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9263907-BDEE-C933-F9B2-75BD4E3368A7}"/>
                  </a:ext>
                </a:extLst>
              </p:cNvPr>
              <p:cNvGrpSpPr/>
              <p:nvPr/>
            </p:nvGrpSpPr>
            <p:grpSpPr>
              <a:xfrm>
                <a:off x="7816075" y="2236894"/>
                <a:ext cx="3657600" cy="2926080"/>
                <a:chOff x="7195563" y="2280048"/>
                <a:chExt cx="3657600" cy="2926080"/>
              </a:xfrm>
            </p:grpSpPr>
            <p:cxnSp>
              <p:nvCxnSpPr>
                <p:cNvPr id="66" name="Connector 2">
                  <a:extLst>
                    <a:ext uri="{FF2B5EF4-FFF2-40B4-BE49-F238E27FC236}">
                      <a16:creationId xmlns:a16="http://schemas.microsoft.com/office/drawing/2014/main" id="{B7516139-B40E-328B-5210-B315EB8184E0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or 5">
                  <a:extLst>
                    <a:ext uri="{FF2B5EF4-FFF2-40B4-BE49-F238E27FC236}">
                      <a16:creationId xmlns:a16="http://schemas.microsoft.com/office/drawing/2014/main" id="{A3B6C634-98CD-06E1-CEB5-F906B865726F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or 8">
                  <a:extLst>
                    <a:ext uri="{FF2B5EF4-FFF2-40B4-BE49-F238E27FC236}">
                      <a16:creationId xmlns:a16="http://schemas.microsoft.com/office/drawing/2014/main" id="{32936EFE-79F5-9550-1A39-7ABC3CA94DC0}"/>
                    </a:ext>
                  </a:extLst>
                </p:cNvPr>
                <p:cNvCxnSpPr/>
                <p:nvPr/>
              </p:nvCxnSpPr>
              <p:spPr>
                <a:xfrm flipH="1">
                  <a:off x="71955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or 9">
                  <a:extLst>
                    <a:ext uri="{FF2B5EF4-FFF2-40B4-BE49-F238E27FC236}">
                      <a16:creationId xmlns:a16="http://schemas.microsoft.com/office/drawing/2014/main" id="{A5ACE725-8F92-217E-6E82-51F66068A2B6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or 12">
                  <a:extLst>
                    <a:ext uri="{FF2B5EF4-FFF2-40B4-BE49-F238E27FC236}">
                      <a16:creationId xmlns:a16="http://schemas.microsoft.com/office/drawing/2014/main" id="{4B8C9897-17A4-353F-2027-C02B2DF6FFE5}"/>
                    </a:ext>
                  </a:extLst>
                </p:cNvPr>
                <p:cNvCxnSpPr/>
                <p:nvPr/>
              </p:nvCxnSpPr>
              <p:spPr>
                <a:xfrm flipH="1">
                  <a:off x="81099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or 13">
                  <a:extLst>
                    <a:ext uri="{FF2B5EF4-FFF2-40B4-BE49-F238E27FC236}">
                      <a16:creationId xmlns:a16="http://schemas.microsoft.com/office/drawing/2014/main" id="{AD4FCFE8-D72A-801E-9F44-FBB602992422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or 16">
                  <a:extLst>
                    <a:ext uri="{FF2B5EF4-FFF2-40B4-BE49-F238E27FC236}">
                      <a16:creationId xmlns:a16="http://schemas.microsoft.com/office/drawing/2014/main" id="{F628AA53-8972-6B27-B220-62FCBFD00B7D}"/>
                    </a:ext>
                  </a:extLst>
                </p:cNvPr>
                <p:cNvCxnSpPr/>
                <p:nvPr/>
              </p:nvCxnSpPr>
              <p:spPr>
                <a:xfrm flipH="1">
                  <a:off x="90243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or 17">
                  <a:extLst>
                    <a:ext uri="{FF2B5EF4-FFF2-40B4-BE49-F238E27FC236}">
                      <a16:creationId xmlns:a16="http://schemas.microsoft.com/office/drawing/2014/main" id="{9F9F171F-7B4E-01E3-F8B4-B24405788682}"/>
                    </a:ext>
                  </a:extLst>
                </p:cNvPr>
                <p:cNvCxnSpPr/>
                <p:nvPr/>
              </p:nvCxnSpPr>
              <p:spPr>
                <a:xfrm>
                  <a:off x="10853163" y="228004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or 18">
                  <a:extLst>
                    <a:ext uri="{FF2B5EF4-FFF2-40B4-BE49-F238E27FC236}">
                      <a16:creationId xmlns:a16="http://schemas.microsoft.com/office/drawing/2014/main" id="{363A5FA4-95C9-10EB-143B-7067C93FD701}"/>
                    </a:ext>
                  </a:extLst>
                </p:cNvPr>
                <p:cNvCxnSpPr/>
                <p:nvPr/>
              </p:nvCxnSpPr>
              <p:spPr>
                <a:xfrm flipH="1">
                  <a:off x="9938763" y="228004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or 33">
                  <a:extLst>
                    <a:ext uri="{FF2B5EF4-FFF2-40B4-BE49-F238E27FC236}">
                      <a16:creationId xmlns:a16="http://schemas.microsoft.com/office/drawing/2014/main" id="{DEF7C691-7493-7904-B0A8-25FC2546A89F}"/>
                    </a:ext>
                  </a:extLst>
                </p:cNvPr>
                <p:cNvCxnSpPr/>
                <p:nvPr/>
              </p:nvCxnSpPr>
              <p:spPr>
                <a:xfrm flipH="1">
                  <a:off x="90243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or 34">
                  <a:extLst>
                    <a:ext uri="{FF2B5EF4-FFF2-40B4-BE49-F238E27FC236}">
                      <a16:creationId xmlns:a16="http://schemas.microsoft.com/office/drawing/2014/main" id="{27535287-9487-8C58-1226-9C52F16E7934}"/>
                    </a:ext>
                  </a:extLst>
                </p:cNvPr>
                <p:cNvCxnSpPr/>
                <p:nvPr/>
              </p:nvCxnSpPr>
              <p:spPr>
                <a:xfrm>
                  <a:off x="10853163" y="301156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or 35">
                  <a:extLst>
                    <a:ext uri="{FF2B5EF4-FFF2-40B4-BE49-F238E27FC236}">
                      <a16:creationId xmlns:a16="http://schemas.microsoft.com/office/drawing/2014/main" id="{A46E0315-904E-02C2-44EF-68F7E5F62E71}"/>
                    </a:ext>
                  </a:extLst>
                </p:cNvPr>
                <p:cNvCxnSpPr/>
                <p:nvPr/>
              </p:nvCxnSpPr>
              <p:spPr>
                <a:xfrm flipH="1">
                  <a:off x="99387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or 44">
                  <a:extLst>
                    <a:ext uri="{FF2B5EF4-FFF2-40B4-BE49-F238E27FC236}">
                      <a16:creationId xmlns:a16="http://schemas.microsoft.com/office/drawing/2014/main" id="{69FB2AC8-C2D9-C89E-4D6C-49D84AAE9827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or 46">
                  <a:extLst>
                    <a:ext uri="{FF2B5EF4-FFF2-40B4-BE49-F238E27FC236}">
                      <a16:creationId xmlns:a16="http://schemas.microsoft.com/office/drawing/2014/main" id="{D5DA7DD1-272B-EE84-3E76-DA2F70787443}"/>
                    </a:ext>
                  </a:extLst>
                </p:cNvPr>
                <p:cNvCxnSpPr/>
                <p:nvPr/>
              </p:nvCxnSpPr>
              <p:spPr>
                <a:xfrm flipH="1">
                  <a:off x="8109963" y="374308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or 51">
                  <a:extLst>
                    <a:ext uri="{FF2B5EF4-FFF2-40B4-BE49-F238E27FC236}">
                      <a16:creationId xmlns:a16="http://schemas.microsoft.com/office/drawing/2014/main" id="{41AA651A-B50F-E8E1-79F1-7EDEE90B84C5}"/>
                    </a:ext>
                  </a:extLst>
                </p:cNvPr>
                <p:cNvCxnSpPr/>
                <p:nvPr/>
              </p:nvCxnSpPr>
              <p:spPr>
                <a:xfrm>
                  <a:off x="108531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ctor 52">
                  <a:extLst>
                    <a:ext uri="{FF2B5EF4-FFF2-40B4-BE49-F238E27FC236}">
                      <a16:creationId xmlns:a16="http://schemas.microsoft.com/office/drawing/2014/main" id="{20AA085B-BFC0-B776-8C29-9A69B6D8E86F}"/>
                    </a:ext>
                  </a:extLst>
                </p:cNvPr>
                <p:cNvCxnSpPr/>
                <p:nvPr/>
              </p:nvCxnSpPr>
              <p:spPr>
                <a:xfrm flipH="1">
                  <a:off x="99387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ctor 68">
                  <a:extLst>
                    <a:ext uri="{FF2B5EF4-FFF2-40B4-BE49-F238E27FC236}">
                      <a16:creationId xmlns:a16="http://schemas.microsoft.com/office/drawing/2014/main" id="{02765FE6-969E-F549-4DAF-BB91C00EFC4E}"/>
                    </a:ext>
                  </a:extLst>
                </p:cNvPr>
                <p:cNvCxnSpPr/>
                <p:nvPr/>
              </p:nvCxnSpPr>
              <p:spPr>
                <a:xfrm>
                  <a:off x="10853163" y="447460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ctor 71">
                  <a:extLst>
                    <a:ext uri="{FF2B5EF4-FFF2-40B4-BE49-F238E27FC236}">
                      <a16:creationId xmlns:a16="http://schemas.microsoft.com/office/drawing/2014/main" id="{967CEAFC-B629-7C87-30C2-4297B1053B52}"/>
                    </a:ext>
                  </a:extLst>
                </p:cNvPr>
                <p:cNvCxnSpPr/>
                <p:nvPr/>
              </p:nvCxnSpPr>
              <p:spPr>
                <a:xfrm>
                  <a:off x="81099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ctor 72">
                  <a:extLst>
                    <a:ext uri="{FF2B5EF4-FFF2-40B4-BE49-F238E27FC236}">
                      <a16:creationId xmlns:a16="http://schemas.microsoft.com/office/drawing/2014/main" id="{4368425C-08B4-4CDD-9978-0D6B07BE9EDC}"/>
                    </a:ext>
                  </a:extLst>
                </p:cNvPr>
                <p:cNvCxnSpPr/>
                <p:nvPr/>
              </p:nvCxnSpPr>
              <p:spPr>
                <a:xfrm>
                  <a:off x="90243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onnector 73">
                  <a:extLst>
                    <a:ext uri="{FF2B5EF4-FFF2-40B4-BE49-F238E27FC236}">
                      <a16:creationId xmlns:a16="http://schemas.microsoft.com/office/drawing/2014/main" id="{1B361679-0C70-DBE8-6A83-A1BBCDA1236D}"/>
                    </a:ext>
                  </a:extLst>
                </p:cNvPr>
                <p:cNvCxnSpPr/>
                <p:nvPr/>
              </p:nvCxnSpPr>
              <p:spPr>
                <a:xfrm>
                  <a:off x="9938763" y="520612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D876AFA-A015-F69A-AB7B-20CAB9892499}"/>
                  </a:ext>
                </a:extLst>
              </p:cNvPr>
              <p:cNvGrpSpPr/>
              <p:nvPr/>
            </p:nvGrpSpPr>
            <p:grpSpPr>
              <a:xfrm>
                <a:off x="7749270" y="2168900"/>
                <a:ext cx="3785616" cy="3054096"/>
                <a:chOff x="7131555" y="2216040"/>
                <a:chExt cx="3785616" cy="3054096"/>
              </a:xfrm>
            </p:grpSpPr>
            <p:cxnSp>
              <p:nvCxnSpPr>
                <p:cNvPr id="13" name="Connector 3">
                  <a:extLst>
                    <a:ext uri="{FF2B5EF4-FFF2-40B4-BE49-F238E27FC236}">
                      <a16:creationId xmlns:a16="http://schemas.microsoft.com/office/drawing/2014/main" id="{DE828B56-B671-E5F7-0AFB-411A4AEBA9E2}"/>
                    </a:ext>
                  </a:extLst>
                </p:cNvPr>
                <p:cNvCxnSpPr/>
                <p:nvPr/>
              </p:nvCxnSpPr>
              <p:spPr>
                <a:xfrm>
                  <a:off x="71955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or 6">
                  <a:extLst>
                    <a:ext uri="{FF2B5EF4-FFF2-40B4-BE49-F238E27FC236}">
                      <a16:creationId xmlns:a16="http://schemas.microsoft.com/office/drawing/2014/main" id="{1408792E-F9D9-255B-515C-570A5C418E2E}"/>
                    </a:ext>
                  </a:extLst>
                </p:cNvPr>
                <p:cNvCxnSpPr/>
                <p:nvPr/>
              </p:nvCxnSpPr>
              <p:spPr>
                <a:xfrm>
                  <a:off x="81099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or 10">
                  <a:extLst>
                    <a:ext uri="{FF2B5EF4-FFF2-40B4-BE49-F238E27FC236}">
                      <a16:creationId xmlns:a16="http://schemas.microsoft.com/office/drawing/2014/main" id="{0982BE60-6016-1FC4-B99F-03E809E27F5D}"/>
                    </a:ext>
                  </a:extLst>
                </p:cNvPr>
                <p:cNvCxnSpPr/>
                <p:nvPr/>
              </p:nvCxnSpPr>
              <p:spPr>
                <a:xfrm>
                  <a:off x="90243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or 14">
                  <a:extLst>
                    <a:ext uri="{FF2B5EF4-FFF2-40B4-BE49-F238E27FC236}">
                      <a16:creationId xmlns:a16="http://schemas.microsoft.com/office/drawing/2014/main" id="{F3AC6438-1D04-0EA2-53EC-F16B88593ECD}"/>
                    </a:ext>
                  </a:extLst>
                </p:cNvPr>
                <p:cNvCxnSpPr/>
                <p:nvPr/>
              </p:nvCxnSpPr>
              <p:spPr>
                <a:xfrm>
                  <a:off x="9938763" y="228004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or 19">
                  <a:extLst>
                    <a:ext uri="{FF2B5EF4-FFF2-40B4-BE49-F238E27FC236}">
                      <a16:creationId xmlns:a16="http://schemas.microsoft.com/office/drawing/2014/main" id="{AAF5970F-D994-83FA-0359-4FCFB14B111B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or 20">
                  <a:extLst>
                    <a:ext uri="{FF2B5EF4-FFF2-40B4-BE49-F238E27FC236}">
                      <a16:creationId xmlns:a16="http://schemas.microsoft.com/office/drawing/2014/main" id="{2F9DC59F-86CC-2C5B-F1A7-09C6FF5FF21A}"/>
                    </a:ext>
                  </a:extLst>
                </p:cNvPr>
                <p:cNvCxnSpPr/>
                <p:nvPr/>
              </p:nvCxnSpPr>
              <p:spPr>
                <a:xfrm>
                  <a:off x="71955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or 22">
                  <a:extLst>
                    <a:ext uri="{FF2B5EF4-FFF2-40B4-BE49-F238E27FC236}">
                      <a16:creationId xmlns:a16="http://schemas.microsoft.com/office/drawing/2014/main" id="{8CF8FB39-444D-CED8-6EB2-B517EA19A2CA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or 23">
                  <a:extLst>
                    <a:ext uri="{FF2B5EF4-FFF2-40B4-BE49-F238E27FC236}">
                      <a16:creationId xmlns:a16="http://schemas.microsoft.com/office/drawing/2014/main" id="{1D6EA0FE-AEF8-5F04-463E-8DEA2BC92BA6}"/>
                    </a:ext>
                  </a:extLst>
                </p:cNvPr>
                <p:cNvCxnSpPr/>
                <p:nvPr/>
              </p:nvCxnSpPr>
              <p:spPr>
                <a:xfrm>
                  <a:off x="81099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or 25">
                  <a:extLst>
                    <a:ext uri="{FF2B5EF4-FFF2-40B4-BE49-F238E27FC236}">
                      <a16:creationId xmlns:a16="http://schemas.microsoft.com/office/drawing/2014/main" id="{D6612481-6F80-A0AF-B728-DA0ADA7F2A9E}"/>
                    </a:ext>
                  </a:extLst>
                </p:cNvPr>
                <p:cNvCxnSpPr/>
                <p:nvPr/>
              </p:nvCxnSpPr>
              <p:spPr>
                <a:xfrm flipH="1">
                  <a:off x="71955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or 26">
                  <a:extLst>
                    <a:ext uri="{FF2B5EF4-FFF2-40B4-BE49-F238E27FC236}">
                      <a16:creationId xmlns:a16="http://schemas.microsoft.com/office/drawing/2014/main" id="{733A2AFF-EC2C-D215-C029-D1C993A19CD6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or 27">
                  <a:extLst>
                    <a:ext uri="{FF2B5EF4-FFF2-40B4-BE49-F238E27FC236}">
                      <a16:creationId xmlns:a16="http://schemas.microsoft.com/office/drawing/2014/main" id="{91C042CC-DE48-49A0-5F8D-EB81E57A9B82}"/>
                    </a:ext>
                  </a:extLst>
                </p:cNvPr>
                <p:cNvCxnSpPr/>
                <p:nvPr/>
              </p:nvCxnSpPr>
              <p:spPr>
                <a:xfrm>
                  <a:off x="90243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or 29">
                  <a:extLst>
                    <a:ext uri="{FF2B5EF4-FFF2-40B4-BE49-F238E27FC236}">
                      <a16:creationId xmlns:a16="http://schemas.microsoft.com/office/drawing/2014/main" id="{CECDA961-2B53-8B02-E8BB-A086E8B7A807}"/>
                    </a:ext>
                  </a:extLst>
                </p:cNvPr>
                <p:cNvCxnSpPr/>
                <p:nvPr/>
              </p:nvCxnSpPr>
              <p:spPr>
                <a:xfrm flipH="1">
                  <a:off x="8109963" y="301156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or 30">
                  <a:extLst>
                    <a:ext uri="{FF2B5EF4-FFF2-40B4-BE49-F238E27FC236}">
                      <a16:creationId xmlns:a16="http://schemas.microsoft.com/office/drawing/2014/main" id="{4415BAAE-0799-9F37-C528-4A048AAC1EDC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 31">
                  <a:extLst>
                    <a:ext uri="{FF2B5EF4-FFF2-40B4-BE49-F238E27FC236}">
                      <a16:creationId xmlns:a16="http://schemas.microsoft.com/office/drawing/2014/main" id="{CA9EC8A4-240B-6C30-92F3-D3649BC5CC74}"/>
                    </a:ext>
                  </a:extLst>
                </p:cNvPr>
                <p:cNvCxnSpPr/>
                <p:nvPr/>
              </p:nvCxnSpPr>
              <p:spPr>
                <a:xfrm>
                  <a:off x="9938763" y="301156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 37">
                  <a:extLst>
                    <a:ext uri="{FF2B5EF4-FFF2-40B4-BE49-F238E27FC236}">
                      <a16:creationId xmlns:a16="http://schemas.microsoft.com/office/drawing/2014/main" id="{56484FE3-74C6-4CFF-D95B-491D5307F2E3}"/>
                    </a:ext>
                  </a:extLst>
                </p:cNvPr>
                <p:cNvCxnSpPr/>
                <p:nvPr/>
              </p:nvCxnSpPr>
              <p:spPr>
                <a:xfrm>
                  <a:off x="7195563" y="3743088"/>
                  <a:ext cx="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 43">
                  <a:extLst>
                    <a:ext uri="{FF2B5EF4-FFF2-40B4-BE49-F238E27FC236}">
                      <a16:creationId xmlns:a16="http://schemas.microsoft.com/office/drawing/2014/main" id="{E9881E71-C6D7-D6FE-051A-079E30A8BDA6}"/>
                    </a:ext>
                  </a:extLst>
                </p:cNvPr>
                <p:cNvCxnSpPr/>
                <p:nvPr/>
              </p:nvCxnSpPr>
              <p:spPr>
                <a:xfrm>
                  <a:off x="90243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 47">
                  <a:extLst>
                    <a:ext uri="{FF2B5EF4-FFF2-40B4-BE49-F238E27FC236}">
                      <a16:creationId xmlns:a16="http://schemas.microsoft.com/office/drawing/2014/main" id="{0CC9F4DC-866C-3A66-DCF6-C57FE9CB687F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 48">
                  <a:extLst>
                    <a:ext uri="{FF2B5EF4-FFF2-40B4-BE49-F238E27FC236}">
                      <a16:creationId xmlns:a16="http://schemas.microsoft.com/office/drawing/2014/main" id="{3E59C611-785A-5F0C-B7C9-10DA8B321E11}"/>
                    </a:ext>
                  </a:extLst>
                </p:cNvPr>
                <p:cNvCxnSpPr/>
                <p:nvPr/>
              </p:nvCxnSpPr>
              <p:spPr>
                <a:xfrm>
                  <a:off x="9938763" y="374308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 50">
                  <a:extLst>
                    <a:ext uri="{FF2B5EF4-FFF2-40B4-BE49-F238E27FC236}">
                      <a16:creationId xmlns:a16="http://schemas.microsoft.com/office/drawing/2014/main" id="{46097ADA-90C1-63F9-B801-1725B83FF11C}"/>
                    </a:ext>
                  </a:extLst>
                </p:cNvPr>
                <p:cNvCxnSpPr/>
                <p:nvPr/>
              </p:nvCxnSpPr>
              <p:spPr>
                <a:xfrm flipH="1">
                  <a:off x="9024363" y="3743088"/>
                  <a:ext cx="914400" cy="73152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 56">
                  <a:extLst>
                    <a:ext uri="{FF2B5EF4-FFF2-40B4-BE49-F238E27FC236}">
                      <a16:creationId xmlns:a16="http://schemas.microsoft.com/office/drawing/2014/main" id="{77F8266B-D0D7-6FB2-1BF1-5E0400037ACD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914400" cy="0"/>
                </a:xfrm>
                <a:prstGeom prst="line">
                  <a:avLst/>
                </a:prstGeom>
                <a:ln w="571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 57">
                  <a:extLst>
                    <a:ext uri="{FF2B5EF4-FFF2-40B4-BE49-F238E27FC236}">
                      <a16:creationId xmlns:a16="http://schemas.microsoft.com/office/drawing/2014/main" id="{783D69F4-7211-9383-31BA-735939D0995E}"/>
                    </a:ext>
                  </a:extLst>
                </p:cNvPr>
                <p:cNvCxnSpPr/>
                <p:nvPr/>
              </p:nvCxnSpPr>
              <p:spPr>
                <a:xfrm>
                  <a:off x="81099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 60">
                  <a:extLst>
                    <a:ext uri="{FF2B5EF4-FFF2-40B4-BE49-F238E27FC236}">
                      <a16:creationId xmlns:a16="http://schemas.microsoft.com/office/drawing/2014/main" id="{0DBE281D-2438-E2F1-E945-8BD25C2B527A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or 61">
                  <a:extLst>
                    <a:ext uri="{FF2B5EF4-FFF2-40B4-BE49-F238E27FC236}">
                      <a16:creationId xmlns:a16="http://schemas.microsoft.com/office/drawing/2014/main" id="{9F8AF811-A57A-781E-1161-46B2B3B5185B}"/>
                    </a:ext>
                  </a:extLst>
                </p:cNvPr>
                <p:cNvCxnSpPr/>
                <p:nvPr/>
              </p:nvCxnSpPr>
              <p:spPr>
                <a:xfrm>
                  <a:off x="90243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or 63">
                  <a:extLst>
                    <a:ext uri="{FF2B5EF4-FFF2-40B4-BE49-F238E27FC236}">
                      <a16:creationId xmlns:a16="http://schemas.microsoft.com/office/drawing/2014/main" id="{76B3792C-22E4-2989-4CA7-577A60A72ADA}"/>
                    </a:ext>
                  </a:extLst>
                </p:cNvPr>
                <p:cNvCxnSpPr/>
                <p:nvPr/>
              </p:nvCxnSpPr>
              <p:spPr>
                <a:xfrm flipH="1">
                  <a:off x="81099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or 64">
                  <a:extLst>
                    <a:ext uri="{FF2B5EF4-FFF2-40B4-BE49-F238E27FC236}">
                      <a16:creationId xmlns:a16="http://schemas.microsoft.com/office/drawing/2014/main" id="{538C68C1-6CB7-ADA4-369B-6EDE615D943E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or 65">
                  <a:extLst>
                    <a:ext uri="{FF2B5EF4-FFF2-40B4-BE49-F238E27FC236}">
                      <a16:creationId xmlns:a16="http://schemas.microsoft.com/office/drawing/2014/main" id="{91D0D63F-E0F4-0CAD-056F-DE15030A971E}"/>
                    </a:ext>
                  </a:extLst>
                </p:cNvPr>
                <p:cNvCxnSpPr/>
                <p:nvPr/>
              </p:nvCxnSpPr>
              <p:spPr>
                <a:xfrm>
                  <a:off x="9938763" y="4474608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or 67">
                  <a:extLst>
                    <a:ext uri="{FF2B5EF4-FFF2-40B4-BE49-F238E27FC236}">
                      <a16:creationId xmlns:a16="http://schemas.microsoft.com/office/drawing/2014/main" id="{3828BCC4-3A17-7FCB-3BDC-8A21001E9858}"/>
                    </a:ext>
                  </a:extLst>
                </p:cNvPr>
                <p:cNvCxnSpPr/>
                <p:nvPr/>
              </p:nvCxnSpPr>
              <p:spPr>
                <a:xfrm flipH="1">
                  <a:off x="90243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or 69">
                  <a:extLst>
                    <a:ext uri="{FF2B5EF4-FFF2-40B4-BE49-F238E27FC236}">
                      <a16:creationId xmlns:a16="http://schemas.microsoft.com/office/drawing/2014/main" id="{0B5A3E71-C5E2-E73E-E098-2BF7AC807F9B}"/>
                    </a:ext>
                  </a:extLst>
                </p:cNvPr>
                <p:cNvCxnSpPr/>
                <p:nvPr/>
              </p:nvCxnSpPr>
              <p:spPr>
                <a:xfrm flipH="1">
                  <a:off x="9938763" y="4474608"/>
                  <a:ext cx="914400" cy="7315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E8E538A-8B34-8E24-A4A9-1A6E8DCCEE23}"/>
                    </a:ext>
                  </a:extLst>
                </p:cNvPr>
                <p:cNvSpPr/>
                <p:nvPr/>
              </p:nvSpPr>
              <p:spPr>
                <a:xfrm>
                  <a:off x="71315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C24CC78B-4E3F-7C39-A0D8-182C93C1BD75}"/>
                    </a:ext>
                  </a:extLst>
                </p:cNvPr>
                <p:cNvSpPr/>
                <p:nvPr/>
              </p:nvSpPr>
              <p:spPr>
                <a:xfrm>
                  <a:off x="80459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7641019-1DA8-E67F-BDBE-760AE5B10153}"/>
                    </a:ext>
                  </a:extLst>
                </p:cNvPr>
                <p:cNvSpPr/>
                <p:nvPr/>
              </p:nvSpPr>
              <p:spPr>
                <a:xfrm>
                  <a:off x="89603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B2FDA7E-8352-3AF9-FD42-FE2DB7EE3269}"/>
                    </a:ext>
                  </a:extLst>
                </p:cNvPr>
                <p:cNvSpPr/>
                <p:nvPr/>
              </p:nvSpPr>
              <p:spPr>
                <a:xfrm>
                  <a:off x="98747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A40ACE3C-D941-44F9-5705-A12738CF15B9}"/>
                    </a:ext>
                  </a:extLst>
                </p:cNvPr>
                <p:cNvSpPr/>
                <p:nvPr/>
              </p:nvSpPr>
              <p:spPr>
                <a:xfrm>
                  <a:off x="10789155" y="221604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88D4E1D5-8F9E-E589-296C-7BF3E1B90F5E}"/>
                    </a:ext>
                  </a:extLst>
                </p:cNvPr>
                <p:cNvSpPr/>
                <p:nvPr/>
              </p:nvSpPr>
              <p:spPr>
                <a:xfrm>
                  <a:off x="71315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E7CBD76-876F-1A31-1DC2-47FB61E9B100}"/>
                    </a:ext>
                  </a:extLst>
                </p:cNvPr>
                <p:cNvSpPr/>
                <p:nvPr/>
              </p:nvSpPr>
              <p:spPr>
                <a:xfrm>
                  <a:off x="80459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87AB97C1-5E13-80C0-D38D-D3031D0789EC}"/>
                    </a:ext>
                  </a:extLst>
                </p:cNvPr>
                <p:cNvSpPr/>
                <p:nvPr/>
              </p:nvSpPr>
              <p:spPr>
                <a:xfrm>
                  <a:off x="89603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66508AC-C86D-C933-2F36-59FFB40B92A6}"/>
                    </a:ext>
                  </a:extLst>
                </p:cNvPr>
                <p:cNvSpPr/>
                <p:nvPr/>
              </p:nvSpPr>
              <p:spPr>
                <a:xfrm>
                  <a:off x="98747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E1E4A06-580C-8E0A-7834-C4D32258A2D1}"/>
                    </a:ext>
                  </a:extLst>
                </p:cNvPr>
                <p:cNvSpPr/>
                <p:nvPr/>
              </p:nvSpPr>
              <p:spPr>
                <a:xfrm>
                  <a:off x="10789155" y="294756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D7042749-BC97-8FE4-CB5E-DE9B773CB1B4}"/>
                    </a:ext>
                  </a:extLst>
                </p:cNvPr>
                <p:cNvSpPr/>
                <p:nvPr/>
              </p:nvSpPr>
              <p:spPr>
                <a:xfrm>
                  <a:off x="71315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3673E4F-9A3B-7319-DD28-8A8DE1BB0D54}"/>
                    </a:ext>
                  </a:extLst>
                </p:cNvPr>
                <p:cNvSpPr/>
                <p:nvPr/>
              </p:nvSpPr>
              <p:spPr>
                <a:xfrm>
                  <a:off x="80459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E2F97231-F338-F496-F6A8-F6E5165B4736}"/>
                    </a:ext>
                  </a:extLst>
                </p:cNvPr>
                <p:cNvSpPr/>
                <p:nvPr/>
              </p:nvSpPr>
              <p:spPr>
                <a:xfrm>
                  <a:off x="89603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6D6F6229-93D5-929A-42CA-DDC80A54169E}"/>
                    </a:ext>
                  </a:extLst>
                </p:cNvPr>
                <p:cNvSpPr/>
                <p:nvPr/>
              </p:nvSpPr>
              <p:spPr>
                <a:xfrm>
                  <a:off x="98747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8776BBF-2CE4-4482-3734-20138AF270C5}"/>
                    </a:ext>
                  </a:extLst>
                </p:cNvPr>
                <p:cNvSpPr/>
                <p:nvPr/>
              </p:nvSpPr>
              <p:spPr>
                <a:xfrm>
                  <a:off x="10789155" y="367908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A2483BA-34E4-6B02-67E6-71D6A43FB069}"/>
                    </a:ext>
                  </a:extLst>
                </p:cNvPr>
                <p:cNvSpPr/>
                <p:nvPr/>
              </p:nvSpPr>
              <p:spPr>
                <a:xfrm>
                  <a:off x="71315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347F546B-9F98-B86D-3858-452AEA1754EF}"/>
                    </a:ext>
                  </a:extLst>
                </p:cNvPr>
                <p:cNvSpPr/>
                <p:nvPr/>
              </p:nvSpPr>
              <p:spPr>
                <a:xfrm>
                  <a:off x="80459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A1A33A3-3F86-31CD-1B8B-4089E95A929C}"/>
                    </a:ext>
                  </a:extLst>
                </p:cNvPr>
                <p:cNvSpPr/>
                <p:nvPr/>
              </p:nvSpPr>
              <p:spPr>
                <a:xfrm>
                  <a:off x="89603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C4C9F339-0A29-4045-C969-318465350738}"/>
                    </a:ext>
                  </a:extLst>
                </p:cNvPr>
                <p:cNvSpPr/>
                <p:nvPr/>
              </p:nvSpPr>
              <p:spPr>
                <a:xfrm>
                  <a:off x="98747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ECD7E0DB-D6A9-DD2A-30BD-9A756B0D5C0F}"/>
                    </a:ext>
                  </a:extLst>
                </p:cNvPr>
                <p:cNvSpPr/>
                <p:nvPr/>
              </p:nvSpPr>
              <p:spPr>
                <a:xfrm>
                  <a:off x="10789155" y="441060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C14E42BD-54F9-04C2-9B33-DB67F314A719}"/>
                    </a:ext>
                  </a:extLst>
                </p:cNvPr>
                <p:cNvSpPr/>
                <p:nvPr/>
              </p:nvSpPr>
              <p:spPr>
                <a:xfrm>
                  <a:off x="71315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4B69E520-FB04-9052-AA1A-DFB64454D094}"/>
                    </a:ext>
                  </a:extLst>
                </p:cNvPr>
                <p:cNvSpPr/>
                <p:nvPr/>
              </p:nvSpPr>
              <p:spPr>
                <a:xfrm>
                  <a:off x="80459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460EF29-74CF-BE83-4FE4-D80F11016FF5}"/>
                    </a:ext>
                  </a:extLst>
                </p:cNvPr>
                <p:cNvSpPr/>
                <p:nvPr/>
              </p:nvSpPr>
              <p:spPr>
                <a:xfrm>
                  <a:off x="89603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C882B26C-5D25-4A53-9B91-D28C6F7B99A4}"/>
                    </a:ext>
                  </a:extLst>
                </p:cNvPr>
                <p:cNvSpPr/>
                <p:nvPr/>
              </p:nvSpPr>
              <p:spPr>
                <a:xfrm>
                  <a:off x="98747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EE0E3A56-468C-B1F5-E1BA-B532D3DE4D75}"/>
                    </a:ext>
                  </a:extLst>
                </p:cNvPr>
                <p:cNvSpPr/>
                <p:nvPr/>
              </p:nvSpPr>
              <p:spPr>
                <a:xfrm>
                  <a:off x="10789155" y="5142120"/>
                  <a:ext cx="128016" cy="128016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9DAF7BA-DB6B-861E-07F1-7A788C86EFE4}"/>
              </a:ext>
            </a:extLst>
          </p:cNvPr>
          <p:cNvGrpSpPr/>
          <p:nvPr/>
        </p:nvGrpSpPr>
        <p:grpSpPr>
          <a:xfrm>
            <a:off x="7002474" y="2408552"/>
            <a:ext cx="4218992" cy="3052203"/>
            <a:chOff x="7002474" y="2408552"/>
            <a:chExt cx="4218992" cy="305220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18B5EDA-C105-D6B5-0416-E717D3A4523F}"/>
                </a:ext>
              </a:extLst>
            </p:cNvPr>
            <p:cNvGrpSpPr/>
            <p:nvPr/>
          </p:nvGrpSpPr>
          <p:grpSpPr>
            <a:xfrm>
              <a:off x="7002474" y="2408552"/>
              <a:ext cx="4218992" cy="3052203"/>
              <a:chOff x="7002474" y="2408552"/>
              <a:chExt cx="4218992" cy="3052203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CD5D8F5-B322-23EF-8CA9-D0ED3DCF2C0B}"/>
                  </a:ext>
                </a:extLst>
              </p:cNvPr>
              <p:cNvGrpSpPr/>
              <p:nvPr/>
            </p:nvGrpSpPr>
            <p:grpSpPr>
              <a:xfrm>
                <a:off x="7067325" y="2497419"/>
                <a:ext cx="4090133" cy="2963336"/>
                <a:chOff x="6557961" y="2478942"/>
                <a:chExt cx="4090133" cy="2963336"/>
              </a:xfrm>
            </p:grpSpPr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C433582E-95B5-8530-237B-E675B9765B7E}"/>
                    </a:ext>
                  </a:extLst>
                </p:cNvPr>
                <p:cNvGrpSpPr/>
                <p:nvPr/>
              </p:nvGrpSpPr>
              <p:grpSpPr>
                <a:xfrm>
                  <a:off x="6557961" y="2478942"/>
                  <a:ext cx="4090133" cy="2963336"/>
                  <a:chOff x="6557961" y="2478942"/>
                  <a:chExt cx="4090133" cy="2963336"/>
                </a:xfrm>
              </p:grpSpPr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6FBB4AF6-DF0F-CA21-D8AC-0B315FEF3D00}"/>
                      </a:ext>
                    </a:extLst>
                  </p:cNvPr>
                  <p:cNvGrpSpPr/>
                  <p:nvPr/>
                </p:nvGrpSpPr>
                <p:grpSpPr>
                  <a:xfrm>
                    <a:off x="6557961" y="2478942"/>
                    <a:ext cx="4090133" cy="2963336"/>
                    <a:chOff x="6557961" y="2478942"/>
                    <a:chExt cx="4090133" cy="2963336"/>
                  </a:xfrm>
                </p:grpSpPr>
                <p:grpSp>
                  <p:nvGrpSpPr>
                    <p:cNvPr id="126" name="Group 125">
                      <a:extLst>
                        <a:ext uri="{FF2B5EF4-FFF2-40B4-BE49-F238E27FC236}">
                          <a16:creationId xmlns:a16="http://schemas.microsoft.com/office/drawing/2014/main" id="{ACDE613B-E187-B424-E27C-0B1260CFAF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7961" y="2478942"/>
                      <a:ext cx="4002024" cy="2963336"/>
                      <a:chOff x="6557961" y="2478942"/>
                      <a:chExt cx="4002024" cy="2963336"/>
                    </a:xfrm>
                  </p:grpSpPr>
                  <p:grpSp>
                    <p:nvGrpSpPr>
                      <p:cNvPr id="129" name="Group 128">
                        <a:extLst>
                          <a:ext uri="{FF2B5EF4-FFF2-40B4-BE49-F238E27FC236}">
                            <a16:creationId xmlns:a16="http://schemas.microsoft.com/office/drawing/2014/main" id="{7B08B74D-2FC2-63DD-A09D-AB84892490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57961" y="2478942"/>
                        <a:ext cx="4002024" cy="2963336"/>
                        <a:chOff x="6558283" y="2484502"/>
                        <a:chExt cx="4002024" cy="2963336"/>
                      </a:xfrm>
                    </p:grpSpPr>
                    <p:cxnSp>
                      <p:nvCxnSpPr>
                        <p:cNvPr id="131" name="Straight Connector 130">
                          <a:extLst>
                            <a:ext uri="{FF2B5EF4-FFF2-40B4-BE49-F238E27FC236}">
                              <a16:creationId xmlns:a16="http://schemas.microsoft.com/office/drawing/2014/main" id="{6A15CB04-2BD8-B11B-5408-A27DB7DF882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9766994" y="3310985"/>
                          <a:ext cx="468082" cy="260078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32" name="Group 131">
                          <a:extLst>
                            <a:ext uri="{FF2B5EF4-FFF2-40B4-BE49-F238E27FC236}">
                              <a16:creationId xmlns:a16="http://schemas.microsoft.com/office/drawing/2014/main" id="{9AEB9F31-B6A5-F695-8607-C35F5978719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558283" y="2484502"/>
                          <a:ext cx="4002024" cy="2963336"/>
                          <a:chOff x="6558283" y="2484502"/>
                          <a:chExt cx="4002024" cy="2963336"/>
                        </a:xfrm>
                      </p:grpSpPr>
                      <p:cxnSp>
                        <p:nvCxnSpPr>
                          <p:cNvPr id="133" name="Straight Connector 132">
                            <a:extLst>
                              <a:ext uri="{FF2B5EF4-FFF2-40B4-BE49-F238E27FC236}">
                                <a16:creationId xmlns:a16="http://schemas.microsoft.com/office/drawing/2014/main" id="{D62A4420-5092-A017-2C1A-249DA2AA4A8E}"/>
                              </a:ext>
                            </a:extLst>
                          </p:cNvPr>
                          <p:cNvCxnSpPr>
                            <a:cxnSpLocks/>
                            <a:stCxn id="97" idx="7"/>
                            <a:endCxn id="98" idx="2"/>
                          </p:cNvCxnSpPr>
                          <p:nvPr/>
                        </p:nvCxnSpPr>
                        <p:spPr>
                          <a:xfrm flipV="1">
                            <a:off x="8841351" y="3970048"/>
                            <a:ext cx="466917" cy="24828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4" name="Straight Connector 133">
                            <a:extLst>
                              <a:ext uri="{FF2B5EF4-FFF2-40B4-BE49-F238E27FC236}">
                                <a16:creationId xmlns:a16="http://schemas.microsoft.com/office/drawing/2014/main" id="{626C82AA-3C62-0277-B8C2-DD7CEB90C89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454273" y="2798452"/>
                            <a:ext cx="249211" cy="39986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5" name="Straight Connector 134">
                            <a:extLst>
                              <a:ext uri="{FF2B5EF4-FFF2-40B4-BE49-F238E27FC236}">
                                <a16:creationId xmlns:a16="http://schemas.microsoft.com/office/drawing/2014/main" id="{04697F15-6570-3A7F-A192-AAFDC042526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418379" y="3628089"/>
                            <a:ext cx="291223" cy="29669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6" name="Straight Connector 135">
                            <a:extLst>
                              <a:ext uri="{FF2B5EF4-FFF2-40B4-BE49-F238E27FC236}">
                                <a16:creationId xmlns:a16="http://schemas.microsoft.com/office/drawing/2014/main" id="{4B21BB79-30C6-2427-49D2-F71D389CAC2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589563" y="2729496"/>
                            <a:ext cx="291140" cy="41606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7" name="Straight Connector 145">
                            <a:extLst>
                              <a:ext uri="{FF2B5EF4-FFF2-40B4-BE49-F238E27FC236}">
                                <a16:creationId xmlns:a16="http://schemas.microsoft.com/office/drawing/2014/main" id="{96B4A0D6-5103-406C-CA59-A2AF84B4F848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 flipH="1" flipV="1">
                            <a:off x="6050801" y="3781060"/>
                            <a:ext cx="2046244" cy="1031280"/>
                          </a:xfrm>
                          <a:prstGeom prst="curvedConnector3">
                            <a:avLst>
                              <a:gd name="adj1" fmla="val 91894"/>
                            </a:avLst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8" name="Straight Connector 137">
                            <a:extLst>
                              <a:ext uri="{FF2B5EF4-FFF2-40B4-BE49-F238E27FC236}">
                                <a16:creationId xmlns:a16="http://schemas.microsoft.com/office/drawing/2014/main" id="{00C1FF96-731F-24C3-E7D6-90D75A73B614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979374" y="2484502"/>
                            <a:ext cx="471084" cy="19518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9" name="Straight Connector 138">
                            <a:extLst>
                              <a:ext uri="{FF2B5EF4-FFF2-40B4-BE49-F238E27FC236}">
                                <a16:creationId xmlns:a16="http://schemas.microsoft.com/office/drawing/2014/main" id="{48F59555-87E0-EF87-7CB0-C678CE610C7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932739" y="2504903"/>
                            <a:ext cx="489535" cy="25684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0" name="Straight Connector 139">
                            <a:extLst>
                              <a:ext uri="{FF2B5EF4-FFF2-40B4-BE49-F238E27FC236}">
                                <a16:creationId xmlns:a16="http://schemas.microsoft.com/office/drawing/2014/main" id="{28A5D840-AD60-D9B7-797A-8B604A6D17D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377737" y="4296704"/>
                            <a:ext cx="194721" cy="36465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1" name="Straight Connector 140">
                            <a:extLst>
                              <a:ext uri="{FF2B5EF4-FFF2-40B4-BE49-F238E27FC236}">
                                <a16:creationId xmlns:a16="http://schemas.microsoft.com/office/drawing/2014/main" id="{C2FC7FA0-5C37-98A3-6CFF-67289AF2AD27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824532" y="4745316"/>
                            <a:ext cx="529307" cy="23369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2" name="Straight Connector 141">
                            <a:extLst>
                              <a:ext uri="{FF2B5EF4-FFF2-40B4-BE49-F238E27FC236}">
                                <a16:creationId xmlns:a16="http://schemas.microsoft.com/office/drawing/2014/main" id="{FC79D386-43AF-443F-763D-FDA269E1586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572554" y="4073007"/>
                            <a:ext cx="580352" cy="14992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3" name="Straight Connector 142">
                            <a:extLst>
                              <a:ext uri="{FF2B5EF4-FFF2-40B4-BE49-F238E27FC236}">
                                <a16:creationId xmlns:a16="http://schemas.microsoft.com/office/drawing/2014/main" id="{13729CEF-A6F7-DE26-DDF1-52E44887E05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8472106" y="4733064"/>
                            <a:ext cx="260951" cy="23477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4" name="Straight Connector 178">
                            <a:extLst>
                              <a:ext uri="{FF2B5EF4-FFF2-40B4-BE49-F238E27FC236}">
                                <a16:creationId xmlns:a16="http://schemas.microsoft.com/office/drawing/2014/main" id="{74DB96C8-6BA8-3FEC-E9EC-0ABE869A6605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rot="5400000" flipH="1" flipV="1">
                            <a:off x="5563107" y="3517910"/>
                            <a:ext cx="2925104" cy="934752"/>
                          </a:xfrm>
                          <a:prstGeom prst="curvedConnector3">
                            <a:avLst>
                              <a:gd name="adj1" fmla="val 98503"/>
                            </a:avLst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5" name="Straight Connector 144">
                            <a:extLst>
                              <a:ext uri="{FF2B5EF4-FFF2-40B4-BE49-F238E27FC236}">
                                <a16:creationId xmlns:a16="http://schemas.microsoft.com/office/drawing/2014/main" id="{A64C6FA0-C8A0-9F68-FD04-4F6EF5F2BDD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9313448" y="4746311"/>
                            <a:ext cx="351491" cy="23270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6" name="Straight Connector 145">
                            <a:extLst>
                              <a:ext uri="{FF2B5EF4-FFF2-40B4-BE49-F238E27FC236}">
                                <a16:creationId xmlns:a16="http://schemas.microsoft.com/office/drawing/2014/main" id="{250F0697-77C4-A3F5-31C0-8110B20D491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9792955" y="4733064"/>
                            <a:ext cx="452328" cy="245951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7" name="Straight Connector 146">
                            <a:extLst>
                              <a:ext uri="{FF2B5EF4-FFF2-40B4-BE49-F238E27FC236}">
                                <a16:creationId xmlns:a16="http://schemas.microsoft.com/office/drawing/2014/main" id="{37D67431-50C6-F7A7-634B-E105780D436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10346686" y="4727370"/>
                            <a:ext cx="213621" cy="20638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130" name="Straight Connector 129">
                        <a:extLst>
                          <a:ext uri="{FF2B5EF4-FFF2-40B4-BE49-F238E27FC236}">
                            <a16:creationId xmlns:a16="http://schemas.microsoft.com/office/drawing/2014/main" id="{E2030522-C59B-4BC6-7413-B24127C1A4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582679" y="2798932"/>
                        <a:ext cx="272475" cy="341959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7D6D812E-743D-F9EE-876C-A28A69ABC1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43179" y="2904519"/>
                      <a:ext cx="304915" cy="355646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>
                      <a:extLst>
                        <a:ext uri="{FF2B5EF4-FFF2-40B4-BE49-F238E27FC236}">
                          <a16:creationId xmlns:a16="http://schemas.microsoft.com/office/drawing/2014/main" id="{3B94BEDA-6B33-0F4B-B4EF-D1EAC23547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54551" y="4386053"/>
                      <a:ext cx="101327" cy="301751"/>
                    </a:xfrm>
                    <a:prstGeom prst="line">
                      <a:avLst/>
                    </a:prstGeom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23D56AE2-93E0-427C-E9F8-17D16B5524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811587" y="2554198"/>
                    <a:ext cx="491289" cy="193434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4EA7D6B7-CB6A-84E2-6D81-8606D1A9F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99132" y="3592381"/>
                  <a:ext cx="280543" cy="403265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E2EE232-820C-2D53-1D9D-5A8AEAA9E57E}"/>
                  </a:ext>
                </a:extLst>
              </p:cNvPr>
              <p:cNvGrpSpPr/>
              <p:nvPr/>
            </p:nvGrpSpPr>
            <p:grpSpPr>
              <a:xfrm>
                <a:off x="7002474" y="2408552"/>
                <a:ext cx="4218992" cy="3052203"/>
                <a:chOff x="6493110" y="2390075"/>
                <a:chExt cx="4218992" cy="3052203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ADB7935E-CBDF-0A63-9AE9-722F6A8CCCC0}"/>
                    </a:ext>
                  </a:extLst>
                </p:cNvPr>
                <p:cNvSpPr/>
                <p:nvPr/>
              </p:nvSpPr>
              <p:spPr>
                <a:xfrm>
                  <a:off x="8362838" y="462379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605F6B88-A354-B210-1D8A-A3E3EA04AE25}"/>
                    </a:ext>
                  </a:extLst>
                </p:cNvPr>
                <p:cNvSpPr/>
                <p:nvPr/>
              </p:nvSpPr>
              <p:spPr>
                <a:xfrm>
                  <a:off x="8731761" y="4194029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447A1126-8684-E232-5380-F905C585D1A0}"/>
                    </a:ext>
                  </a:extLst>
                </p:cNvPr>
                <p:cNvSpPr/>
                <p:nvPr/>
              </p:nvSpPr>
              <p:spPr>
                <a:xfrm>
                  <a:off x="9307946" y="3900480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8150E2D2-672B-FAFF-EC74-2C62117C042B}"/>
                    </a:ext>
                  </a:extLst>
                </p:cNvPr>
                <p:cNvSpPr/>
                <p:nvPr/>
              </p:nvSpPr>
              <p:spPr>
                <a:xfrm>
                  <a:off x="8495144" y="3094398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B3977A1A-9780-C909-2164-0E34D16A9F3E}"/>
                    </a:ext>
                  </a:extLst>
                </p:cNvPr>
                <p:cNvSpPr/>
                <p:nvPr/>
              </p:nvSpPr>
              <p:spPr>
                <a:xfrm>
                  <a:off x="10215163" y="319615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C71AA1BD-2D1A-350C-09E7-137B0051BD4C}"/>
                    </a:ext>
                  </a:extLst>
                </p:cNvPr>
                <p:cNvSpPr/>
                <p:nvPr/>
              </p:nvSpPr>
              <p:spPr>
                <a:xfrm>
                  <a:off x="9402361" y="2390075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76B6C0CE-190E-A363-6C39-3B23553B41F9}"/>
                    </a:ext>
                  </a:extLst>
                </p:cNvPr>
                <p:cNvSpPr/>
                <p:nvPr/>
              </p:nvSpPr>
              <p:spPr>
                <a:xfrm>
                  <a:off x="9683571" y="2683624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47A1D3E7-41EF-DBBA-5791-BA1A2FCD3EF0}"/>
                    </a:ext>
                  </a:extLst>
                </p:cNvPr>
                <p:cNvSpPr/>
                <p:nvPr/>
              </p:nvSpPr>
              <p:spPr>
                <a:xfrm>
                  <a:off x="10584086" y="2776503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9F4B01FE-3B53-7CC9-76B5-18122D0650CD}"/>
                    </a:ext>
                  </a:extLst>
                </p:cNvPr>
                <p:cNvSpPr/>
                <p:nvPr/>
              </p:nvSpPr>
              <p:spPr>
                <a:xfrm>
                  <a:off x="9644429" y="3494513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7430D49F-DEAD-851B-B30E-FCE4A13C4C4A}"/>
                    </a:ext>
                  </a:extLst>
                </p:cNvPr>
                <p:cNvSpPr/>
                <p:nvPr/>
              </p:nvSpPr>
              <p:spPr>
                <a:xfrm>
                  <a:off x="9389100" y="3192761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8DF0515D-9861-17EF-8D15-2CCCD4AD97F6}"/>
                    </a:ext>
                  </a:extLst>
                </p:cNvPr>
                <p:cNvSpPr/>
                <p:nvPr/>
              </p:nvSpPr>
              <p:spPr>
                <a:xfrm>
                  <a:off x="10289854" y="249505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6F952AE6-7ACE-DBF3-3663-1ABA7C3B4DD5}"/>
                    </a:ext>
                  </a:extLst>
                </p:cNvPr>
                <p:cNvSpPr/>
                <p:nvPr/>
              </p:nvSpPr>
              <p:spPr>
                <a:xfrm>
                  <a:off x="8822306" y="273744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B46653E0-0523-F0DD-FAB9-5701BE768FC6}"/>
                    </a:ext>
                  </a:extLst>
                </p:cNvPr>
                <p:cNvSpPr/>
                <p:nvPr/>
              </p:nvSpPr>
              <p:spPr>
                <a:xfrm>
                  <a:off x="8696516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6C24515C-68C0-A62E-58DB-BDB76EDA9F6C}"/>
                    </a:ext>
                  </a:extLst>
                </p:cNvPr>
                <p:cNvSpPr/>
                <p:nvPr/>
              </p:nvSpPr>
              <p:spPr>
                <a:xfrm>
                  <a:off x="9312564" y="4655801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9087CE4B-6A84-BE67-84E9-43DBBFAE452A}"/>
                    </a:ext>
                  </a:extLst>
                </p:cNvPr>
                <p:cNvSpPr/>
                <p:nvPr/>
              </p:nvSpPr>
              <p:spPr>
                <a:xfrm>
                  <a:off x="9552641" y="4198625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8C845C62-B817-FDFE-9252-95C65514004F}"/>
                    </a:ext>
                  </a:extLst>
                </p:cNvPr>
                <p:cNvSpPr/>
                <p:nvPr/>
              </p:nvSpPr>
              <p:spPr>
                <a:xfrm>
                  <a:off x="10459858" y="349430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904E779B-11EA-F2E6-B3A6-14E01908A649}"/>
                    </a:ext>
                  </a:extLst>
                </p:cNvPr>
                <p:cNvSpPr/>
                <p:nvPr/>
              </p:nvSpPr>
              <p:spPr>
                <a:xfrm>
                  <a:off x="10151741" y="4003439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1802B002-3303-7867-CC1F-EA8DABAE0BCF}"/>
                    </a:ext>
                  </a:extLst>
                </p:cNvPr>
                <p:cNvSpPr/>
                <p:nvPr/>
              </p:nvSpPr>
              <p:spPr>
                <a:xfrm>
                  <a:off x="7524390" y="314000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9CCC683D-4985-F80A-0640-A875BB1E0C19}"/>
                    </a:ext>
                  </a:extLst>
                </p:cNvPr>
                <p:cNvSpPr/>
                <p:nvPr/>
              </p:nvSpPr>
              <p:spPr>
                <a:xfrm>
                  <a:off x="7850193" y="2610120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E45D32EC-E79A-3052-D43D-588C4FAB5C11}"/>
                    </a:ext>
                  </a:extLst>
                </p:cNvPr>
                <p:cNvSpPr/>
                <p:nvPr/>
              </p:nvSpPr>
              <p:spPr>
                <a:xfrm>
                  <a:off x="8449293" y="2414934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63891911-3F5D-0309-AF01-EB8750428FBC}"/>
                    </a:ext>
                  </a:extLst>
                </p:cNvPr>
                <p:cNvSpPr/>
                <p:nvPr/>
              </p:nvSpPr>
              <p:spPr>
                <a:xfrm>
                  <a:off x="7441435" y="242923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50A72DD1-9EAA-DE45-CED1-B94EC87E2636}"/>
                    </a:ext>
                  </a:extLst>
                </p:cNvPr>
                <p:cNvSpPr/>
                <p:nvPr/>
              </p:nvSpPr>
              <p:spPr>
                <a:xfrm>
                  <a:off x="9664939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A9BBE0F0-A834-F1EE-A5FA-692888222D0B}"/>
                    </a:ext>
                  </a:extLst>
                </p:cNvPr>
                <p:cNvSpPr/>
                <p:nvPr/>
              </p:nvSpPr>
              <p:spPr>
                <a:xfrm>
                  <a:off x="10226535" y="4623796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79188E8B-BC6C-F1D6-0A20-076A7F028D8F}"/>
                    </a:ext>
                  </a:extLst>
                </p:cNvPr>
                <p:cNvSpPr/>
                <p:nvPr/>
              </p:nvSpPr>
              <p:spPr>
                <a:xfrm>
                  <a:off x="10391870" y="425803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E02460E7-DA80-B81E-96EA-187F967566CB}"/>
                    </a:ext>
                  </a:extLst>
                </p:cNvPr>
                <p:cNvSpPr/>
                <p:nvPr/>
              </p:nvSpPr>
              <p:spPr>
                <a:xfrm>
                  <a:off x="10541559" y="4915007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131FE05B-2EA2-B9E9-2138-C46C7F1154FA}"/>
                    </a:ext>
                  </a:extLst>
                </p:cNvPr>
                <p:cNvSpPr/>
                <p:nvPr/>
              </p:nvSpPr>
              <p:spPr>
                <a:xfrm>
                  <a:off x="6493110" y="5314262"/>
                  <a:ext cx="128016" cy="128016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91" name="Straight Connector 145">
                <a:extLst>
                  <a:ext uri="{FF2B5EF4-FFF2-40B4-BE49-F238E27FC236}">
                    <a16:creationId xmlns:a16="http://schemas.microsoft.com/office/drawing/2014/main" id="{B5F34385-C866-9F78-21BE-3B4E01724E6C}"/>
                  </a:ext>
                </a:extLst>
              </p:cNvPr>
              <p:cNvCxnSpPr>
                <a:cxnSpLocks/>
                <a:stCxn id="121" idx="7"/>
                <a:endCxn id="95" idx="3"/>
              </p:cNvCxnSpPr>
              <p:nvPr/>
            </p:nvCxnSpPr>
            <p:spPr>
              <a:xfrm rot="5400000" flipH="1" flipV="1">
                <a:off x="7122010" y="4117607"/>
                <a:ext cx="1223612" cy="1244148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145">
                <a:extLst>
                  <a:ext uri="{FF2B5EF4-FFF2-40B4-BE49-F238E27FC236}">
                    <a16:creationId xmlns:a16="http://schemas.microsoft.com/office/drawing/2014/main" id="{00DD6B3C-EA77-495E-D10B-D17B87ECAAE6}"/>
                  </a:ext>
                </a:extLst>
              </p:cNvPr>
              <p:cNvCxnSpPr>
                <a:cxnSpLocks/>
                <a:endCxn id="99" idx="2"/>
              </p:cNvCxnSpPr>
              <p:nvPr/>
            </p:nvCxnSpPr>
            <p:spPr>
              <a:xfrm rot="5400000" flipH="1" flipV="1">
                <a:off x="8369793" y="3322274"/>
                <a:ext cx="780106" cy="489324"/>
              </a:xfrm>
              <a:prstGeom prst="curvedConnector2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145">
                <a:extLst>
                  <a:ext uri="{FF2B5EF4-FFF2-40B4-BE49-F238E27FC236}">
                    <a16:creationId xmlns:a16="http://schemas.microsoft.com/office/drawing/2014/main" id="{E26A04A0-C9E6-8AD9-CC2B-0FA252C6C513}"/>
                  </a:ext>
                </a:extLst>
              </p:cNvPr>
              <p:cNvCxnSpPr>
                <a:cxnSpLocks/>
                <a:endCxn id="105" idx="2"/>
              </p:cNvCxnSpPr>
              <p:nvPr/>
            </p:nvCxnSpPr>
            <p:spPr>
              <a:xfrm flipV="1">
                <a:off x="8548699" y="3275246"/>
                <a:ext cx="1349765" cy="763837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170">
                <a:extLst>
                  <a:ext uri="{FF2B5EF4-FFF2-40B4-BE49-F238E27FC236}">
                    <a16:creationId xmlns:a16="http://schemas.microsoft.com/office/drawing/2014/main" id="{C72D451A-4CDA-0BA6-FD59-CB79F25A6CF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437732" y="4198630"/>
                <a:ext cx="606197" cy="451293"/>
              </a:xfrm>
              <a:prstGeom prst="curvedConnector3">
                <a:avLst>
                  <a:gd name="adj1" fmla="val 1407"/>
                </a:avLst>
              </a:prstGeom>
              <a:ln w="3810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657A6AE-A1D0-E990-7F45-F1BF27B80AE7}"/>
                  </a:ext>
                </a:extLst>
              </p:cNvPr>
              <p:cNvSpPr/>
              <p:nvPr/>
            </p:nvSpPr>
            <p:spPr>
              <a:xfrm>
                <a:off x="8311050" y="3866526"/>
                <a:ext cx="306189" cy="306189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cxnSp>
          <p:nvCxnSpPr>
            <p:cNvPr id="88" name="Straight Connector 170">
              <a:extLst>
                <a:ext uri="{FF2B5EF4-FFF2-40B4-BE49-F238E27FC236}">
                  <a16:creationId xmlns:a16="http://schemas.microsoft.com/office/drawing/2014/main" id="{6235E12A-315C-59D9-6ED6-2BC428720246}"/>
                </a:ext>
              </a:extLst>
            </p:cNvPr>
            <p:cNvCxnSpPr>
              <a:cxnSpLocks/>
              <a:stCxn id="97" idx="2"/>
              <a:endCxn id="95" idx="5"/>
            </p:cNvCxnSpPr>
            <p:nvPr/>
          </p:nvCxnSpPr>
          <p:spPr>
            <a:xfrm rot="10800000">
              <a:off x="8572399" y="4127876"/>
              <a:ext cx="668726" cy="148639"/>
            </a:xfrm>
            <a:prstGeom prst="curvedConnector2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1E7CF9E-CE08-6D88-AD03-17A53BD1A25E}"/>
                  </a:ext>
                </a:extLst>
              </p:cNvPr>
              <p:cNvSpPr txBox="1"/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1E7CF9E-CE08-6D88-AD03-17A53BD1A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5578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2FBC8-1D2D-42E2-3DCF-B79662675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21FC-6053-2C2B-29B1-2691BA3822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Prior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90709-92C1-4B8D-B10B-CF5348AAC15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B3C8E29-E358-1BD0-1C45-CDD0F6B97146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790388" y="1847852"/>
                <a:ext cx="10839062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Simple </a:t>
                </a:r>
                <a:r>
                  <a:rPr lang="en-US" sz="2400" dirty="0"/>
                  <a:t>O(n) time </a:t>
                </a:r>
                <a:r>
                  <a:rPr lang="en-US" sz="24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deterministic </a:t>
                </a:r>
                <a:r>
                  <a:rPr lang="en-US" sz="2400" dirty="0"/>
                  <a:t>sequential algorithm [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Lipton-Tarjan ‘79</a:t>
                </a:r>
                <a:r>
                  <a:rPr lang="en-US" sz="2400" dirty="0"/>
                  <a:t>]</a:t>
                </a:r>
              </a:p>
              <a:p>
                <a:pPr marL="0" indent="0">
                  <a:buNone/>
                </a:pPr>
                <a:r>
                  <a:rPr lang="en-US" sz="2400" dirty="0"/>
                  <a:t>….</a:t>
                </a:r>
              </a:p>
              <a:p>
                <a:pPr>
                  <a:buSzPts val="100"/>
                </a:pPr>
                <a:r>
                  <a:rPr lang="en-US" sz="2400" dirty="0">
                    <a:noFill/>
                  </a:rPr>
                  <a:t>CONGEST:</a:t>
                </a:r>
              </a:p>
              <a:p>
                <a:pPr lvl="1">
                  <a:buSzPts val="100"/>
                </a:pPr>
                <a:r>
                  <a:rPr lang="en-US" sz="2000" dirty="0">
                    <a:ln>
                      <a:noFill/>
                    </a:ln>
                    <a:noFill/>
                  </a:rPr>
                  <a:t>Simple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i="1" dirty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n>
                      <a:noFill/>
                    </a:ln>
                    <a:noFill/>
                  </a:rPr>
                  <a:t> round randomized algorithm [Ghaffari-Parter ’17, Li-Parter ‘19]</a:t>
                </a:r>
              </a:p>
              <a:p>
                <a:pPr lvl="1">
                  <a:buSzPts val="100"/>
                </a:pPr>
                <a:r>
                  <a:rPr lang="en-US" sz="2000" dirty="0">
                    <a:ln>
                      <a:noFill/>
                    </a:ln>
                    <a:noFill/>
                  </a:rPr>
                  <a:t>Complex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i="1" dirty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n>
                      <a:noFill/>
                    </a:ln>
                    <a:noFill/>
                  </a:rPr>
                  <a:t> round deterministic algorithm [Jauregui-Montealegre-Rapaport ‘25]</a:t>
                </a:r>
              </a:p>
              <a:p>
                <a:pPr lvl="1"/>
                <a:endParaRPr lang="en-US" sz="2000" dirty="0"/>
              </a:p>
              <a:p>
                <a:pPr>
                  <a:buSzPts val="100"/>
                </a:pPr>
                <a:r>
                  <a:rPr lang="en-US" sz="2400" dirty="0">
                    <a:ln>
                      <a:noFill/>
                    </a:ln>
                    <a:noFill/>
                  </a:rPr>
                  <a:t>Simple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n>
                      <a:noFill/>
                    </a:ln>
                    <a:noFill/>
                  </a:rPr>
                  <a:t> deterministic distributed algorithm?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B3C8E29-E358-1BD0-1C45-CDD0F6B971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790388" y="1847852"/>
                <a:ext cx="10839062" cy="4351338"/>
              </a:xfrm>
              <a:blipFill>
                <a:blip r:embed="rId8"/>
                <a:stretch>
                  <a:fillRect l="-90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914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2FBC8-1D2D-42E2-3DCF-B79662675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21FC-6053-2C2B-29B1-2691BA3822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Prior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90709-92C1-4B8D-B10B-CF5348AAC15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B3C8E29-E358-1BD0-1C45-CDD0F6B97146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790388" y="1847852"/>
                <a:ext cx="10839062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Simple </a:t>
                </a:r>
                <a:r>
                  <a:rPr lang="en-US" sz="2400" dirty="0"/>
                  <a:t>O(n) time </a:t>
                </a:r>
                <a:r>
                  <a:rPr lang="en-US" sz="24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deterministic </a:t>
                </a:r>
                <a:r>
                  <a:rPr lang="en-US" sz="2400" dirty="0"/>
                  <a:t>sequential algorithm [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Lipton-Tarjan ‘79</a:t>
                </a:r>
                <a:r>
                  <a:rPr lang="en-US" sz="2400" dirty="0"/>
                  <a:t>]</a:t>
                </a:r>
              </a:p>
              <a:p>
                <a:pPr marL="0" indent="0">
                  <a:buNone/>
                </a:pPr>
                <a:r>
                  <a:rPr lang="en-US" sz="2400" dirty="0"/>
                  <a:t>….</a:t>
                </a:r>
              </a:p>
              <a:p>
                <a:r>
                  <a:rPr lang="en-US" sz="2400" dirty="0"/>
                  <a:t>CONGEST:</a:t>
                </a:r>
              </a:p>
              <a:p>
                <a:pPr lvl="1"/>
                <a:r>
                  <a:rPr lang="en-US" sz="20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Simple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round </a:t>
                </a:r>
                <a:r>
                  <a:rPr lang="en-US" sz="2000" dirty="0">
                    <a:solidFill>
                      <a:srgbClr val="C00000"/>
                    </a:solidFill>
                  </a:rPr>
                  <a:t>randomized</a:t>
                </a:r>
                <a:r>
                  <a:rPr lang="en-US" sz="2000" dirty="0"/>
                  <a:t> algorithm [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Ghaffari-Parter ’17, Li-Parter ‘19</a:t>
                </a:r>
                <a:r>
                  <a:rPr lang="en-US" sz="2000" dirty="0"/>
                  <a:t>]</a:t>
                </a:r>
              </a:p>
              <a:p>
                <a:pPr lvl="1"/>
                <a:r>
                  <a:rPr lang="en-US" sz="2000" dirty="0">
                    <a:solidFill>
                      <a:srgbClr val="C00000"/>
                    </a:solidFill>
                  </a:rPr>
                  <a:t>Complex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round</a:t>
                </a:r>
                <a:r>
                  <a:rPr lang="en-US" sz="20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 deterministic</a:t>
                </a:r>
                <a:r>
                  <a:rPr lang="en-US" sz="2000" dirty="0"/>
                  <a:t> algorithm [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Jauregui-Montealegre-Rapaport ‘25</a:t>
                </a:r>
                <a:r>
                  <a:rPr lang="en-US" sz="2000" dirty="0"/>
                  <a:t>]</a:t>
                </a:r>
              </a:p>
              <a:p>
                <a:pPr lvl="1"/>
                <a:endParaRPr lang="en-US" sz="2000" dirty="0"/>
              </a:p>
              <a:p>
                <a:pPr>
                  <a:buSzPts val="100"/>
                </a:pPr>
                <a:r>
                  <a:rPr lang="en-US" sz="2400" dirty="0">
                    <a:ln>
                      <a:noFill/>
                    </a:ln>
                    <a:noFill/>
                  </a:rPr>
                  <a:t>Simple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n>
                              <a:noFill/>
                            </a:ln>
                            <a:noFill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>
                        <a:ln>
                          <a:noFill/>
                        </a:ln>
                        <a:noFill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n>
                      <a:noFill/>
                    </a:ln>
                    <a:noFill/>
                  </a:rPr>
                  <a:t> deterministic distributed algorithm?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B3C8E29-E358-1BD0-1C45-CDD0F6B971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790388" y="1847852"/>
                <a:ext cx="10839062" cy="4351338"/>
              </a:xfrm>
              <a:blipFill>
                <a:blip r:embed="rId8"/>
                <a:stretch>
                  <a:fillRect l="-90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5540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2FBC8-1D2D-42E2-3DCF-B79662675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21FC-6053-2C2B-29B1-2691BA3822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Prior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90709-92C1-4B8D-B10B-CF5348AAC15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B3C8E29-E358-1BD0-1C45-CDD0F6B97146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790388" y="1847852"/>
                <a:ext cx="10839062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Simple </a:t>
                </a:r>
                <a:r>
                  <a:rPr lang="en-US" sz="2400" dirty="0"/>
                  <a:t>O(n) time </a:t>
                </a:r>
                <a:r>
                  <a:rPr lang="en-US" sz="24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deterministic </a:t>
                </a:r>
                <a:r>
                  <a:rPr lang="en-US" sz="2400" dirty="0"/>
                  <a:t>sequential algorithm [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Lipton-Tarjan ‘79</a:t>
                </a:r>
                <a:r>
                  <a:rPr lang="en-US" sz="2400" dirty="0"/>
                  <a:t>]</a:t>
                </a:r>
              </a:p>
              <a:p>
                <a:pPr marL="0" indent="0">
                  <a:buNone/>
                </a:pPr>
                <a:r>
                  <a:rPr lang="en-US" sz="2400" dirty="0"/>
                  <a:t>….</a:t>
                </a:r>
              </a:p>
              <a:p>
                <a:r>
                  <a:rPr lang="en-US" sz="2400" dirty="0"/>
                  <a:t>CONGEST:</a:t>
                </a:r>
              </a:p>
              <a:p>
                <a:pPr lvl="1"/>
                <a:r>
                  <a:rPr lang="en-US" sz="20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Simple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round </a:t>
                </a:r>
                <a:r>
                  <a:rPr lang="en-US" sz="2000" dirty="0">
                    <a:solidFill>
                      <a:srgbClr val="C00000"/>
                    </a:solidFill>
                  </a:rPr>
                  <a:t>randomized</a:t>
                </a:r>
                <a:r>
                  <a:rPr lang="en-US" sz="2000" dirty="0"/>
                  <a:t> algorithm [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Ghaffari-Parter ’17, Li-Parter ‘19</a:t>
                </a:r>
                <a:r>
                  <a:rPr lang="en-US" sz="2000" dirty="0"/>
                  <a:t>]</a:t>
                </a:r>
              </a:p>
              <a:p>
                <a:pPr lvl="1"/>
                <a:r>
                  <a:rPr lang="en-US" sz="2000" dirty="0">
                    <a:solidFill>
                      <a:srgbClr val="C00000"/>
                    </a:solidFill>
                  </a:rPr>
                  <a:t>Complex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round</a:t>
                </a:r>
                <a:r>
                  <a:rPr lang="en-US" sz="20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 deterministic</a:t>
                </a:r>
                <a:r>
                  <a:rPr lang="en-US" sz="2000" dirty="0"/>
                  <a:t> algorithm [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Jauregui-Montealegre-Rapaport ‘25</a:t>
                </a:r>
                <a:r>
                  <a:rPr lang="en-US" sz="2000" dirty="0"/>
                  <a:t>]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Simple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 deterministic</a:t>
                </a:r>
                <a:r>
                  <a:rPr lang="en-US" sz="2400" dirty="0"/>
                  <a:t> distributed algorithm?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B3C8E29-E358-1BD0-1C45-CDD0F6B971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790388" y="1847852"/>
                <a:ext cx="10839062" cy="4351338"/>
              </a:xfrm>
              <a:blipFill>
                <a:blip r:embed="rId8"/>
                <a:stretch>
                  <a:fillRect l="-90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9379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31D12-8B95-AA4C-83B5-A514D2B54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4842B-9F75-3AAF-E6F1-08932B94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FD28A-4992-C24D-A42C-5D257D686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90"/>
            <a:ext cx="5585864" cy="51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Derandomization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for:</a:t>
            </a: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37E3F-447F-27F4-5E6C-806A05A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E8227F0E-D5B7-96DC-5AE3-FED1BB50CF38}"/>
                  </a:ext>
                </a:extLst>
              </p:cNvPr>
              <p:cNvSpPr txBox="1"/>
              <p:nvPr/>
            </p:nvSpPr>
            <p:spPr>
              <a:xfrm>
                <a:off x="6498478" y="2578093"/>
                <a:ext cx="4360529" cy="1701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 rounds: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Reachability labels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Strongly connected components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DFS trees</a:t>
                </a: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E8227F0E-D5B7-96DC-5AE3-FED1BB50C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478" y="2578093"/>
                <a:ext cx="4360529" cy="1701813"/>
              </a:xfrm>
              <a:prstGeom prst="rect">
                <a:avLst/>
              </a:prstGeom>
              <a:blipFill>
                <a:blip r:embed="rId4"/>
                <a:stretch>
                  <a:fillRect t="-2867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75FC948A-D89A-0F1A-63AA-EE489EE6B3CB}"/>
                  </a:ext>
                </a:extLst>
              </p:cNvPr>
              <p:cNvSpPr txBox="1"/>
              <p:nvPr/>
            </p:nvSpPr>
            <p:spPr>
              <a:xfrm>
                <a:off x="912614" y="2578093"/>
                <a:ext cx="4665840" cy="1701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 rounds: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Directed maximum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sz="2000" dirty="0"/>
                  <a:t>-flow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Directed distance labeling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Directed global min-cut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Directed minimum weight cycle</a:t>
                </a:r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75FC948A-D89A-0F1A-63AA-EE489EE6B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14" y="2578093"/>
                <a:ext cx="4665840" cy="1701813"/>
              </a:xfrm>
              <a:prstGeom prst="rect">
                <a:avLst/>
              </a:prstGeom>
              <a:blipFill>
                <a:blip r:embed="rId5"/>
                <a:stretch>
                  <a:fillRect t="-2867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0821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C0AD0-50B1-AC04-C0A4-2AE882EDE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144F-19B5-E6D4-3372-6467981CED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Planar separators [</a:t>
            </a:r>
            <a:r>
              <a:rPr lang="en-US" dirty="0">
                <a:solidFill>
                  <a:schemeClr val="accent2"/>
                </a:solidFill>
              </a:rPr>
              <a:t>Lipton-Tarjan ’79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CF28D-5B0F-2951-4150-1319F6ED77D4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790389" y="1847852"/>
                <a:ext cx="5371072" cy="302259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min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vertices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= two paths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and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/>
              </a:p>
              <a:p>
                <a:endParaRPr lang="en-US" sz="2400" b="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CF28D-5B0F-2951-4150-1319F6ED7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90"/>
                </p:custDataLst>
              </p:nvPr>
            </p:nvSpPr>
            <p:spPr>
              <a:xfrm>
                <a:off x="790389" y="1847852"/>
                <a:ext cx="5371072" cy="3022598"/>
              </a:xfrm>
              <a:blipFill>
                <a:blip r:embed="rId91"/>
                <a:stretch>
                  <a:fillRect l="-1589" t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D5EBB-B663-55F7-83D0-5723C6E5C32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49" name="Connector 2">
            <a:extLst>
              <a:ext uri="{FF2B5EF4-FFF2-40B4-BE49-F238E27FC236}">
                <a16:creationId xmlns:a16="http://schemas.microsoft.com/office/drawing/2014/main" id="{3A9348CD-DBEF-C5AE-80A3-D5C8242B9D05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71955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Connector 3">
            <a:extLst>
              <a:ext uri="{FF2B5EF4-FFF2-40B4-BE49-F238E27FC236}">
                <a16:creationId xmlns:a16="http://schemas.microsoft.com/office/drawing/2014/main" id="{8F7BD8FA-BF37-1059-3D47-D29381B2A8A6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71955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nector 5">
            <a:extLst>
              <a:ext uri="{FF2B5EF4-FFF2-40B4-BE49-F238E27FC236}">
                <a16:creationId xmlns:a16="http://schemas.microsoft.com/office/drawing/2014/main" id="{40065833-2AB7-47B2-ECAC-980292E85445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81099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Connector 6">
            <a:extLst>
              <a:ext uri="{FF2B5EF4-FFF2-40B4-BE49-F238E27FC236}">
                <a16:creationId xmlns:a16="http://schemas.microsoft.com/office/drawing/2014/main" id="{26B351B3-1416-11A8-72A1-40941B04FF0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81099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Connector 8">
            <a:extLst>
              <a:ext uri="{FF2B5EF4-FFF2-40B4-BE49-F238E27FC236}">
                <a16:creationId xmlns:a16="http://schemas.microsoft.com/office/drawing/2014/main" id="{8EF5CDCE-F982-33BE-5E0F-E090C0444C81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71955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Connector 9">
            <a:extLst>
              <a:ext uri="{FF2B5EF4-FFF2-40B4-BE49-F238E27FC236}">
                <a16:creationId xmlns:a16="http://schemas.microsoft.com/office/drawing/2014/main" id="{654243B1-F404-0727-995F-597FDAE56335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90243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Connector 10">
            <a:extLst>
              <a:ext uri="{FF2B5EF4-FFF2-40B4-BE49-F238E27FC236}">
                <a16:creationId xmlns:a16="http://schemas.microsoft.com/office/drawing/2014/main" id="{4C2AB9E4-ED9B-36BE-B057-F2D08E5218C8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90243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Connector 12">
            <a:extLst>
              <a:ext uri="{FF2B5EF4-FFF2-40B4-BE49-F238E27FC236}">
                <a16:creationId xmlns:a16="http://schemas.microsoft.com/office/drawing/2014/main" id="{54F7E719-290C-73FE-C696-76C92FB79E1F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H="1">
            <a:off x="81099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nector 13">
            <a:extLst>
              <a:ext uri="{FF2B5EF4-FFF2-40B4-BE49-F238E27FC236}">
                <a16:creationId xmlns:a16="http://schemas.microsoft.com/office/drawing/2014/main" id="{6D014A89-2692-9B78-8C49-9CB69291C650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9938763" y="228004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nector 14">
            <a:extLst>
              <a:ext uri="{FF2B5EF4-FFF2-40B4-BE49-F238E27FC236}">
                <a16:creationId xmlns:a16="http://schemas.microsoft.com/office/drawing/2014/main" id="{B7229433-20FF-925D-486D-0AD9166D8742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9938763" y="228004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Connector 16">
            <a:extLst>
              <a:ext uri="{FF2B5EF4-FFF2-40B4-BE49-F238E27FC236}">
                <a16:creationId xmlns:a16="http://schemas.microsoft.com/office/drawing/2014/main" id="{ECF02424-D1CB-E338-4430-620101331377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90243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Connector 17">
            <a:extLst>
              <a:ext uri="{FF2B5EF4-FFF2-40B4-BE49-F238E27FC236}">
                <a16:creationId xmlns:a16="http://schemas.microsoft.com/office/drawing/2014/main" id="{F8620E9D-1E0D-B94D-FB41-9D1133C39581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10853163" y="228004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Connector 18">
            <a:extLst>
              <a:ext uri="{FF2B5EF4-FFF2-40B4-BE49-F238E27FC236}">
                <a16:creationId xmlns:a16="http://schemas.microsoft.com/office/drawing/2014/main" id="{89819144-CA69-5A1E-6332-0056D69E220C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 flipH="1">
            <a:off x="9938763" y="228004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Connector 19">
            <a:extLst>
              <a:ext uri="{FF2B5EF4-FFF2-40B4-BE49-F238E27FC236}">
                <a16:creationId xmlns:a16="http://schemas.microsoft.com/office/drawing/2014/main" id="{4BE675C0-4B09-0274-B81B-63EFD314E936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71955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4" name="Connector 20">
            <a:extLst>
              <a:ext uri="{FF2B5EF4-FFF2-40B4-BE49-F238E27FC236}">
                <a16:creationId xmlns:a16="http://schemas.microsoft.com/office/drawing/2014/main" id="{897DB119-FA08-1167-085F-02CD1AA8A723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71955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Connector 22">
            <a:extLst>
              <a:ext uri="{FF2B5EF4-FFF2-40B4-BE49-F238E27FC236}">
                <a16:creationId xmlns:a16="http://schemas.microsoft.com/office/drawing/2014/main" id="{89921214-E707-435F-0E89-7DAE88780F6A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81099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Connector 23">
            <a:extLst>
              <a:ext uri="{FF2B5EF4-FFF2-40B4-BE49-F238E27FC236}">
                <a16:creationId xmlns:a16="http://schemas.microsoft.com/office/drawing/2014/main" id="{5E5F1613-08DA-8644-CE56-12323D27EED3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81099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2" name="Connector 25">
            <a:extLst>
              <a:ext uri="{FF2B5EF4-FFF2-40B4-BE49-F238E27FC236}">
                <a16:creationId xmlns:a16="http://schemas.microsoft.com/office/drawing/2014/main" id="{CD52E022-F972-3553-8956-9B6534BF1451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 flipH="1">
            <a:off x="71955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Connector 26">
            <a:extLst>
              <a:ext uri="{FF2B5EF4-FFF2-40B4-BE49-F238E27FC236}">
                <a16:creationId xmlns:a16="http://schemas.microsoft.com/office/drawing/2014/main" id="{CB150657-9D89-29C1-1E8B-60DB6850C076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90243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4" name="Connector 27">
            <a:extLst>
              <a:ext uri="{FF2B5EF4-FFF2-40B4-BE49-F238E27FC236}">
                <a16:creationId xmlns:a16="http://schemas.microsoft.com/office/drawing/2014/main" id="{97617175-3D3D-BBC0-2CCA-47A68857380C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90243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7" name="Connector 29">
            <a:extLst>
              <a:ext uri="{FF2B5EF4-FFF2-40B4-BE49-F238E27FC236}">
                <a16:creationId xmlns:a16="http://schemas.microsoft.com/office/drawing/2014/main" id="{C300C8B0-A94E-8D23-C2B5-E337662D0D20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 flipH="1">
            <a:off x="8109963" y="301156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Connector 30">
            <a:extLst>
              <a:ext uri="{FF2B5EF4-FFF2-40B4-BE49-F238E27FC236}">
                <a16:creationId xmlns:a16="http://schemas.microsoft.com/office/drawing/2014/main" id="{0B613558-58F5-FC60-C6F0-DD1BED2751F7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9938763" y="301156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1" name="Connector 31">
            <a:extLst>
              <a:ext uri="{FF2B5EF4-FFF2-40B4-BE49-F238E27FC236}">
                <a16:creationId xmlns:a16="http://schemas.microsoft.com/office/drawing/2014/main" id="{7BB6548B-D31D-BBFB-C006-8F48A6AFAC62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9938763" y="301156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Connector 33">
            <a:extLst>
              <a:ext uri="{FF2B5EF4-FFF2-40B4-BE49-F238E27FC236}">
                <a16:creationId xmlns:a16="http://schemas.microsoft.com/office/drawing/2014/main" id="{178AD71E-566D-B022-052C-8B4C0FC145A2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 flipH="1">
            <a:off x="90243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7" name="Connector 34">
            <a:extLst>
              <a:ext uri="{FF2B5EF4-FFF2-40B4-BE49-F238E27FC236}">
                <a16:creationId xmlns:a16="http://schemas.microsoft.com/office/drawing/2014/main" id="{A6EC887A-00B3-BAC9-6CA8-DCBB9E38A14E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10853163" y="301156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5" name="Connector 35">
            <a:extLst>
              <a:ext uri="{FF2B5EF4-FFF2-40B4-BE49-F238E27FC236}">
                <a16:creationId xmlns:a16="http://schemas.microsoft.com/office/drawing/2014/main" id="{55C2721D-6094-4A82-C5D9-EFC243D90096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 flipH="1">
            <a:off x="9938763" y="301156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7" name="Connector 36">
            <a:extLst>
              <a:ext uri="{FF2B5EF4-FFF2-40B4-BE49-F238E27FC236}">
                <a16:creationId xmlns:a16="http://schemas.microsoft.com/office/drawing/2014/main" id="{13314924-0AE6-D3A3-BA7A-8025BFF59E94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71955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9" name="Connector 37">
            <a:extLst>
              <a:ext uri="{FF2B5EF4-FFF2-40B4-BE49-F238E27FC236}">
                <a16:creationId xmlns:a16="http://schemas.microsoft.com/office/drawing/2014/main" id="{C47B1C5D-FCD2-039B-7FEE-A5BA15260540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71955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1" name="Connector 39">
            <a:extLst>
              <a:ext uri="{FF2B5EF4-FFF2-40B4-BE49-F238E27FC236}">
                <a16:creationId xmlns:a16="http://schemas.microsoft.com/office/drawing/2014/main" id="{82FAC2A5-0545-6697-3A5E-B2C598524C23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8109963" y="3743088"/>
            <a:ext cx="914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3" name="Connector 40">
            <a:extLst>
              <a:ext uri="{FF2B5EF4-FFF2-40B4-BE49-F238E27FC236}">
                <a16:creationId xmlns:a16="http://schemas.microsoft.com/office/drawing/2014/main" id="{032621CC-2C59-B9CA-A47A-1F6E92A8CA5A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81099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5" name="Connector 42">
            <a:extLst>
              <a:ext uri="{FF2B5EF4-FFF2-40B4-BE49-F238E27FC236}">
                <a16:creationId xmlns:a16="http://schemas.microsoft.com/office/drawing/2014/main" id="{8BB74E24-7D87-967E-6DC4-EA57B1F213F8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 flipH="1">
            <a:off x="71955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7" name="Connector 43">
            <a:extLst>
              <a:ext uri="{FF2B5EF4-FFF2-40B4-BE49-F238E27FC236}">
                <a16:creationId xmlns:a16="http://schemas.microsoft.com/office/drawing/2014/main" id="{59D717EA-ACF9-1D6F-4672-00A6FF2DE4CA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90243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8" name="Connector 44">
            <a:extLst>
              <a:ext uri="{FF2B5EF4-FFF2-40B4-BE49-F238E27FC236}">
                <a16:creationId xmlns:a16="http://schemas.microsoft.com/office/drawing/2014/main" id="{B9098731-B5D6-338D-3343-395211A026B4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90243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9" name="Connector 46">
            <a:extLst>
              <a:ext uri="{FF2B5EF4-FFF2-40B4-BE49-F238E27FC236}">
                <a16:creationId xmlns:a16="http://schemas.microsoft.com/office/drawing/2014/main" id="{CB4524FF-6205-851F-560B-91139EF0B8DB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 flipH="1">
            <a:off x="81099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0" name="Connector 47">
            <a:extLst>
              <a:ext uri="{FF2B5EF4-FFF2-40B4-BE49-F238E27FC236}">
                <a16:creationId xmlns:a16="http://schemas.microsoft.com/office/drawing/2014/main" id="{C6539073-B6BB-DE48-99E3-013383BB35AA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9938763" y="374308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1" name="Connector 48">
            <a:extLst>
              <a:ext uri="{FF2B5EF4-FFF2-40B4-BE49-F238E27FC236}">
                <a16:creationId xmlns:a16="http://schemas.microsoft.com/office/drawing/2014/main" id="{B5D6B5A9-3A9C-C289-B961-E5C6E7765408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9938763" y="374308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2" name="Connector 50">
            <a:extLst>
              <a:ext uri="{FF2B5EF4-FFF2-40B4-BE49-F238E27FC236}">
                <a16:creationId xmlns:a16="http://schemas.microsoft.com/office/drawing/2014/main" id="{03AAA3C5-CC0A-CB91-AA7A-C55AC9694427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 flipH="1">
            <a:off x="9024363" y="374308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3" name="Connector 51">
            <a:extLst>
              <a:ext uri="{FF2B5EF4-FFF2-40B4-BE49-F238E27FC236}">
                <a16:creationId xmlns:a16="http://schemas.microsoft.com/office/drawing/2014/main" id="{D240334B-1D90-F5A8-C75C-7D15AEB8FF2F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10853163" y="374308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4" name="Connector 52">
            <a:extLst>
              <a:ext uri="{FF2B5EF4-FFF2-40B4-BE49-F238E27FC236}">
                <a16:creationId xmlns:a16="http://schemas.microsoft.com/office/drawing/2014/main" id="{12EE75BE-5E20-C8E7-EB43-3DA237FF6C9E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 flipH="1">
            <a:off x="9938763" y="374308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5" name="Connector 53">
            <a:extLst>
              <a:ext uri="{FF2B5EF4-FFF2-40B4-BE49-F238E27FC236}">
                <a16:creationId xmlns:a16="http://schemas.microsoft.com/office/drawing/2014/main" id="{E550C618-CFF5-9BC8-0EF2-00DD4C8A6BFD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71955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6" name="Connector 54">
            <a:extLst>
              <a:ext uri="{FF2B5EF4-FFF2-40B4-BE49-F238E27FC236}">
                <a16:creationId xmlns:a16="http://schemas.microsoft.com/office/drawing/2014/main" id="{E05B56D7-264C-43B3-9D06-F8E27B2BEEB9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71955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7" name="Connector 56">
            <a:extLst>
              <a:ext uri="{FF2B5EF4-FFF2-40B4-BE49-F238E27FC236}">
                <a16:creationId xmlns:a16="http://schemas.microsoft.com/office/drawing/2014/main" id="{6492E03F-5A3C-5F87-C372-192FC6E7CF6C}"/>
              </a:ext>
            </a:extLst>
          </p:cNvPr>
          <p:cNvCxnSpPr/>
          <p:nvPr>
            <p:custDataLst>
              <p:tags r:id="rId46"/>
            </p:custDataLst>
          </p:nvPr>
        </p:nvCxnSpPr>
        <p:spPr>
          <a:xfrm>
            <a:off x="81099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8" name="Connector 57">
            <a:extLst>
              <a:ext uri="{FF2B5EF4-FFF2-40B4-BE49-F238E27FC236}">
                <a16:creationId xmlns:a16="http://schemas.microsoft.com/office/drawing/2014/main" id="{9D4EF4C3-E0E4-CAC6-9FF0-01C3A77BFC9A}"/>
              </a:ext>
            </a:extLst>
          </p:cNvPr>
          <p:cNvCxnSpPr/>
          <p:nvPr>
            <p:custDataLst>
              <p:tags r:id="rId47"/>
            </p:custDataLst>
          </p:nvPr>
        </p:nvCxnSpPr>
        <p:spPr>
          <a:xfrm>
            <a:off x="81099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9" name="Connector 59">
            <a:extLst>
              <a:ext uri="{FF2B5EF4-FFF2-40B4-BE49-F238E27FC236}">
                <a16:creationId xmlns:a16="http://schemas.microsoft.com/office/drawing/2014/main" id="{3EE77514-C10F-8E08-8FD3-740D068E2016}"/>
              </a:ext>
            </a:extLst>
          </p:cNvPr>
          <p:cNvCxnSpPr/>
          <p:nvPr>
            <p:custDataLst>
              <p:tags r:id="rId48"/>
            </p:custDataLst>
          </p:nvPr>
        </p:nvCxnSpPr>
        <p:spPr>
          <a:xfrm flipH="1">
            <a:off x="7195563" y="4474608"/>
            <a:ext cx="91440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0" name="Connector 60">
            <a:extLst>
              <a:ext uri="{FF2B5EF4-FFF2-40B4-BE49-F238E27FC236}">
                <a16:creationId xmlns:a16="http://schemas.microsoft.com/office/drawing/2014/main" id="{E861F5B2-73B2-A5A8-0E3B-8D650727617D}"/>
              </a:ext>
            </a:extLst>
          </p:cNvPr>
          <p:cNvCxnSpPr/>
          <p:nvPr>
            <p:custDataLst>
              <p:tags r:id="rId49"/>
            </p:custDataLst>
          </p:nvPr>
        </p:nvCxnSpPr>
        <p:spPr>
          <a:xfrm>
            <a:off x="90243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1" name="Connector 61">
            <a:extLst>
              <a:ext uri="{FF2B5EF4-FFF2-40B4-BE49-F238E27FC236}">
                <a16:creationId xmlns:a16="http://schemas.microsoft.com/office/drawing/2014/main" id="{5670E179-BDA1-1600-9853-468F6A1627BF}"/>
              </a:ext>
            </a:extLst>
          </p:cNvPr>
          <p:cNvCxnSpPr/>
          <p:nvPr>
            <p:custDataLst>
              <p:tags r:id="rId50"/>
            </p:custDataLst>
          </p:nvPr>
        </p:nvCxnSpPr>
        <p:spPr>
          <a:xfrm>
            <a:off x="90243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2" name="Connector 63">
            <a:extLst>
              <a:ext uri="{FF2B5EF4-FFF2-40B4-BE49-F238E27FC236}">
                <a16:creationId xmlns:a16="http://schemas.microsoft.com/office/drawing/2014/main" id="{FF72A784-1F88-D768-E638-2480F0092884}"/>
              </a:ext>
            </a:extLst>
          </p:cNvPr>
          <p:cNvCxnSpPr/>
          <p:nvPr>
            <p:custDataLst>
              <p:tags r:id="rId51"/>
            </p:custDataLst>
          </p:nvPr>
        </p:nvCxnSpPr>
        <p:spPr>
          <a:xfrm flipH="1">
            <a:off x="81099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3" name="Connector 64">
            <a:extLst>
              <a:ext uri="{FF2B5EF4-FFF2-40B4-BE49-F238E27FC236}">
                <a16:creationId xmlns:a16="http://schemas.microsoft.com/office/drawing/2014/main" id="{D30F9AD0-2967-ACC7-1D4B-1A86BF05AA47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>
            <a:off x="9938763" y="4474608"/>
            <a:ext cx="9144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4" name="Connector 65">
            <a:extLst>
              <a:ext uri="{FF2B5EF4-FFF2-40B4-BE49-F238E27FC236}">
                <a16:creationId xmlns:a16="http://schemas.microsoft.com/office/drawing/2014/main" id="{EE7A2A78-3EA4-4097-3371-80BCC7402639}"/>
              </a:ext>
            </a:extLst>
          </p:cNvPr>
          <p:cNvCxnSpPr/>
          <p:nvPr>
            <p:custDataLst>
              <p:tags r:id="rId53"/>
            </p:custDataLst>
          </p:nvPr>
        </p:nvCxnSpPr>
        <p:spPr>
          <a:xfrm>
            <a:off x="9938763" y="4474608"/>
            <a:ext cx="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5" name="Connector 67">
            <a:extLst>
              <a:ext uri="{FF2B5EF4-FFF2-40B4-BE49-F238E27FC236}">
                <a16:creationId xmlns:a16="http://schemas.microsoft.com/office/drawing/2014/main" id="{8B9CB2F8-D07E-CC80-9522-9863CF934603}"/>
              </a:ext>
            </a:extLst>
          </p:cNvPr>
          <p:cNvCxnSpPr/>
          <p:nvPr>
            <p:custDataLst>
              <p:tags r:id="rId54"/>
            </p:custDataLst>
          </p:nvPr>
        </p:nvCxnSpPr>
        <p:spPr>
          <a:xfrm flipH="1">
            <a:off x="90243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6" name="Connector 68">
            <a:extLst>
              <a:ext uri="{FF2B5EF4-FFF2-40B4-BE49-F238E27FC236}">
                <a16:creationId xmlns:a16="http://schemas.microsoft.com/office/drawing/2014/main" id="{9F5D46AD-BA38-6BC3-C278-A5FA3B2FC8DF}"/>
              </a:ext>
            </a:extLst>
          </p:cNvPr>
          <p:cNvCxnSpPr/>
          <p:nvPr>
            <p:custDataLst>
              <p:tags r:id="rId55"/>
            </p:custDataLst>
          </p:nvPr>
        </p:nvCxnSpPr>
        <p:spPr>
          <a:xfrm>
            <a:off x="10853163" y="4474608"/>
            <a:ext cx="0" cy="73152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7" name="Connector 69">
            <a:extLst>
              <a:ext uri="{FF2B5EF4-FFF2-40B4-BE49-F238E27FC236}">
                <a16:creationId xmlns:a16="http://schemas.microsoft.com/office/drawing/2014/main" id="{90FE2F56-1B2F-6046-AB9E-409B23AF8661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 flipH="1">
            <a:off x="9938763" y="4474608"/>
            <a:ext cx="914400" cy="73152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8" name="Connector 70">
            <a:extLst>
              <a:ext uri="{FF2B5EF4-FFF2-40B4-BE49-F238E27FC236}">
                <a16:creationId xmlns:a16="http://schemas.microsoft.com/office/drawing/2014/main" id="{7EF35FD8-9BCB-0397-8A00-0D7347A74837}"/>
              </a:ext>
            </a:extLst>
          </p:cNvPr>
          <p:cNvCxnSpPr/>
          <p:nvPr>
            <p:custDataLst>
              <p:tags r:id="rId57"/>
            </p:custDataLst>
          </p:nvPr>
        </p:nvCxnSpPr>
        <p:spPr>
          <a:xfrm>
            <a:off x="7195563" y="5206128"/>
            <a:ext cx="914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9" name="Connector 71">
            <a:extLst>
              <a:ext uri="{FF2B5EF4-FFF2-40B4-BE49-F238E27FC236}">
                <a16:creationId xmlns:a16="http://schemas.microsoft.com/office/drawing/2014/main" id="{DA18DC7D-FAAD-EF8E-CCB0-507ADA9D9C00}"/>
              </a:ext>
            </a:extLst>
          </p:cNvPr>
          <p:cNvCxnSpPr/>
          <p:nvPr>
            <p:custDataLst>
              <p:tags r:id="rId58"/>
            </p:custDataLst>
          </p:nvPr>
        </p:nvCxnSpPr>
        <p:spPr>
          <a:xfrm>
            <a:off x="8109963" y="5206128"/>
            <a:ext cx="9144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0" name="Connector 72">
            <a:extLst>
              <a:ext uri="{FF2B5EF4-FFF2-40B4-BE49-F238E27FC236}">
                <a16:creationId xmlns:a16="http://schemas.microsoft.com/office/drawing/2014/main" id="{4DAE6149-E065-D55C-4B9E-8C2E794F688F}"/>
              </a:ext>
            </a:extLst>
          </p:cNvPr>
          <p:cNvCxnSpPr/>
          <p:nvPr>
            <p:custDataLst>
              <p:tags r:id="rId59"/>
            </p:custDataLst>
          </p:nvPr>
        </p:nvCxnSpPr>
        <p:spPr>
          <a:xfrm>
            <a:off x="9024363" y="5206128"/>
            <a:ext cx="9144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1" name="Connector 73">
            <a:extLst>
              <a:ext uri="{FF2B5EF4-FFF2-40B4-BE49-F238E27FC236}">
                <a16:creationId xmlns:a16="http://schemas.microsoft.com/office/drawing/2014/main" id="{FB59DF7D-BD00-C901-16E0-2ADB47081007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>
            <a:off x="9938763" y="5206128"/>
            <a:ext cx="9144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2" name="Oval 171">
            <a:extLst>
              <a:ext uri="{FF2B5EF4-FFF2-40B4-BE49-F238E27FC236}">
                <a16:creationId xmlns:a16="http://schemas.microsoft.com/office/drawing/2014/main" id="{EEF584D0-AEF4-04BA-70BA-B989A3B739ED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71315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8388B3D5-490F-D312-42A2-AE0649AD5B0A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80459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05228C0-9A3B-EEE8-EE98-EAFAFB0DB826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9603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D7DBBE76-FCE2-6548-DB6B-216E3EB3FF35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98747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3F3AB64B-3CA3-E99C-A1BA-AC5F512C3041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10789155" y="221604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3E80F808-5240-5488-6755-AA0CE9F846D1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71315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BE444F5-7FB6-D3E2-E274-256D6CC1F0F0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80459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7C5F9B74-3A5E-104B-874C-129335BF4C35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89603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0190BCAC-9117-4648-5B46-F2706971E068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98747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C392316-9C74-D835-DB78-B99064F5D581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10789155" y="294756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69870D8-86F1-869A-18C2-C8C4F7D27906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71315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D404893E-2FCC-76DE-3BCA-309EC5E6A51A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80459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2EC9D79F-2995-85EE-D5B2-CEC08DAAD60A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89603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107A5B1-0D5E-7E3F-8419-75AAF384623E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98747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1C7DCA13-20ED-CE4C-340E-26E92D22D51E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10789155" y="367908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02ED909A-4BB1-81A9-EB71-123AF44B9C51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71315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F92F40-C1D4-E158-DC4E-435F20E1CB0E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80459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6BB4D989-7221-17EB-87D5-6A8F8267E1F7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89603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DFD80B55-6DB8-2571-5DDD-F545E45F8E23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98747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CF0FD4BF-1211-4FF5-AE2B-1028E6D62A64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10789155" y="4410600"/>
            <a:ext cx="128016" cy="128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D30F802F-051D-F94D-20C2-9C17EB081F09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7131555" y="5142120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EA186184-6E27-0817-9D6E-6150729CC8AC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8045955" y="5142120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03510A3C-0E8E-B53C-54EF-5690356F3AEB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8960355" y="5142120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73496F1E-B12F-D395-F1B6-165D9DBAAEAC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9874755" y="5142120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1802D43F-3C7E-B978-5435-4AAC2D46FC20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10789155" y="5142120"/>
            <a:ext cx="128016" cy="128016"/>
          </a:xfrm>
          <a:prstGeom prst="ellipse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D4DEE7BF-7774-23E6-67B2-3BF4BF6FBC47}"/>
                  </a:ext>
                </a:extLst>
              </p:cNvPr>
              <p:cNvSpPr txBox="1"/>
              <p:nvPr>
                <p:custDataLst>
                  <p:tags r:id="rId86"/>
                </p:custDataLst>
              </p:nvPr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D4DEE7BF-7774-23E6-67B2-3BF4BF6FB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2"/>
                </p:custDataLst>
              </p:nvPr>
            </p:nvSpPr>
            <p:spPr>
              <a:xfrm>
                <a:off x="10917171" y="1524530"/>
                <a:ext cx="543047" cy="646331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1A034EA3-1CA8-F39E-AB4B-0A52F356DE69}"/>
                  </a:ext>
                </a:extLst>
              </p:cNvPr>
              <p:cNvSpPr txBox="1"/>
              <p:nvPr>
                <p:custDataLst>
                  <p:tags r:id="rId87"/>
                </p:custDataLst>
              </p:nvPr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1A034EA3-1CA8-F39E-AB4B-0A52F356D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4"/>
                </p:custDataLst>
              </p:nvPr>
            </p:nvSpPr>
            <p:spPr>
              <a:xfrm>
                <a:off x="7392599" y="5295597"/>
                <a:ext cx="520327" cy="523220"/>
              </a:xfrm>
              <a:prstGeom prst="rect">
                <a:avLst/>
              </a:prstGeom>
              <a:blipFill>
                <a:blip r:embed="rId9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51836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"/>
  <p:tag name="PPSPLIT_DON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"/>
  <p:tag name="PPSPLIT_DON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  <p:tag name="PPSPLIT_DON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7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7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9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7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4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2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7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7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2"/>
  <p:tag name="PPSPLIT_DONE" val="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8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7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9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0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7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8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2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5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2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4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7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0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2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3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4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6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9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3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4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4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5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9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0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2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3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6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0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7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7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0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3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6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7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8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9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0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2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3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4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5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7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9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9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2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3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4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5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7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0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9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0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2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3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4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5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2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4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5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6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7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8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9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2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2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4"/>
  <p:tag name="PPSPLIT_DONE" val="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5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4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3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1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5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6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5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6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4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8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9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0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2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Custom 1">
      <a:majorFont>
        <a:latin typeface="Seaford Display"/>
        <a:ea typeface=""/>
        <a:cs typeface=""/>
      </a:majorFont>
      <a:minorFont>
        <a:latin typeface="Seaf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230e9df3-be65-4c73-a93b-d1236ebd677e"/>
    <ds:schemaRef ds:uri="16c05727-aa75-4e4a-9b5f-8a80a1165891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9099</TotalTime>
  <Words>1532</Words>
  <Application>Microsoft Macintosh PowerPoint</Application>
  <PresentationFormat>Widescreen</PresentationFormat>
  <Paragraphs>418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Seaford</vt:lpstr>
      <vt:lpstr>Seaford Display</vt:lpstr>
      <vt:lpstr>Symbol</vt:lpstr>
      <vt:lpstr>Wingdings</vt:lpstr>
      <vt:lpstr>Office Theme</vt:lpstr>
      <vt:lpstr>A Simple Distributed Deterministic Planar Separator</vt:lpstr>
      <vt:lpstr>CONGEST</vt:lpstr>
      <vt:lpstr>Balanced separators</vt:lpstr>
      <vt:lpstr>Balanced separators</vt:lpstr>
      <vt:lpstr>Prior work</vt:lpstr>
      <vt:lpstr>Prior work</vt:lpstr>
      <vt:lpstr>Prior work</vt:lpstr>
      <vt:lpstr>Applications</vt:lpstr>
      <vt:lpstr>Planar separators [Lipton-Tarjan ’79]</vt:lpstr>
      <vt:lpstr>Planar separators [Lipton-Tarjan ’79]</vt:lpstr>
      <vt:lpstr>Planar separators [Lipton-Tarjan ’79]</vt:lpstr>
      <vt:lpstr>Planar separators [Lipton-Tarjan ’79]</vt:lpstr>
      <vt:lpstr>Planar separators [Lipton-Tarjan ’79]</vt:lpstr>
      <vt:lpstr>Planar separators [Lipton-Tarjan ’79]</vt:lpstr>
      <vt:lpstr>Planar separators [Lipton-Tarjan ’79]</vt:lpstr>
      <vt:lpstr>Planar separators [Lipton-Tarjan ’79]</vt:lpstr>
      <vt:lpstr>Planar separators [Lipton-Tarjan ’79]</vt:lpstr>
      <vt:lpstr>Planar separators [Lipton-Tarjan ’79]</vt:lpstr>
      <vt:lpstr>The dual graph G^∗</vt:lpstr>
      <vt:lpstr>The dual graph G^∗</vt:lpstr>
      <vt:lpstr>The dual graph G^∗</vt:lpstr>
      <vt:lpstr>The dual graph G^∗</vt:lpstr>
      <vt:lpstr>Tree co-tree duality</vt:lpstr>
      <vt:lpstr>Tree co-tree duality</vt:lpstr>
      <vt:lpstr>Cut-cycle Duality</vt:lpstr>
      <vt:lpstr>Cut-cycle Duality</vt:lpstr>
      <vt:lpstr>Planar separators [Lipton-Tarjan ’79]</vt:lpstr>
      <vt:lpstr>Planar separators [Lipton-Tarjan ’79]</vt:lpstr>
      <vt:lpstr>Planar separators [Lipton-Tarjan ’79]</vt:lpstr>
      <vt:lpstr>Planar separators [Lipton-Tarjan ’79]</vt:lpstr>
      <vt:lpstr>Planar separators [Lipton-Tarjan ’79]</vt:lpstr>
      <vt:lpstr>Ghaffari-Parter ’17, Li-Parter ‘19</vt:lpstr>
      <vt:lpstr>Ghaffari-Parter ’17, Li-Parter ‘19</vt:lpstr>
      <vt:lpstr>Ghaffari-Parter ’17, Li-Parter ‘19</vt:lpstr>
      <vt:lpstr>Jauregui, Montealegre, and Rapaport ‘25</vt:lpstr>
      <vt:lpstr>Jauregui, Montealegre, and Rapaport ‘25</vt:lpstr>
      <vt:lpstr>Our work</vt:lpstr>
      <vt:lpstr>Our work</vt:lpstr>
      <vt:lpstr>Implementation</vt:lpstr>
      <vt:lpstr>Simple Distributed  Deterministic Planar Separator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יאסין עבד אל חלים</dc:creator>
  <cp:lastModifiedBy>Oren Weimann</cp:lastModifiedBy>
  <cp:revision>3</cp:revision>
  <dcterms:created xsi:type="dcterms:W3CDTF">2024-12-31T14:57:14Z</dcterms:created>
  <dcterms:modified xsi:type="dcterms:W3CDTF">2026-06-21T08:09:27Z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