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0" r:id="rId3"/>
    <p:sldId id="439" r:id="rId4"/>
    <p:sldId id="450" r:id="rId5"/>
    <p:sldId id="449" r:id="rId6"/>
    <p:sldId id="457" r:id="rId7"/>
    <p:sldId id="407" r:id="rId8"/>
    <p:sldId id="408" r:id="rId9"/>
    <p:sldId id="409" r:id="rId10"/>
    <p:sldId id="427" r:id="rId11"/>
    <p:sldId id="428" r:id="rId12"/>
    <p:sldId id="452" r:id="rId13"/>
    <p:sldId id="429" r:id="rId14"/>
    <p:sldId id="453" r:id="rId15"/>
    <p:sldId id="451" r:id="rId16"/>
    <p:sldId id="440" r:id="rId17"/>
    <p:sldId id="442" r:id="rId18"/>
    <p:sldId id="443" r:id="rId19"/>
    <p:sldId id="444" r:id="rId20"/>
    <p:sldId id="445" r:id="rId21"/>
    <p:sldId id="446" r:id="rId22"/>
    <p:sldId id="454" r:id="rId23"/>
    <p:sldId id="447" r:id="rId24"/>
    <p:sldId id="448" r:id="rId25"/>
    <p:sldId id="455" r:id="rId26"/>
    <p:sldId id="456" r:id="rId27"/>
    <p:sldId id="405" r:id="rId28"/>
    <p:sldId id="309" r:id="rId2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BF4"/>
    <a:srgbClr val="00B0F0"/>
    <a:srgbClr val="000099"/>
    <a:srgbClr val="156082"/>
    <a:srgbClr val="CC0066"/>
    <a:srgbClr val="002060"/>
    <a:srgbClr val="FFFF00"/>
    <a:srgbClr val="B4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2925" autoAdjust="0"/>
  </p:normalViewPr>
  <p:slideViewPr>
    <p:cSldViewPr snapToGrid="0">
      <p:cViewPr varScale="1">
        <p:scale>
          <a:sx n="83" d="100"/>
          <a:sy n="83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2087-2EFE-4292-A5DF-02D5607BC82B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21CAD-9E0D-4262-9C95-34C7A1B7B53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073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079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8095-EB3D-BAFC-9489-001F80408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4DCB8-60ED-626B-6610-3EC568215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3D3C5-055A-A991-F298-4464F372C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C811-5051-4900-291A-F7A093015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598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91A0D-6E02-7A31-7A80-5639113B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28894-4B8C-1F92-87BA-5337881EA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C2F3F-6891-F89D-DB56-E3BB580D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7F7-6D42-E801-FE92-A0AAFAF66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551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83D7-02DC-1179-4E4A-6FBDA6E3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D4810-C460-AF5B-88AB-C7784CA5D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E7C36-EA6F-59FF-4FB4-FADFBEC32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4E3AC-D98E-13AA-940A-8CAE2C0C6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750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92A3-5AE3-2DFE-EE95-FDD1623A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337AF-97A2-5A01-6D2A-03ADCEFBB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89F16-922C-4557-A67C-C78FB0E95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1B821-D99B-0EBC-9CF3-7E113DAF4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828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586C-1E80-1852-5F64-CD5E2AB7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D6317-21D6-4DE7-1299-804D27F4E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A9BCB-9D3E-8AAD-6BBB-1B44AB6FC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B3B8A-ABE2-C12F-4128-8DA0BBF3C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84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54BF-E421-5DF2-C901-7401EC011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3C98C-1956-EBEF-5EC2-4291F133F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1F682-ACA3-517E-81CB-6EA1249AA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68BB4-D335-02C6-18A8-68AA706E5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16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68EDB-605F-9913-573E-EEC183AA7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531D7-9DD2-D344-B2F5-6955CB40B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7E656-4686-3B6E-9A0F-02A7D0D06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D58E4-7A5A-D4C1-80EB-20FED7A86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953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5988-29D2-5883-C0CE-E831B36E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05EAF-6F23-FD2F-C372-D12B452C1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DE6E2-D5C9-BFE2-5C00-5656C2AEA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44190-54DD-0978-DAF4-93ED140CE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21CAD-9E0D-4262-9C95-34C7A1B7B537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1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5AEB-4DE0-01EE-2CB6-387ABED8D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6EEE1-263E-DB7B-2B43-64FA71BF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F27F-BEEE-28B4-B0E7-4891676E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1A35-AC47-913E-B03E-131C9F19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0E16-A25E-F769-6D5A-B64C0D4B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88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FBC7-6BF0-7DCD-87E0-277C804F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3ED37-5D9E-56AF-6A34-B1D3BB969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30BA-B791-1FFB-3CDA-F5334C3B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18E9-ADA3-3F1D-07B7-152BB912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1843A-1D9D-8153-714B-CE7A8534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960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C6121-E683-9597-723B-CE4513C89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BA2D0-33AF-BE69-6B44-9AA5BF135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963D-0F58-9386-C6BE-D59C9803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87CC-B64A-AA16-E64B-A1B415EF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F87D-8172-BE3F-7110-7C935FB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88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4E12-C399-7258-C849-D0793E63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B884-3A4F-65F8-0E28-71FE2FEC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1B22-4F83-5A26-7956-1412BCB4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5111B-CBA5-BF54-B2EA-DD1E90D1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F0A9-85F8-1268-21BF-E461D428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12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4094-40AF-6889-4187-D2251EA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219C-E8CB-B382-D09E-083BFCA8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5716-1463-107B-2DCA-D7AC2D33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0A1BD-B62C-77F1-D008-2F6659DF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90159-2BFA-B36E-3042-D9DB63C6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06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36B1-184D-3948-7A68-AB82CDD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0C8A-F554-0BC5-5C36-9B9009986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9A923-4CBC-311A-7820-9C2D9E21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4F84E-EACD-5FB8-BEBD-631151EC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B0D28-6F5E-BF9E-575B-30F92FF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3AF54-50D1-F766-047D-2DAD7485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64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EE97-7240-DAE6-339C-D00E3EDC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598BE-0EEA-5BE5-BA1D-3CCC635D7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05035-4375-0C53-DE90-9F496E7C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EEF6F-693E-599E-E22C-5F05C70D1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9671-64C1-4862-5F7A-9A071D4B2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D4D06-C8A8-B64E-E5AD-B9327736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DF21C-A49F-B67B-6C52-7EC548A8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2608C-C943-34C0-8B3B-697A9CD4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5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A02A-80BF-A8EB-82E9-B5E03DA3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92245-1F10-DD47-50C9-67CA50E9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A639F-E258-3126-1848-D17C6F0A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108C1-7BB3-835F-B6D9-49BC1F6D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020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14721-E078-760A-5BD1-0564B1F6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EA27E-37A3-0F1F-BA5C-5008CF8F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3AB8-3D6E-5FB5-B951-83B32F3E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57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957-D2C0-491A-702B-F3822073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8424-4763-260D-1954-4C656C24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D2665-6B2A-5F8E-E36C-69B8291B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58481-EDA0-E508-E858-66A78F10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50B66-4224-EB14-DC75-AC79107D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B3F6B-5B75-4E48-127C-A7A86756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922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74CE-6D65-07D1-1E11-C8A4F894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7A949-76DA-10DF-9190-7020C50A7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A11F6-7226-EDA1-AA2C-3AD7D4C2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08750-6C70-8081-81A3-0C2082E6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6754-BF46-0E2C-F617-753606EE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EBD91-5E28-06D0-840D-FA28FE0A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245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EBA6C-251B-0246-CFA2-FE729F93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661FA-7908-041B-764C-2CA87581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4C1FD-CEF9-0940-EBDB-2EBBFB3DF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85737-8824-45BE-A087-D0BFA23A582F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5B14-7C23-EABE-6A0E-6E08D7BD7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6940E-FE46-34A8-C9D0-792DFB8A5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C66E8-238C-497A-879F-63B70F15AFC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198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9.png"/><Relationship Id="rId5" Type="http://schemas.openxmlformats.org/officeDocument/2006/relationships/image" Target="../media/image40.png"/><Relationship Id="rId10" Type="http://schemas.openxmlformats.org/officeDocument/2006/relationships/image" Target="../media/image58.png"/><Relationship Id="rId4" Type="http://schemas.openxmlformats.org/officeDocument/2006/relationships/image" Target="../media/image39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2.png"/><Relationship Id="rId5" Type="http://schemas.openxmlformats.org/officeDocument/2006/relationships/image" Target="../media/image40.png"/><Relationship Id="rId10" Type="http://schemas.openxmlformats.org/officeDocument/2006/relationships/image" Target="../media/image61.png"/><Relationship Id="rId4" Type="http://schemas.openxmlformats.org/officeDocument/2006/relationships/image" Target="../media/image39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2.png"/><Relationship Id="rId5" Type="http://schemas.openxmlformats.org/officeDocument/2006/relationships/image" Target="../media/image40.png"/><Relationship Id="rId10" Type="http://schemas.openxmlformats.org/officeDocument/2006/relationships/image" Target="../media/image61.png"/><Relationship Id="rId4" Type="http://schemas.openxmlformats.org/officeDocument/2006/relationships/image" Target="../media/image39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6CE4-FD37-97CD-74D2-CA0D3605B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Faster </a:t>
            </a:r>
            <a:r>
              <a:rPr lang="en-US" dirty="0">
                <a:solidFill>
                  <a:srgbClr val="FFFF00"/>
                </a:solidFill>
              </a:rPr>
              <a:t>Construction</a:t>
            </a:r>
            <a:r>
              <a:rPr lang="en-US" dirty="0">
                <a:solidFill>
                  <a:schemeClr val="bg1"/>
                </a:solidFill>
              </a:rPr>
              <a:t> of a Planar </a:t>
            </a:r>
            <a:r>
              <a:rPr lang="en-US" dirty="0">
                <a:solidFill>
                  <a:srgbClr val="FFFF00"/>
                </a:solidFill>
              </a:rPr>
              <a:t>Distance Oracle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Õ(1) Query Time 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77E9B-A2C4-305C-E4BF-5B80094F7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Itai </a:t>
            </a:r>
            <a:r>
              <a:rPr lang="en-US" dirty="0" err="1">
                <a:solidFill>
                  <a:schemeClr val="bg1"/>
                </a:solidFill>
              </a:rPr>
              <a:t>Boneh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Shay Golan</a:t>
            </a:r>
            <a:r>
              <a:rPr lang="en-US" dirty="0">
                <a:solidFill>
                  <a:schemeClr val="bg1"/>
                </a:solidFill>
              </a:rPr>
              <a:t>, Shay Mozes, Daniel </a:t>
            </a:r>
            <a:r>
              <a:rPr lang="en-US" dirty="0" err="1">
                <a:solidFill>
                  <a:schemeClr val="bg1"/>
                </a:solidFill>
              </a:rPr>
              <a:t>Prigan</a:t>
            </a:r>
            <a:r>
              <a:rPr lang="en-US" dirty="0">
                <a:solidFill>
                  <a:schemeClr val="bg1"/>
                </a:solidFill>
              </a:rPr>
              <a:t> and Oren Weimann</a:t>
            </a:r>
            <a:br>
              <a:rPr lang="en-US" dirty="0">
                <a:solidFill>
                  <a:schemeClr val="bg1"/>
                </a:solidFill>
              </a:rPr>
            </a:br>
            <a:endParaRPr lang="en-IL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D9663E-79D0-48E5-A405-B68BBFE4B53D}"/>
              </a:ext>
            </a:extLst>
          </p:cNvPr>
          <p:cNvGrpSpPr/>
          <p:nvPr/>
        </p:nvGrpSpPr>
        <p:grpSpPr>
          <a:xfrm>
            <a:off x="3415839" y="4561996"/>
            <a:ext cx="5360323" cy="1482816"/>
            <a:chOff x="787719" y="4561996"/>
            <a:chExt cx="5360323" cy="1482816"/>
          </a:xfrm>
        </p:grpSpPr>
        <p:pic>
          <p:nvPicPr>
            <p:cNvPr id="6" name="Picture 5" descr="Graduate Life in Haifa – Page 2 – Discover the Graduate life at the  University of Haifa International Master's Programs">
              <a:extLst>
                <a:ext uri="{FF2B5EF4-FFF2-40B4-BE49-F238E27FC236}">
                  <a16:creationId xmlns:a16="http://schemas.microsoft.com/office/drawing/2014/main" id="{4F355881-E2D4-398F-7B07-D178464AA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706" y="4561996"/>
              <a:ext cx="160433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eichman University">
              <a:extLst>
                <a:ext uri="{FF2B5EF4-FFF2-40B4-BE49-F238E27FC236}">
                  <a16:creationId xmlns:a16="http://schemas.microsoft.com/office/drawing/2014/main" id="{4AD75931-F564-7DDE-2EF8-22D0BA0F8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19" y="4604812"/>
              <a:ext cx="238962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B004F7-3289-7956-F589-B7398567DBFC}"/>
              </a:ext>
            </a:extLst>
          </p:cNvPr>
          <p:cNvSpPr txBox="1"/>
          <p:nvPr/>
        </p:nvSpPr>
        <p:spPr>
          <a:xfrm>
            <a:off x="3647994" y="6304478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ICALP 2025 – Aarhus, Denmark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2CF0-8C89-A474-4E97-E87EB5978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F0DA26-F067-65BC-3E5B-E8E048B3D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Distance oracle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-Division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F0DA26-F067-65BC-3E5B-E8E048B3D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CD99711-5BF4-3A80-4A9C-E299B731E163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F18D24-D624-0A9B-0E7E-33AAC2B4873E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B6F97C-7929-FA22-EC52-013B40D12836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5FD5FC-EA65-5E71-3EA2-00A2DE986175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32E4CF-74E1-AFDE-2D6B-0CB1B490CD5A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82904-F496-22B8-AE93-704855ACD06A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6ADE57-8B37-3015-5E59-A2F576ADF4CE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407B41-87BA-794A-B909-40DAFCA13FA6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836E8D-2111-515A-1FDF-988CB1E38C52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DECA6-805C-ED5F-01F5-64D35ADAC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DECA6-805C-ED5F-01F5-64D35ADAC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4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0642D-7F59-2375-2471-B9E75895D118}"/>
                  </a:ext>
                </a:extLst>
              </p:cNvPr>
              <p:cNvSpPr txBox="1"/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0642D-7F59-2375-2471-B9E75895D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blipFill>
                <a:blip r:embed="rId5"/>
                <a:stretch>
                  <a:fillRect l="-14706" r="-8824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8E4356F-BA13-8F49-93E9-5B6A0077C527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0FD33-B250-CC00-B69A-28CD151FD072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0FD33-B250-CC00-B69A-28CD151F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CEDEBCD-51CD-F898-8B7E-DC696EC878C1}"/>
              </a:ext>
            </a:extLst>
          </p:cNvPr>
          <p:cNvSpPr/>
          <p:nvPr/>
        </p:nvSpPr>
        <p:spPr>
          <a:xfrm>
            <a:off x="7856694" y="2476617"/>
            <a:ext cx="581340" cy="6126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340" h="612648">
                <a:moveTo>
                  <a:pt x="581340" y="612648"/>
                </a:moveTo>
                <a:cubicBezTo>
                  <a:pt x="-15958" y="380172"/>
                  <a:pt x="-13163" y="247070"/>
                  <a:pt x="5268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6C8863-45C8-0C40-FD6C-A37504218B07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462A2E-6467-9EA1-4E44-8865BF21F31C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286BE7A-9946-4925-1960-C8485EC53BE6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43EDF8-518B-3D83-B160-B657654F17BE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7347F5-15F5-9E04-E3E4-B3A8327C3AB9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741055-13DF-7650-CEDC-06749DDD2E1D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0700DC-4093-8219-301F-A15567812FF3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594555E-C0E0-7290-40FC-85A5F547012B}"/>
              </a:ext>
            </a:extLst>
          </p:cNvPr>
          <p:cNvSpPr/>
          <p:nvPr/>
        </p:nvSpPr>
        <p:spPr>
          <a:xfrm>
            <a:off x="8450836" y="2409171"/>
            <a:ext cx="141349" cy="696306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349" h="696306">
                <a:moveTo>
                  <a:pt x="30648" y="696306"/>
                </a:moveTo>
                <a:cubicBezTo>
                  <a:pt x="-74430" y="391845"/>
                  <a:pt x="122918" y="247070"/>
                  <a:pt x="141349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1F6C56-B94E-4DF9-C74D-24176570C84E}"/>
              </a:ext>
            </a:extLst>
          </p:cNvPr>
          <p:cNvSpPr/>
          <p:nvPr/>
        </p:nvSpPr>
        <p:spPr>
          <a:xfrm>
            <a:off x="8487969" y="2797045"/>
            <a:ext cx="587357" cy="33631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57" h="336318">
                <a:moveTo>
                  <a:pt x="0" y="336318"/>
                </a:moveTo>
                <a:cubicBezTo>
                  <a:pt x="284028" y="278940"/>
                  <a:pt x="423011" y="-77898"/>
                  <a:pt x="587357" y="1550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7E7A6F-B5EE-50D8-E4F1-F13C74CD9D41}"/>
              </a:ext>
            </a:extLst>
          </p:cNvPr>
          <p:cNvSpPr/>
          <p:nvPr/>
        </p:nvSpPr>
        <p:spPr>
          <a:xfrm>
            <a:off x="8480835" y="3159122"/>
            <a:ext cx="702144" cy="173963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46891"/>
              <a:gd name="connsiteY0" fmla="*/ 223607 h 223607"/>
              <a:gd name="connsiteX1" fmla="*/ 746891 w 746891"/>
              <a:gd name="connsiteY1" fmla="*/ 21466 h 223607"/>
              <a:gd name="connsiteX0" fmla="*/ 0 w 702144"/>
              <a:gd name="connsiteY0" fmla="*/ 14783 h 172565"/>
              <a:gd name="connsiteX1" fmla="*/ 702144 w 702144"/>
              <a:gd name="connsiteY1" fmla="*/ 172565 h 172565"/>
              <a:gd name="connsiteX0" fmla="*/ 0 w 702144"/>
              <a:gd name="connsiteY0" fmla="*/ 7963 h 173963"/>
              <a:gd name="connsiteX1" fmla="*/ 702144 w 702144"/>
              <a:gd name="connsiteY1" fmla="*/ 165745 h 17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144" h="173963">
                <a:moveTo>
                  <a:pt x="0" y="7963"/>
                </a:moveTo>
                <a:cubicBezTo>
                  <a:pt x="284028" y="-49415"/>
                  <a:pt x="543634" y="224098"/>
                  <a:pt x="702144" y="165745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4FEEBE-4F71-AE75-A21B-1FB3967C7C4A}"/>
              </a:ext>
            </a:extLst>
          </p:cNvPr>
          <p:cNvSpPr/>
          <p:nvPr/>
        </p:nvSpPr>
        <p:spPr>
          <a:xfrm>
            <a:off x="8476945" y="3188486"/>
            <a:ext cx="472570" cy="492414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488135"/>
              <a:gd name="connsiteY0" fmla="*/ 0 h 465177"/>
              <a:gd name="connsiteX1" fmla="*/ 488135 w 488135"/>
              <a:gd name="connsiteY1" fmla="*/ 465177 h 465177"/>
              <a:gd name="connsiteX0" fmla="*/ 0 w 472570"/>
              <a:gd name="connsiteY0" fmla="*/ 0 h 492414"/>
              <a:gd name="connsiteX1" fmla="*/ 472570 w 472570"/>
              <a:gd name="connsiteY1" fmla="*/ 492414 h 49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570" h="492414">
                <a:moveTo>
                  <a:pt x="0" y="0"/>
                </a:moveTo>
                <a:cubicBezTo>
                  <a:pt x="177024" y="80755"/>
                  <a:pt x="308224" y="399016"/>
                  <a:pt x="472570" y="492414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73B231-8284-CC68-E593-9B837CEB9247}"/>
              </a:ext>
            </a:extLst>
          </p:cNvPr>
          <p:cNvSpPr/>
          <p:nvPr/>
        </p:nvSpPr>
        <p:spPr>
          <a:xfrm>
            <a:off x="8178467" y="3218319"/>
            <a:ext cx="254375" cy="648056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669070"/>
              <a:gd name="connsiteY0" fmla="*/ 3989 h 618971"/>
              <a:gd name="connsiteX1" fmla="*/ 669070 w 669070"/>
              <a:gd name="connsiteY1" fmla="*/ 618971 h 618971"/>
              <a:gd name="connsiteX0" fmla="*/ 259580 w 329653"/>
              <a:gd name="connsiteY0" fmla="*/ 3788 h 651844"/>
              <a:gd name="connsiteX1" fmla="*/ 25923 w 329653"/>
              <a:gd name="connsiteY1" fmla="*/ 651844 h 651844"/>
              <a:gd name="connsiteX0" fmla="*/ 282673 w 282673"/>
              <a:gd name="connsiteY0" fmla="*/ 0 h 648056"/>
              <a:gd name="connsiteX1" fmla="*/ 49016 w 282673"/>
              <a:gd name="connsiteY1" fmla="*/ 648056 h 648056"/>
              <a:gd name="connsiteX0" fmla="*/ 254375 w 254375"/>
              <a:gd name="connsiteY0" fmla="*/ 0 h 648056"/>
              <a:gd name="connsiteX1" fmla="*/ 20718 w 254375"/>
              <a:gd name="connsiteY1" fmla="*/ 648056 h 6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75" h="648056">
                <a:moveTo>
                  <a:pt x="254375" y="0"/>
                </a:moveTo>
                <a:cubicBezTo>
                  <a:pt x="149297" y="137175"/>
                  <a:pt x="-67752" y="533257"/>
                  <a:pt x="20718" y="648056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80F7651-3A32-3E83-4580-85E26E1EE63D}"/>
              </a:ext>
            </a:extLst>
          </p:cNvPr>
          <p:cNvSpPr/>
          <p:nvPr/>
        </p:nvSpPr>
        <p:spPr>
          <a:xfrm>
            <a:off x="7907357" y="3189319"/>
            <a:ext cx="488523" cy="239310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729381"/>
              <a:gd name="connsiteY0" fmla="*/ 3810 h 647976"/>
              <a:gd name="connsiteX1" fmla="*/ 729381 w 729381"/>
              <a:gd name="connsiteY1" fmla="*/ 647976 h 647976"/>
              <a:gd name="connsiteX0" fmla="*/ 485123 w 540279"/>
              <a:gd name="connsiteY0" fmla="*/ 10028 h 249523"/>
              <a:gd name="connsiteX1" fmla="*/ 19947 w 540279"/>
              <a:gd name="connsiteY1" fmla="*/ 249523 h 249523"/>
              <a:gd name="connsiteX0" fmla="*/ 465176 w 547862"/>
              <a:gd name="connsiteY0" fmla="*/ 9334 h 248829"/>
              <a:gd name="connsiteX1" fmla="*/ 0 w 547862"/>
              <a:gd name="connsiteY1" fmla="*/ 248829 h 248829"/>
              <a:gd name="connsiteX0" fmla="*/ 465176 w 465176"/>
              <a:gd name="connsiteY0" fmla="*/ 5514 h 245009"/>
              <a:gd name="connsiteX1" fmla="*/ 0 w 465176"/>
              <a:gd name="connsiteY1" fmla="*/ 245009 h 245009"/>
              <a:gd name="connsiteX0" fmla="*/ 488523 w 488523"/>
              <a:gd name="connsiteY0" fmla="*/ 5651 h 239310"/>
              <a:gd name="connsiteX1" fmla="*/ 0 w 488523"/>
              <a:gd name="connsiteY1" fmla="*/ 239310 h 23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523" h="239310">
                <a:moveTo>
                  <a:pt x="488523" y="5651"/>
                </a:moveTo>
                <a:cubicBezTo>
                  <a:pt x="301733" y="-36162"/>
                  <a:pt x="228652" y="165367"/>
                  <a:pt x="0" y="23931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477CAA-06FC-808E-8F6D-E2AF11F47001}"/>
              </a:ext>
            </a:extLst>
          </p:cNvPr>
          <p:cNvSpPr/>
          <p:nvPr/>
        </p:nvSpPr>
        <p:spPr>
          <a:xfrm>
            <a:off x="7801001" y="2982704"/>
            <a:ext cx="578018" cy="1545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729381"/>
              <a:gd name="connsiteY0" fmla="*/ 3810 h 647976"/>
              <a:gd name="connsiteX1" fmla="*/ 729381 w 729381"/>
              <a:gd name="connsiteY1" fmla="*/ 647976 h 647976"/>
              <a:gd name="connsiteX0" fmla="*/ 485123 w 540279"/>
              <a:gd name="connsiteY0" fmla="*/ 10028 h 249523"/>
              <a:gd name="connsiteX1" fmla="*/ 19947 w 540279"/>
              <a:gd name="connsiteY1" fmla="*/ 249523 h 249523"/>
              <a:gd name="connsiteX0" fmla="*/ 465176 w 547862"/>
              <a:gd name="connsiteY0" fmla="*/ 9334 h 248829"/>
              <a:gd name="connsiteX1" fmla="*/ 0 w 547862"/>
              <a:gd name="connsiteY1" fmla="*/ 248829 h 248829"/>
              <a:gd name="connsiteX0" fmla="*/ 465176 w 465176"/>
              <a:gd name="connsiteY0" fmla="*/ 5514 h 245009"/>
              <a:gd name="connsiteX1" fmla="*/ 0 w 465176"/>
              <a:gd name="connsiteY1" fmla="*/ 245009 h 245009"/>
              <a:gd name="connsiteX0" fmla="*/ 488523 w 488523"/>
              <a:gd name="connsiteY0" fmla="*/ 5651 h 239310"/>
              <a:gd name="connsiteX1" fmla="*/ 0 w 488523"/>
              <a:gd name="connsiteY1" fmla="*/ 239310 h 239310"/>
              <a:gd name="connsiteX0" fmla="*/ 747279 w 747279"/>
              <a:gd name="connsiteY0" fmla="*/ 355663 h 355663"/>
              <a:gd name="connsiteX1" fmla="*/ 0 w 747279"/>
              <a:gd name="connsiteY1" fmla="*/ 9553 h 355663"/>
              <a:gd name="connsiteX0" fmla="*/ 578018 w 578018"/>
              <a:gd name="connsiteY0" fmla="*/ 154548 h 154548"/>
              <a:gd name="connsiteX1" fmla="*/ 0 w 578018"/>
              <a:gd name="connsiteY1" fmla="*/ 18555 h 1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018" h="154548">
                <a:moveTo>
                  <a:pt x="578018" y="154548"/>
                </a:moveTo>
                <a:cubicBezTo>
                  <a:pt x="391228" y="112735"/>
                  <a:pt x="228652" y="-55388"/>
                  <a:pt x="0" y="18555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D376B4-81B8-1CD0-7267-F4CF8B130E8A}"/>
              </a:ext>
            </a:extLst>
          </p:cNvPr>
          <p:cNvSpPr/>
          <p:nvPr/>
        </p:nvSpPr>
        <p:spPr>
          <a:xfrm>
            <a:off x="8383433" y="31000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73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8DA46-11CC-9106-D96A-2143408C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63D533-A542-734D-4E5A-3A66A1E010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Distance oracle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-Division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63D533-A542-734D-4E5A-3A66A1E01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363EB25D-05FA-92D6-366F-FFBA0B4FC5A5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68F29F-53F1-5BCE-FAEA-188F29A1201A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B376E1-1484-C47B-B6DC-C29A119921C1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0FE4B5-8EFD-DFF8-13E3-6D8D22838100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8AA426-DE7B-5EDA-0133-9969DB230C38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D905D1-EDCF-8E42-D6FC-2B151CA9FAF6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C6DB8-5E9E-E5B2-C412-2A5BEDBDC521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1D4CF0-F0E7-0DBF-5CDA-81DD29530B29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0ECFBA-1FB6-D753-5568-4697569EF280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47542-E4AF-892F-9A6F-170F0C261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47542-E4AF-892F-9A6F-170F0C261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4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0A24AD-A061-66D6-3DEE-87C63A753DD2}"/>
                  </a:ext>
                </a:extLst>
              </p:cNvPr>
              <p:cNvSpPr txBox="1"/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0A24AD-A061-66D6-3DEE-87C63A75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blipFill>
                <a:blip r:embed="rId5"/>
                <a:stretch>
                  <a:fillRect l="-14706" r="-8824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C1485D4-4B96-DA95-638E-4817C0BD589B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07ED52-2E46-5532-D2F8-04430166C430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07ED52-2E46-5532-D2F8-04430166C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7A11A24-41C0-504C-D8E2-76CEA982A4CD}"/>
              </a:ext>
            </a:extLst>
          </p:cNvPr>
          <p:cNvSpPr/>
          <p:nvPr/>
        </p:nvSpPr>
        <p:spPr>
          <a:xfrm>
            <a:off x="7856694" y="2476617"/>
            <a:ext cx="581340" cy="6126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340" h="612648">
                <a:moveTo>
                  <a:pt x="581340" y="612648"/>
                </a:moveTo>
                <a:cubicBezTo>
                  <a:pt x="-15958" y="380172"/>
                  <a:pt x="-13163" y="247070"/>
                  <a:pt x="5268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86E019-CBB7-4A37-7C2A-4EE5B67596C2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4E5279-C1F5-22AC-8637-6B236CE19687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F32BE4-8D96-4E2F-DFF7-2262F63A626B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797014-C4A2-1A81-61AB-27FD7D992F12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73EB1C-3B09-9C5B-4CC9-B7956DBB71D2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D582D8-66A8-CB17-E7CC-B410228ED6EF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4C1394-F5E0-FABF-0B36-A7C4C969471C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DFC6D0-C3CE-32B4-50EF-ABCA793D05A0}"/>
              </a:ext>
            </a:extLst>
          </p:cNvPr>
          <p:cNvSpPr/>
          <p:nvPr/>
        </p:nvSpPr>
        <p:spPr>
          <a:xfrm>
            <a:off x="8450836" y="2409171"/>
            <a:ext cx="141349" cy="696306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349" h="696306">
                <a:moveTo>
                  <a:pt x="30648" y="696306"/>
                </a:moveTo>
                <a:cubicBezTo>
                  <a:pt x="-74430" y="391845"/>
                  <a:pt x="122918" y="247070"/>
                  <a:pt x="141349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2F8450-EF00-C709-FACF-8322F4CC240A}"/>
              </a:ext>
            </a:extLst>
          </p:cNvPr>
          <p:cNvSpPr/>
          <p:nvPr/>
        </p:nvSpPr>
        <p:spPr>
          <a:xfrm>
            <a:off x="8487969" y="2797045"/>
            <a:ext cx="587357" cy="33631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57" h="336318">
                <a:moveTo>
                  <a:pt x="0" y="336318"/>
                </a:moveTo>
                <a:cubicBezTo>
                  <a:pt x="284028" y="278940"/>
                  <a:pt x="423011" y="-77898"/>
                  <a:pt x="587357" y="1550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EA6228-7E57-CB27-195F-BC608646D2E9}"/>
              </a:ext>
            </a:extLst>
          </p:cNvPr>
          <p:cNvSpPr/>
          <p:nvPr/>
        </p:nvSpPr>
        <p:spPr>
          <a:xfrm>
            <a:off x="8480835" y="3159122"/>
            <a:ext cx="702144" cy="173963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46891"/>
              <a:gd name="connsiteY0" fmla="*/ 223607 h 223607"/>
              <a:gd name="connsiteX1" fmla="*/ 746891 w 746891"/>
              <a:gd name="connsiteY1" fmla="*/ 21466 h 223607"/>
              <a:gd name="connsiteX0" fmla="*/ 0 w 702144"/>
              <a:gd name="connsiteY0" fmla="*/ 14783 h 172565"/>
              <a:gd name="connsiteX1" fmla="*/ 702144 w 702144"/>
              <a:gd name="connsiteY1" fmla="*/ 172565 h 172565"/>
              <a:gd name="connsiteX0" fmla="*/ 0 w 702144"/>
              <a:gd name="connsiteY0" fmla="*/ 7963 h 173963"/>
              <a:gd name="connsiteX1" fmla="*/ 702144 w 702144"/>
              <a:gd name="connsiteY1" fmla="*/ 165745 h 17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2144" h="173963">
                <a:moveTo>
                  <a:pt x="0" y="7963"/>
                </a:moveTo>
                <a:cubicBezTo>
                  <a:pt x="284028" y="-49415"/>
                  <a:pt x="543634" y="224098"/>
                  <a:pt x="702144" y="165745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C2E686-F57F-B8FA-89FD-31C9322686C6}"/>
              </a:ext>
            </a:extLst>
          </p:cNvPr>
          <p:cNvSpPr/>
          <p:nvPr/>
        </p:nvSpPr>
        <p:spPr>
          <a:xfrm>
            <a:off x="8476945" y="3188486"/>
            <a:ext cx="472570" cy="492414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488135"/>
              <a:gd name="connsiteY0" fmla="*/ 0 h 465177"/>
              <a:gd name="connsiteX1" fmla="*/ 488135 w 488135"/>
              <a:gd name="connsiteY1" fmla="*/ 465177 h 465177"/>
              <a:gd name="connsiteX0" fmla="*/ 0 w 472570"/>
              <a:gd name="connsiteY0" fmla="*/ 0 h 492414"/>
              <a:gd name="connsiteX1" fmla="*/ 472570 w 472570"/>
              <a:gd name="connsiteY1" fmla="*/ 492414 h 49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570" h="492414">
                <a:moveTo>
                  <a:pt x="0" y="0"/>
                </a:moveTo>
                <a:cubicBezTo>
                  <a:pt x="177024" y="80755"/>
                  <a:pt x="308224" y="399016"/>
                  <a:pt x="472570" y="492414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6EA9E4-8179-4F84-5541-A3EBCE091D44}"/>
              </a:ext>
            </a:extLst>
          </p:cNvPr>
          <p:cNvSpPr/>
          <p:nvPr/>
        </p:nvSpPr>
        <p:spPr>
          <a:xfrm>
            <a:off x="8178467" y="3218319"/>
            <a:ext cx="254375" cy="648056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669070"/>
              <a:gd name="connsiteY0" fmla="*/ 3989 h 618971"/>
              <a:gd name="connsiteX1" fmla="*/ 669070 w 669070"/>
              <a:gd name="connsiteY1" fmla="*/ 618971 h 618971"/>
              <a:gd name="connsiteX0" fmla="*/ 259580 w 329653"/>
              <a:gd name="connsiteY0" fmla="*/ 3788 h 651844"/>
              <a:gd name="connsiteX1" fmla="*/ 25923 w 329653"/>
              <a:gd name="connsiteY1" fmla="*/ 651844 h 651844"/>
              <a:gd name="connsiteX0" fmla="*/ 282673 w 282673"/>
              <a:gd name="connsiteY0" fmla="*/ 0 h 648056"/>
              <a:gd name="connsiteX1" fmla="*/ 49016 w 282673"/>
              <a:gd name="connsiteY1" fmla="*/ 648056 h 648056"/>
              <a:gd name="connsiteX0" fmla="*/ 254375 w 254375"/>
              <a:gd name="connsiteY0" fmla="*/ 0 h 648056"/>
              <a:gd name="connsiteX1" fmla="*/ 20718 w 254375"/>
              <a:gd name="connsiteY1" fmla="*/ 648056 h 6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75" h="648056">
                <a:moveTo>
                  <a:pt x="254375" y="0"/>
                </a:moveTo>
                <a:cubicBezTo>
                  <a:pt x="149297" y="137175"/>
                  <a:pt x="-67752" y="533257"/>
                  <a:pt x="20718" y="648056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68022D-A23D-94BC-EF15-02EA324C7051}"/>
              </a:ext>
            </a:extLst>
          </p:cNvPr>
          <p:cNvSpPr/>
          <p:nvPr/>
        </p:nvSpPr>
        <p:spPr>
          <a:xfrm>
            <a:off x="7907357" y="3189319"/>
            <a:ext cx="488523" cy="239310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729381"/>
              <a:gd name="connsiteY0" fmla="*/ 3810 h 647976"/>
              <a:gd name="connsiteX1" fmla="*/ 729381 w 729381"/>
              <a:gd name="connsiteY1" fmla="*/ 647976 h 647976"/>
              <a:gd name="connsiteX0" fmla="*/ 485123 w 540279"/>
              <a:gd name="connsiteY0" fmla="*/ 10028 h 249523"/>
              <a:gd name="connsiteX1" fmla="*/ 19947 w 540279"/>
              <a:gd name="connsiteY1" fmla="*/ 249523 h 249523"/>
              <a:gd name="connsiteX0" fmla="*/ 465176 w 547862"/>
              <a:gd name="connsiteY0" fmla="*/ 9334 h 248829"/>
              <a:gd name="connsiteX1" fmla="*/ 0 w 547862"/>
              <a:gd name="connsiteY1" fmla="*/ 248829 h 248829"/>
              <a:gd name="connsiteX0" fmla="*/ 465176 w 465176"/>
              <a:gd name="connsiteY0" fmla="*/ 5514 h 245009"/>
              <a:gd name="connsiteX1" fmla="*/ 0 w 465176"/>
              <a:gd name="connsiteY1" fmla="*/ 245009 h 245009"/>
              <a:gd name="connsiteX0" fmla="*/ 488523 w 488523"/>
              <a:gd name="connsiteY0" fmla="*/ 5651 h 239310"/>
              <a:gd name="connsiteX1" fmla="*/ 0 w 488523"/>
              <a:gd name="connsiteY1" fmla="*/ 239310 h 23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523" h="239310">
                <a:moveTo>
                  <a:pt x="488523" y="5651"/>
                </a:moveTo>
                <a:cubicBezTo>
                  <a:pt x="301733" y="-36162"/>
                  <a:pt x="228652" y="165367"/>
                  <a:pt x="0" y="23931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ED3634-264F-C726-C98D-409927C0E3CC}"/>
              </a:ext>
            </a:extLst>
          </p:cNvPr>
          <p:cNvSpPr/>
          <p:nvPr/>
        </p:nvSpPr>
        <p:spPr>
          <a:xfrm>
            <a:off x="7801001" y="2982704"/>
            <a:ext cx="578018" cy="1545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  <a:gd name="connsiteX0" fmla="*/ 269144 w 270895"/>
              <a:gd name="connsiteY0" fmla="*/ 832494 h 832494"/>
              <a:gd name="connsiteX1" fmla="*/ 270895 w 270895"/>
              <a:gd name="connsiteY1" fmla="*/ 0 h 832494"/>
              <a:gd name="connsiteX0" fmla="*/ 234413 w 385970"/>
              <a:gd name="connsiteY0" fmla="*/ 682688 h 682688"/>
              <a:gd name="connsiteX1" fmla="*/ 385970 w 385970"/>
              <a:gd name="connsiteY1" fmla="*/ 0 h 682688"/>
              <a:gd name="connsiteX0" fmla="*/ 26660 w 178217"/>
              <a:gd name="connsiteY0" fmla="*/ 682688 h 682688"/>
              <a:gd name="connsiteX1" fmla="*/ 178217 w 178217"/>
              <a:gd name="connsiteY1" fmla="*/ 0 h 682688"/>
              <a:gd name="connsiteX0" fmla="*/ 30648 w 141349"/>
              <a:gd name="connsiteY0" fmla="*/ 696306 h 696306"/>
              <a:gd name="connsiteX1" fmla="*/ 141349 w 141349"/>
              <a:gd name="connsiteY1" fmla="*/ 0 h 696306"/>
              <a:gd name="connsiteX0" fmla="*/ 19953 w 276569"/>
              <a:gd name="connsiteY0" fmla="*/ 571792 h 571792"/>
              <a:gd name="connsiteX1" fmla="*/ 276569 w 276569"/>
              <a:gd name="connsiteY1" fmla="*/ 0 h 571792"/>
              <a:gd name="connsiteX0" fmla="*/ 11117 w 598474"/>
              <a:gd name="connsiteY0" fmla="*/ 320818 h 320818"/>
              <a:gd name="connsiteX1" fmla="*/ 598474 w 598474"/>
              <a:gd name="connsiteY1" fmla="*/ 0 h 320818"/>
              <a:gd name="connsiteX0" fmla="*/ 13712 w 601069"/>
              <a:gd name="connsiteY0" fmla="*/ 353125 h 353125"/>
              <a:gd name="connsiteX1" fmla="*/ 601069 w 601069"/>
              <a:gd name="connsiteY1" fmla="*/ 32307 h 353125"/>
              <a:gd name="connsiteX0" fmla="*/ 0 w 587357"/>
              <a:gd name="connsiteY0" fmla="*/ 341699 h 341699"/>
              <a:gd name="connsiteX1" fmla="*/ 587357 w 587357"/>
              <a:gd name="connsiteY1" fmla="*/ 20881 h 341699"/>
              <a:gd name="connsiteX0" fmla="*/ 0 w 587357"/>
              <a:gd name="connsiteY0" fmla="*/ 336318 h 336318"/>
              <a:gd name="connsiteX1" fmla="*/ 587357 w 587357"/>
              <a:gd name="connsiteY1" fmla="*/ 15500 h 336318"/>
              <a:gd name="connsiteX0" fmla="*/ 0 w 766346"/>
              <a:gd name="connsiteY0" fmla="*/ 269326 h 269326"/>
              <a:gd name="connsiteX1" fmla="*/ 766346 w 766346"/>
              <a:gd name="connsiteY1" fmla="*/ 18547 h 269326"/>
              <a:gd name="connsiteX0" fmla="*/ 0 w 488135"/>
              <a:gd name="connsiteY0" fmla="*/ 5258 h 470435"/>
              <a:gd name="connsiteX1" fmla="*/ 488135 w 488135"/>
              <a:gd name="connsiteY1" fmla="*/ 470435 h 470435"/>
              <a:gd name="connsiteX0" fmla="*/ 0 w 729381"/>
              <a:gd name="connsiteY0" fmla="*/ 3810 h 647976"/>
              <a:gd name="connsiteX1" fmla="*/ 729381 w 729381"/>
              <a:gd name="connsiteY1" fmla="*/ 647976 h 647976"/>
              <a:gd name="connsiteX0" fmla="*/ 485123 w 540279"/>
              <a:gd name="connsiteY0" fmla="*/ 10028 h 249523"/>
              <a:gd name="connsiteX1" fmla="*/ 19947 w 540279"/>
              <a:gd name="connsiteY1" fmla="*/ 249523 h 249523"/>
              <a:gd name="connsiteX0" fmla="*/ 465176 w 547862"/>
              <a:gd name="connsiteY0" fmla="*/ 9334 h 248829"/>
              <a:gd name="connsiteX1" fmla="*/ 0 w 547862"/>
              <a:gd name="connsiteY1" fmla="*/ 248829 h 248829"/>
              <a:gd name="connsiteX0" fmla="*/ 465176 w 465176"/>
              <a:gd name="connsiteY0" fmla="*/ 5514 h 245009"/>
              <a:gd name="connsiteX1" fmla="*/ 0 w 465176"/>
              <a:gd name="connsiteY1" fmla="*/ 245009 h 245009"/>
              <a:gd name="connsiteX0" fmla="*/ 488523 w 488523"/>
              <a:gd name="connsiteY0" fmla="*/ 5651 h 239310"/>
              <a:gd name="connsiteX1" fmla="*/ 0 w 488523"/>
              <a:gd name="connsiteY1" fmla="*/ 239310 h 239310"/>
              <a:gd name="connsiteX0" fmla="*/ 747279 w 747279"/>
              <a:gd name="connsiteY0" fmla="*/ 355663 h 355663"/>
              <a:gd name="connsiteX1" fmla="*/ 0 w 747279"/>
              <a:gd name="connsiteY1" fmla="*/ 9553 h 355663"/>
              <a:gd name="connsiteX0" fmla="*/ 578018 w 578018"/>
              <a:gd name="connsiteY0" fmla="*/ 154548 h 154548"/>
              <a:gd name="connsiteX1" fmla="*/ 0 w 578018"/>
              <a:gd name="connsiteY1" fmla="*/ 18555 h 1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018" h="154548">
                <a:moveTo>
                  <a:pt x="578018" y="154548"/>
                </a:moveTo>
                <a:cubicBezTo>
                  <a:pt x="391228" y="112735"/>
                  <a:pt x="228652" y="-55388"/>
                  <a:pt x="0" y="18555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D8FD59-663E-0697-D609-FCFED436D95C}"/>
              </a:ext>
            </a:extLst>
          </p:cNvPr>
          <p:cNvSpPr/>
          <p:nvPr/>
        </p:nvSpPr>
        <p:spPr>
          <a:xfrm>
            <a:off x="8383433" y="31000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011DEB-43D2-DC70-B436-32AE02018012}"/>
                  </a:ext>
                </a:extLst>
              </p:cNvPr>
              <p:cNvSpPr txBox="1"/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011DEB-43D2-DC70-B436-32AE02018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blipFill>
                <a:blip r:embed="rId7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F15DE0-A826-63B1-A119-1C2563E015D2}"/>
                  </a:ext>
                </a:extLst>
              </p:cNvPr>
              <p:cNvSpPr txBox="1"/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F15DE0-A826-63B1-A119-1C2563E0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blipFill>
                <a:blip r:embed="rId8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05C218-0E55-70A2-19E4-0D48798FCA0F}"/>
                  </a:ext>
                </a:extLst>
              </p:cNvPr>
              <p:cNvSpPr txBox="1"/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05C218-0E55-70A2-19E4-0D48798F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blipFill>
                <a:blip r:embed="rId9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43EC6B-C5A4-6F51-235C-2D8E38555254}"/>
                  </a:ext>
                </a:extLst>
              </p:cNvPr>
              <p:cNvSpPr txBox="1"/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43EC6B-C5A4-6F51-235C-2D8E38555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blipFill>
                <a:blip r:embed="rId10"/>
                <a:stretch>
                  <a:fillRect l="-25000" r="-2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EFD459-5ED0-D8B4-F3AE-20303648860E}"/>
                  </a:ext>
                </a:extLst>
              </p:cNvPr>
              <p:cNvSpPr txBox="1"/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EFD459-5ED0-D8B4-F3AE-203036488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blipFill>
                <a:blip r:embed="rId11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6A4F33-C1E3-581A-89DC-655B9FBEC2CF}"/>
                  </a:ext>
                </a:extLst>
              </p:cNvPr>
              <p:cNvSpPr txBox="1"/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6A4F33-C1E3-581A-89DC-655B9FBEC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blipFill>
                <a:blip r:embed="rId12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C08857-8938-F66B-4CCE-472DDC39755E}"/>
                  </a:ext>
                </a:extLst>
              </p:cNvPr>
              <p:cNvSpPr txBox="1"/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C08857-8938-F66B-4CCE-472DDC39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blipFill>
                <a:blip r:embed="rId13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9B82AD1-48FF-481B-B4A4-BF72F61F7D14}"/>
                  </a:ext>
                </a:extLst>
              </p:cNvPr>
              <p:cNvSpPr txBox="1"/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9B82AD1-48FF-481B-B4A4-BF72F61F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blipFill>
                <a:blip r:embed="rId14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3A29FA8-07C8-2BA5-923D-AD95E09B42DE}"/>
              </a:ext>
            </a:extLst>
          </p:cNvPr>
          <p:cNvSpPr txBox="1"/>
          <p:nvPr/>
        </p:nvSpPr>
        <p:spPr>
          <a:xfrm>
            <a:off x="7493038" y="20346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45D2D7-2DA8-3B25-D6DE-AF1616072E35}"/>
                  </a:ext>
                </a:extLst>
              </p:cNvPr>
              <p:cNvSpPr txBox="1"/>
              <p:nvPr/>
            </p:nvSpPr>
            <p:spPr>
              <a:xfrm>
                <a:off x="7852383" y="2573221"/>
                <a:ext cx="176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45D2D7-2DA8-3B25-D6DE-AF161607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83" y="2573221"/>
                <a:ext cx="176266" cy="276999"/>
              </a:xfrm>
              <a:prstGeom prst="rect">
                <a:avLst/>
              </a:prstGeom>
              <a:blipFill>
                <a:blip r:embed="rId15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EA048-B5F5-64DA-B185-61DFD410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4F8205-ADA3-073A-D5AE-7C777B860047}"/>
              </a:ext>
            </a:extLst>
          </p:cNvPr>
          <p:cNvSpPr/>
          <p:nvPr/>
        </p:nvSpPr>
        <p:spPr>
          <a:xfrm>
            <a:off x="7289500" y="1456464"/>
            <a:ext cx="4021155" cy="327051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387195 w 1665407"/>
              <a:gd name="connsiteY0" fmla="*/ 58726 h 810327"/>
              <a:gd name="connsiteX1" fmla="*/ 56562 w 1665407"/>
              <a:gd name="connsiteY1" fmla="*/ 810327 h 810327"/>
              <a:gd name="connsiteX2" fmla="*/ 1663342 w 1665407"/>
              <a:gd name="connsiteY2" fmla="*/ 134195 h 810327"/>
              <a:gd name="connsiteX3" fmla="*/ 387195 w 1665407"/>
              <a:gd name="connsiteY3" fmla="*/ 58726 h 810327"/>
              <a:gd name="connsiteX0" fmla="*/ 930124 w 2211712"/>
              <a:gd name="connsiteY0" fmla="*/ 56507 h 808108"/>
              <a:gd name="connsiteX1" fmla="*/ 599491 w 2211712"/>
              <a:gd name="connsiteY1" fmla="*/ 808108 h 808108"/>
              <a:gd name="connsiteX2" fmla="*/ 2206271 w 2211712"/>
              <a:gd name="connsiteY2" fmla="*/ 131976 h 808108"/>
              <a:gd name="connsiteX3" fmla="*/ 29128 w 2211712"/>
              <a:gd name="connsiteY3" fmla="*/ 62437 h 808108"/>
              <a:gd name="connsiteX4" fmla="*/ 930124 w 2211712"/>
              <a:gd name="connsiteY4" fmla="*/ 56507 h 808108"/>
              <a:gd name="connsiteX0" fmla="*/ 124684 w 2298901"/>
              <a:gd name="connsiteY0" fmla="*/ 267893 h 752794"/>
              <a:gd name="connsiteX1" fmla="*/ 686680 w 2298901"/>
              <a:gd name="connsiteY1" fmla="*/ 752794 h 752794"/>
              <a:gd name="connsiteX2" fmla="*/ 2293460 w 2298901"/>
              <a:gd name="connsiteY2" fmla="*/ 76662 h 752794"/>
              <a:gd name="connsiteX3" fmla="*/ 116317 w 2298901"/>
              <a:gd name="connsiteY3" fmla="*/ 7123 h 752794"/>
              <a:gd name="connsiteX4" fmla="*/ 124684 w 2298901"/>
              <a:gd name="connsiteY4" fmla="*/ 267893 h 752794"/>
              <a:gd name="connsiteX0" fmla="*/ 124684 w 2301450"/>
              <a:gd name="connsiteY0" fmla="*/ 541960 h 1026861"/>
              <a:gd name="connsiteX1" fmla="*/ 686680 w 2301450"/>
              <a:gd name="connsiteY1" fmla="*/ 1026861 h 1026861"/>
              <a:gd name="connsiteX2" fmla="*/ 845661 w 2301450"/>
              <a:gd name="connsiteY2" fmla="*/ 19932 h 1026861"/>
              <a:gd name="connsiteX3" fmla="*/ 2293460 w 2301450"/>
              <a:gd name="connsiteY3" fmla="*/ 350729 h 1026861"/>
              <a:gd name="connsiteX4" fmla="*/ 116317 w 2301450"/>
              <a:gd name="connsiteY4" fmla="*/ 281190 h 1026861"/>
              <a:gd name="connsiteX5" fmla="*/ 124684 w 2301450"/>
              <a:gd name="connsiteY5" fmla="*/ 541960 h 1026861"/>
              <a:gd name="connsiteX0" fmla="*/ 124684 w 976684"/>
              <a:gd name="connsiteY0" fmla="*/ 844006 h 1328907"/>
              <a:gd name="connsiteX1" fmla="*/ 686680 w 976684"/>
              <a:gd name="connsiteY1" fmla="*/ 1328907 h 1328907"/>
              <a:gd name="connsiteX2" fmla="*/ 845661 w 976684"/>
              <a:gd name="connsiteY2" fmla="*/ 321978 h 1328907"/>
              <a:gd name="connsiteX3" fmla="*/ 785789 w 976684"/>
              <a:gd name="connsiteY3" fmla="*/ 5075 h 1328907"/>
              <a:gd name="connsiteX4" fmla="*/ 116317 w 976684"/>
              <a:gd name="connsiteY4" fmla="*/ 583236 h 1328907"/>
              <a:gd name="connsiteX5" fmla="*/ 124684 w 976684"/>
              <a:gd name="connsiteY5" fmla="*/ 844006 h 1328907"/>
              <a:gd name="connsiteX0" fmla="*/ 124684 w 2995623"/>
              <a:gd name="connsiteY0" fmla="*/ 841772 h 1326673"/>
              <a:gd name="connsiteX1" fmla="*/ 686680 w 2995623"/>
              <a:gd name="connsiteY1" fmla="*/ 1326673 h 1326673"/>
              <a:gd name="connsiteX2" fmla="*/ 845661 w 2995623"/>
              <a:gd name="connsiteY2" fmla="*/ 319744 h 1326673"/>
              <a:gd name="connsiteX3" fmla="*/ 2995588 w 2995623"/>
              <a:gd name="connsiteY3" fmla="*/ 357845 h 1326673"/>
              <a:gd name="connsiteX4" fmla="*/ 785789 w 2995623"/>
              <a:gd name="connsiteY4" fmla="*/ 2841 h 1326673"/>
              <a:gd name="connsiteX5" fmla="*/ 116317 w 2995623"/>
              <a:gd name="connsiteY5" fmla="*/ 581002 h 1326673"/>
              <a:gd name="connsiteX6" fmla="*/ 124684 w 2995623"/>
              <a:gd name="connsiteY6" fmla="*/ 841772 h 1326673"/>
              <a:gd name="connsiteX0" fmla="*/ 124684 w 2995623"/>
              <a:gd name="connsiteY0" fmla="*/ 872038 h 1356939"/>
              <a:gd name="connsiteX1" fmla="*/ 686680 w 2995623"/>
              <a:gd name="connsiteY1" fmla="*/ 1356939 h 1356939"/>
              <a:gd name="connsiteX2" fmla="*/ 845661 w 2995623"/>
              <a:gd name="connsiteY2" fmla="*/ 350010 h 1356939"/>
              <a:gd name="connsiteX3" fmla="*/ 2995588 w 2995623"/>
              <a:gd name="connsiteY3" fmla="*/ 388111 h 1356939"/>
              <a:gd name="connsiteX4" fmla="*/ 785789 w 2995623"/>
              <a:gd name="connsiteY4" fmla="*/ 33107 h 1356939"/>
              <a:gd name="connsiteX5" fmla="*/ 116317 w 2995623"/>
              <a:gd name="connsiteY5" fmla="*/ 611268 h 1356939"/>
              <a:gd name="connsiteX6" fmla="*/ 124684 w 2995623"/>
              <a:gd name="connsiteY6" fmla="*/ 872038 h 1356939"/>
              <a:gd name="connsiteX0" fmla="*/ 124684 w 3070292"/>
              <a:gd name="connsiteY0" fmla="*/ 872038 h 1356939"/>
              <a:gd name="connsiteX1" fmla="*/ 686680 w 3070292"/>
              <a:gd name="connsiteY1" fmla="*/ 1356939 h 1356939"/>
              <a:gd name="connsiteX2" fmla="*/ 845661 w 3070292"/>
              <a:gd name="connsiteY2" fmla="*/ 350010 h 1356939"/>
              <a:gd name="connsiteX3" fmla="*/ 2380546 w 3070292"/>
              <a:gd name="connsiteY3" fmla="*/ 431654 h 1356939"/>
              <a:gd name="connsiteX4" fmla="*/ 2995588 w 3070292"/>
              <a:gd name="connsiteY4" fmla="*/ 388111 h 1356939"/>
              <a:gd name="connsiteX5" fmla="*/ 785789 w 3070292"/>
              <a:gd name="connsiteY5" fmla="*/ 33107 h 1356939"/>
              <a:gd name="connsiteX6" fmla="*/ 116317 w 3070292"/>
              <a:gd name="connsiteY6" fmla="*/ 611268 h 1356939"/>
              <a:gd name="connsiteX7" fmla="*/ 124684 w 3070292"/>
              <a:gd name="connsiteY7" fmla="*/ 872038 h 1356939"/>
              <a:gd name="connsiteX0" fmla="*/ 124684 w 3211355"/>
              <a:gd name="connsiteY0" fmla="*/ 872038 h 3207525"/>
              <a:gd name="connsiteX1" fmla="*/ 686680 w 3211355"/>
              <a:gd name="connsiteY1" fmla="*/ 1356939 h 3207525"/>
              <a:gd name="connsiteX2" fmla="*/ 845661 w 3211355"/>
              <a:gd name="connsiteY2" fmla="*/ 350010 h 3207525"/>
              <a:gd name="connsiteX3" fmla="*/ 2380546 w 3211355"/>
              <a:gd name="connsiteY3" fmla="*/ 431654 h 3207525"/>
              <a:gd name="connsiteX4" fmla="*/ 3126216 w 3211355"/>
              <a:gd name="connsiteY4" fmla="*/ 3207511 h 3207525"/>
              <a:gd name="connsiteX5" fmla="*/ 2995588 w 3211355"/>
              <a:gd name="connsiteY5" fmla="*/ 388111 h 3207525"/>
              <a:gd name="connsiteX6" fmla="*/ 785789 w 3211355"/>
              <a:gd name="connsiteY6" fmla="*/ 33107 h 3207525"/>
              <a:gd name="connsiteX7" fmla="*/ 116317 w 3211355"/>
              <a:gd name="connsiteY7" fmla="*/ 611268 h 3207525"/>
              <a:gd name="connsiteX8" fmla="*/ 124684 w 3211355"/>
              <a:gd name="connsiteY8" fmla="*/ 872038 h 3207525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126216 w 4111771"/>
              <a:gd name="connsiteY4" fmla="*/ 3207511 h 3215531"/>
              <a:gd name="connsiteX5" fmla="*/ 4111373 w 4111771"/>
              <a:gd name="connsiteY5" fmla="*/ 2042740 h 3215531"/>
              <a:gd name="connsiteX6" fmla="*/ 2995588 w 4111771"/>
              <a:gd name="connsiteY6" fmla="*/ 388111 h 3215531"/>
              <a:gd name="connsiteX7" fmla="*/ 785789 w 4111771"/>
              <a:gd name="connsiteY7" fmla="*/ 33107 h 3215531"/>
              <a:gd name="connsiteX8" fmla="*/ 116317 w 4111771"/>
              <a:gd name="connsiteY8" fmla="*/ 611268 h 3215531"/>
              <a:gd name="connsiteX9" fmla="*/ 124684 w 4111771"/>
              <a:gd name="connsiteY9" fmla="*/ 872038 h 3215531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055459 w 4111771"/>
              <a:gd name="connsiteY4" fmla="*/ 1933883 h 3215531"/>
              <a:gd name="connsiteX5" fmla="*/ 3126216 w 4111771"/>
              <a:gd name="connsiteY5" fmla="*/ 3207511 h 3215531"/>
              <a:gd name="connsiteX6" fmla="*/ 4111373 w 4111771"/>
              <a:gd name="connsiteY6" fmla="*/ 2042740 h 3215531"/>
              <a:gd name="connsiteX7" fmla="*/ 2995588 w 4111771"/>
              <a:gd name="connsiteY7" fmla="*/ 388111 h 3215531"/>
              <a:gd name="connsiteX8" fmla="*/ 785789 w 4111771"/>
              <a:gd name="connsiteY8" fmla="*/ 33107 h 3215531"/>
              <a:gd name="connsiteX9" fmla="*/ 116317 w 4111771"/>
              <a:gd name="connsiteY9" fmla="*/ 611268 h 3215531"/>
              <a:gd name="connsiteX10" fmla="*/ 124684 w 4111771"/>
              <a:gd name="connsiteY10" fmla="*/ 872038 h 3215531"/>
              <a:gd name="connsiteX0" fmla="*/ 124684 w 4111771"/>
              <a:gd name="connsiteY0" fmla="*/ 804055 h 3147548"/>
              <a:gd name="connsiteX1" fmla="*/ 686680 w 4111771"/>
              <a:gd name="connsiteY1" fmla="*/ 1288956 h 3147548"/>
              <a:gd name="connsiteX2" fmla="*/ 845661 w 4111771"/>
              <a:gd name="connsiteY2" fmla="*/ 282027 h 3147548"/>
              <a:gd name="connsiteX3" fmla="*/ 2380546 w 4111771"/>
              <a:gd name="connsiteY3" fmla="*/ 363671 h 3147548"/>
              <a:gd name="connsiteX4" fmla="*/ 3055459 w 4111771"/>
              <a:gd name="connsiteY4" fmla="*/ 1865900 h 3147548"/>
              <a:gd name="connsiteX5" fmla="*/ 3126216 w 4111771"/>
              <a:gd name="connsiteY5" fmla="*/ 3139528 h 3147548"/>
              <a:gd name="connsiteX6" fmla="*/ 4111373 w 4111771"/>
              <a:gd name="connsiteY6" fmla="*/ 1974757 h 3147548"/>
              <a:gd name="connsiteX7" fmla="*/ 2995588 w 4111771"/>
              <a:gd name="connsiteY7" fmla="*/ 320128 h 3147548"/>
              <a:gd name="connsiteX8" fmla="*/ 793604 w 4111771"/>
              <a:gd name="connsiteY8" fmla="*/ 74539 h 3147548"/>
              <a:gd name="connsiteX9" fmla="*/ 116317 w 4111771"/>
              <a:gd name="connsiteY9" fmla="*/ 543285 h 3147548"/>
              <a:gd name="connsiteX10" fmla="*/ 124684 w 4111771"/>
              <a:gd name="connsiteY10" fmla="*/ 804055 h 3147548"/>
              <a:gd name="connsiteX0" fmla="*/ 124684 w 4111771"/>
              <a:gd name="connsiteY0" fmla="*/ 891068 h 3234561"/>
              <a:gd name="connsiteX1" fmla="*/ 686680 w 4111771"/>
              <a:gd name="connsiteY1" fmla="*/ 1375969 h 3234561"/>
              <a:gd name="connsiteX2" fmla="*/ 845661 w 4111771"/>
              <a:gd name="connsiteY2" fmla="*/ 369040 h 3234561"/>
              <a:gd name="connsiteX3" fmla="*/ 2380546 w 4111771"/>
              <a:gd name="connsiteY3" fmla="*/ 450684 h 3234561"/>
              <a:gd name="connsiteX4" fmla="*/ 3055459 w 4111771"/>
              <a:gd name="connsiteY4" fmla="*/ 1952913 h 3234561"/>
              <a:gd name="connsiteX5" fmla="*/ 3126216 w 4111771"/>
              <a:gd name="connsiteY5" fmla="*/ 3226541 h 3234561"/>
              <a:gd name="connsiteX6" fmla="*/ 4111373 w 4111771"/>
              <a:gd name="connsiteY6" fmla="*/ 2061770 h 3234561"/>
              <a:gd name="connsiteX7" fmla="*/ 2995588 w 4111771"/>
              <a:gd name="connsiteY7" fmla="*/ 407141 h 3234561"/>
              <a:gd name="connsiteX8" fmla="*/ 793604 w 4111771"/>
              <a:gd name="connsiteY8" fmla="*/ 161552 h 3234561"/>
              <a:gd name="connsiteX9" fmla="*/ 116317 w 4111771"/>
              <a:gd name="connsiteY9" fmla="*/ 630298 h 3234561"/>
              <a:gd name="connsiteX10" fmla="*/ 124684 w 4111771"/>
              <a:gd name="connsiteY10" fmla="*/ 891068 h 3234561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25539 w 4012626"/>
              <a:gd name="connsiteY0" fmla="*/ 927020 h 3270513"/>
              <a:gd name="connsiteX1" fmla="*/ 587535 w 4012626"/>
              <a:gd name="connsiteY1" fmla="*/ 1411921 h 3270513"/>
              <a:gd name="connsiteX2" fmla="*/ 746516 w 4012626"/>
              <a:gd name="connsiteY2" fmla="*/ 404992 h 3270513"/>
              <a:gd name="connsiteX3" fmla="*/ 2281401 w 4012626"/>
              <a:gd name="connsiteY3" fmla="*/ 486636 h 3270513"/>
              <a:gd name="connsiteX4" fmla="*/ 2956314 w 4012626"/>
              <a:gd name="connsiteY4" fmla="*/ 1988865 h 3270513"/>
              <a:gd name="connsiteX5" fmla="*/ 3027071 w 4012626"/>
              <a:gd name="connsiteY5" fmla="*/ 3262493 h 3270513"/>
              <a:gd name="connsiteX6" fmla="*/ 4012228 w 4012626"/>
              <a:gd name="connsiteY6" fmla="*/ 2097722 h 3270513"/>
              <a:gd name="connsiteX7" fmla="*/ 2896443 w 4012626"/>
              <a:gd name="connsiteY7" fmla="*/ 443093 h 3270513"/>
              <a:gd name="connsiteX8" fmla="*/ 663198 w 4012626"/>
              <a:gd name="connsiteY8" fmla="*/ 142796 h 3270513"/>
              <a:gd name="connsiteX9" fmla="*/ 17172 w 4012626"/>
              <a:gd name="connsiteY9" fmla="*/ 666250 h 3270513"/>
              <a:gd name="connsiteX10" fmla="*/ 25539 w 4012626"/>
              <a:gd name="connsiteY10" fmla="*/ 927020 h 3270513"/>
              <a:gd name="connsiteX0" fmla="*/ 34068 w 4021155"/>
              <a:gd name="connsiteY0" fmla="*/ 927020 h 3270513"/>
              <a:gd name="connsiteX1" fmla="*/ 596064 w 4021155"/>
              <a:gd name="connsiteY1" fmla="*/ 1411921 h 3270513"/>
              <a:gd name="connsiteX2" fmla="*/ 755045 w 4021155"/>
              <a:gd name="connsiteY2" fmla="*/ 404992 h 3270513"/>
              <a:gd name="connsiteX3" fmla="*/ 2289930 w 4021155"/>
              <a:gd name="connsiteY3" fmla="*/ 486636 h 3270513"/>
              <a:gd name="connsiteX4" fmla="*/ 2964843 w 4021155"/>
              <a:gd name="connsiteY4" fmla="*/ 1988865 h 3270513"/>
              <a:gd name="connsiteX5" fmla="*/ 3035600 w 4021155"/>
              <a:gd name="connsiteY5" fmla="*/ 3262493 h 3270513"/>
              <a:gd name="connsiteX6" fmla="*/ 4020757 w 4021155"/>
              <a:gd name="connsiteY6" fmla="*/ 2097722 h 3270513"/>
              <a:gd name="connsiteX7" fmla="*/ 2904972 w 4021155"/>
              <a:gd name="connsiteY7" fmla="*/ 443093 h 3270513"/>
              <a:gd name="connsiteX8" fmla="*/ 671727 w 4021155"/>
              <a:gd name="connsiteY8" fmla="*/ 142796 h 3270513"/>
              <a:gd name="connsiteX9" fmla="*/ 25701 w 4021155"/>
              <a:gd name="connsiteY9" fmla="*/ 666250 h 3270513"/>
              <a:gd name="connsiteX10" fmla="*/ 34068 w 4021155"/>
              <a:gd name="connsiteY10" fmla="*/ 927020 h 32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155" h="3270513">
                <a:moveTo>
                  <a:pt x="34068" y="927020"/>
                </a:moveTo>
                <a:cubicBezTo>
                  <a:pt x="129128" y="1051298"/>
                  <a:pt x="429269" y="1221146"/>
                  <a:pt x="596064" y="1411921"/>
                </a:cubicBezTo>
                <a:cubicBezTo>
                  <a:pt x="957527" y="1389324"/>
                  <a:pt x="487248" y="517681"/>
                  <a:pt x="755045" y="404992"/>
                </a:cubicBezTo>
                <a:cubicBezTo>
                  <a:pt x="1042799" y="238078"/>
                  <a:pt x="1931609" y="480286"/>
                  <a:pt x="2289930" y="486636"/>
                </a:cubicBezTo>
                <a:cubicBezTo>
                  <a:pt x="2623758" y="749708"/>
                  <a:pt x="2840565" y="1526222"/>
                  <a:pt x="2964843" y="1988865"/>
                </a:cubicBezTo>
                <a:cubicBezTo>
                  <a:pt x="3089121" y="2451508"/>
                  <a:pt x="2825143" y="3243443"/>
                  <a:pt x="3035600" y="3262493"/>
                </a:cubicBezTo>
                <a:cubicBezTo>
                  <a:pt x="3166228" y="3358650"/>
                  <a:pt x="4042528" y="2567622"/>
                  <a:pt x="4020757" y="2097722"/>
                </a:cubicBezTo>
                <a:cubicBezTo>
                  <a:pt x="3998986" y="1627822"/>
                  <a:pt x="3301393" y="605675"/>
                  <a:pt x="2904972" y="443093"/>
                </a:cubicBezTo>
                <a:cubicBezTo>
                  <a:pt x="2388807" y="-45153"/>
                  <a:pt x="1128160" y="-105412"/>
                  <a:pt x="671727" y="142796"/>
                </a:cubicBezTo>
                <a:cubicBezTo>
                  <a:pt x="215294" y="391004"/>
                  <a:pt x="183683" y="428736"/>
                  <a:pt x="25701" y="666250"/>
                </a:cubicBezTo>
                <a:cubicBezTo>
                  <a:pt x="78734" y="864687"/>
                  <a:pt x="-60992" y="802742"/>
                  <a:pt x="34068" y="927020"/>
                </a:cubicBezTo>
                <a:close/>
              </a:path>
            </a:pathLst>
          </a:cu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2347573-6E63-6B11-C958-74B4FA7962A2}"/>
              </a:ext>
            </a:extLst>
          </p:cNvPr>
          <p:cNvSpPr/>
          <p:nvPr/>
        </p:nvSpPr>
        <p:spPr>
          <a:xfrm>
            <a:off x="8034169" y="1869791"/>
            <a:ext cx="1330184" cy="86252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84" h="862524">
                <a:moveTo>
                  <a:pt x="29628" y="94594"/>
                </a:moveTo>
                <a:cubicBezTo>
                  <a:pt x="-131369" y="235539"/>
                  <a:pt x="408500" y="671749"/>
                  <a:pt x="575295" y="862524"/>
                </a:cubicBezTo>
                <a:cubicBezTo>
                  <a:pt x="1102292" y="543984"/>
                  <a:pt x="1423933" y="406908"/>
                  <a:pt x="1305775" y="170063"/>
                </a:cubicBezTo>
                <a:cubicBezTo>
                  <a:pt x="1187617" y="-66782"/>
                  <a:pt x="151375" y="-20816"/>
                  <a:pt x="29628" y="94594"/>
                </a:cubicBezTo>
                <a:close/>
              </a:path>
            </a:pathLst>
          </a:custGeom>
          <a:solidFill>
            <a:srgbClr val="B4E5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C1FC98-9ADE-7B11-50B5-E7942D027B0D}"/>
              </a:ext>
            </a:extLst>
          </p:cNvPr>
          <p:cNvSpPr/>
          <p:nvPr/>
        </p:nvSpPr>
        <p:spPr>
          <a:xfrm>
            <a:off x="8729960" y="2230059"/>
            <a:ext cx="1250286" cy="1084642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15148 w 999938"/>
              <a:gd name="connsiteY0" fmla="*/ 339632 h 1004148"/>
              <a:gd name="connsiteX1" fmla="*/ 116529 w 999938"/>
              <a:gd name="connsiteY1" fmla="*/ 1004148 h 1004148"/>
              <a:gd name="connsiteX2" fmla="*/ 966751 w 999938"/>
              <a:gd name="connsiteY2" fmla="*/ 170172 h 1004148"/>
              <a:gd name="connsiteX3" fmla="*/ 115148 w 999938"/>
              <a:gd name="connsiteY3" fmla="*/ 339632 h 1004148"/>
              <a:gd name="connsiteX0" fmla="*/ 115618 w 1007836"/>
              <a:gd name="connsiteY0" fmla="*/ 552705 h 1217221"/>
              <a:gd name="connsiteX1" fmla="*/ 116999 w 1007836"/>
              <a:gd name="connsiteY1" fmla="*/ 1217221 h 1217221"/>
              <a:gd name="connsiteX2" fmla="*/ 975037 w 1007836"/>
              <a:gd name="connsiteY2" fmla="*/ 133152 h 1217221"/>
              <a:gd name="connsiteX3" fmla="*/ 115618 w 1007836"/>
              <a:gd name="connsiteY3" fmla="*/ 552705 h 1217221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283325"/>
              <a:gd name="connsiteY0" fmla="*/ 424406 h 1088922"/>
              <a:gd name="connsiteX1" fmla="*/ 116999 w 1283325"/>
              <a:gd name="connsiteY1" fmla="*/ 1088922 h 1088922"/>
              <a:gd name="connsiteX2" fmla="*/ 1283325 w 1283325"/>
              <a:gd name="connsiteY2" fmla="*/ 697177 h 1088922"/>
              <a:gd name="connsiteX3" fmla="*/ 975037 w 1283325"/>
              <a:gd name="connsiteY3" fmla="*/ 4853 h 1088922"/>
              <a:gd name="connsiteX4" fmla="*/ 115618 w 1283325"/>
              <a:gd name="connsiteY4" fmla="*/ 424406 h 1088922"/>
              <a:gd name="connsiteX0" fmla="*/ 115618 w 1275510"/>
              <a:gd name="connsiteY0" fmla="*/ 422411 h 1086927"/>
              <a:gd name="connsiteX1" fmla="*/ 116999 w 1275510"/>
              <a:gd name="connsiteY1" fmla="*/ 1086927 h 1086927"/>
              <a:gd name="connsiteX2" fmla="*/ 1275510 w 1275510"/>
              <a:gd name="connsiteY2" fmla="*/ 624844 h 1086927"/>
              <a:gd name="connsiteX3" fmla="*/ 975037 w 1275510"/>
              <a:gd name="connsiteY3" fmla="*/ 2858 h 1086927"/>
              <a:gd name="connsiteX4" fmla="*/ 115618 w 1275510"/>
              <a:gd name="connsiteY4" fmla="*/ 422411 h 1086927"/>
              <a:gd name="connsiteX0" fmla="*/ 152917 w 1250286"/>
              <a:gd name="connsiteY0" fmla="*/ 521726 h 1084642"/>
              <a:gd name="connsiteX1" fmla="*/ 91775 w 1250286"/>
              <a:gd name="connsiteY1" fmla="*/ 1084642 h 1084642"/>
              <a:gd name="connsiteX2" fmla="*/ 1250286 w 1250286"/>
              <a:gd name="connsiteY2" fmla="*/ 622559 h 1084642"/>
              <a:gd name="connsiteX3" fmla="*/ 949813 w 1250286"/>
              <a:gd name="connsiteY3" fmla="*/ 573 h 1084642"/>
              <a:gd name="connsiteX4" fmla="*/ 152917 w 1250286"/>
              <a:gd name="connsiteY4" fmla="*/ 521726 h 108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86" h="1084642">
                <a:moveTo>
                  <a:pt x="152917" y="521726"/>
                </a:moveTo>
                <a:cubicBezTo>
                  <a:pt x="9911" y="702404"/>
                  <a:pt x="-75020" y="893867"/>
                  <a:pt x="91775" y="1084642"/>
                </a:cubicBezTo>
                <a:cubicBezTo>
                  <a:pt x="234290" y="1070186"/>
                  <a:pt x="990050" y="654744"/>
                  <a:pt x="1250286" y="622559"/>
                </a:cubicBezTo>
                <a:cubicBezTo>
                  <a:pt x="1236985" y="426250"/>
                  <a:pt x="1132708" y="17378"/>
                  <a:pt x="949813" y="573"/>
                </a:cubicBezTo>
                <a:cubicBezTo>
                  <a:pt x="766918" y="-16232"/>
                  <a:pt x="295923" y="341048"/>
                  <a:pt x="152917" y="521726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B81DD39-2F21-093D-BF58-C86E70B95384}"/>
              </a:ext>
            </a:extLst>
          </p:cNvPr>
          <p:cNvSpPr/>
          <p:nvPr/>
        </p:nvSpPr>
        <p:spPr>
          <a:xfrm>
            <a:off x="8947902" y="2989834"/>
            <a:ext cx="1095339" cy="591567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411295 w 1095339"/>
              <a:gd name="connsiteY0" fmla="*/ 112108 h 626238"/>
              <a:gd name="connsiteX1" fmla="*/ 42562 w 1095339"/>
              <a:gd name="connsiteY1" fmla="*/ 591567 h 626238"/>
              <a:gd name="connsiteX2" fmla="*/ 1061512 w 1095339"/>
              <a:gd name="connsiteY2" fmla="*/ 133148 h 626238"/>
              <a:gd name="connsiteX3" fmla="*/ 411295 w 1095339"/>
              <a:gd name="connsiteY3" fmla="*/ 112108 h 626238"/>
              <a:gd name="connsiteX0" fmla="*/ 411295 w 1095339"/>
              <a:gd name="connsiteY0" fmla="*/ 112108 h 591567"/>
              <a:gd name="connsiteX1" fmla="*/ 42562 w 1095339"/>
              <a:gd name="connsiteY1" fmla="*/ 591567 h 591567"/>
              <a:gd name="connsiteX2" fmla="*/ 1061512 w 1095339"/>
              <a:gd name="connsiteY2" fmla="*/ 133148 h 591567"/>
              <a:gd name="connsiteX3" fmla="*/ 411295 w 1095339"/>
              <a:gd name="connsiteY3" fmla="*/ 112108 h 5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39" h="591567">
                <a:moveTo>
                  <a:pt x="411295" y="112108"/>
                </a:moveTo>
                <a:cubicBezTo>
                  <a:pt x="241470" y="188511"/>
                  <a:pt x="-124233" y="400792"/>
                  <a:pt x="42562" y="591567"/>
                </a:cubicBezTo>
                <a:cubicBezTo>
                  <a:pt x="708840" y="467574"/>
                  <a:pt x="870684" y="372994"/>
                  <a:pt x="1061512" y="133148"/>
                </a:cubicBezTo>
                <a:cubicBezTo>
                  <a:pt x="1252340" y="-106698"/>
                  <a:pt x="581120" y="35705"/>
                  <a:pt x="411295" y="112108"/>
                </a:cubicBezTo>
                <a:close/>
              </a:path>
            </a:pathLst>
          </a:custGeom>
          <a:solidFill>
            <a:srgbClr val="CC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773E012-1341-F97F-954D-43C556EF12B9}"/>
              </a:ext>
            </a:extLst>
          </p:cNvPr>
          <p:cNvSpPr/>
          <p:nvPr/>
        </p:nvSpPr>
        <p:spPr>
          <a:xfrm>
            <a:off x="6910405" y="2353517"/>
            <a:ext cx="1104973" cy="923930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65557 w 1108331"/>
              <a:gd name="connsiteY0" fmla="*/ 2554 h 856454"/>
              <a:gd name="connsiteX1" fmla="*/ 212639 w 1108331"/>
              <a:gd name="connsiteY1" fmla="*/ 856454 h 856454"/>
              <a:gd name="connsiteX2" fmla="*/ 1107242 w 1108331"/>
              <a:gd name="connsiteY2" fmla="*/ 601654 h 856454"/>
              <a:gd name="connsiteX3" fmla="*/ 65557 w 1108331"/>
              <a:gd name="connsiteY3" fmla="*/ 2554 h 856454"/>
              <a:gd name="connsiteX0" fmla="*/ 49231 w 1092005"/>
              <a:gd name="connsiteY0" fmla="*/ 2554 h 856454"/>
              <a:gd name="connsiteX1" fmla="*/ 196313 w 1092005"/>
              <a:gd name="connsiteY1" fmla="*/ 856454 h 856454"/>
              <a:gd name="connsiteX2" fmla="*/ 1090916 w 1092005"/>
              <a:gd name="connsiteY2" fmla="*/ 601654 h 856454"/>
              <a:gd name="connsiteX3" fmla="*/ 49231 w 1092005"/>
              <a:gd name="connsiteY3" fmla="*/ 2554 h 856454"/>
              <a:gd name="connsiteX0" fmla="*/ 49231 w 1093038"/>
              <a:gd name="connsiteY0" fmla="*/ 2554 h 856454"/>
              <a:gd name="connsiteX1" fmla="*/ 196313 w 1093038"/>
              <a:gd name="connsiteY1" fmla="*/ 856454 h 856454"/>
              <a:gd name="connsiteX2" fmla="*/ 1090916 w 1093038"/>
              <a:gd name="connsiteY2" fmla="*/ 601654 h 856454"/>
              <a:gd name="connsiteX3" fmla="*/ 49231 w 1093038"/>
              <a:gd name="connsiteY3" fmla="*/ 2554 h 856454"/>
              <a:gd name="connsiteX0" fmla="*/ 41717 w 1149830"/>
              <a:gd name="connsiteY0" fmla="*/ 2832 h 794208"/>
              <a:gd name="connsiteX1" fmla="*/ 251322 w 1149830"/>
              <a:gd name="connsiteY1" fmla="*/ 794208 h 794208"/>
              <a:gd name="connsiteX2" fmla="*/ 1145925 w 1149830"/>
              <a:gd name="connsiteY2" fmla="*/ 539408 h 794208"/>
              <a:gd name="connsiteX3" fmla="*/ 41717 w 1149830"/>
              <a:gd name="connsiteY3" fmla="*/ 2832 h 794208"/>
              <a:gd name="connsiteX0" fmla="*/ 613 w 1104973"/>
              <a:gd name="connsiteY0" fmla="*/ 167060 h 958436"/>
              <a:gd name="connsiteX1" fmla="*/ 210218 w 1104973"/>
              <a:gd name="connsiteY1" fmla="*/ 958436 h 958436"/>
              <a:gd name="connsiteX2" fmla="*/ 1104821 w 1104973"/>
              <a:gd name="connsiteY2" fmla="*/ 703636 h 958436"/>
              <a:gd name="connsiteX3" fmla="*/ 279748 w 1104973"/>
              <a:gd name="connsiteY3" fmla="*/ 41235 h 958436"/>
              <a:gd name="connsiteX4" fmla="*/ 613 w 1104973"/>
              <a:gd name="connsiteY4" fmla="*/ 167060 h 958436"/>
              <a:gd name="connsiteX0" fmla="*/ 613 w 1104973"/>
              <a:gd name="connsiteY0" fmla="*/ 132554 h 923930"/>
              <a:gd name="connsiteX1" fmla="*/ 210218 w 1104973"/>
              <a:gd name="connsiteY1" fmla="*/ 923930 h 923930"/>
              <a:gd name="connsiteX2" fmla="*/ 1104821 w 1104973"/>
              <a:gd name="connsiteY2" fmla="*/ 669130 h 923930"/>
              <a:gd name="connsiteX3" fmla="*/ 279748 w 1104973"/>
              <a:gd name="connsiteY3" fmla="*/ 6729 h 923930"/>
              <a:gd name="connsiteX4" fmla="*/ 613 w 1104973"/>
              <a:gd name="connsiteY4" fmla="*/ 132554 h 9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73" h="923930">
                <a:moveTo>
                  <a:pt x="613" y="132554"/>
                </a:moveTo>
                <a:cubicBezTo>
                  <a:pt x="-10975" y="285421"/>
                  <a:pt x="145023" y="631555"/>
                  <a:pt x="210218" y="923930"/>
                </a:cubicBezTo>
                <a:cubicBezTo>
                  <a:pt x="948230" y="910190"/>
                  <a:pt x="1093233" y="821997"/>
                  <a:pt x="1104821" y="669130"/>
                </a:cubicBezTo>
                <a:cubicBezTo>
                  <a:pt x="1116409" y="516263"/>
                  <a:pt x="463783" y="96158"/>
                  <a:pt x="279748" y="6729"/>
                </a:cubicBezTo>
                <a:cubicBezTo>
                  <a:pt x="103528" y="-4547"/>
                  <a:pt x="12201" y="-20313"/>
                  <a:pt x="613" y="13255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BDF67F5-1FC1-5105-DC82-B2CC8DD55788}"/>
              </a:ext>
            </a:extLst>
          </p:cNvPr>
          <p:cNvSpPr/>
          <p:nvPr/>
        </p:nvSpPr>
        <p:spPr>
          <a:xfrm>
            <a:off x="7841997" y="3640939"/>
            <a:ext cx="939345" cy="932228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96172 w 888112"/>
              <a:gd name="connsiteY0" fmla="*/ 26794 h 1060447"/>
              <a:gd name="connsiteX1" fmla="*/ 157286 w 888112"/>
              <a:gd name="connsiteY1" fmla="*/ 1060447 h 1060447"/>
              <a:gd name="connsiteX2" fmla="*/ 887766 w 888112"/>
              <a:gd name="connsiteY2" fmla="*/ 367986 h 1060447"/>
              <a:gd name="connsiteX3" fmla="*/ 96172 w 888112"/>
              <a:gd name="connsiteY3" fmla="*/ 26794 h 1060447"/>
              <a:gd name="connsiteX0" fmla="*/ 307212 w 1100717"/>
              <a:gd name="connsiteY0" fmla="*/ 19786 h 944024"/>
              <a:gd name="connsiteX1" fmla="*/ 55711 w 1100717"/>
              <a:gd name="connsiteY1" fmla="*/ 944024 h 944024"/>
              <a:gd name="connsiteX2" fmla="*/ 1098806 w 1100717"/>
              <a:gd name="connsiteY2" fmla="*/ 360978 h 944024"/>
              <a:gd name="connsiteX3" fmla="*/ 307212 w 1100717"/>
              <a:gd name="connsiteY3" fmla="*/ 19786 h 944024"/>
              <a:gd name="connsiteX0" fmla="*/ 302735 w 870314"/>
              <a:gd name="connsiteY0" fmla="*/ 2641 h 926879"/>
              <a:gd name="connsiteX1" fmla="*/ 51234 w 870314"/>
              <a:gd name="connsiteY1" fmla="*/ 926879 h 926879"/>
              <a:gd name="connsiteX2" fmla="*/ 867683 w 870314"/>
              <a:gd name="connsiteY2" fmla="*/ 656449 h 926879"/>
              <a:gd name="connsiteX3" fmla="*/ 302735 w 870314"/>
              <a:gd name="connsiteY3" fmla="*/ 2641 h 926879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698"/>
              <a:gd name="connsiteY0" fmla="*/ 6524 h 949161"/>
              <a:gd name="connsiteX1" fmla="*/ 51234 w 868698"/>
              <a:gd name="connsiteY1" fmla="*/ 930762 h 949161"/>
              <a:gd name="connsiteX2" fmla="*/ 867683 w 868698"/>
              <a:gd name="connsiteY2" fmla="*/ 660332 h 949161"/>
              <a:gd name="connsiteX3" fmla="*/ 302735 w 868698"/>
              <a:gd name="connsiteY3" fmla="*/ 6524 h 949161"/>
              <a:gd name="connsiteX0" fmla="*/ 302735 w 867683"/>
              <a:gd name="connsiteY0" fmla="*/ 6524 h 933561"/>
              <a:gd name="connsiteX1" fmla="*/ 51234 w 867683"/>
              <a:gd name="connsiteY1" fmla="*/ 930762 h 933561"/>
              <a:gd name="connsiteX2" fmla="*/ 867683 w 867683"/>
              <a:gd name="connsiteY2" fmla="*/ 660332 h 933561"/>
              <a:gd name="connsiteX3" fmla="*/ 302735 w 867683"/>
              <a:gd name="connsiteY3" fmla="*/ 6524 h 933561"/>
              <a:gd name="connsiteX0" fmla="*/ 304058 w 939345"/>
              <a:gd name="connsiteY0" fmla="*/ 259 h 1061737"/>
              <a:gd name="connsiteX1" fmla="*/ 52557 w 939345"/>
              <a:gd name="connsiteY1" fmla="*/ 924497 h 1061737"/>
              <a:gd name="connsiteX2" fmla="*/ 939345 w 939345"/>
              <a:gd name="connsiteY2" fmla="*/ 857267 h 1061737"/>
              <a:gd name="connsiteX3" fmla="*/ 304058 w 939345"/>
              <a:gd name="connsiteY3" fmla="*/ 259 h 1061737"/>
              <a:gd name="connsiteX0" fmla="*/ 304058 w 939345"/>
              <a:gd name="connsiteY0" fmla="*/ 259 h 924497"/>
              <a:gd name="connsiteX1" fmla="*/ 52557 w 939345"/>
              <a:gd name="connsiteY1" fmla="*/ 924497 h 924497"/>
              <a:gd name="connsiteX2" fmla="*/ 939345 w 939345"/>
              <a:gd name="connsiteY2" fmla="*/ 857267 h 924497"/>
              <a:gd name="connsiteX3" fmla="*/ 304058 w 939345"/>
              <a:gd name="connsiteY3" fmla="*/ 259 h 924497"/>
              <a:gd name="connsiteX0" fmla="*/ 304058 w 939345"/>
              <a:gd name="connsiteY0" fmla="*/ 7990 h 932228"/>
              <a:gd name="connsiteX1" fmla="*/ 52557 w 939345"/>
              <a:gd name="connsiteY1" fmla="*/ 932228 h 932228"/>
              <a:gd name="connsiteX2" fmla="*/ 939345 w 939345"/>
              <a:gd name="connsiteY2" fmla="*/ 864998 h 932228"/>
              <a:gd name="connsiteX3" fmla="*/ 304058 w 939345"/>
              <a:gd name="connsiteY3" fmla="*/ 7990 h 9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5" h="932228">
                <a:moveTo>
                  <a:pt x="304058" y="7990"/>
                </a:moveTo>
                <a:cubicBezTo>
                  <a:pt x="156260" y="19195"/>
                  <a:pt x="-114238" y="741453"/>
                  <a:pt x="52557" y="932228"/>
                </a:cubicBezTo>
                <a:cubicBezTo>
                  <a:pt x="782754" y="824704"/>
                  <a:pt x="444136" y="956515"/>
                  <a:pt x="939345" y="864998"/>
                </a:cubicBezTo>
                <a:cubicBezTo>
                  <a:pt x="910924" y="-101842"/>
                  <a:pt x="451856" y="-3215"/>
                  <a:pt x="304058" y="799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66A55-C0F8-04F8-E923-95F29F6689AF}"/>
              </a:ext>
            </a:extLst>
          </p:cNvPr>
          <p:cNvSpPr/>
          <p:nvPr/>
        </p:nvSpPr>
        <p:spPr>
          <a:xfrm>
            <a:off x="6623279" y="3385274"/>
            <a:ext cx="4742164" cy="307877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197169 w 847984"/>
              <a:gd name="connsiteY0" fmla="*/ 135402 h 1324266"/>
              <a:gd name="connsiteX1" fmla="*/ 70713 w 847984"/>
              <a:gd name="connsiteY1" fmla="*/ 1310430 h 1324266"/>
              <a:gd name="connsiteX2" fmla="*/ 847386 w 847984"/>
              <a:gd name="connsiteY2" fmla="*/ 156442 h 1324266"/>
              <a:gd name="connsiteX3" fmla="*/ 197169 w 847984"/>
              <a:gd name="connsiteY3" fmla="*/ 135402 h 1324266"/>
              <a:gd name="connsiteX0" fmla="*/ 51992 w 1000990"/>
              <a:gd name="connsiteY0" fmla="*/ 261925 h 1231564"/>
              <a:gd name="connsiteX1" fmla="*/ 222520 w 1000990"/>
              <a:gd name="connsiteY1" fmla="*/ 1218122 h 1231564"/>
              <a:gd name="connsiteX2" fmla="*/ 999193 w 1000990"/>
              <a:gd name="connsiteY2" fmla="*/ 64134 h 1231564"/>
              <a:gd name="connsiteX3" fmla="*/ 51992 w 1000990"/>
              <a:gd name="connsiteY3" fmla="*/ 261925 h 1231564"/>
              <a:gd name="connsiteX0" fmla="*/ 87973 w 1528277"/>
              <a:gd name="connsiteY0" fmla="*/ 301831 h 1270984"/>
              <a:gd name="connsiteX1" fmla="*/ 258501 w 1528277"/>
              <a:gd name="connsiteY1" fmla="*/ 1258028 h 1270984"/>
              <a:gd name="connsiteX2" fmla="*/ 1527543 w 1528277"/>
              <a:gd name="connsiteY2" fmla="*/ 57147 h 1270984"/>
              <a:gd name="connsiteX3" fmla="*/ 87973 w 1528277"/>
              <a:gd name="connsiteY3" fmla="*/ 301831 h 1270984"/>
              <a:gd name="connsiteX0" fmla="*/ 87973 w 1556071"/>
              <a:gd name="connsiteY0" fmla="*/ 262551 h 1228928"/>
              <a:gd name="connsiteX1" fmla="*/ 258501 w 1556071"/>
              <a:gd name="connsiteY1" fmla="*/ 1218748 h 1228928"/>
              <a:gd name="connsiteX2" fmla="*/ 1527543 w 1556071"/>
              <a:gd name="connsiteY2" fmla="*/ 17867 h 1228928"/>
              <a:gd name="connsiteX3" fmla="*/ 87973 w 1556071"/>
              <a:gd name="connsiteY3" fmla="*/ 262551 h 1228928"/>
              <a:gd name="connsiteX0" fmla="*/ 93209 w 1509883"/>
              <a:gd name="connsiteY0" fmla="*/ 301831 h 1270984"/>
              <a:gd name="connsiteX1" fmla="*/ 240291 w 1509883"/>
              <a:gd name="connsiteY1" fmla="*/ 1258028 h 1270984"/>
              <a:gd name="connsiteX2" fmla="*/ 1509333 w 1509883"/>
              <a:gd name="connsiteY2" fmla="*/ 57147 h 1270984"/>
              <a:gd name="connsiteX3" fmla="*/ 93209 w 1509883"/>
              <a:gd name="connsiteY3" fmla="*/ 301831 h 1270984"/>
              <a:gd name="connsiteX0" fmla="*/ 155636 w 1572310"/>
              <a:gd name="connsiteY0" fmla="*/ 292256 h 1261409"/>
              <a:gd name="connsiteX1" fmla="*/ 302718 w 1572310"/>
              <a:gd name="connsiteY1" fmla="*/ 1248453 h 1261409"/>
              <a:gd name="connsiteX2" fmla="*/ 1571760 w 1572310"/>
              <a:gd name="connsiteY2" fmla="*/ 47572 h 1261409"/>
              <a:gd name="connsiteX3" fmla="*/ 155636 w 1572310"/>
              <a:gd name="connsiteY3" fmla="*/ 292256 h 1261409"/>
              <a:gd name="connsiteX0" fmla="*/ 172320 w 1526107"/>
              <a:gd name="connsiteY0" fmla="*/ 248533 h 1272484"/>
              <a:gd name="connsiteX1" fmla="*/ 256879 w 1526107"/>
              <a:gd name="connsiteY1" fmla="*/ 1259438 h 1272484"/>
              <a:gd name="connsiteX2" fmla="*/ 1525921 w 1526107"/>
              <a:gd name="connsiteY2" fmla="*/ 58557 h 1272484"/>
              <a:gd name="connsiteX3" fmla="*/ 172320 w 1526107"/>
              <a:gd name="connsiteY3" fmla="*/ 248533 h 1272484"/>
              <a:gd name="connsiteX0" fmla="*/ 172320 w 1562977"/>
              <a:gd name="connsiteY0" fmla="*/ 362637 h 2971307"/>
              <a:gd name="connsiteX1" fmla="*/ 256879 w 1562977"/>
              <a:gd name="connsiteY1" fmla="*/ 1373542 h 2971307"/>
              <a:gd name="connsiteX2" fmla="*/ 1101765 w 1562977"/>
              <a:gd name="connsiteY2" fmla="*/ 2954742 h 2971307"/>
              <a:gd name="connsiteX3" fmla="*/ 1525921 w 1562977"/>
              <a:gd name="connsiteY3" fmla="*/ 172661 h 2971307"/>
              <a:gd name="connsiteX4" fmla="*/ 172320 w 1562977"/>
              <a:gd name="connsiteY4" fmla="*/ 362637 h 2971307"/>
              <a:gd name="connsiteX0" fmla="*/ 172320 w 1606707"/>
              <a:gd name="connsiteY0" fmla="*/ 273628 h 2882298"/>
              <a:gd name="connsiteX1" fmla="*/ 256879 w 1606707"/>
              <a:gd name="connsiteY1" fmla="*/ 1284533 h 2882298"/>
              <a:gd name="connsiteX2" fmla="*/ 1101765 w 1606707"/>
              <a:gd name="connsiteY2" fmla="*/ 2865733 h 2882298"/>
              <a:gd name="connsiteX3" fmla="*/ 1414380 w 1606707"/>
              <a:gd name="connsiteY3" fmla="*/ 1638718 h 2882298"/>
              <a:gd name="connsiteX4" fmla="*/ 1525921 w 1606707"/>
              <a:gd name="connsiteY4" fmla="*/ 83652 h 2882298"/>
              <a:gd name="connsiteX5" fmla="*/ 172320 w 1606707"/>
              <a:gd name="connsiteY5" fmla="*/ 273628 h 2882298"/>
              <a:gd name="connsiteX0" fmla="*/ 172320 w 2619482"/>
              <a:gd name="connsiteY0" fmla="*/ 273628 h 2882298"/>
              <a:gd name="connsiteX1" fmla="*/ 256879 w 2619482"/>
              <a:gd name="connsiteY1" fmla="*/ 1284533 h 2882298"/>
              <a:gd name="connsiteX2" fmla="*/ 1101765 w 2619482"/>
              <a:gd name="connsiteY2" fmla="*/ 2865733 h 2882298"/>
              <a:gd name="connsiteX3" fmla="*/ 2617950 w 2619482"/>
              <a:gd name="connsiteY3" fmla="*/ 653978 h 2882298"/>
              <a:gd name="connsiteX4" fmla="*/ 1414380 w 2619482"/>
              <a:gd name="connsiteY4" fmla="*/ 1638718 h 2882298"/>
              <a:gd name="connsiteX5" fmla="*/ 1525921 w 2619482"/>
              <a:gd name="connsiteY5" fmla="*/ 83652 h 2882298"/>
              <a:gd name="connsiteX6" fmla="*/ 172320 w 2619482"/>
              <a:gd name="connsiteY6" fmla="*/ 273628 h 2882298"/>
              <a:gd name="connsiteX0" fmla="*/ 172320 w 2630785"/>
              <a:gd name="connsiteY0" fmla="*/ 273628 h 2882748"/>
              <a:gd name="connsiteX1" fmla="*/ 256879 w 2630785"/>
              <a:gd name="connsiteY1" fmla="*/ 1284533 h 2882748"/>
              <a:gd name="connsiteX2" fmla="*/ 1101765 w 2630785"/>
              <a:gd name="connsiteY2" fmla="*/ 2865733 h 2882748"/>
              <a:gd name="connsiteX3" fmla="*/ 2617950 w 2630785"/>
              <a:gd name="connsiteY3" fmla="*/ 653978 h 2882748"/>
              <a:gd name="connsiteX4" fmla="*/ 1414380 w 2630785"/>
              <a:gd name="connsiteY4" fmla="*/ 1638718 h 2882748"/>
              <a:gd name="connsiteX5" fmla="*/ 1525921 w 2630785"/>
              <a:gd name="connsiteY5" fmla="*/ 83652 h 2882748"/>
              <a:gd name="connsiteX6" fmla="*/ 172320 w 2630785"/>
              <a:gd name="connsiteY6" fmla="*/ 273628 h 2882748"/>
              <a:gd name="connsiteX0" fmla="*/ 193663 w 2652128"/>
              <a:gd name="connsiteY0" fmla="*/ 282746 h 2891866"/>
              <a:gd name="connsiteX1" fmla="*/ 114099 w 2652128"/>
              <a:gd name="connsiteY1" fmla="*/ 1152974 h 2891866"/>
              <a:gd name="connsiteX2" fmla="*/ 1123108 w 2652128"/>
              <a:gd name="connsiteY2" fmla="*/ 2874851 h 2891866"/>
              <a:gd name="connsiteX3" fmla="*/ 2639293 w 2652128"/>
              <a:gd name="connsiteY3" fmla="*/ 663096 h 2891866"/>
              <a:gd name="connsiteX4" fmla="*/ 1435723 w 2652128"/>
              <a:gd name="connsiteY4" fmla="*/ 1647836 h 2891866"/>
              <a:gd name="connsiteX5" fmla="*/ 1547264 w 2652128"/>
              <a:gd name="connsiteY5" fmla="*/ 92770 h 2891866"/>
              <a:gd name="connsiteX6" fmla="*/ 193663 w 2652128"/>
              <a:gd name="connsiteY6" fmla="*/ 282746 h 2891866"/>
              <a:gd name="connsiteX0" fmla="*/ 2236548 w 4695013"/>
              <a:gd name="connsiteY0" fmla="*/ 282746 h 2899679"/>
              <a:gd name="connsiteX1" fmla="*/ 2156984 w 4695013"/>
              <a:gd name="connsiteY1" fmla="*/ 1152974 h 2899679"/>
              <a:gd name="connsiteX2" fmla="*/ 8577 w 4695013"/>
              <a:gd name="connsiteY2" fmla="*/ 1702542 h 2899679"/>
              <a:gd name="connsiteX3" fmla="*/ 3165993 w 4695013"/>
              <a:gd name="connsiteY3" fmla="*/ 2874851 h 2899679"/>
              <a:gd name="connsiteX4" fmla="*/ 4682178 w 4695013"/>
              <a:gd name="connsiteY4" fmla="*/ 663096 h 2899679"/>
              <a:gd name="connsiteX5" fmla="*/ 3478608 w 4695013"/>
              <a:gd name="connsiteY5" fmla="*/ 1647836 h 2899679"/>
              <a:gd name="connsiteX6" fmla="*/ 3590149 w 4695013"/>
              <a:gd name="connsiteY6" fmla="*/ 92770 h 2899679"/>
              <a:gd name="connsiteX7" fmla="*/ 2236548 w 4695013"/>
              <a:gd name="connsiteY7" fmla="*/ 282746 h 2899679"/>
              <a:gd name="connsiteX0" fmla="*/ 2236548 w 4695013"/>
              <a:gd name="connsiteY0" fmla="*/ 282746 h 3012788"/>
              <a:gd name="connsiteX1" fmla="*/ 2156984 w 4695013"/>
              <a:gd name="connsiteY1" fmla="*/ 1152974 h 3012788"/>
              <a:gd name="connsiteX2" fmla="*/ 8577 w 4695013"/>
              <a:gd name="connsiteY2" fmla="*/ 1702542 h 3012788"/>
              <a:gd name="connsiteX3" fmla="*/ 3165993 w 4695013"/>
              <a:gd name="connsiteY3" fmla="*/ 2874851 h 3012788"/>
              <a:gd name="connsiteX4" fmla="*/ 4682178 w 4695013"/>
              <a:gd name="connsiteY4" fmla="*/ 663096 h 3012788"/>
              <a:gd name="connsiteX5" fmla="*/ 3478608 w 4695013"/>
              <a:gd name="connsiteY5" fmla="*/ 1647836 h 3012788"/>
              <a:gd name="connsiteX6" fmla="*/ 3590149 w 4695013"/>
              <a:gd name="connsiteY6" fmla="*/ 92770 h 3012788"/>
              <a:gd name="connsiteX7" fmla="*/ 2236548 w 4695013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742"/>
              <a:gd name="connsiteY0" fmla="*/ 282746 h 2904445"/>
              <a:gd name="connsiteX1" fmla="*/ 2183835 w 4721742"/>
              <a:gd name="connsiteY1" fmla="*/ 1152974 h 2904445"/>
              <a:gd name="connsiteX2" fmla="*/ 35428 w 4721742"/>
              <a:gd name="connsiteY2" fmla="*/ 1702542 h 2904445"/>
              <a:gd name="connsiteX3" fmla="*/ 3177214 w 4721742"/>
              <a:gd name="connsiteY3" fmla="*/ 2718544 h 2904445"/>
              <a:gd name="connsiteX4" fmla="*/ 4709029 w 4721742"/>
              <a:gd name="connsiteY4" fmla="*/ 663096 h 2904445"/>
              <a:gd name="connsiteX5" fmla="*/ 3505459 w 4721742"/>
              <a:gd name="connsiteY5" fmla="*/ 1647836 h 2904445"/>
              <a:gd name="connsiteX6" fmla="*/ 3617000 w 4721742"/>
              <a:gd name="connsiteY6" fmla="*/ 92770 h 2904445"/>
              <a:gd name="connsiteX7" fmla="*/ 2263399 w 4721742"/>
              <a:gd name="connsiteY7" fmla="*/ 282746 h 2904445"/>
              <a:gd name="connsiteX0" fmla="*/ 2263399 w 4728610"/>
              <a:gd name="connsiteY0" fmla="*/ 282746 h 2904445"/>
              <a:gd name="connsiteX1" fmla="*/ 2183835 w 4728610"/>
              <a:gd name="connsiteY1" fmla="*/ 1152974 h 2904445"/>
              <a:gd name="connsiteX2" fmla="*/ 35428 w 4728610"/>
              <a:gd name="connsiteY2" fmla="*/ 1702542 h 2904445"/>
              <a:gd name="connsiteX3" fmla="*/ 3177214 w 4728610"/>
              <a:gd name="connsiteY3" fmla="*/ 2718544 h 2904445"/>
              <a:gd name="connsiteX4" fmla="*/ 4709029 w 4728610"/>
              <a:gd name="connsiteY4" fmla="*/ 663096 h 2904445"/>
              <a:gd name="connsiteX5" fmla="*/ 3505459 w 4728610"/>
              <a:gd name="connsiteY5" fmla="*/ 1647836 h 2904445"/>
              <a:gd name="connsiteX6" fmla="*/ 3617000 w 4728610"/>
              <a:gd name="connsiteY6" fmla="*/ 92770 h 2904445"/>
              <a:gd name="connsiteX7" fmla="*/ 2263399 w 4728610"/>
              <a:gd name="connsiteY7" fmla="*/ 282746 h 2904445"/>
              <a:gd name="connsiteX0" fmla="*/ 2263399 w 4731504"/>
              <a:gd name="connsiteY0" fmla="*/ 282746 h 3012788"/>
              <a:gd name="connsiteX1" fmla="*/ 2183835 w 4731504"/>
              <a:gd name="connsiteY1" fmla="*/ 1152974 h 3012788"/>
              <a:gd name="connsiteX2" fmla="*/ 35428 w 4731504"/>
              <a:gd name="connsiteY2" fmla="*/ 1702542 h 3012788"/>
              <a:gd name="connsiteX3" fmla="*/ 3317891 w 4731504"/>
              <a:gd name="connsiteY3" fmla="*/ 2874852 h 3012788"/>
              <a:gd name="connsiteX4" fmla="*/ 4709029 w 4731504"/>
              <a:gd name="connsiteY4" fmla="*/ 663096 h 3012788"/>
              <a:gd name="connsiteX5" fmla="*/ 3505459 w 4731504"/>
              <a:gd name="connsiteY5" fmla="*/ 1647836 h 3012788"/>
              <a:gd name="connsiteX6" fmla="*/ 3617000 w 4731504"/>
              <a:gd name="connsiteY6" fmla="*/ 92770 h 3012788"/>
              <a:gd name="connsiteX7" fmla="*/ 2263399 w 4731504"/>
              <a:gd name="connsiteY7" fmla="*/ 282746 h 3012788"/>
              <a:gd name="connsiteX0" fmla="*/ 2263399 w 4742164"/>
              <a:gd name="connsiteY0" fmla="*/ 282746 h 3012788"/>
              <a:gd name="connsiteX1" fmla="*/ 2183835 w 4742164"/>
              <a:gd name="connsiteY1" fmla="*/ 1152974 h 3012788"/>
              <a:gd name="connsiteX2" fmla="*/ 35428 w 4742164"/>
              <a:gd name="connsiteY2" fmla="*/ 1702542 h 3012788"/>
              <a:gd name="connsiteX3" fmla="*/ 3317891 w 4742164"/>
              <a:gd name="connsiteY3" fmla="*/ 2874852 h 3012788"/>
              <a:gd name="connsiteX4" fmla="*/ 4709029 w 4742164"/>
              <a:gd name="connsiteY4" fmla="*/ 663096 h 3012788"/>
              <a:gd name="connsiteX5" fmla="*/ 3505459 w 4742164"/>
              <a:gd name="connsiteY5" fmla="*/ 1647836 h 3012788"/>
              <a:gd name="connsiteX6" fmla="*/ 3617000 w 4742164"/>
              <a:gd name="connsiteY6" fmla="*/ 92770 h 3012788"/>
              <a:gd name="connsiteX7" fmla="*/ 2263399 w 4742164"/>
              <a:gd name="connsiteY7" fmla="*/ 282746 h 3012788"/>
              <a:gd name="connsiteX0" fmla="*/ 2263399 w 4742164"/>
              <a:gd name="connsiteY0" fmla="*/ 282746 h 3078773"/>
              <a:gd name="connsiteX1" fmla="*/ 2183835 w 4742164"/>
              <a:gd name="connsiteY1" fmla="*/ 1152974 h 3078773"/>
              <a:gd name="connsiteX2" fmla="*/ 35428 w 4742164"/>
              <a:gd name="connsiteY2" fmla="*/ 1702542 h 3078773"/>
              <a:gd name="connsiteX3" fmla="*/ 3317891 w 4742164"/>
              <a:gd name="connsiteY3" fmla="*/ 2874852 h 3078773"/>
              <a:gd name="connsiteX4" fmla="*/ 4709029 w 4742164"/>
              <a:gd name="connsiteY4" fmla="*/ 663096 h 3078773"/>
              <a:gd name="connsiteX5" fmla="*/ 3505459 w 4742164"/>
              <a:gd name="connsiteY5" fmla="*/ 1647836 h 3078773"/>
              <a:gd name="connsiteX6" fmla="*/ 3617000 w 4742164"/>
              <a:gd name="connsiteY6" fmla="*/ 92770 h 3078773"/>
              <a:gd name="connsiteX7" fmla="*/ 2263399 w 4742164"/>
              <a:gd name="connsiteY7" fmla="*/ 282746 h 307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164" h="3078773">
                <a:moveTo>
                  <a:pt x="2263399" y="282746"/>
                </a:moveTo>
                <a:cubicBezTo>
                  <a:pt x="2024538" y="459447"/>
                  <a:pt x="2157717" y="962199"/>
                  <a:pt x="2183835" y="1152974"/>
                </a:cubicBezTo>
                <a:cubicBezTo>
                  <a:pt x="2118609" y="1418263"/>
                  <a:pt x="-320309" y="766886"/>
                  <a:pt x="35428" y="1702542"/>
                </a:cubicBezTo>
                <a:cubicBezTo>
                  <a:pt x="406796" y="3286875"/>
                  <a:pt x="2430844" y="3225242"/>
                  <a:pt x="3317891" y="2874852"/>
                </a:cubicBezTo>
                <a:cubicBezTo>
                  <a:pt x="4413485" y="1972591"/>
                  <a:pt x="4875758" y="1711660"/>
                  <a:pt x="4709029" y="663096"/>
                </a:cubicBezTo>
                <a:cubicBezTo>
                  <a:pt x="4761131" y="458594"/>
                  <a:pt x="3467331" y="2032060"/>
                  <a:pt x="3505459" y="1647836"/>
                </a:cubicBezTo>
                <a:cubicBezTo>
                  <a:pt x="3543587" y="1263612"/>
                  <a:pt x="3824010" y="320285"/>
                  <a:pt x="3617000" y="92770"/>
                </a:cubicBezTo>
                <a:cubicBezTo>
                  <a:pt x="3409990" y="-134745"/>
                  <a:pt x="2502260" y="106045"/>
                  <a:pt x="2263399" y="28274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B3CD69B-4213-068F-0135-320AF761BBD6}"/>
              </a:ext>
            </a:extLst>
          </p:cNvPr>
          <p:cNvSpPr/>
          <p:nvPr/>
        </p:nvSpPr>
        <p:spPr>
          <a:xfrm>
            <a:off x="6371458" y="2664323"/>
            <a:ext cx="1651810" cy="2077671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8456 w 1771733"/>
              <a:gd name="connsiteY0" fmla="*/ 12348 h 608340"/>
              <a:gd name="connsiteX1" fmla="*/ 1062123 w 1771733"/>
              <a:gd name="connsiteY1" fmla="*/ 608340 h 608340"/>
              <a:gd name="connsiteX2" fmla="*/ 1722264 w 1771733"/>
              <a:gd name="connsiteY2" fmla="*/ 236310 h 608340"/>
              <a:gd name="connsiteX3" fmla="*/ 8456 w 1771733"/>
              <a:gd name="connsiteY3" fmla="*/ 12348 h 608340"/>
              <a:gd name="connsiteX0" fmla="*/ 122802 w 1836899"/>
              <a:gd name="connsiteY0" fmla="*/ 94625 h 1612832"/>
              <a:gd name="connsiteX1" fmla="*/ 246439 w 1836899"/>
              <a:gd name="connsiteY1" fmla="*/ 1612832 h 1612832"/>
              <a:gd name="connsiteX2" fmla="*/ 1836610 w 1836899"/>
              <a:gd name="connsiteY2" fmla="*/ 318587 h 1612832"/>
              <a:gd name="connsiteX3" fmla="*/ 122802 w 1836899"/>
              <a:gd name="connsiteY3" fmla="*/ 94625 h 1612832"/>
              <a:gd name="connsiteX0" fmla="*/ 122802 w 1920012"/>
              <a:gd name="connsiteY0" fmla="*/ 86734 h 1658754"/>
              <a:gd name="connsiteX1" fmla="*/ 246439 w 1920012"/>
              <a:gd name="connsiteY1" fmla="*/ 1604941 h 1658754"/>
              <a:gd name="connsiteX2" fmla="*/ 1508282 w 1920012"/>
              <a:gd name="connsiteY2" fmla="*/ 1348978 h 1658754"/>
              <a:gd name="connsiteX3" fmla="*/ 1836610 w 1920012"/>
              <a:gd name="connsiteY3" fmla="*/ 310696 h 1658754"/>
              <a:gd name="connsiteX4" fmla="*/ 122802 w 1920012"/>
              <a:gd name="connsiteY4" fmla="*/ 86734 h 1658754"/>
              <a:gd name="connsiteX0" fmla="*/ 122802 w 1897357"/>
              <a:gd name="connsiteY0" fmla="*/ 86734 h 1658754"/>
              <a:gd name="connsiteX1" fmla="*/ 246439 w 1897357"/>
              <a:gd name="connsiteY1" fmla="*/ 1604941 h 1658754"/>
              <a:gd name="connsiteX2" fmla="*/ 1508282 w 1897357"/>
              <a:gd name="connsiteY2" fmla="*/ 1348978 h 1658754"/>
              <a:gd name="connsiteX3" fmla="*/ 1836610 w 1897357"/>
              <a:gd name="connsiteY3" fmla="*/ 310696 h 1658754"/>
              <a:gd name="connsiteX4" fmla="*/ 122802 w 1897357"/>
              <a:gd name="connsiteY4" fmla="*/ 86734 h 1658754"/>
              <a:gd name="connsiteX0" fmla="*/ 122802 w 1897357"/>
              <a:gd name="connsiteY0" fmla="*/ 86734 h 1633231"/>
              <a:gd name="connsiteX1" fmla="*/ 246439 w 1897357"/>
              <a:gd name="connsiteY1" fmla="*/ 1604941 h 1633231"/>
              <a:gd name="connsiteX2" fmla="*/ 1508282 w 1897357"/>
              <a:gd name="connsiteY2" fmla="*/ 1348978 h 1633231"/>
              <a:gd name="connsiteX3" fmla="*/ 1836610 w 1897357"/>
              <a:gd name="connsiteY3" fmla="*/ 310696 h 1633231"/>
              <a:gd name="connsiteX4" fmla="*/ 122802 w 1897357"/>
              <a:gd name="connsiteY4" fmla="*/ 86734 h 1633231"/>
              <a:gd name="connsiteX0" fmla="*/ 122802 w 1897357"/>
              <a:gd name="connsiteY0" fmla="*/ 86734 h 1604941"/>
              <a:gd name="connsiteX1" fmla="*/ 246439 w 1897357"/>
              <a:gd name="connsiteY1" fmla="*/ 1604941 h 1604941"/>
              <a:gd name="connsiteX2" fmla="*/ 1508282 w 1897357"/>
              <a:gd name="connsiteY2" fmla="*/ 1348978 h 1604941"/>
              <a:gd name="connsiteX3" fmla="*/ 1836610 w 1897357"/>
              <a:gd name="connsiteY3" fmla="*/ 310696 h 1604941"/>
              <a:gd name="connsiteX4" fmla="*/ 122802 w 1897357"/>
              <a:gd name="connsiteY4" fmla="*/ 86734 h 1604941"/>
              <a:gd name="connsiteX0" fmla="*/ 152179 w 1827214"/>
              <a:gd name="connsiteY0" fmla="*/ 90840 h 1585601"/>
              <a:gd name="connsiteX1" fmla="*/ 182031 w 1827214"/>
              <a:gd name="connsiteY1" fmla="*/ 1585601 h 1585601"/>
              <a:gd name="connsiteX2" fmla="*/ 1443874 w 1827214"/>
              <a:gd name="connsiteY2" fmla="*/ 1329638 h 1585601"/>
              <a:gd name="connsiteX3" fmla="*/ 1772202 w 1827214"/>
              <a:gd name="connsiteY3" fmla="*/ 291356 h 1585601"/>
              <a:gd name="connsiteX4" fmla="*/ 152179 w 1827214"/>
              <a:gd name="connsiteY4" fmla="*/ 90840 h 1585601"/>
              <a:gd name="connsiteX0" fmla="*/ 84028 w 1725029"/>
              <a:gd name="connsiteY0" fmla="*/ 78805 h 1573566"/>
              <a:gd name="connsiteX1" fmla="*/ 113880 w 1725029"/>
              <a:gd name="connsiteY1" fmla="*/ 1573566 h 1573566"/>
              <a:gd name="connsiteX2" fmla="*/ 1375723 w 1725029"/>
              <a:gd name="connsiteY2" fmla="*/ 1317603 h 1573566"/>
              <a:gd name="connsiteX3" fmla="*/ 1704051 w 1725029"/>
              <a:gd name="connsiteY3" fmla="*/ 279321 h 1573566"/>
              <a:gd name="connsiteX4" fmla="*/ 695785 w 1725029"/>
              <a:gd name="connsiteY4" fmla="*/ 215634 h 1573566"/>
              <a:gd name="connsiteX5" fmla="*/ 84028 w 1725029"/>
              <a:gd name="connsiteY5" fmla="*/ 78805 h 1573566"/>
              <a:gd name="connsiteX0" fmla="*/ 84028 w 1725029"/>
              <a:gd name="connsiteY0" fmla="*/ 396545 h 1891306"/>
              <a:gd name="connsiteX1" fmla="*/ 113880 w 1725029"/>
              <a:gd name="connsiteY1" fmla="*/ 1891306 h 1891306"/>
              <a:gd name="connsiteX2" fmla="*/ 1375723 w 1725029"/>
              <a:gd name="connsiteY2" fmla="*/ 1635343 h 1891306"/>
              <a:gd name="connsiteX3" fmla="*/ 1704051 w 1725029"/>
              <a:gd name="connsiteY3" fmla="*/ 597061 h 1891306"/>
              <a:gd name="connsiteX4" fmla="*/ 695785 w 1725029"/>
              <a:gd name="connsiteY4" fmla="*/ 533374 h 1891306"/>
              <a:gd name="connsiteX5" fmla="*/ 84028 w 1725029"/>
              <a:gd name="connsiteY5" fmla="*/ 396545 h 1891306"/>
              <a:gd name="connsiteX0" fmla="*/ 84028 w 1725029"/>
              <a:gd name="connsiteY0" fmla="*/ 602852 h 2097613"/>
              <a:gd name="connsiteX1" fmla="*/ 113880 w 1725029"/>
              <a:gd name="connsiteY1" fmla="*/ 2097613 h 2097613"/>
              <a:gd name="connsiteX2" fmla="*/ 1375723 w 1725029"/>
              <a:gd name="connsiteY2" fmla="*/ 1841650 h 2097613"/>
              <a:gd name="connsiteX3" fmla="*/ 1704051 w 1725029"/>
              <a:gd name="connsiteY3" fmla="*/ 803368 h 2097613"/>
              <a:gd name="connsiteX4" fmla="*/ 695785 w 1725029"/>
              <a:gd name="connsiteY4" fmla="*/ 739681 h 2097613"/>
              <a:gd name="connsiteX5" fmla="*/ 84028 w 1725029"/>
              <a:gd name="connsiteY5" fmla="*/ 602852 h 2097613"/>
              <a:gd name="connsiteX0" fmla="*/ 120970 w 1761971"/>
              <a:gd name="connsiteY0" fmla="*/ 755431 h 2250192"/>
              <a:gd name="connsiteX1" fmla="*/ 150822 w 1761971"/>
              <a:gd name="connsiteY1" fmla="*/ 2250192 h 2250192"/>
              <a:gd name="connsiteX2" fmla="*/ 1412665 w 1761971"/>
              <a:gd name="connsiteY2" fmla="*/ 1994229 h 2250192"/>
              <a:gd name="connsiteX3" fmla="*/ 1740993 w 1761971"/>
              <a:gd name="connsiteY3" fmla="*/ 955947 h 2250192"/>
              <a:gd name="connsiteX4" fmla="*/ 732727 w 1761971"/>
              <a:gd name="connsiteY4" fmla="*/ 892260 h 2250192"/>
              <a:gd name="connsiteX5" fmla="*/ 120970 w 1761971"/>
              <a:gd name="connsiteY5" fmla="*/ 755431 h 2250192"/>
              <a:gd name="connsiteX0" fmla="*/ 120970 w 1761971"/>
              <a:gd name="connsiteY0" fmla="*/ 582910 h 2077671"/>
              <a:gd name="connsiteX1" fmla="*/ 150822 w 1761971"/>
              <a:gd name="connsiteY1" fmla="*/ 2077671 h 2077671"/>
              <a:gd name="connsiteX2" fmla="*/ 1412665 w 1761971"/>
              <a:gd name="connsiteY2" fmla="*/ 1821708 h 2077671"/>
              <a:gd name="connsiteX3" fmla="*/ 1740993 w 1761971"/>
              <a:gd name="connsiteY3" fmla="*/ 783426 h 2077671"/>
              <a:gd name="connsiteX4" fmla="*/ 732727 w 1761971"/>
              <a:gd name="connsiteY4" fmla="*/ 719739 h 2077671"/>
              <a:gd name="connsiteX5" fmla="*/ 120970 w 1761971"/>
              <a:gd name="connsiteY5" fmla="*/ 582910 h 2077671"/>
              <a:gd name="connsiteX0" fmla="*/ 120970 w 1695379"/>
              <a:gd name="connsiteY0" fmla="*/ 582910 h 2077671"/>
              <a:gd name="connsiteX1" fmla="*/ 150822 w 1695379"/>
              <a:gd name="connsiteY1" fmla="*/ 2077671 h 2077671"/>
              <a:gd name="connsiteX2" fmla="*/ 1412665 w 1695379"/>
              <a:gd name="connsiteY2" fmla="*/ 1821708 h 2077671"/>
              <a:gd name="connsiteX3" fmla="*/ 1670655 w 1695379"/>
              <a:gd name="connsiteY3" fmla="*/ 744349 h 2077671"/>
              <a:gd name="connsiteX4" fmla="*/ 732727 w 1695379"/>
              <a:gd name="connsiteY4" fmla="*/ 719739 h 2077671"/>
              <a:gd name="connsiteX5" fmla="*/ 120970 w 1695379"/>
              <a:gd name="connsiteY5" fmla="*/ 582910 h 2077671"/>
              <a:gd name="connsiteX0" fmla="*/ 120970 w 1651810"/>
              <a:gd name="connsiteY0" fmla="*/ 582910 h 2077671"/>
              <a:gd name="connsiteX1" fmla="*/ 150822 w 1651810"/>
              <a:gd name="connsiteY1" fmla="*/ 2077671 h 2077671"/>
              <a:gd name="connsiteX2" fmla="*/ 1412665 w 1651810"/>
              <a:gd name="connsiteY2" fmla="*/ 1821708 h 2077671"/>
              <a:gd name="connsiteX3" fmla="*/ 1623762 w 1651810"/>
              <a:gd name="connsiteY3" fmla="*/ 736533 h 2077671"/>
              <a:gd name="connsiteX4" fmla="*/ 732727 w 1651810"/>
              <a:gd name="connsiteY4" fmla="*/ 719739 h 2077671"/>
              <a:gd name="connsiteX5" fmla="*/ 120970 w 1651810"/>
              <a:gd name="connsiteY5" fmla="*/ 582910 h 20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810" h="2077671">
                <a:moveTo>
                  <a:pt x="120970" y="582910"/>
                </a:moveTo>
                <a:cubicBezTo>
                  <a:pt x="-69799" y="1309417"/>
                  <a:pt x="-15973" y="1886896"/>
                  <a:pt x="150822" y="2077671"/>
                </a:cubicBezTo>
                <a:cubicBezTo>
                  <a:pt x="548464" y="1806096"/>
                  <a:pt x="905360" y="1724799"/>
                  <a:pt x="1412665" y="1821708"/>
                </a:cubicBezTo>
                <a:cubicBezTo>
                  <a:pt x="1474493" y="1340278"/>
                  <a:pt x="1737085" y="920195"/>
                  <a:pt x="1623762" y="736533"/>
                </a:cubicBezTo>
                <a:cubicBezTo>
                  <a:pt x="1510439" y="552872"/>
                  <a:pt x="1002731" y="753158"/>
                  <a:pt x="732727" y="719739"/>
                </a:cubicBezTo>
                <a:cubicBezTo>
                  <a:pt x="501800" y="-290603"/>
                  <a:pt x="311739" y="-143597"/>
                  <a:pt x="120970" y="58291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007-72A6-8578-4D7E-045453E8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Additively weighted Voronoi diagrams</a:t>
            </a:r>
            <a:endParaRPr lang="he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8370CB-DC75-6445-B6D7-8BC6E1344B6A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38BB9A5-3849-AC41-A88B-4CB0EF65E642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297847-0D65-2721-0D3D-59EE8C940CB9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207665-C82F-DC74-65EC-C6E67BEF4DD2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CB69EC-00AC-61DB-4D11-981988FA3E3F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8C58AF-50F0-27C2-E27C-68A958BA2DA7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442894-E761-DCEC-B649-FCFCF11A64D4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55F372-8AD2-8998-5833-7D039493A5E5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AD81D0-1386-6F95-1A37-26716C322116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8D63F-7BDA-D0C9-9785-7C8463E01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F8D63F-7BDA-D0C9-9785-7C8463E01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3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D37962B6-1ACD-2918-FF17-D0A956D998D6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0F261F-8B6B-0358-2608-282E050EA80A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0F261F-8B6B-0358-2608-282E050EA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4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D9ACCFBF-1DFC-B20A-8591-C2F706FDA247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328CCD-B923-9F5F-E9B5-FBDF94F548F9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D2683D-BE87-5C70-A703-8E84F651BAA1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16B545B-72BE-962B-B633-8E7EF55F32A6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D0DB44-6BDC-9DDC-8ECD-1E6B0661EBC3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43AC2C-5B47-F86C-B5D3-841102CC5927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CFDB6B-38BA-2EB6-D7DC-E0A8EAC67014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3C23C1-CE8C-93CB-708E-0498A3B58132}"/>
                  </a:ext>
                </a:extLst>
              </p:cNvPr>
              <p:cNvSpPr txBox="1"/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3C23C1-CE8C-93CB-708E-0498A3B58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blipFill>
                <a:blip r:embed="rId5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8526DD-D6A7-1A4C-403B-BBFBD3044FD5}"/>
                  </a:ext>
                </a:extLst>
              </p:cNvPr>
              <p:cNvSpPr txBox="1"/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8526DD-D6A7-1A4C-403B-BBFBD304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blipFill>
                <a:blip r:embed="rId6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1D8F38-0797-4D65-9265-C9E5E3D1E10C}"/>
                  </a:ext>
                </a:extLst>
              </p:cNvPr>
              <p:cNvSpPr txBox="1"/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1D8F38-0797-4D65-9265-C9E5E3D1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blipFill>
                <a:blip r:embed="rId7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36D0DF-B09C-27A3-B1BC-6C3867D5B485}"/>
                  </a:ext>
                </a:extLst>
              </p:cNvPr>
              <p:cNvSpPr txBox="1"/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36D0DF-B09C-27A3-B1BC-6C3867D5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blipFill>
                <a:blip r:embed="rId8"/>
                <a:stretch>
                  <a:fillRect l="-25000" r="-2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035867-1CD9-0307-55D8-24266DAFDDAF}"/>
                  </a:ext>
                </a:extLst>
              </p:cNvPr>
              <p:cNvSpPr txBox="1"/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035867-1CD9-0307-55D8-24266DAFD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blipFill>
                <a:blip r:embed="rId9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78B420-E67A-1B66-0BC3-F722008CE6A5}"/>
                  </a:ext>
                </a:extLst>
              </p:cNvPr>
              <p:cNvSpPr txBox="1"/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78B420-E67A-1B66-0BC3-F722008C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blipFill>
                <a:blip r:embed="rId10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EB4B5-FCC5-88B6-E09F-AB1A11E5D1AD}"/>
                  </a:ext>
                </a:extLst>
              </p:cNvPr>
              <p:cNvSpPr txBox="1"/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EB4B5-FCC5-88B6-E09F-AB1A11E5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blipFill>
                <a:blip r:embed="rId11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8ABBB3-064B-8A46-7F0A-44A8983C189D}"/>
                  </a:ext>
                </a:extLst>
              </p:cNvPr>
              <p:cNvSpPr txBox="1"/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8ABBB3-064B-8A46-7F0A-44A8983C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blipFill>
                <a:blip r:embed="rId12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4C6E82AE-D697-68DA-529E-584F75211E73}"/>
              </a:ext>
            </a:extLst>
          </p:cNvPr>
          <p:cNvSpPr/>
          <p:nvPr/>
        </p:nvSpPr>
        <p:spPr>
          <a:xfrm>
            <a:off x="8383433" y="31000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46EEBC-474D-85F6-8235-212C8CE07AA5}"/>
                  </a:ext>
                </a:extLst>
              </p:cNvPr>
              <p:cNvSpPr txBox="1"/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46EEBC-474D-85F6-8235-212C8CE07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blipFill>
                <a:blip r:embed="rId13"/>
                <a:stretch>
                  <a:fillRect l="-14706" r="-8824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89C3D-5024-9A37-1D14-A5CCAB50D0B4}"/>
                  </a:ext>
                </a:extLst>
              </p:cNvPr>
              <p:cNvSpPr txBox="1"/>
              <p:nvPr/>
            </p:nvSpPr>
            <p:spPr>
              <a:xfrm>
                <a:off x="7852383" y="2573221"/>
                <a:ext cx="176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89C3D-5024-9A37-1D14-A5CCAB50D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83" y="2573221"/>
                <a:ext cx="176266" cy="276999"/>
              </a:xfrm>
              <a:prstGeom prst="rect">
                <a:avLst/>
              </a:prstGeom>
              <a:blipFill>
                <a:blip r:embed="rId14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E392F8F-8BC2-72CF-F724-BC63B819FB40}"/>
                  </a:ext>
                </a:extLst>
              </p:cNvPr>
              <p:cNvSpPr/>
              <p:nvPr/>
            </p:nvSpPr>
            <p:spPr>
              <a:xfrm rot="21128704">
                <a:off x="730211" y="1423748"/>
                <a:ext cx="6273525" cy="22605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/>
                  <a:t>Point location:</a:t>
                </a:r>
              </a:p>
              <a:p>
                <a:pPr algn="ctr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report its Voronoi cell.</a:t>
                </a:r>
              </a:p>
              <a:p>
                <a:pPr algn="ctr"/>
                <a:r>
                  <a:rPr lang="en-US" sz="2400" dirty="0"/>
                  <a:t>I.e., the boundary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which minimizes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𝐝𝐢𝐬𝐭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E392F8F-8BC2-72CF-F724-BC63B819F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8704">
                <a:off x="730211" y="1423748"/>
                <a:ext cx="6273525" cy="226057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5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CD34D-E0CA-3F43-00BC-A566FE05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BB68C72-0C43-58F3-43C1-FE62242B83A3}"/>
              </a:ext>
            </a:extLst>
          </p:cNvPr>
          <p:cNvSpPr/>
          <p:nvPr/>
        </p:nvSpPr>
        <p:spPr>
          <a:xfrm>
            <a:off x="7289500" y="1456464"/>
            <a:ext cx="4021155" cy="327051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387195 w 1665407"/>
              <a:gd name="connsiteY0" fmla="*/ 58726 h 810327"/>
              <a:gd name="connsiteX1" fmla="*/ 56562 w 1665407"/>
              <a:gd name="connsiteY1" fmla="*/ 810327 h 810327"/>
              <a:gd name="connsiteX2" fmla="*/ 1663342 w 1665407"/>
              <a:gd name="connsiteY2" fmla="*/ 134195 h 810327"/>
              <a:gd name="connsiteX3" fmla="*/ 387195 w 1665407"/>
              <a:gd name="connsiteY3" fmla="*/ 58726 h 810327"/>
              <a:gd name="connsiteX0" fmla="*/ 930124 w 2211712"/>
              <a:gd name="connsiteY0" fmla="*/ 56507 h 808108"/>
              <a:gd name="connsiteX1" fmla="*/ 599491 w 2211712"/>
              <a:gd name="connsiteY1" fmla="*/ 808108 h 808108"/>
              <a:gd name="connsiteX2" fmla="*/ 2206271 w 2211712"/>
              <a:gd name="connsiteY2" fmla="*/ 131976 h 808108"/>
              <a:gd name="connsiteX3" fmla="*/ 29128 w 2211712"/>
              <a:gd name="connsiteY3" fmla="*/ 62437 h 808108"/>
              <a:gd name="connsiteX4" fmla="*/ 930124 w 2211712"/>
              <a:gd name="connsiteY4" fmla="*/ 56507 h 808108"/>
              <a:gd name="connsiteX0" fmla="*/ 124684 w 2298901"/>
              <a:gd name="connsiteY0" fmla="*/ 267893 h 752794"/>
              <a:gd name="connsiteX1" fmla="*/ 686680 w 2298901"/>
              <a:gd name="connsiteY1" fmla="*/ 752794 h 752794"/>
              <a:gd name="connsiteX2" fmla="*/ 2293460 w 2298901"/>
              <a:gd name="connsiteY2" fmla="*/ 76662 h 752794"/>
              <a:gd name="connsiteX3" fmla="*/ 116317 w 2298901"/>
              <a:gd name="connsiteY3" fmla="*/ 7123 h 752794"/>
              <a:gd name="connsiteX4" fmla="*/ 124684 w 2298901"/>
              <a:gd name="connsiteY4" fmla="*/ 267893 h 752794"/>
              <a:gd name="connsiteX0" fmla="*/ 124684 w 2301450"/>
              <a:gd name="connsiteY0" fmla="*/ 541960 h 1026861"/>
              <a:gd name="connsiteX1" fmla="*/ 686680 w 2301450"/>
              <a:gd name="connsiteY1" fmla="*/ 1026861 h 1026861"/>
              <a:gd name="connsiteX2" fmla="*/ 845661 w 2301450"/>
              <a:gd name="connsiteY2" fmla="*/ 19932 h 1026861"/>
              <a:gd name="connsiteX3" fmla="*/ 2293460 w 2301450"/>
              <a:gd name="connsiteY3" fmla="*/ 350729 h 1026861"/>
              <a:gd name="connsiteX4" fmla="*/ 116317 w 2301450"/>
              <a:gd name="connsiteY4" fmla="*/ 281190 h 1026861"/>
              <a:gd name="connsiteX5" fmla="*/ 124684 w 2301450"/>
              <a:gd name="connsiteY5" fmla="*/ 541960 h 1026861"/>
              <a:gd name="connsiteX0" fmla="*/ 124684 w 976684"/>
              <a:gd name="connsiteY0" fmla="*/ 844006 h 1328907"/>
              <a:gd name="connsiteX1" fmla="*/ 686680 w 976684"/>
              <a:gd name="connsiteY1" fmla="*/ 1328907 h 1328907"/>
              <a:gd name="connsiteX2" fmla="*/ 845661 w 976684"/>
              <a:gd name="connsiteY2" fmla="*/ 321978 h 1328907"/>
              <a:gd name="connsiteX3" fmla="*/ 785789 w 976684"/>
              <a:gd name="connsiteY3" fmla="*/ 5075 h 1328907"/>
              <a:gd name="connsiteX4" fmla="*/ 116317 w 976684"/>
              <a:gd name="connsiteY4" fmla="*/ 583236 h 1328907"/>
              <a:gd name="connsiteX5" fmla="*/ 124684 w 976684"/>
              <a:gd name="connsiteY5" fmla="*/ 844006 h 1328907"/>
              <a:gd name="connsiteX0" fmla="*/ 124684 w 2995623"/>
              <a:gd name="connsiteY0" fmla="*/ 841772 h 1326673"/>
              <a:gd name="connsiteX1" fmla="*/ 686680 w 2995623"/>
              <a:gd name="connsiteY1" fmla="*/ 1326673 h 1326673"/>
              <a:gd name="connsiteX2" fmla="*/ 845661 w 2995623"/>
              <a:gd name="connsiteY2" fmla="*/ 319744 h 1326673"/>
              <a:gd name="connsiteX3" fmla="*/ 2995588 w 2995623"/>
              <a:gd name="connsiteY3" fmla="*/ 357845 h 1326673"/>
              <a:gd name="connsiteX4" fmla="*/ 785789 w 2995623"/>
              <a:gd name="connsiteY4" fmla="*/ 2841 h 1326673"/>
              <a:gd name="connsiteX5" fmla="*/ 116317 w 2995623"/>
              <a:gd name="connsiteY5" fmla="*/ 581002 h 1326673"/>
              <a:gd name="connsiteX6" fmla="*/ 124684 w 2995623"/>
              <a:gd name="connsiteY6" fmla="*/ 841772 h 1326673"/>
              <a:gd name="connsiteX0" fmla="*/ 124684 w 2995623"/>
              <a:gd name="connsiteY0" fmla="*/ 872038 h 1356939"/>
              <a:gd name="connsiteX1" fmla="*/ 686680 w 2995623"/>
              <a:gd name="connsiteY1" fmla="*/ 1356939 h 1356939"/>
              <a:gd name="connsiteX2" fmla="*/ 845661 w 2995623"/>
              <a:gd name="connsiteY2" fmla="*/ 350010 h 1356939"/>
              <a:gd name="connsiteX3" fmla="*/ 2995588 w 2995623"/>
              <a:gd name="connsiteY3" fmla="*/ 388111 h 1356939"/>
              <a:gd name="connsiteX4" fmla="*/ 785789 w 2995623"/>
              <a:gd name="connsiteY4" fmla="*/ 33107 h 1356939"/>
              <a:gd name="connsiteX5" fmla="*/ 116317 w 2995623"/>
              <a:gd name="connsiteY5" fmla="*/ 611268 h 1356939"/>
              <a:gd name="connsiteX6" fmla="*/ 124684 w 2995623"/>
              <a:gd name="connsiteY6" fmla="*/ 872038 h 1356939"/>
              <a:gd name="connsiteX0" fmla="*/ 124684 w 3070292"/>
              <a:gd name="connsiteY0" fmla="*/ 872038 h 1356939"/>
              <a:gd name="connsiteX1" fmla="*/ 686680 w 3070292"/>
              <a:gd name="connsiteY1" fmla="*/ 1356939 h 1356939"/>
              <a:gd name="connsiteX2" fmla="*/ 845661 w 3070292"/>
              <a:gd name="connsiteY2" fmla="*/ 350010 h 1356939"/>
              <a:gd name="connsiteX3" fmla="*/ 2380546 w 3070292"/>
              <a:gd name="connsiteY3" fmla="*/ 431654 h 1356939"/>
              <a:gd name="connsiteX4" fmla="*/ 2995588 w 3070292"/>
              <a:gd name="connsiteY4" fmla="*/ 388111 h 1356939"/>
              <a:gd name="connsiteX5" fmla="*/ 785789 w 3070292"/>
              <a:gd name="connsiteY5" fmla="*/ 33107 h 1356939"/>
              <a:gd name="connsiteX6" fmla="*/ 116317 w 3070292"/>
              <a:gd name="connsiteY6" fmla="*/ 611268 h 1356939"/>
              <a:gd name="connsiteX7" fmla="*/ 124684 w 3070292"/>
              <a:gd name="connsiteY7" fmla="*/ 872038 h 1356939"/>
              <a:gd name="connsiteX0" fmla="*/ 124684 w 3211355"/>
              <a:gd name="connsiteY0" fmla="*/ 872038 h 3207525"/>
              <a:gd name="connsiteX1" fmla="*/ 686680 w 3211355"/>
              <a:gd name="connsiteY1" fmla="*/ 1356939 h 3207525"/>
              <a:gd name="connsiteX2" fmla="*/ 845661 w 3211355"/>
              <a:gd name="connsiteY2" fmla="*/ 350010 h 3207525"/>
              <a:gd name="connsiteX3" fmla="*/ 2380546 w 3211355"/>
              <a:gd name="connsiteY3" fmla="*/ 431654 h 3207525"/>
              <a:gd name="connsiteX4" fmla="*/ 3126216 w 3211355"/>
              <a:gd name="connsiteY4" fmla="*/ 3207511 h 3207525"/>
              <a:gd name="connsiteX5" fmla="*/ 2995588 w 3211355"/>
              <a:gd name="connsiteY5" fmla="*/ 388111 h 3207525"/>
              <a:gd name="connsiteX6" fmla="*/ 785789 w 3211355"/>
              <a:gd name="connsiteY6" fmla="*/ 33107 h 3207525"/>
              <a:gd name="connsiteX7" fmla="*/ 116317 w 3211355"/>
              <a:gd name="connsiteY7" fmla="*/ 611268 h 3207525"/>
              <a:gd name="connsiteX8" fmla="*/ 124684 w 3211355"/>
              <a:gd name="connsiteY8" fmla="*/ 872038 h 3207525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126216 w 4111771"/>
              <a:gd name="connsiteY4" fmla="*/ 3207511 h 3215531"/>
              <a:gd name="connsiteX5" fmla="*/ 4111373 w 4111771"/>
              <a:gd name="connsiteY5" fmla="*/ 2042740 h 3215531"/>
              <a:gd name="connsiteX6" fmla="*/ 2995588 w 4111771"/>
              <a:gd name="connsiteY6" fmla="*/ 388111 h 3215531"/>
              <a:gd name="connsiteX7" fmla="*/ 785789 w 4111771"/>
              <a:gd name="connsiteY7" fmla="*/ 33107 h 3215531"/>
              <a:gd name="connsiteX8" fmla="*/ 116317 w 4111771"/>
              <a:gd name="connsiteY8" fmla="*/ 611268 h 3215531"/>
              <a:gd name="connsiteX9" fmla="*/ 124684 w 4111771"/>
              <a:gd name="connsiteY9" fmla="*/ 872038 h 3215531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055459 w 4111771"/>
              <a:gd name="connsiteY4" fmla="*/ 1933883 h 3215531"/>
              <a:gd name="connsiteX5" fmla="*/ 3126216 w 4111771"/>
              <a:gd name="connsiteY5" fmla="*/ 3207511 h 3215531"/>
              <a:gd name="connsiteX6" fmla="*/ 4111373 w 4111771"/>
              <a:gd name="connsiteY6" fmla="*/ 2042740 h 3215531"/>
              <a:gd name="connsiteX7" fmla="*/ 2995588 w 4111771"/>
              <a:gd name="connsiteY7" fmla="*/ 388111 h 3215531"/>
              <a:gd name="connsiteX8" fmla="*/ 785789 w 4111771"/>
              <a:gd name="connsiteY8" fmla="*/ 33107 h 3215531"/>
              <a:gd name="connsiteX9" fmla="*/ 116317 w 4111771"/>
              <a:gd name="connsiteY9" fmla="*/ 611268 h 3215531"/>
              <a:gd name="connsiteX10" fmla="*/ 124684 w 4111771"/>
              <a:gd name="connsiteY10" fmla="*/ 872038 h 3215531"/>
              <a:gd name="connsiteX0" fmla="*/ 124684 w 4111771"/>
              <a:gd name="connsiteY0" fmla="*/ 804055 h 3147548"/>
              <a:gd name="connsiteX1" fmla="*/ 686680 w 4111771"/>
              <a:gd name="connsiteY1" fmla="*/ 1288956 h 3147548"/>
              <a:gd name="connsiteX2" fmla="*/ 845661 w 4111771"/>
              <a:gd name="connsiteY2" fmla="*/ 282027 h 3147548"/>
              <a:gd name="connsiteX3" fmla="*/ 2380546 w 4111771"/>
              <a:gd name="connsiteY3" fmla="*/ 363671 h 3147548"/>
              <a:gd name="connsiteX4" fmla="*/ 3055459 w 4111771"/>
              <a:gd name="connsiteY4" fmla="*/ 1865900 h 3147548"/>
              <a:gd name="connsiteX5" fmla="*/ 3126216 w 4111771"/>
              <a:gd name="connsiteY5" fmla="*/ 3139528 h 3147548"/>
              <a:gd name="connsiteX6" fmla="*/ 4111373 w 4111771"/>
              <a:gd name="connsiteY6" fmla="*/ 1974757 h 3147548"/>
              <a:gd name="connsiteX7" fmla="*/ 2995588 w 4111771"/>
              <a:gd name="connsiteY7" fmla="*/ 320128 h 3147548"/>
              <a:gd name="connsiteX8" fmla="*/ 793604 w 4111771"/>
              <a:gd name="connsiteY8" fmla="*/ 74539 h 3147548"/>
              <a:gd name="connsiteX9" fmla="*/ 116317 w 4111771"/>
              <a:gd name="connsiteY9" fmla="*/ 543285 h 3147548"/>
              <a:gd name="connsiteX10" fmla="*/ 124684 w 4111771"/>
              <a:gd name="connsiteY10" fmla="*/ 804055 h 3147548"/>
              <a:gd name="connsiteX0" fmla="*/ 124684 w 4111771"/>
              <a:gd name="connsiteY0" fmla="*/ 891068 h 3234561"/>
              <a:gd name="connsiteX1" fmla="*/ 686680 w 4111771"/>
              <a:gd name="connsiteY1" fmla="*/ 1375969 h 3234561"/>
              <a:gd name="connsiteX2" fmla="*/ 845661 w 4111771"/>
              <a:gd name="connsiteY2" fmla="*/ 369040 h 3234561"/>
              <a:gd name="connsiteX3" fmla="*/ 2380546 w 4111771"/>
              <a:gd name="connsiteY3" fmla="*/ 450684 h 3234561"/>
              <a:gd name="connsiteX4" fmla="*/ 3055459 w 4111771"/>
              <a:gd name="connsiteY4" fmla="*/ 1952913 h 3234561"/>
              <a:gd name="connsiteX5" fmla="*/ 3126216 w 4111771"/>
              <a:gd name="connsiteY5" fmla="*/ 3226541 h 3234561"/>
              <a:gd name="connsiteX6" fmla="*/ 4111373 w 4111771"/>
              <a:gd name="connsiteY6" fmla="*/ 2061770 h 3234561"/>
              <a:gd name="connsiteX7" fmla="*/ 2995588 w 4111771"/>
              <a:gd name="connsiteY7" fmla="*/ 407141 h 3234561"/>
              <a:gd name="connsiteX8" fmla="*/ 793604 w 4111771"/>
              <a:gd name="connsiteY8" fmla="*/ 161552 h 3234561"/>
              <a:gd name="connsiteX9" fmla="*/ 116317 w 4111771"/>
              <a:gd name="connsiteY9" fmla="*/ 630298 h 3234561"/>
              <a:gd name="connsiteX10" fmla="*/ 124684 w 4111771"/>
              <a:gd name="connsiteY10" fmla="*/ 891068 h 3234561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25539 w 4012626"/>
              <a:gd name="connsiteY0" fmla="*/ 927020 h 3270513"/>
              <a:gd name="connsiteX1" fmla="*/ 587535 w 4012626"/>
              <a:gd name="connsiteY1" fmla="*/ 1411921 h 3270513"/>
              <a:gd name="connsiteX2" fmla="*/ 746516 w 4012626"/>
              <a:gd name="connsiteY2" fmla="*/ 404992 h 3270513"/>
              <a:gd name="connsiteX3" fmla="*/ 2281401 w 4012626"/>
              <a:gd name="connsiteY3" fmla="*/ 486636 h 3270513"/>
              <a:gd name="connsiteX4" fmla="*/ 2956314 w 4012626"/>
              <a:gd name="connsiteY4" fmla="*/ 1988865 h 3270513"/>
              <a:gd name="connsiteX5" fmla="*/ 3027071 w 4012626"/>
              <a:gd name="connsiteY5" fmla="*/ 3262493 h 3270513"/>
              <a:gd name="connsiteX6" fmla="*/ 4012228 w 4012626"/>
              <a:gd name="connsiteY6" fmla="*/ 2097722 h 3270513"/>
              <a:gd name="connsiteX7" fmla="*/ 2896443 w 4012626"/>
              <a:gd name="connsiteY7" fmla="*/ 443093 h 3270513"/>
              <a:gd name="connsiteX8" fmla="*/ 663198 w 4012626"/>
              <a:gd name="connsiteY8" fmla="*/ 142796 h 3270513"/>
              <a:gd name="connsiteX9" fmla="*/ 17172 w 4012626"/>
              <a:gd name="connsiteY9" fmla="*/ 666250 h 3270513"/>
              <a:gd name="connsiteX10" fmla="*/ 25539 w 4012626"/>
              <a:gd name="connsiteY10" fmla="*/ 927020 h 3270513"/>
              <a:gd name="connsiteX0" fmla="*/ 34068 w 4021155"/>
              <a:gd name="connsiteY0" fmla="*/ 927020 h 3270513"/>
              <a:gd name="connsiteX1" fmla="*/ 596064 w 4021155"/>
              <a:gd name="connsiteY1" fmla="*/ 1411921 h 3270513"/>
              <a:gd name="connsiteX2" fmla="*/ 755045 w 4021155"/>
              <a:gd name="connsiteY2" fmla="*/ 404992 h 3270513"/>
              <a:gd name="connsiteX3" fmla="*/ 2289930 w 4021155"/>
              <a:gd name="connsiteY3" fmla="*/ 486636 h 3270513"/>
              <a:gd name="connsiteX4" fmla="*/ 2964843 w 4021155"/>
              <a:gd name="connsiteY4" fmla="*/ 1988865 h 3270513"/>
              <a:gd name="connsiteX5" fmla="*/ 3035600 w 4021155"/>
              <a:gd name="connsiteY5" fmla="*/ 3262493 h 3270513"/>
              <a:gd name="connsiteX6" fmla="*/ 4020757 w 4021155"/>
              <a:gd name="connsiteY6" fmla="*/ 2097722 h 3270513"/>
              <a:gd name="connsiteX7" fmla="*/ 2904972 w 4021155"/>
              <a:gd name="connsiteY7" fmla="*/ 443093 h 3270513"/>
              <a:gd name="connsiteX8" fmla="*/ 671727 w 4021155"/>
              <a:gd name="connsiteY8" fmla="*/ 142796 h 3270513"/>
              <a:gd name="connsiteX9" fmla="*/ 25701 w 4021155"/>
              <a:gd name="connsiteY9" fmla="*/ 666250 h 3270513"/>
              <a:gd name="connsiteX10" fmla="*/ 34068 w 4021155"/>
              <a:gd name="connsiteY10" fmla="*/ 927020 h 32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155" h="3270513">
                <a:moveTo>
                  <a:pt x="34068" y="927020"/>
                </a:moveTo>
                <a:cubicBezTo>
                  <a:pt x="129128" y="1051298"/>
                  <a:pt x="429269" y="1221146"/>
                  <a:pt x="596064" y="1411921"/>
                </a:cubicBezTo>
                <a:cubicBezTo>
                  <a:pt x="957527" y="1389324"/>
                  <a:pt x="487248" y="517681"/>
                  <a:pt x="755045" y="404992"/>
                </a:cubicBezTo>
                <a:cubicBezTo>
                  <a:pt x="1042799" y="238078"/>
                  <a:pt x="1931609" y="480286"/>
                  <a:pt x="2289930" y="486636"/>
                </a:cubicBezTo>
                <a:cubicBezTo>
                  <a:pt x="2623758" y="749708"/>
                  <a:pt x="2840565" y="1526222"/>
                  <a:pt x="2964843" y="1988865"/>
                </a:cubicBezTo>
                <a:cubicBezTo>
                  <a:pt x="3089121" y="2451508"/>
                  <a:pt x="2825143" y="3243443"/>
                  <a:pt x="3035600" y="3262493"/>
                </a:cubicBezTo>
                <a:cubicBezTo>
                  <a:pt x="3166228" y="3358650"/>
                  <a:pt x="4042528" y="2567622"/>
                  <a:pt x="4020757" y="2097722"/>
                </a:cubicBezTo>
                <a:cubicBezTo>
                  <a:pt x="3998986" y="1627822"/>
                  <a:pt x="3301393" y="605675"/>
                  <a:pt x="2904972" y="443093"/>
                </a:cubicBezTo>
                <a:cubicBezTo>
                  <a:pt x="2388807" y="-45153"/>
                  <a:pt x="1128160" y="-105412"/>
                  <a:pt x="671727" y="142796"/>
                </a:cubicBezTo>
                <a:cubicBezTo>
                  <a:pt x="215294" y="391004"/>
                  <a:pt x="183683" y="428736"/>
                  <a:pt x="25701" y="666250"/>
                </a:cubicBezTo>
                <a:cubicBezTo>
                  <a:pt x="78734" y="864687"/>
                  <a:pt x="-60992" y="802742"/>
                  <a:pt x="34068" y="927020"/>
                </a:cubicBezTo>
                <a:close/>
              </a:path>
            </a:pathLst>
          </a:cu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80FB909-8484-3A7C-D7B8-7CFE0BC66BD6}"/>
              </a:ext>
            </a:extLst>
          </p:cNvPr>
          <p:cNvSpPr/>
          <p:nvPr/>
        </p:nvSpPr>
        <p:spPr>
          <a:xfrm>
            <a:off x="8034169" y="1869791"/>
            <a:ext cx="1330184" cy="86252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84" h="862524">
                <a:moveTo>
                  <a:pt x="29628" y="94594"/>
                </a:moveTo>
                <a:cubicBezTo>
                  <a:pt x="-131369" y="235539"/>
                  <a:pt x="408500" y="671749"/>
                  <a:pt x="575295" y="862524"/>
                </a:cubicBezTo>
                <a:cubicBezTo>
                  <a:pt x="1102292" y="543984"/>
                  <a:pt x="1423933" y="406908"/>
                  <a:pt x="1305775" y="170063"/>
                </a:cubicBezTo>
                <a:cubicBezTo>
                  <a:pt x="1187617" y="-66782"/>
                  <a:pt x="151375" y="-20816"/>
                  <a:pt x="29628" y="94594"/>
                </a:cubicBezTo>
                <a:close/>
              </a:path>
            </a:pathLst>
          </a:custGeom>
          <a:solidFill>
            <a:srgbClr val="B4E5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FC70AA7-D7C5-3962-B2D8-F420ADA5F2D7}"/>
              </a:ext>
            </a:extLst>
          </p:cNvPr>
          <p:cNvSpPr/>
          <p:nvPr/>
        </p:nvSpPr>
        <p:spPr>
          <a:xfrm>
            <a:off x="8729960" y="2230059"/>
            <a:ext cx="1250286" cy="1084642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15148 w 999938"/>
              <a:gd name="connsiteY0" fmla="*/ 339632 h 1004148"/>
              <a:gd name="connsiteX1" fmla="*/ 116529 w 999938"/>
              <a:gd name="connsiteY1" fmla="*/ 1004148 h 1004148"/>
              <a:gd name="connsiteX2" fmla="*/ 966751 w 999938"/>
              <a:gd name="connsiteY2" fmla="*/ 170172 h 1004148"/>
              <a:gd name="connsiteX3" fmla="*/ 115148 w 999938"/>
              <a:gd name="connsiteY3" fmla="*/ 339632 h 1004148"/>
              <a:gd name="connsiteX0" fmla="*/ 115618 w 1007836"/>
              <a:gd name="connsiteY0" fmla="*/ 552705 h 1217221"/>
              <a:gd name="connsiteX1" fmla="*/ 116999 w 1007836"/>
              <a:gd name="connsiteY1" fmla="*/ 1217221 h 1217221"/>
              <a:gd name="connsiteX2" fmla="*/ 975037 w 1007836"/>
              <a:gd name="connsiteY2" fmla="*/ 133152 h 1217221"/>
              <a:gd name="connsiteX3" fmla="*/ 115618 w 1007836"/>
              <a:gd name="connsiteY3" fmla="*/ 552705 h 1217221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283325"/>
              <a:gd name="connsiteY0" fmla="*/ 424406 h 1088922"/>
              <a:gd name="connsiteX1" fmla="*/ 116999 w 1283325"/>
              <a:gd name="connsiteY1" fmla="*/ 1088922 h 1088922"/>
              <a:gd name="connsiteX2" fmla="*/ 1283325 w 1283325"/>
              <a:gd name="connsiteY2" fmla="*/ 697177 h 1088922"/>
              <a:gd name="connsiteX3" fmla="*/ 975037 w 1283325"/>
              <a:gd name="connsiteY3" fmla="*/ 4853 h 1088922"/>
              <a:gd name="connsiteX4" fmla="*/ 115618 w 1283325"/>
              <a:gd name="connsiteY4" fmla="*/ 424406 h 1088922"/>
              <a:gd name="connsiteX0" fmla="*/ 115618 w 1275510"/>
              <a:gd name="connsiteY0" fmla="*/ 422411 h 1086927"/>
              <a:gd name="connsiteX1" fmla="*/ 116999 w 1275510"/>
              <a:gd name="connsiteY1" fmla="*/ 1086927 h 1086927"/>
              <a:gd name="connsiteX2" fmla="*/ 1275510 w 1275510"/>
              <a:gd name="connsiteY2" fmla="*/ 624844 h 1086927"/>
              <a:gd name="connsiteX3" fmla="*/ 975037 w 1275510"/>
              <a:gd name="connsiteY3" fmla="*/ 2858 h 1086927"/>
              <a:gd name="connsiteX4" fmla="*/ 115618 w 1275510"/>
              <a:gd name="connsiteY4" fmla="*/ 422411 h 1086927"/>
              <a:gd name="connsiteX0" fmla="*/ 152917 w 1250286"/>
              <a:gd name="connsiteY0" fmla="*/ 521726 h 1084642"/>
              <a:gd name="connsiteX1" fmla="*/ 91775 w 1250286"/>
              <a:gd name="connsiteY1" fmla="*/ 1084642 h 1084642"/>
              <a:gd name="connsiteX2" fmla="*/ 1250286 w 1250286"/>
              <a:gd name="connsiteY2" fmla="*/ 622559 h 1084642"/>
              <a:gd name="connsiteX3" fmla="*/ 949813 w 1250286"/>
              <a:gd name="connsiteY3" fmla="*/ 573 h 1084642"/>
              <a:gd name="connsiteX4" fmla="*/ 152917 w 1250286"/>
              <a:gd name="connsiteY4" fmla="*/ 521726 h 108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86" h="1084642">
                <a:moveTo>
                  <a:pt x="152917" y="521726"/>
                </a:moveTo>
                <a:cubicBezTo>
                  <a:pt x="9911" y="702404"/>
                  <a:pt x="-75020" y="893867"/>
                  <a:pt x="91775" y="1084642"/>
                </a:cubicBezTo>
                <a:cubicBezTo>
                  <a:pt x="234290" y="1070186"/>
                  <a:pt x="990050" y="654744"/>
                  <a:pt x="1250286" y="622559"/>
                </a:cubicBezTo>
                <a:cubicBezTo>
                  <a:pt x="1236985" y="426250"/>
                  <a:pt x="1132708" y="17378"/>
                  <a:pt x="949813" y="573"/>
                </a:cubicBezTo>
                <a:cubicBezTo>
                  <a:pt x="766918" y="-16232"/>
                  <a:pt x="295923" y="341048"/>
                  <a:pt x="152917" y="521726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E844D7C-BA9F-EF25-5F02-88032BBBE0DD}"/>
              </a:ext>
            </a:extLst>
          </p:cNvPr>
          <p:cNvSpPr/>
          <p:nvPr/>
        </p:nvSpPr>
        <p:spPr>
          <a:xfrm>
            <a:off x="8947902" y="2989834"/>
            <a:ext cx="1095339" cy="591567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411295 w 1095339"/>
              <a:gd name="connsiteY0" fmla="*/ 112108 h 626238"/>
              <a:gd name="connsiteX1" fmla="*/ 42562 w 1095339"/>
              <a:gd name="connsiteY1" fmla="*/ 591567 h 626238"/>
              <a:gd name="connsiteX2" fmla="*/ 1061512 w 1095339"/>
              <a:gd name="connsiteY2" fmla="*/ 133148 h 626238"/>
              <a:gd name="connsiteX3" fmla="*/ 411295 w 1095339"/>
              <a:gd name="connsiteY3" fmla="*/ 112108 h 626238"/>
              <a:gd name="connsiteX0" fmla="*/ 411295 w 1095339"/>
              <a:gd name="connsiteY0" fmla="*/ 112108 h 591567"/>
              <a:gd name="connsiteX1" fmla="*/ 42562 w 1095339"/>
              <a:gd name="connsiteY1" fmla="*/ 591567 h 591567"/>
              <a:gd name="connsiteX2" fmla="*/ 1061512 w 1095339"/>
              <a:gd name="connsiteY2" fmla="*/ 133148 h 591567"/>
              <a:gd name="connsiteX3" fmla="*/ 411295 w 1095339"/>
              <a:gd name="connsiteY3" fmla="*/ 112108 h 5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39" h="591567">
                <a:moveTo>
                  <a:pt x="411295" y="112108"/>
                </a:moveTo>
                <a:cubicBezTo>
                  <a:pt x="241470" y="188511"/>
                  <a:pt x="-124233" y="400792"/>
                  <a:pt x="42562" y="591567"/>
                </a:cubicBezTo>
                <a:cubicBezTo>
                  <a:pt x="708840" y="467574"/>
                  <a:pt x="870684" y="372994"/>
                  <a:pt x="1061512" y="133148"/>
                </a:cubicBezTo>
                <a:cubicBezTo>
                  <a:pt x="1252340" y="-106698"/>
                  <a:pt x="581120" y="35705"/>
                  <a:pt x="411295" y="112108"/>
                </a:cubicBezTo>
                <a:close/>
              </a:path>
            </a:pathLst>
          </a:custGeom>
          <a:solidFill>
            <a:srgbClr val="CC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7FFF091-8338-FBA4-7304-FFD859EA04D1}"/>
              </a:ext>
            </a:extLst>
          </p:cNvPr>
          <p:cNvSpPr/>
          <p:nvPr/>
        </p:nvSpPr>
        <p:spPr>
          <a:xfrm>
            <a:off x="6910405" y="2353517"/>
            <a:ext cx="1104973" cy="923930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65557 w 1108331"/>
              <a:gd name="connsiteY0" fmla="*/ 2554 h 856454"/>
              <a:gd name="connsiteX1" fmla="*/ 212639 w 1108331"/>
              <a:gd name="connsiteY1" fmla="*/ 856454 h 856454"/>
              <a:gd name="connsiteX2" fmla="*/ 1107242 w 1108331"/>
              <a:gd name="connsiteY2" fmla="*/ 601654 h 856454"/>
              <a:gd name="connsiteX3" fmla="*/ 65557 w 1108331"/>
              <a:gd name="connsiteY3" fmla="*/ 2554 h 856454"/>
              <a:gd name="connsiteX0" fmla="*/ 49231 w 1092005"/>
              <a:gd name="connsiteY0" fmla="*/ 2554 h 856454"/>
              <a:gd name="connsiteX1" fmla="*/ 196313 w 1092005"/>
              <a:gd name="connsiteY1" fmla="*/ 856454 h 856454"/>
              <a:gd name="connsiteX2" fmla="*/ 1090916 w 1092005"/>
              <a:gd name="connsiteY2" fmla="*/ 601654 h 856454"/>
              <a:gd name="connsiteX3" fmla="*/ 49231 w 1092005"/>
              <a:gd name="connsiteY3" fmla="*/ 2554 h 856454"/>
              <a:gd name="connsiteX0" fmla="*/ 49231 w 1093038"/>
              <a:gd name="connsiteY0" fmla="*/ 2554 h 856454"/>
              <a:gd name="connsiteX1" fmla="*/ 196313 w 1093038"/>
              <a:gd name="connsiteY1" fmla="*/ 856454 h 856454"/>
              <a:gd name="connsiteX2" fmla="*/ 1090916 w 1093038"/>
              <a:gd name="connsiteY2" fmla="*/ 601654 h 856454"/>
              <a:gd name="connsiteX3" fmla="*/ 49231 w 1093038"/>
              <a:gd name="connsiteY3" fmla="*/ 2554 h 856454"/>
              <a:gd name="connsiteX0" fmla="*/ 41717 w 1149830"/>
              <a:gd name="connsiteY0" fmla="*/ 2832 h 794208"/>
              <a:gd name="connsiteX1" fmla="*/ 251322 w 1149830"/>
              <a:gd name="connsiteY1" fmla="*/ 794208 h 794208"/>
              <a:gd name="connsiteX2" fmla="*/ 1145925 w 1149830"/>
              <a:gd name="connsiteY2" fmla="*/ 539408 h 794208"/>
              <a:gd name="connsiteX3" fmla="*/ 41717 w 1149830"/>
              <a:gd name="connsiteY3" fmla="*/ 2832 h 794208"/>
              <a:gd name="connsiteX0" fmla="*/ 613 w 1104973"/>
              <a:gd name="connsiteY0" fmla="*/ 167060 h 958436"/>
              <a:gd name="connsiteX1" fmla="*/ 210218 w 1104973"/>
              <a:gd name="connsiteY1" fmla="*/ 958436 h 958436"/>
              <a:gd name="connsiteX2" fmla="*/ 1104821 w 1104973"/>
              <a:gd name="connsiteY2" fmla="*/ 703636 h 958436"/>
              <a:gd name="connsiteX3" fmla="*/ 279748 w 1104973"/>
              <a:gd name="connsiteY3" fmla="*/ 41235 h 958436"/>
              <a:gd name="connsiteX4" fmla="*/ 613 w 1104973"/>
              <a:gd name="connsiteY4" fmla="*/ 167060 h 958436"/>
              <a:gd name="connsiteX0" fmla="*/ 613 w 1104973"/>
              <a:gd name="connsiteY0" fmla="*/ 132554 h 923930"/>
              <a:gd name="connsiteX1" fmla="*/ 210218 w 1104973"/>
              <a:gd name="connsiteY1" fmla="*/ 923930 h 923930"/>
              <a:gd name="connsiteX2" fmla="*/ 1104821 w 1104973"/>
              <a:gd name="connsiteY2" fmla="*/ 669130 h 923930"/>
              <a:gd name="connsiteX3" fmla="*/ 279748 w 1104973"/>
              <a:gd name="connsiteY3" fmla="*/ 6729 h 923930"/>
              <a:gd name="connsiteX4" fmla="*/ 613 w 1104973"/>
              <a:gd name="connsiteY4" fmla="*/ 132554 h 9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73" h="923930">
                <a:moveTo>
                  <a:pt x="613" y="132554"/>
                </a:moveTo>
                <a:cubicBezTo>
                  <a:pt x="-10975" y="285421"/>
                  <a:pt x="145023" y="631555"/>
                  <a:pt x="210218" y="923930"/>
                </a:cubicBezTo>
                <a:cubicBezTo>
                  <a:pt x="948230" y="910190"/>
                  <a:pt x="1093233" y="821997"/>
                  <a:pt x="1104821" y="669130"/>
                </a:cubicBezTo>
                <a:cubicBezTo>
                  <a:pt x="1116409" y="516263"/>
                  <a:pt x="463783" y="96158"/>
                  <a:pt x="279748" y="6729"/>
                </a:cubicBezTo>
                <a:cubicBezTo>
                  <a:pt x="103528" y="-4547"/>
                  <a:pt x="12201" y="-20313"/>
                  <a:pt x="613" y="13255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1F1E2C-891E-0C08-4239-1E3A968DD8ED}"/>
              </a:ext>
            </a:extLst>
          </p:cNvPr>
          <p:cNvSpPr/>
          <p:nvPr/>
        </p:nvSpPr>
        <p:spPr>
          <a:xfrm>
            <a:off x="7841997" y="3640939"/>
            <a:ext cx="939345" cy="932228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96172 w 888112"/>
              <a:gd name="connsiteY0" fmla="*/ 26794 h 1060447"/>
              <a:gd name="connsiteX1" fmla="*/ 157286 w 888112"/>
              <a:gd name="connsiteY1" fmla="*/ 1060447 h 1060447"/>
              <a:gd name="connsiteX2" fmla="*/ 887766 w 888112"/>
              <a:gd name="connsiteY2" fmla="*/ 367986 h 1060447"/>
              <a:gd name="connsiteX3" fmla="*/ 96172 w 888112"/>
              <a:gd name="connsiteY3" fmla="*/ 26794 h 1060447"/>
              <a:gd name="connsiteX0" fmla="*/ 307212 w 1100717"/>
              <a:gd name="connsiteY0" fmla="*/ 19786 h 944024"/>
              <a:gd name="connsiteX1" fmla="*/ 55711 w 1100717"/>
              <a:gd name="connsiteY1" fmla="*/ 944024 h 944024"/>
              <a:gd name="connsiteX2" fmla="*/ 1098806 w 1100717"/>
              <a:gd name="connsiteY2" fmla="*/ 360978 h 944024"/>
              <a:gd name="connsiteX3" fmla="*/ 307212 w 1100717"/>
              <a:gd name="connsiteY3" fmla="*/ 19786 h 944024"/>
              <a:gd name="connsiteX0" fmla="*/ 302735 w 870314"/>
              <a:gd name="connsiteY0" fmla="*/ 2641 h 926879"/>
              <a:gd name="connsiteX1" fmla="*/ 51234 w 870314"/>
              <a:gd name="connsiteY1" fmla="*/ 926879 h 926879"/>
              <a:gd name="connsiteX2" fmla="*/ 867683 w 870314"/>
              <a:gd name="connsiteY2" fmla="*/ 656449 h 926879"/>
              <a:gd name="connsiteX3" fmla="*/ 302735 w 870314"/>
              <a:gd name="connsiteY3" fmla="*/ 2641 h 926879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698"/>
              <a:gd name="connsiteY0" fmla="*/ 6524 h 949161"/>
              <a:gd name="connsiteX1" fmla="*/ 51234 w 868698"/>
              <a:gd name="connsiteY1" fmla="*/ 930762 h 949161"/>
              <a:gd name="connsiteX2" fmla="*/ 867683 w 868698"/>
              <a:gd name="connsiteY2" fmla="*/ 660332 h 949161"/>
              <a:gd name="connsiteX3" fmla="*/ 302735 w 868698"/>
              <a:gd name="connsiteY3" fmla="*/ 6524 h 949161"/>
              <a:gd name="connsiteX0" fmla="*/ 302735 w 867683"/>
              <a:gd name="connsiteY0" fmla="*/ 6524 h 933561"/>
              <a:gd name="connsiteX1" fmla="*/ 51234 w 867683"/>
              <a:gd name="connsiteY1" fmla="*/ 930762 h 933561"/>
              <a:gd name="connsiteX2" fmla="*/ 867683 w 867683"/>
              <a:gd name="connsiteY2" fmla="*/ 660332 h 933561"/>
              <a:gd name="connsiteX3" fmla="*/ 302735 w 867683"/>
              <a:gd name="connsiteY3" fmla="*/ 6524 h 933561"/>
              <a:gd name="connsiteX0" fmla="*/ 304058 w 939345"/>
              <a:gd name="connsiteY0" fmla="*/ 259 h 1061737"/>
              <a:gd name="connsiteX1" fmla="*/ 52557 w 939345"/>
              <a:gd name="connsiteY1" fmla="*/ 924497 h 1061737"/>
              <a:gd name="connsiteX2" fmla="*/ 939345 w 939345"/>
              <a:gd name="connsiteY2" fmla="*/ 857267 h 1061737"/>
              <a:gd name="connsiteX3" fmla="*/ 304058 w 939345"/>
              <a:gd name="connsiteY3" fmla="*/ 259 h 1061737"/>
              <a:gd name="connsiteX0" fmla="*/ 304058 w 939345"/>
              <a:gd name="connsiteY0" fmla="*/ 259 h 924497"/>
              <a:gd name="connsiteX1" fmla="*/ 52557 w 939345"/>
              <a:gd name="connsiteY1" fmla="*/ 924497 h 924497"/>
              <a:gd name="connsiteX2" fmla="*/ 939345 w 939345"/>
              <a:gd name="connsiteY2" fmla="*/ 857267 h 924497"/>
              <a:gd name="connsiteX3" fmla="*/ 304058 w 939345"/>
              <a:gd name="connsiteY3" fmla="*/ 259 h 924497"/>
              <a:gd name="connsiteX0" fmla="*/ 304058 w 939345"/>
              <a:gd name="connsiteY0" fmla="*/ 7990 h 932228"/>
              <a:gd name="connsiteX1" fmla="*/ 52557 w 939345"/>
              <a:gd name="connsiteY1" fmla="*/ 932228 h 932228"/>
              <a:gd name="connsiteX2" fmla="*/ 939345 w 939345"/>
              <a:gd name="connsiteY2" fmla="*/ 864998 h 932228"/>
              <a:gd name="connsiteX3" fmla="*/ 304058 w 939345"/>
              <a:gd name="connsiteY3" fmla="*/ 7990 h 9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5" h="932228">
                <a:moveTo>
                  <a:pt x="304058" y="7990"/>
                </a:moveTo>
                <a:cubicBezTo>
                  <a:pt x="156260" y="19195"/>
                  <a:pt x="-114238" y="741453"/>
                  <a:pt x="52557" y="932228"/>
                </a:cubicBezTo>
                <a:cubicBezTo>
                  <a:pt x="782754" y="824704"/>
                  <a:pt x="444136" y="956515"/>
                  <a:pt x="939345" y="864998"/>
                </a:cubicBezTo>
                <a:cubicBezTo>
                  <a:pt x="910924" y="-101842"/>
                  <a:pt x="451856" y="-3215"/>
                  <a:pt x="304058" y="799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61F523-EE9A-0DA1-0BAB-A19DC5105752}"/>
              </a:ext>
            </a:extLst>
          </p:cNvPr>
          <p:cNvSpPr/>
          <p:nvPr/>
        </p:nvSpPr>
        <p:spPr>
          <a:xfrm>
            <a:off x="6623279" y="3385274"/>
            <a:ext cx="4742164" cy="307877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197169 w 847984"/>
              <a:gd name="connsiteY0" fmla="*/ 135402 h 1324266"/>
              <a:gd name="connsiteX1" fmla="*/ 70713 w 847984"/>
              <a:gd name="connsiteY1" fmla="*/ 1310430 h 1324266"/>
              <a:gd name="connsiteX2" fmla="*/ 847386 w 847984"/>
              <a:gd name="connsiteY2" fmla="*/ 156442 h 1324266"/>
              <a:gd name="connsiteX3" fmla="*/ 197169 w 847984"/>
              <a:gd name="connsiteY3" fmla="*/ 135402 h 1324266"/>
              <a:gd name="connsiteX0" fmla="*/ 51992 w 1000990"/>
              <a:gd name="connsiteY0" fmla="*/ 261925 h 1231564"/>
              <a:gd name="connsiteX1" fmla="*/ 222520 w 1000990"/>
              <a:gd name="connsiteY1" fmla="*/ 1218122 h 1231564"/>
              <a:gd name="connsiteX2" fmla="*/ 999193 w 1000990"/>
              <a:gd name="connsiteY2" fmla="*/ 64134 h 1231564"/>
              <a:gd name="connsiteX3" fmla="*/ 51992 w 1000990"/>
              <a:gd name="connsiteY3" fmla="*/ 261925 h 1231564"/>
              <a:gd name="connsiteX0" fmla="*/ 87973 w 1528277"/>
              <a:gd name="connsiteY0" fmla="*/ 301831 h 1270984"/>
              <a:gd name="connsiteX1" fmla="*/ 258501 w 1528277"/>
              <a:gd name="connsiteY1" fmla="*/ 1258028 h 1270984"/>
              <a:gd name="connsiteX2" fmla="*/ 1527543 w 1528277"/>
              <a:gd name="connsiteY2" fmla="*/ 57147 h 1270984"/>
              <a:gd name="connsiteX3" fmla="*/ 87973 w 1528277"/>
              <a:gd name="connsiteY3" fmla="*/ 301831 h 1270984"/>
              <a:gd name="connsiteX0" fmla="*/ 87973 w 1556071"/>
              <a:gd name="connsiteY0" fmla="*/ 262551 h 1228928"/>
              <a:gd name="connsiteX1" fmla="*/ 258501 w 1556071"/>
              <a:gd name="connsiteY1" fmla="*/ 1218748 h 1228928"/>
              <a:gd name="connsiteX2" fmla="*/ 1527543 w 1556071"/>
              <a:gd name="connsiteY2" fmla="*/ 17867 h 1228928"/>
              <a:gd name="connsiteX3" fmla="*/ 87973 w 1556071"/>
              <a:gd name="connsiteY3" fmla="*/ 262551 h 1228928"/>
              <a:gd name="connsiteX0" fmla="*/ 93209 w 1509883"/>
              <a:gd name="connsiteY0" fmla="*/ 301831 h 1270984"/>
              <a:gd name="connsiteX1" fmla="*/ 240291 w 1509883"/>
              <a:gd name="connsiteY1" fmla="*/ 1258028 h 1270984"/>
              <a:gd name="connsiteX2" fmla="*/ 1509333 w 1509883"/>
              <a:gd name="connsiteY2" fmla="*/ 57147 h 1270984"/>
              <a:gd name="connsiteX3" fmla="*/ 93209 w 1509883"/>
              <a:gd name="connsiteY3" fmla="*/ 301831 h 1270984"/>
              <a:gd name="connsiteX0" fmla="*/ 155636 w 1572310"/>
              <a:gd name="connsiteY0" fmla="*/ 292256 h 1261409"/>
              <a:gd name="connsiteX1" fmla="*/ 302718 w 1572310"/>
              <a:gd name="connsiteY1" fmla="*/ 1248453 h 1261409"/>
              <a:gd name="connsiteX2" fmla="*/ 1571760 w 1572310"/>
              <a:gd name="connsiteY2" fmla="*/ 47572 h 1261409"/>
              <a:gd name="connsiteX3" fmla="*/ 155636 w 1572310"/>
              <a:gd name="connsiteY3" fmla="*/ 292256 h 1261409"/>
              <a:gd name="connsiteX0" fmla="*/ 172320 w 1526107"/>
              <a:gd name="connsiteY0" fmla="*/ 248533 h 1272484"/>
              <a:gd name="connsiteX1" fmla="*/ 256879 w 1526107"/>
              <a:gd name="connsiteY1" fmla="*/ 1259438 h 1272484"/>
              <a:gd name="connsiteX2" fmla="*/ 1525921 w 1526107"/>
              <a:gd name="connsiteY2" fmla="*/ 58557 h 1272484"/>
              <a:gd name="connsiteX3" fmla="*/ 172320 w 1526107"/>
              <a:gd name="connsiteY3" fmla="*/ 248533 h 1272484"/>
              <a:gd name="connsiteX0" fmla="*/ 172320 w 1562977"/>
              <a:gd name="connsiteY0" fmla="*/ 362637 h 2971307"/>
              <a:gd name="connsiteX1" fmla="*/ 256879 w 1562977"/>
              <a:gd name="connsiteY1" fmla="*/ 1373542 h 2971307"/>
              <a:gd name="connsiteX2" fmla="*/ 1101765 w 1562977"/>
              <a:gd name="connsiteY2" fmla="*/ 2954742 h 2971307"/>
              <a:gd name="connsiteX3" fmla="*/ 1525921 w 1562977"/>
              <a:gd name="connsiteY3" fmla="*/ 172661 h 2971307"/>
              <a:gd name="connsiteX4" fmla="*/ 172320 w 1562977"/>
              <a:gd name="connsiteY4" fmla="*/ 362637 h 2971307"/>
              <a:gd name="connsiteX0" fmla="*/ 172320 w 1606707"/>
              <a:gd name="connsiteY0" fmla="*/ 273628 h 2882298"/>
              <a:gd name="connsiteX1" fmla="*/ 256879 w 1606707"/>
              <a:gd name="connsiteY1" fmla="*/ 1284533 h 2882298"/>
              <a:gd name="connsiteX2" fmla="*/ 1101765 w 1606707"/>
              <a:gd name="connsiteY2" fmla="*/ 2865733 h 2882298"/>
              <a:gd name="connsiteX3" fmla="*/ 1414380 w 1606707"/>
              <a:gd name="connsiteY3" fmla="*/ 1638718 h 2882298"/>
              <a:gd name="connsiteX4" fmla="*/ 1525921 w 1606707"/>
              <a:gd name="connsiteY4" fmla="*/ 83652 h 2882298"/>
              <a:gd name="connsiteX5" fmla="*/ 172320 w 1606707"/>
              <a:gd name="connsiteY5" fmla="*/ 273628 h 2882298"/>
              <a:gd name="connsiteX0" fmla="*/ 172320 w 2619482"/>
              <a:gd name="connsiteY0" fmla="*/ 273628 h 2882298"/>
              <a:gd name="connsiteX1" fmla="*/ 256879 w 2619482"/>
              <a:gd name="connsiteY1" fmla="*/ 1284533 h 2882298"/>
              <a:gd name="connsiteX2" fmla="*/ 1101765 w 2619482"/>
              <a:gd name="connsiteY2" fmla="*/ 2865733 h 2882298"/>
              <a:gd name="connsiteX3" fmla="*/ 2617950 w 2619482"/>
              <a:gd name="connsiteY3" fmla="*/ 653978 h 2882298"/>
              <a:gd name="connsiteX4" fmla="*/ 1414380 w 2619482"/>
              <a:gd name="connsiteY4" fmla="*/ 1638718 h 2882298"/>
              <a:gd name="connsiteX5" fmla="*/ 1525921 w 2619482"/>
              <a:gd name="connsiteY5" fmla="*/ 83652 h 2882298"/>
              <a:gd name="connsiteX6" fmla="*/ 172320 w 2619482"/>
              <a:gd name="connsiteY6" fmla="*/ 273628 h 2882298"/>
              <a:gd name="connsiteX0" fmla="*/ 172320 w 2630785"/>
              <a:gd name="connsiteY0" fmla="*/ 273628 h 2882748"/>
              <a:gd name="connsiteX1" fmla="*/ 256879 w 2630785"/>
              <a:gd name="connsiteY1" fmla="*/ 1284533 h 2882748"/>
              <a:gd name="connsiteX2" fmla="*/ 1101765 w 2630785"/>
              <a:gd name="connsiteY2" fmla="*/ 2865733 h 2882748"/>
              <a:gd name="connsiteX3" fmla="*/ 2617950 w 2630785"/>
              <a:gd name="connsiteY3" fmla="*/ 653978 h 2882748"/>
              <a:gd name="connsiteX4" fmla="*/ 1414380 w 2630785"/>
              <a:gd name="connsiteY4" fmla="*/ 1638718 h 2882748"/>
              <a:gd name="connsiteX5" fmla="*/ 1525921 w 2630785"/>
              <a:gd name="connsiteY5" fmla="*/ 83652 h 2882748"/>
              <a:gd name="connsiteX6" fmla="*/ 172320 w 2630785"/>
              <a:gd name="connsiteY6" fmla="*/ 273628 h 2882748"/>
              <a:gd name="connsiteX0" fmla="*/ 193663 w 2652128"/>
              <a:gd name="connsiteY0" fmla="*/ 282746 h 2891866"/>
              <a:gd name="connsiteX1" fmla="*/ 114099 w 2652128"/>
              <a:gd name="connsiteY1" fmla="*/ 1152974 h 2891866"/>
              <a:gd name="connsiteX2" fmla="*/ 1123108 w 2652128"/>
              <a:gd name="connsiteY2" fmla="*/ 2874851 h 2891866"/>
              <a:gd name="connsiteX3" fmla="*/ 2639293 w 2652128"/>
              <a:gd name="connsiteY3" fmla="*/ 663096 h 2891866"/>
              <a:gd name="connsiteX4" fmla="*/ 1435723 w 2652128"/>
              <a:gd name="connsiteY4" fmla="*/ 1647836 h 2891866"/>
              <a:gd name="connsiteX5" fmla="*/ 1547264 w 2652128"/>
              <a:gd name="connsiteY5" fmla="*/ 92770 h 2891866"/>
              <a:gd name="connsiteX6" fmla="*/ 193663 w 2652128"/>
              <a:gd name="connsiteY6" fmla="*/ 282746 h 2891866"/>
              <a:gd name="connsiteX0" fmla="*/ 2236548 w 4695013"/>
              <a:gd name="connsiteY0" fmla="*/ 282746 h 2899679"/>
              <a:gd name="connsiteX1" fmla="*/ 2156984 w 4695013"/>
              <a:gd name="connsiteY1" fmla="*/ 1152974 h 2899679"/>
              <a:gd name="connsiteX2" fmla="*/ 8577 w 4695013"/>
              <a:gd name="connsiteY2" fmla="*/ 1702542 h 2899679"/>
              <a:gd name="connsiteX3" fmla="*/ 3165993 w 4695013"/>
              <a:gd name="connsiteY3" fmla="*/ 2874851 h 2899679"/>
              <a:gd name="connsiteX4" fmla="*/ 4682178 w 4695013"/>
              <a:gd name="connsiteY4" fmla="*/ 663096 h 2899679"/>
              <a:gd name="connsiteX5" fmla="*/ 3478608 w 4695013"/>
              <a:gd name="connsiteY5" fmla="*/ 1647836 h 2899679"/>
              <a:gd name="connsiteX6" fmla="*/ 3590149 w 4695013"/>
              <a:gd name="connsiteY6" fmla="*/ 92770 h 2899679"/>
              <a:gd name="connsiteX7" fmla="*/ 2236548 w 4695013"/>
              <a:gd name="connsiteY7" fmla="*/ 282746 h 2899679"/>
              <a:gd name="connsiteX0" fmla="*/ 2236548 w 4695013"/>
              <a:gd name="connsiteY0" fmla="*/ 282746 h 3012788"/>
              <a:gd name="connsiteX1" fmla="*/ 2156984 w 4695013"/>
              <a:gd name="connsiteY1" fmla="*/ 1152974 h 3012788"/>
              <a:gd name="connsiteX2" fmla="*/ 8577 w 4695013"/>
              <a:gd name="connsiteY2" fmla="*/ 1702542 h 3012788"/>
              <a:gd name="connsiteX3" fmla="*/ 3165993 w 4695013"/>
              <a:gd name="connsiteY3" fmla="*/ 2874851 h 3012788"/>
              <a:gd name="connsiteX4" fmla="*/ 4682178 w 4695013"/>
              <a:gd name="connsiteY4" fmla="*/ 663096 h 3012788"/>
              <a:gd name="connsiteX5" fmla="*/ 3478608 w 4695013"/>
              <a:gd name="connsiteY5" fmla="*/ 1647836 h 3012788"/>
              <a:gd name="connsiteX6" fmla="*/ 3590149 w 4695013"/>
              <a:gd name="connsiteY6" fmla="*/ 92770 h 3012788"/>
              <a:gd name="connsiteX7" fmla="*/ 2236548 w 4695013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742"/>
              <a:gd name="connsiteY0" fmla="*/ 282746 h 2904445"/>
              <a:gd name="connsiteX1" fmla="*/ 2183835 w 4721742"/>
              <a:gd name="connsiteY1" fmla="*/ 1152974 h 2904445"/>
              <a:gd name="connsiteX2" fmla="*/ 35428 w 4721742"/>
              <a:gd name="connsiteY2" fmla="*/ 1702542 h 2904445"/>
              <a:gd name="connsiteX3" fmla="*/ 3177214 w 4721742"/>
              <a:gd name="connsiteY3" fmla="*/ 2718544 h 2904445"/>
              <a:gd name="connsiteX4" fmla="*/ 4709029 w 4721742"/>
              <a:gd name="connsiteY4" fmla="*/ 663096 h 2904445"/>
              <a:gd name="connsiteX5" fmla="*/ 3505459 w 4721742"/>
              <a:gd name="connsiteY5" fmla="*/ 1647836 h 2904445"/>
              <a:gd name="connsiteX6" fmla="*/ 3617000 w 4721742"/>
              <a:gd name="connsiteY6" fmla="*/ 92770 h 2904445"/>
              <a:gd name="connsiteX7" fmla="*/ 2263399 w 4721742"/>
              <a:gd name="connsiteY7" fmla="*/ 282746 h 2904445"/>
              <a:gd name="connsiteX0" fmla="*/ 2263399 w 4728610"/>
              <a:gd name="connsiteY0" fmla="*/ 282746 h 2904445"/>
              <a:gd name="connsiteX1" fmla="*/ 2183835 w 4728610"/>
              <a:gd name="connsiteY1" fmla="*/ 1152974 h 2904445"/>
              <a:gd name="connsiteX2" fmla="*/ 35428 w 4728610"/>
              <a:gd name="connsiteY2" fmla="*/ 1702542 h 2904445"/>
              <a:gd name="connsiteX3" fmla="*/ 3177214 w 4728610"/>
              <a:gd name="connsiteY3" fmla="*/ 2718544 h 2904445"/>
              <a:gd name="connsiteX4" fmla="*/ 4709029 w 4728610"/>
              <a:gd name="connsiteY4" fmla="*/ 663096 h 2904445"/>
              <a:gd name="connsiteX5" fmla="*/ 3505459 w 4728610"/>
              <a:gd name="connsiteY5" fmla="*/ 1647836 h 2904445"/>
              <a:gd name="connsiteX6" fmla="*/ 3617000 w 4728610"/>
              <a:gd name="connsiteY6" fmla="*/ 92770 h 2904445"/>
              <a:gd name="connsiteX7" fmla="*/ 2263399 w 4728610"/>
              <a:gd name="connsiteY7" fmla="*/ 282746 h 2904445"/>
              <a:gd name="connsiteX0" fmla="*/ 2263399 w 4731504"/>
              <a:gd name="connsiteY0" fmla="*/ 282746 h 3012788"/>
              <a:gd name="connsiteX1" fmla="*/ 2183835 w 4731504"/>
              <a:gd name="connsiteY1" fmla="*/ 1152974 h 3012788"/>
              <a:gd name="connsiteX2" fmla="*/ 35428 w 4731504"/>
              <a:gd name="connsiteY2" fmla="*/ 1702542 h 3012788"/>
              <a:gd name="connsiteX3" fmla="*/ 3317891 w 4731504"/>
              <a:gd name="connsiteY3" fmla="*/ 2874852 h 3012788"/>
              <a:gd name="connsiteX4" fmla="*/ 4709029 w 4731504"/>
              <a:gd name="connsiteY4" fmla="*/ 663096 h 3012788"/>
              <a:gd name="connsiteX5" fmla="*/ 3505459 w 4731504"/>
              <a:gd name="connsiteY5" fmla="*/ 1647836 h 3012788"/>
              <a:gd name="connsiteX6" fmla="*/ 3617000 w 4731504"/>
              <a:gd name="connsiteY6" fmla="*/ 92770 h 3012788"/>
              <a:gd name="connsiteX7" fmla="*/ 2263399 w 4731504"/>
              <a:gd name="connsiteY7" fmla="*/ 282746 h 3012788"/>
              <a:gd name="connsiteX0" fmla="*/ 2263399 w 4742164"/>
              <a:gd name="connsiteY0" fmla="*/ 282746 h 3012788"/>
              <a:gd name="connsiteX1" fmla="*/ 2183835 w 4742164"/>
              <a:gd name="connsiteY1" fmla="*/ 1152974 h 3012788"/>
              <a:gd name="connsiteX2" fmla="*/ 35428 w 4742164"/>
              <a:gd name="connsiteY2" fmla="*/ 1702542 h 3012788"/>
              <a:gd name="connsiteX3" fmla="*/ 3317891 w 4742164"/>
              <a:gd name="connsiteY3" fmla="*/ 2874852 h 3012788"/>
              <a:gd name="connsiteX4" fmla="*/ 4709029 w 4742164"/>
              <a:gd name="connsiteY4" fmla="*/ 663096 h 3012788"/>
              <a:gd name="connsiteX5" fmla="*/ 3505459 w 4742164"/>
              <a:gd name="connsiteY5" fmla="*/ 1647836 h 3012788"/>
              <a:gd name="connsiteX6" fmla="*/ 3617000 w 4742164"/>
              <a:gd name="connsiteY6" fmla="*/ 92770 h 3012788"/>
              <a:gd name="connsiteX7" fmla="*/ 2263399 w 4742164"/>
              <a:gd name="connsiteY7" fmla="*/ 282746 h 3012788"/>
              <a:gd name="connsiteX0" fmla="*/ 2263399 w 4742164"/>
              <a:gd name="connsiteY0" fmla="*/ 282746 h 3078773"/>
              <a:gd name="connsiteX1" fmla="*/ 2183835 w 4742164"/>
              <a:gd name="connsiteY1" fmla="*/ 1152974 h 3078773"/>
              <a:gd name="connsiteX2" fmla="*/ 35428 w 4742164"/>
              <a:gd name="connsiteY2" fmla="*/ 1702542 h 3078773"/>
              <a:gd name="connsiteX3" fmla="*/ 3317891 w 4742164"/>
              <a:gd name="connsiteY3" fmla="*/ 2874852 h 3078773"/>
              <a:gd name="connsiteX4" fmla="*/ 4709029 w 4742164"/>
              <a:gd name="connsiteY4" fmla="*/ 663096 h 3078773"/>
              <a:gd name="connsiteX5" fmla="*/ 3505459 w 4742164"/>
              <a:gd name="connsiteY5" fmla="*/ 1647836 h 3078773"/>
              <a:gd name="connsiteX6" fmla="*/ 3617000 w 4742164"/>
              <a:gd name="connsiteY6" fmla="*/ 92770 h 3078773"/>
              <a:gd name="connsiteX7" fmla="*/ 2263399 w 4742164"/>
              <a:gd name="connsiteY7" fmla="*/ 282746 h 307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164" h="3078773">
                <a:moveTo>
                  <a:pt x="2263399" y="282746"/>
                </a:moveTo>
                <a:cubicBezTo>
                  <a:pt x="2024538" y="459447"/>
                  <a:pt x="2157717" y="962199"/>
                  <a:pt x="2183835" y="1152974"/>
                </a:cubicBezTo>
                <a:cubicBezTo>
                  <a:pt x="2118609" y="1418263"/>
                  <a:pt x="-320309" y="766886"/>
                  <a:pt x="35428" y="1702542"/>
                </a:cubicBezTo>
                <a:cubicBezTo>
                  <a:pt x="406796" y="3286875"/>
                  <a:pt x="2430844" y="3225242"/>
                  <a:pt x="3317891" y="2874852"/>
                </a:cubicBezTo>
                <a:cubicBezTo>
                  <a:pt x="4413485" y="1972591"/>
                  <a:pt x="4875758" y="1711660"/>
                  <a:pt x="4709029" y="663096"/>
                </a:cubicBezTo>
                <a:cubicBezTo>
                  <a:pt x="4761131" y="458594"/>
                  <a:pt x="3467331" y="2032060"/>
                  <a:pt x="3505459" y="1647836"/>
                </a:cubicBezTo>
                <a:cubicBezTo>
                  <a:pt x="3543587" y="1263612"/>
                  <a:pt x="3824010" y="320285"/>
                  <a:pt x="3617000" y="92770"/>
                </a:cubicBezTo>
                <a:cubicBezTo>
                  <a:pt x="3409990" y="-134745"/>
                  <a:pt x="2502260" y="106045"/>
                  <a:pt x="2263399" y="28274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653BDE4-648A-9DCA-F602-9B0C449379B9}"/>
              </a:ext>
            </a:extLst>
          </p:cNvPr>
          <p:cNvSpPr/>
          <p:nvPr/>
        </p:nvSpPr>
        <p:spPr>
          <a:xfrm>
            <a:off x="6371458" y="2664323"/>
            <a:ext cx="1651810" cy="2077671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8456 w 1771733"/>
              <a:gd name="connsiteY0" fmla="*/ 12348 h 608340"/>
              <a:gd name="connsiteX1" fmla="*/ 1062123 w 1771733"/>
              <a:gd name="connsiteY1" fmla="*/ 608340 h 608340"/>
              <a:gd name="connsiteX2" fmla="*/ 1722264 w 1771733"/>
              <a:gd name="connsiteY2" fmla="*/ 236310 h 608340"/>
              <a:gd name="connsiteX3" fmla="*/ 8456 w 1771733"/>
              <a:gd name="connsiteY3" fmla="*/ 12348 h 608340"/>
              <a:gd name="connsiteX0" fmla="*/ 122802 w 1836899"/>
              <a:gd name="connsiteY0" fmla="*/ 94625 h 1612832"/>
              <a:gd name="connsiteX1" fmla="*/ 246439 w 1836899"/>
              <a:gd name="connsiteY1" fmla="*/ 1612832 h 1612832"/>
              <a:gd name="connsiteX2" fmla="*/ 1836610 w 1836899"/>
              <a:gd name="connsiteY2" fmla="*/ 318587 h 1612832"/>
              <a:gd name="connsiteX3" fmla="*/ 122802 w 1836899"/>
              <a:gd name="connsiteY3" fmla="*/ 94625 h 1612832"/>
              <a:gd name="connsiteX0" fmla="*/ 122802 w 1920012"/>
              <a:gd name="connsiteY0" fmla="*/ 86734 h 1658754"/>
              <a:gd name="connsiteX1" fmla="*/ 246439 w 1920012"/>
              <a:gd name="connsiteY1" fmla="*/ 1604941 h 1658754"/>
              <a:gd name="connsiteX2" fmla="*/ 1508282 w 1920012"/>
              <a:gd name="connsiteY2" fmla="*/ 1348978 h 1658754"/>
              <a:gd name="connsiteX3" fmla="*/ 1836610 w 1920012"/>
              <a:gd name="connsiteY3" fmla="*/ 310696 h 1658754"/>
              <a:gd name="connsiteX4" fmla="*/ 122802 w 1920012"/>
              <a:gd name="connsiteY4" fmla="*/ 86734 h 1658754"/>
              <a:gd name="connsiteX0" fmla="*/ 122802 w 1897357"/>
              <a:gd name="connsiteY0" fmla="*/ 86734 h 1658754"/>
              <a:gd name="connsiteX1" fmla="*/ 246439 w 1897357"/>
              <a:gd name="connsiteY1" fmla="*/ 1604941 h 1658754"/>
              <a:gd name="connsiteX2" fmla="*/ 1508282 w 1897357"/>
              <a:gd name="connsiteY2" fmla="*/ 1348978 h 1658754"/>
              <a:gd name="connsiteX3" fmla="*/ 1836610 w 1897357"/>
              <a:gd name="connsiteY3" fmla="*/ 310696 h 1658754"/>
              <a:gd name="connsiteX4" fmla="*/ 122802 w 1897357"/>
              <a:gd name="connsiteY4" fmla="*/ 86734 h 1658754"/>
              <a:gd name="connsiteX0" fmla="*/ 122802 w 1897357"/>
              <a:gd name="connsiteY0" fmla="*/ 86734 h 1633231"/>
              <a:gd name="connsiteX1" fmla="*/ 246439 w 1897357"/>
              <a:gd name="connsiteY1" fmla="*/ 1604941 h 1633231"/>
              <a:gd name="connsiteX2" fmla="*/ 1508282 w 1897357"/>
              <a:gd name="connsiteY2" fmla="*/ 1348978 h 1633231"/>
              <a:gd name="connsiteX3" fmla="*/ 1836610 w 1897357"/>
              <a:gd name="connsiteY3" fmla="*/ 310696 h 1633231"/>
              <a:gd name="connsiteX4" fmla="*/ 122802 w 1897357"/>
              <a:gd name="connsiteY4" fmla="*/ 86734 h 1633231"/>
              <a:gd name="connsiteX0" fmla="*/ 122802 w 1897357"/>
              <a:gd name="connsiteY0" fmla="*/ 86734 h 1604941"/>
              <a:gd name="connsiteX1" fmla="*/ 246439 w 1897357"/>
              <a:gd name="connsiteY1" fmla="*/ 1604941 h 1604941"/>
              <a:gd name="connsiteX2" fmla="*/ 1508282 w 1897357"/>
              <a:gd name="connsiteY2" fmla="*/ 1348978 h 1604941"/>
              <a:gd name="connsiteX3" fmla="*/ 1836610 w 1897357"/>
              <a:gd name="connsiteY3" fmla="*/ 310696 h 1604941"/>
              <a:gd name="connsiteX4" fmla="*/ 122802 w 1897357"/>
              <a:gd name="connsiteY4" fmla="*/ 86734 h 1604941"/>
              <a:gd name="connsiteX0" fmla="*/ 152179 w 1827214"/>
              <a:gd name="connsiteY0" fmla="*/ 90840 h 1585601"/>
              <a:gd name="connsiteX1" fmla="*/ 182031 w 1827214"/>
              <a:gd name="connsiteY1" fmla="*/ 1585601 h 1585601"/>
              <a:gd name="connsiteX2" fmla="*/ 1443874 w 1827214"/>
              <a:gd name="connsiteY2" fmla="*/ 1329638 h 1585601"/>
              <a:gd name="connsiteX3" fmla="*/ 1772202 w 1827214"/>
              <a:gd name="connsiteY3" fmla="*/ 291356 h 1585601"/>
              <a:gd name="connsiteX4" fmla="*/ 152179 w 1827214"/>
              <a:gd name="connsiteY4" fmla="*/ 90840 h 1585601"/>
              <a:gd name="connsiteX0" fmla="*/ 84028 w 1725029"/>
              <a:gd name="connsiteY0" fmla="*/ 78805 h 1573566"/>
              <a:gd name="connsiteX1" fmla="*/ 113880 w 1725029"/>
              <a:gd name="connsiteY1" fmla="*/ 1573566 h 1573566"/>
              <a:gd name="connsiteX2" fmla="*/ 1375723 w 1725029"/>
              <a:gd name="connsiteY2" fmla="*/ 1317603 h 1573566"/>
              <a:gd name="connsiteX3" fmla="*/ 1704051 w 1725029"/>
              <a:gd name="connsiteY3" fmla="*/ 279321 h 1573566"/>
              <a:gd name="connsiteX4" fmla="*/ 695785 w 1725029"/>
              <a:gd name="connsiteY4" fmla="*/ 215634 h 1573566"/>
              <a:gd name="connsiteX5" fmla="*/ 84028 w 1725029"/>
              <a:gd name="connsiteY5" fmla="*/ 78805 h 1573566"/>
              <a:gd name="connsiteX0" fmla="*/ 84028 w 1725029"/>
              <a:gd name="connsiteY0" fmla="*/ 396545 h 1891306"/>
              <a:gd name="connsiteX1" fmla="*/ 113880 w 1725029"/>
              <a:gd name="connsiteY1" fmla="*/ 1891306 h 1891306"/>
              <a:gd name="connsiteX2" fmla="*/ 1375723 w 1725029"/>
              <a:gd name="connsiteY2" fmla="*/ 1635343 h 1891306"/>
              <a:gd name="connsiteX3" fmla="*/ 1704051 w 1725029"/>
              <a:gd name="connsiteY3" fmla="*/ 597061 h 1891306"/>
              <a:gd name="connsiteX4" fmla="*/ 695785 w 1725029"/>
              <a:gd name="connsiteY4" fmla="*/ 533374 h 1891306"/>
              <a:gd name="connsiteX5" fmla="*/ 84028 w 1725029"/>
              <a:gd name="connsiteY5" fmla="*/ 396545 h 1891306"/>
              <a:gd name="connsiteX0" fmla="*/ 84028 w 1725029"/>
              <a:gd name="connsiteY0" fmla="*/ 602852 h 2097613"/>
              <a:gd name="connsiteX1" fmla="*/ 113880 w 1725029"/>
              <a:gd name="connsiteY1" fmla="*/ 2097613 h 2097613"/>
              <a:gd name="connsiteX2" fmla="*/ 1375723 w 1725029"/>
              <a:gd name="connsiteY2" fmla="*/ 1841650 h 2097613"/>
              <a:gd name="connsiteX3" fmla="*/ 1704051 w 1725029"/>
              <a:gd name="connsiteY3" fmla="*/ 803368 h 2097613"/>
              <a:gd name="connsiteX4" fmla="*/ 695785 w 1725029"/>
              <a:gd name="connsiteY4" fmla="*/ 739681 h 2097613"/>
              <a:gd name="connsiteX5" fmla="*/ 84028 w 1725029"/>
              <a:gd name="connsiteY5" fmla="*/ 602852 h 2097613"/>
              <a:gd name="connsiteX0" fmla="*/ 120970 w 1761971"/>
              <a:gd name="connsiteY0" fmla="*/ 755431 h 2250192"/>
              <a:gd name="connsiteX1" fmla="*/ 150822 w 1761971"/>
              <a:gd name="connsiteY1" fmla="*/ 2250192 h 2250192"/>
              <a:gd name="connsiteX2" fmla="*/ 1412665 w 1761971"/>
              <a:gd name="connsiteY2" fmla="*/ 1994229 h 2250192"/>
              <a:gd name="connsiteX3" fmla="*/ 1740993 w 1761971"/>
              <a:gd name="connsiteY3" fmla="*/ 955947 h 2250192"/>
              <a:gd name="connsiteX4" fmla="*/ 732727 w 1761971"/>
              <a:gd name="connsiteY4" fmla="*/ 892260 h 2250192"/>
              <a:gd name="connsiteX5" fmla="*/ 120970 w 1761971"/>
              <a:gd name="connsiteY5" fmla="*/ 755431 h 2250192"/>
              <a:gd name="connsiteX0" fmla="*/ 120970 w 1761971"/>
              <a:gd name="connsiteY0" fmla="*/ 582910 h 2077671"/>
              <a:gd name="connsiteX1" fmla="*/ 150822 w 1761971"/>
              <a:gd name="connsiteY1" fmla="*/ 2077671 h 2077671"/>
              <a:gd name="connsiteX2" fmla="*/ 1412665 w 1761971"/>
              <a:gd name="connsiteY2" fmla="*/ 1821708 h 2077671"/>
              <a:gd name="connsiteX3" fmla="*/ 1740993 w 1761971"/>
              <a:gd name="connsiteY3" fmla="*/ 783426 h 2077671"/>
              <a:gd name="connsiteX4" fmla="*/ 732727 w 1761971"/>
              <a:gd name="connsiteY4" fmla="*/ 719739 h 2077671"/>
              <a:gd name="connsiteX5" fmla="*/ 120970 w 1761971"/>
              <a:gd name="connsiteY5" fmla="*/ 582910 h 2077671"/>
              <a:gd name="connsiteX0" fmla="*/ 120970 w 1695379"/>
              <a:gd name="connsiteY0" fmla="*/ 582910 h 2077671"/>
              <a:gd name="connsiteX1" fmla="*/ 150822 w 1695379"/>
              <a:gd name="connsiteY1" fmla="*/ 2077671 h 2077671"/>
              <a:gd name="connsiteX2" fmla="*/ 1412665 w 1695379"/>
              <a:gd name="connsiteY2" fmla="*/ 1821708 h 2077671"/>
              <a:gd name="connsiteX3" fmla="*/ 1670655 w 1695379"/>
              <a:gd name="connsiteY3" fmla="*/ 744349 h 2077671"/>
              <a:gd name="connsiteX4" fmla="*/ 732727 w 1695379"/>
              <a:gd name="connsiteY4" fmla="*/ 719739 h 2077671"/>
              <a:gd name="connsiteX5" fmla="*/ 120970 w 1695379"/>
              <a:gd name="connsiteY5" fmla="*/ 582910 h 2077671"/>
              <a:gd name="connsiteX0" fmla="*/ 120970 w 1651810"/>
              <a:gd name="connsiteY0" fmla="*/ 582910 h 2077671"/>
              <a:gd name="connsiteX1" fmla="*/ 150822 w 1651810"/>
              <a:gd name="connsiteY1" fmla="*/ 2077671 h 2077671"/>
              <a:gd name="connsiteX2" fmla="*/ 1412665 w 1651810"/>
              <a:gd name="connsiteY2" fmla="*/ 1821708 h 2077671"/>
              <a:gd name="connsiteX3" fmla="*/ 1623762 w 1651810"/>
              <a:gd name="connsiteY3" fmla="*/ 736533 h 2077671"/>
              <a:gd name="connsiteX4" fmla="*/ 732727 w 1651810"/>
              <a:gd name="connsiteY4" fmla="*/ 719739 h 2077671"/>
              <a:gd name="connsiteX5" fmla="*/ 120970 w 1651810"/>
              <a:gd name="connsiteY5" fmla="*/ 582910 h 20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810" h="2077671">
                <a:moveTo>
                  <a:pt x="120970" y="582910"/>
                </a:moveTo>
                <a:cubicBezTo>
                  <a:pt x="-69799" y="1309417"/>
                  <a:pt x="-15973" y="1886896"/>
                  <a:pt x="150822" y="2077671"/>
                </a:cubicBezTo>
                <a:cubicBezTo>
                  <a:pt x="548464" y="1806096"/>
                  <a:pt x="905360" y="1724799"/>
                  <a:pt x="1412665" y="1821708"/>
                </a:cubicBezTo>
                <a:cubicBezTo>
                  <a:pt x="1474493" y="1340278"/>
                  <a:pt x="1737085" y="920195"/>
                  <a:pt x="1623762" y="736533"/>
                </a:cubicBezTo>
                <a:cubicBezTo>
                  <a:pt x="1510439" y="552872"/>
                  <a:pt x="1002731" y="753158"/>
                  <a:pt x="732727" y="719739"/>
                </a:cubicBezTo>
                <a:cubicBezTo>
                  <a:pt x="501800" y="-290603"/>
                  <a:pt x="311739" y="-143597"/>
                  <a:pt x="120970" y="58291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B7EFB-DBBF-C3CB-10FC-C818E588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Additively weighted Voronoi diagrams</a:t>
            </a:r>
            <a:endParaRPr lang="he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F4CF49-3E02-1C6D-65F2-F930FD39A01B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6C85FE-33B3-3E1B-810B-58F6DD4968B3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A47024-F571-049A-A6B1-146E9BFD2BA9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5DB0C7-7F16-1B2D-01F1-A5212F323555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14FE94-D146-BFD1-B15D-10F62CA0359C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74DD6-122D-2C91-CCDF-534D2E03F95F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5C552A-DC50-7555-AE8B-25B04E4E6133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ED0D-5F64-5E44-A695-897D636966D2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E7813-70E7-E131-1AEA-6099E5930349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2A7C7-69A4-6605-853A-5F043439A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2A7C7-69A4-6605-853A-5F043439A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3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864423A-CDE5-C8E0-424D-A21FB782BAB2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5FE8CD-43A2-AD45-4C68-35F64B5F600A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5FE8CD-43A2-AD45-4C68-35F64B5F6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4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F549F904-564C-260B-FDE2-9021D56F5944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ED5DBE7-A5FC-C209-F901-144E2B82FA86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10CB99-4AD4-19CE-5599-C440BB13DBEF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93597F-48FE-AEBC-C433-2AAD348E9C9E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7DA8EA-3066-ADB9-B6BE-2291274AED5D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6E5A0B-DB50-7C86-9961-51254EC5E645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FCEF28-C00A-7940-05F3-90CD5EBF8AB8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32EC7-E0BD-4367-7D30-21A5DE78AC0D}"/>
                  </a:ext>
                </a:extLst>
              </p:cNvPr>
              <p:cNvSpPr txBox="1"/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32EC7-E0BD-4367-7D30-21A5DE78A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blipFill>
                <a:blip r:embed="rId5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C9EB0B-1C83-638B-8703-34306D43688E}"/>
                  </a:ext>
                </a:extLst>
              </p:cNvPr>
              <p:cNvSpPr txBox="1"/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C9EB0B-1C83-638B-8703-34306D436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blipFill>
                <a:blip r:embed="rId6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CDA311-D08A-42F7-09EC-9969300BA8DE}"/>
                  </a:ext>
                </a:extLst>
              </p:cNvPr>
              <p:cNvSpPr txBox="1"/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CDA311-D08A-42F7-09EC-9969300B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blipFill>
                <a:blip r:embed="rId7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AD42EC-20B8-7C92-6AD8-CE743B3CEFC5}"/>
                  </a:ext>
                </a:extLst>
              </p:cNvPr>
              <p:cNvSpPr txBox="1"/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AD42EC-20B8-7C92-6AD8-CE743B3C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blipFill>
                <a:blip r:embed="rId8"/>
                <a:stretch>
                  <a:fillRect l="-25000" r="-2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3F51C5-B5AF-BF1C-00EF-6241BAA2ECFA}"/>
                  </a:ext>
                </a:extLst>
              </p:cNvPr>
              <p:cNvSpPr txBox="1"/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3F51C5-B5AF-BF1C-00EF-6241BAA2E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blipFill>
                <a:blip r:embed="rId9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97C507-0C5D-E0E2-743C-5689A8720319}"/>
                  </a:ext>
                </a:extLst>
              </p:cNvPr>
              <p:cNvSpPr txBox="1"/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97C507-0C5D-E0E2-743C-5689A8720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blipFill>
                <a:blip r:embed="rId10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B5E51A1-020C-0C84-3E68-2733E6111BBD}"/>
                  </a:ext>
                </a:extLst>
              </p:cNvPr>
              <p:cNvSpPr txBox="1"/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B5E51A1-020C-0C84-3E68-2733E6111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blipFill>
                <a:blip r:embed="rId11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AFA5F1-DD6D-EAE1-A525-CA089C7D5C3C}"/>
                  </a:ext>
                </a:extLst>
              </p:cNvPr>
              <p:cNvSpPr txBox="1"/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AFA5F1-DD6D-EAE1-A525-CA089C7D5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blipFill>
                <a:blip r:embed="rId12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2ACBF0F-0F10-36BE-C6D1-86A32196012D}"/>
              </a:ext>
            </a:extLst>
          </p:cNvPr>
          <p:cNvSpPr/>
          <p:nvPr/>
        </p:nvSpPr>
        <p:spPr>
          <a:xfrm>
            <a:off x="7833111" y="1559270"/>
            <a:ext cx="2840019" cy="2727625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474068 w 2952092"/>
              <a:gd name="connsiteY0" fmla="*/ 877851 h 2695922"/>
              <a:gd name="connsiteX1" fmla="*/ 1845668 w 2952092"/>
              <a:gd name="connsiteY1" fmla="*/ 82323 h 2695922"/>
              <a:gd name="connsiteX2" fmla="*/ 2952092 w 2952092"/>
              <a:gd name="connsiteY2" fmla="*/ 2679219 h 2695922"/>
              <a:gd name="connsiteX0" fmla="*/ 8472 w 2486496"/>
              <a:gd name="connsiteY0" fmla="*/ 868454 h 2686525"/>
              <a:gd name="connsiteX1" fmla="*/ 1380072 w 2486496"/>
              <a:gd name="connsiteY1" fmla="*/ 72926 h 2686525"/>
              <a:gd name="connsiteX2" fmla="*/ 2486496 w 2486496"/>
              <a:gd name="connsiteY2" fmla="*/ 2669822 h 2686525"/>
              <a:gd name="connsiteX0" fmla="*/ 8472 w 2513829"/>
              <a:gd name="connsiteY0" fmla="*/ 868454 h 2747756"/>
              <a:gd name="connsiteX1" fmla="*/ 1380072 w 2513829"/>
              <a:gd name="connsiteY1" fmla="*/ 72926 h 2747756"/>
              <a:gd name="connsiteX2" fmla="*/ 2486496 w 2513829"/>
              <a:gd name="connsiteY2" fmla="*/ 2669822 h 2747756"/>
              <a:gd name="connsiteX0" fmla="*/ 8472 w 2486496"/>
              <a:gd name="connsiteY0" fmla="*/ 868454 h 2669822"/>
              <a:gd name="connsiteX1" fmla="*/ 1380072 w 2486496"/>
              <a:gd name="connsiteY1" fmla="*/ 72926 h 2669822"/>
              <a:gd name="connsiteX2" fmla="*/ 2486496 w 2486496"/>
              <a:gd name="connsiteY2" fmla="*/ 2669822 h 2669822"/>
              <a:gd name="connsiteX0" fmla="*/ 37007 w 2515031"/>
              <a:gd name="connsiteY0" fmla="*/ 926257 h 2727625"/>
              <a:gd name="connsiteX1" fmla="*/ 1408607 w 2515031"/>
              <a:gd name="connsiteY1" fmla="*/ 130729 h 2727625"/>
              <a:gd name="connsiteX2" fmla="*/ 2515031 w 2515031"/>
              <a:gd name="connsiteY2" fmla="*/ 2727625 h 2727625"/>
              <a:gd name="connsiteX0" fmla="*/ 37007 w 2840019"/>
              <a:gd name="connsiteY0" fmla="*/ 926257 h 2727625"/>
              <a:gd name="connsiteX1" fmla="*/ 1408607 w 2840019"/>
              <a:gd name="connsiteY1" fmla="*/ 130729 h 2727625"/>
              <a:gd name="connsiteX2" fmla="*/ 2515031 w 2840019"/>
              <a:gd name="connsiteY2" fmla="*/ 2727625 h 27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0019" h="2727625">
                <a:moveTo>
                  <a:pt x="37007" y="926257"/>
                </a:moveTo>
                <a:cubicBezTo>
                  <a:pt x="-77293" y="528874"/>
                  <a:pt x="-4766" y="-325806"/>
                  <a:pt x="1408607" y="130729"/>
                </a:cubicBezTo>
                <a:cubicBezTo>
                  <a:pt x="2821980" y="587264"/>
                  <a:pt x="3184292" y="1285247"/>
                  <a:pt x="2515031" y="272762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67797A5-F802-0E13-A972-D12B7010560D}"/>
              </a:ext>
            </a:extLst>
          </p:cNvPr>
          <p:cNvSpPr/>
          <p:nvPr/>
        </p:nvSpPr>
        <p:spPr>
          <a:xfrm>
            <a:off x="7856694" y="2476617"/>
            <a:ext cx="581340" cy="6126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340" h="612648">
                <a:moveTo>
                  <a:pt x="581340" y="612648"/>
                </a:moveTo>
                <a:cubicBezTo>
                  <a:pt x="-15958" y="380172"/>
                  <a:pt x="-13163" y="247070"/>
                  <a:pt x="5268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98B95B4-6EF0-0942-E410-57DD6CD9139E}"/>
              </a:ext>
            </a:extLst>
          </p:cNvPr>
          <p:cNvSpPr/>
          <p:nvPr/>
        </p:nvSpPr>
        <p:spPr>
          <a:xfrm>
            <a:off x="8383433" y="31000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1ED41E-D6BB-D05B-A95C-00AFD696CC1B}"/>
                  </a:ext>
                </a:extLst>
              </p:cNvPr>
              <p:cNvSpPr txBox="1"/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1ED41E-D6BB-D05B-A95C-00AFD696C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blipFill>
                <a:blip r:embed="rId13"/>
                <a:stretch>
                  <a:fillRect l="-14706" r="-8824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76183CE4-577D-3A97-50F2-1678149BA358}"/>
                  </a:ext>
                </a:extLst>
              </p:cNvPr>
              <p:cNvSpPr/>
              <p:nvPr/>
            </p:nvSpPr>
            <p:spPr>
              <a:xfrm rot="1691594">
                <a:off x="8910473" y="713109"/>
                <a:ext cx="3301871" cy="13390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/>
                  <a:t>MSSP </a:t>
                </a:r>
              </a:p>
              <a:p>
                <a:pPr algn="ctr"/>
                <a:r>
                  <a:rPr lang="en-US" dirty="0"/>
                  <a:t>Distance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 after linear preprocessing</a:t>
                </a:r>
                <a:endParaRPr lang="he-IL" dirty="0"/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76183CE4-577D-3A97-50F2-1678149BA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1594">
                <a:off x="8910473" y="713109"/>
                <a:ext cx="3301871" cy="133903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84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AF66-7009-7A4D-84D5-1DA28459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FC64B4-3E32-92B9-623A-2D2B614DCE7E}"/>
              </a:ext>
            </a:extLst>
          </p:cNvPr>
          <p:cNvSpPr/>
          <p:nvPr/>
        </p:nvSpPr>
        <p:spPr>
          <a:xfrm>
            <a:off x="7289500" y="1456464"/>
            <a:ext cx="4021155" cy="327051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387195 w 1665407"/>
              <a:gd name="connsiteY0" fmla="*/ 58726 h 810327"/>
              <a:gd name="connsiteX1" fmla="*/ 56562 w 1665407"/>
              <a:gd name="connsiteY1" fmla="*/ 810327 h 810327"/>
              <a:gd name="connsiteX2" fmla="*/ 1663342 w 1665407"/>
              <a:gd name="connsiteY2" fmla="*/ 134195 h 810327"/>
              <a:gd name="connsiteX3" fmla="*/ 387195 w 1665407"/>
              <a:gd name="connsiteY3" fmla="*/ 58726 h 810327"/>
              <a:gd name="connsiteX0" fmla="*/ 930124 w 2211712"/>
              <a:gd name="connsiteY0" fmla="*/ 56507 h 808108"/>
              <a:gd name="connsiteX1" fmla="*/ 599491 w 2211712"/>
              <a:gd name="connsiteY1" fmla="*/ 808108 h 808108"/>
              <a:gd name="connsiteX2" fmla="*/ 2206271 w 2211712"/>
              <a:gd name="connsiteY2" fmla="*/ 131976 h 808108"/>
              <a:gd name="connsiteX3" fmla="*/ 29128 w 2211712"/>
              <a:gd name="connsiteY3" fmla="*/ 62437 h 808108"/>
              <a:gd name="connsiteX4" fmla="*/ 930124 w 2211712"/>
              <a:gd name="connsiteY4" fmla="*/ 56507 h 808108"/>
              <a:gd name="connsiteX0" fmla="*/ 124684 w 2298901"/>
              <a:gd name="connsiteY0" fmla="*/ 267893 h 752794"/>
              <a:gd name="connsiteX1" fmla="*/ 686680 w 2298901"/>
              <a:gd name="connsiteY1" fmla="*/ 752794 h 752794"/>
              <a:gd name="connsiteX2" fmla="*/ 2293460 w 2298901"/>
              <a:gd name="connsiteY2" fmla="*/ 76662 h 752794"/>
              <a:gd name="connsiteX3" fmla="*/ 116317 w 2298901"/>
              <a:gd name="connsiteY3" fmla="*/ 7123 h 752794"/>
              <a:gd name="connsiteX4" fmla="*/ 124684 w 2298901"/>
              <a:gd name="connsiteY4" fmla="*/ 267893 h 752794"/>
              <a:gd name="connsiteX0" fmla="*/ 124684 w 2301450"/>
              <a:gd name="connsiteY0" fmla="*/ 541960 h 1026861"/>
              <a:gd name="connsiteX1" fmla="*/ 686680 w 2301450"/>
              <a:gd name="connsiteY1" fmla="*/ 1026861 h 1026861"/>
              <a:gd name="connsiteX2" fmla="*/ 845661 w 2301450"/>
              <a:gd name="connsiteY2" fmla="*/ 19932 h 1026861"/>
              <a:gd name="connsiteX3" fmla="*/ 2293460 w 2301450"/>
              <a:gd name="connsiteY3" fmla="*/ 350729 h 1026861"/>
              <a:gd name="connsiteX4" fmla="*/ 116317 w 2301450"/>
              <a:gd name="connsiteY4" fmla="*/ 281190 h 1026861"/>
              <a:gd name="connsiteX5" fmla="*/ 124684 w 2301450"/>
              <a:gd name="connsiteY5" fmla="*/ 541960 h 1026861"/>
              <a:gd name="connsiteX0" fmla="*/ 124684 w 976684"/>
              <a:gd name="connsiteY0" fmla="*/ 844006 h 1328907"/>
              <a:gd name="connsiteX1" fmla="*/ 686680 w 976684"/>
              <a:gd name="connsiteY1" fmla="*/ 1328907 h 1328907"/>
              <a:gd name="connsiteX2" fmla="*/ 845661 w 976684"/>
              <a:gd name="connsiteY2" fmla="*/ 321978 h 1328907"/>
              <a:gd name="connsiteX3" fmla="*/ 785789 w 976684"/>
              <a:gd name="connsiteY3" fmla="*/ 5075 h 1328907"/>
              <a:gd name="connsiteX4" fmla="*/ 116317 w 976684"/>
              <a:gd name="connsiteY4" fmla="*/ 583236 h 1328907"/>
              <a:gd name="connsiteX5" fmla="*/ 124684 w 976684"/>
              <a:gd name="connsiteY5" fmla="*/ 844006 h 1328907"/>
              <a:gd name="connsiteX0" fmla="*/ 124684 w 2995623"/>
              <a:gd name="connsiteY0" fmla="*/ 841772 h 1326673"/>
              <a:gd name="connsiteX1" fmla="*/ 686680 w 2995623"/>
              <a:gd name="connsiteY1" fmla="*/ 1326673 h 1326673"/>
              <a:gd name="connsiteX2" fmla="*/ 845661 w 2995623"/>
              <a:gd name="connsiteY2" fmla="*/ 319744 h 1326673"/>
              <a:gd name="connsiteX3" fmla="*/ 2995588 w 2995623"/>
              <a:gd name="connsiteY3" fmla="*/ 357845 h 1326673"/>
              <a:gd name="connsiteX4" fmla="*/ 785789 w 2995623"/>
              <a:gd name="connsiteY4" fmla="*/ 2841 h 1326673"/>
              <a:gd name="connsiteX5" fmla="*/ 116317 w 2995623"/>
              <a:gd name="connsiteY5" fmla="*/ 581002 h 1326673"/>
              <a:gd name="connsiteX6" fmla="*/ 124684 w 2995623"/>
              <a:gd name="connsiteY6" fmla="*/ 841772 h 1326673"/>
              <a:gd name="connsiteX0" fmla="*/ 124684 w 2995623"/>
              <a:gd name="connsiteY0" fmla="*/ 872038 h 1356939"/>
              <a:gd name="connsiteX1" fmla="*/ 686680 w 2995623"/>
              <a:gd name="connsiteY1" fmla="*/ 1356939 h 1356939"/>
              <a:gd name="connsiteX2" fmla="*/ 845661 w 2995623"/>
              <a:gd name="connsiteY2" fmla="*/ 350010 h 1356939"/>
              <a:gd name="connsiteX3" fmla="*/ 2995588 w 2995623"/>
              <a:gd name="connsiteY3" fmla="*/ 388111 h 1356939"/>
              <a:gd name="connsiteX4" fmla="*/ 785789 w 2995623"/>
              <a:gd name="connsiteY4" fmla="*/ 33107 h 1356939"/>
              <a:gd name="connsiteX5" fmla="*/ 116317 w 2995623"/>
              <a:gd name="connsiteY5" fmla="*/ 611268 h 1356939"/>
              <a:gd name="connsiteX6" fmla="*/ 124684 w 2995623"/>
              <a:gd name="connsiteY6" fmla="*/ 872038 h 1356939"/>
              <a:gd name="connsiteX0" fmla="*/ 124684 w 3070292"/>
              <a:gd name="connsiteY0" fmla="*/ 872038 h 1356939"/>
              <a:gd name="connsiteX1" fmla="*/ 686680 w 3070292"/>
              <a:gd name="connsiteY1" fmla="*/ 1356939 h 1356939"/>
              <a:gd name="connsiteX2" fmla="*/ 845661 w 3070292"/>
              <a:gd name="connsiteY2" fmla="*/ 350010 h 1356939"/>
              <a:gd name="connsiteX3" fmla="*/ 2380546 w 3070292"/>
              <a:gd name="connsiteY3" fmla="*/ 431654 h 1356939"/>
              <a:gd name="connsiteX4" fmla="*/ 2995588 w 3070292"/>
              <a:gd name="connsiteY4" fmla="*/ 388111 h 1356939"/>
              <a:gd name="connsiteX5" fmla="*/ 785789 w 3070292"/>
              <a:gd name="connsiteY5" fmla="*/ 33107 h 1356939"/>
              <a:gd name="connsiteX6" fmla="*/ 116317 w 3070292"/>
              <a:gd name="connsiteY6" fmla="*/ 611268 h 1356939"/>
              <a:gd name="connsiteX7" fmla="*/ 124684 w 3070292"/>
              <a:gd name="connsiteY7" fmla="*/ 872038 h 1356939"/>
              <a:gd name="connsiteX0" fmla="*/ 124684 w 3211355"/>
              <a:gd name="connsiteY0" fmla="*/ 872038 h 3207525"/>
              <a:gd name="connsiteX1" fmla="*/ 686680 w 3211355"/>
              <a:gd name="connsiteY1" fmla="*/ 1356939 h 3207525"/>
              <a:gd name="connsiteX2" fmla="*/ 845661 w 3211355"/>
              <a:gd name="connsiteY2" fmla="*/ 350010 h 3207525"/>
              <a:gd name="connsiteX3" fmla="*/ 2380546 w 3211355"/>
              <a:gd name="connsiteY3" fmla="*/ 431654 h 3207525"/>
              <a:gd name="connsiteX4" fmla="*/ 3126216 w 3211355"/>
              <a:gd name="connsiteY4" fmla="*/ 3207511 h 3207525"/>
              <a:gd name="connsiteX5" fmla="*/ 2995588 w 3211355"/>
              <a:gd name="connsiteY5" fmla="*/ 388111 h 3207525"/>
              <a:gd name="connsiteX6" fmla="*/ 785789 w 3211355"/>
              <a:gd name="connsiteY6" fmla="*/ 33107 h 3207525"/>
              <a:gd name="connsiteX7" fmla="*/ 116317 w 3211355"/>
              <a:gd name="connsiteY7" fmla="*/ 611268 h 3207525"/>
              <a:gd name="connsiteX8" fmla="*/ 124684 w 3211355"/>
              <a:gd name="connsiteY8" fmla="*/ 872038 h 3207525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126216 w 4111771"/>
              <a:gd name="connsiteY4" fmla="*/ 3207511 h 3215531"/>
              <a:gd name="connsiteX5" fmla="*/ 4111373 w 4111771"/>
              <a:gd name="connsiteY5" fmla="*/ 2042740 h 3215531"/>
              <a:gd name="connsiteX6" fmla="*/ 2995588 w 4111771"/>
              <a:gd name="connsiteY6" fmla="*/ 388111 h 3215531"/>
              <a:gd name="connsiteX7" fmla="*/ 785789 w 4111771"/>
              <a:gd name="connsiteY7" fmla="*/ 33107 h 3215531"/>
              <a:gd name="connsiteX8" fmla="*/ 116317 w 4111771"/>
              <a:gd name="connsiteY8" fmla="*/ 611268 h 3215531"/>
              <a:gd name="connsiteX9" fmla="*/ 124684 w 4111771"/>
              <a:gd name="connsiteY9" fmla="*/ 872038 h 3215531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055459 w 4111771"/>
              <a:gd name="connsiteY4" fmla="*/ 1933883 h 3215531"/>
              <a:gd name="connsiteX5" fmla="*/ 3126216 w 4111771"/>
              <a:gd name="connsiteY5" fmla="*/ 3207511 h 3215531"/>
              <a:gd name="connsiteX6" fmla="*/ 4111373 w 4111771"/>
              <a:gd name="connsiteY6" fmla="*/ 2042740 h 3215531"/>
              <a:gd name="connsiteX7" fmla="*/ 2995588 w 4111771"/>
              <a:gd name="connsiteY7" fmla="*/ 388111 h 3215531"/>
              <a:gd name="connsiteX8" fmla="*/ 785789 w 4111771"/>
              <a:gd name="connsiteY8" fmla="*/ 33107 h 3215531"/>
              <a:gd name="connsiteX9" fmla="*/ 116317 w 4111771"/>
              <a:gd name="connsiteY9" fmla="*/ 611268 h 3215531"/>
              <a:gd name="connsiteX10" fmla="*/ 124684 w 4111771"/>
              <a:gd name="connsiteY10" fmla="*/ 872038 h 3215531"/>
              <a:gd name="connsiteX0" fmla="*/ 124684 w 4111771"/>
              <a:gd name="connsiteY0" fmla="*/ 804055 h 3147548"/>
              <a:gd name="connsiteX1" fmla="*/ 686680 w 4111771"/>
              <a:gd name="connsiteY1" fmla="*/ 1288956 h 3147548"/>
              <a:gd name="connsiteX2" fmla="*/ 845661 w 4111771"/>
              <a:gd name="connsiteY2" fmla="*/ 282027 h 3147548"/>
              <a:gd name="connsiteX3" fmla="*/ 2380546 w 4111771"/>
              <a:gd name="connsiteY3" fmla="*/ 363671 h 3147548"/>
              <a:gd name="connsiteX4" fmla="*/ 3055459 w 4111771"/>
              <a:gd name="connsiteY4" fmla="*/ 1865900 h 3147548"/>
              <a:gd name="connsiteX5" fmla="*/ 3126216 w 4111771"/>
              <a:gd name="connsiteY5" fmla="*/ 3139528 h 3147548"/>
              <a:gd name="connsiteX6" fmla="*/ 4111373 w 4111771"/>
              <a:gd name="connsiteY6" fmla="*/ 1974757 h 3147548"/>
              <a:gd name="connsiteX7" fmla="*/ 2995588 w 4111771"/>
              <a:gd name="connsiteY7" fmla="*/ 320128 h 3147548"/>
              <a:gd name="connsiteX8" fmla="*/ 793604 w 4111771"/>
              <a:gd name="connsiteY8" fmla="*/ 74539 h 3147548"/>
              <a:gd name="connsiteX9" fmla="*/ 116317 w 4111771"/>
              <a:gd name="connsiteY9" fmla="*/ 543285 h 3147548"/>
              <a:gd name="connsiteX10" fmla="*/ 124684 w 4111771"/>
              <a:gd name="connsiteY10" fmla="*/ 804055 h 3147548"/>
              <a:gd name="connsiteX0" fmla="*/ 124684 w 4111771"/>
              <a:gd name="connsiteY0" fmla="*/ 891068 h 3234561"/>
              <a:gd name="connsiteX1" fmla="*/ 686680 w 4111771"/>
              <a:gd name="connsiteY1" fmla="*/ 1375969 h 3234561"/>
              <a:gd name="connsiteX2" fmla="*/ 845661 w 4111771"/>
              <a:gd name="connsiteY2" fmla="*/ 369040 h 3234561"/>
              <a:gd name="connsiteX3" fmla="*/ 2380546 w 4111771"/>
              <a:gd name="connsiteY3" fmla="*/ 450684 h 3234561"/>
              <a:gd name="connsiteX4" fmla="*/ 3055459 w 4111771"/>
              <a:gd name="connsiteY4" fmla="*/ 1952913 h 3234561"/>
              <a:gd name="connsiteX5" fmla="*/ 3126216 w 4111771"/>
              <a:gd name="connsiteY5" fmla="*/ 3226541 h 3234561"/>
              <a:gd name="connsiteX6" fmla="*/ 4111373 w 4111771"/>
              <a:gd name="connsiteY6" fmla="*/ 2061770 h 3234561"/>
              <a:gd name="connsiteX7" fmla="*/ 2995588 w 4111771"/>
              <a:gd name="connsiteY7" fmla="*/ 407141 h 3234561"/>
              <a:gd name="connsiteX8" fmla="*/ 793604 w 4111771"/>
              <a:gd name="connsiteY8" fmla="*/ 161552 h 3234561"/>
              <a:gd name="connsiteX9" fmla="*/ 116317 w 4111771"/>
              <a:gd name="connsiteY9" fmla="*/ 630298 h 3234561"/>
              <a:gd name="connsiteX10" fmla="*/ 124684 w 4111771"/>
              <a:gd name="connsiteY10" fmla="*/ 891068 h 3234561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25539 w 4012626"/>
              <a:gd name="connsiteY0" fmla="*/ 927020 h 3270513"/>
              <a:gd name="connsiteX1" fmla="*/ 587535 w 4012626"/>
              <a:gd name="connsiteY1" fmla="*/ 1411921 h 3270513"/>
              <a:gd name="connsiteX2" fmla="*/ 746516 w 4012626"/>
              <a:gd name="connsiteY2" fmla="*/ 404992 h 3270513"/>
              <a:gd name="connsiteX3" fmla="*/ 2281401 w 4012626"/>
              <a:gd name="connsiteY3" fmla="*/ 486636 h 3270513"/>
              <a:gd name="connsiteX4" fmla="*/ 2956314 w 4012626"/>
              <a:gd name="connsiteY4" fmla="*/ 1988865 h 3270513"/>
              <a:gd name="connsiteX5" fmla="*/ 3027071 w 4012626"/>
              <a:gd name="connsiteY5" fmla="*/ 3262493 h 3270513"/>
              <a:gd name="connsiteX6" fmla="*/ 4012228 w 4012626"/>
              <a:gd name="connsiteY6" fmla="*/ 2097722 h 3270513"/>
              <a:gd name="connsiteX7" fmla="*/ 2896443 w 4012626"/>
              <a:gd name="connsiteY7" fmla="*/ 443093 h 3270513"/>
              <a:gd name="connsiteX8" fmla="*/ 663198 w 4012626"/>
              <a:gd name="connsiteY8" fmla="*/ 142796 h 3270513"/>
              <a:gd name="connsiteX9" fmla="*/ 17172 w 4012626"/>
              <a:gd name="connsiteY9" fmla="*/ 666250 h 3270513"/>
              <a:gd name="connsiteX10" fmla="*/ 25539 w 4012626"/>
              <a:gd name="connsiteY10" fmla="*/ 927020 h 3270513"/>
              <a:gd name="connsiteX0" fmla="*/ 34068 w 4021155"/>
              <a:gd name="connsiteY0" fmla="*/ 927020 h 3270513"/>
              <a:gd name="connsiteX1" fmla="*/ 596064 w 4021155"/>
              <a:gd name="connsiteY1" fmla="*/ 1411921 h 3270513"/>
              <a:gd name="connsiteX2" fmla="*/ 755045 w 4021155"/>
              <a:gd name="connsiteY2" fmla="*/ 404992 h 3270513"/>
              <a:gd name="connsiteX3" fmla="*/ 2289930 w 4021155"/>
              <a:gd name="connsiteY3" fmla="*/ 486636 h 3270513"/>
              <a:gd name="connsiteX4" fmla="*/ 2964843 w 4021155"/>
              <a:gd name="connsiteY4" fmla="*/ 1988865 h 3270513"/>
              <a:gd name="connsiteX5" fmla="*/ 3035600 w 4021155"/>
              <a:gd name="connsiteY5" fmla="*/ 3262493 h 3270513"/>
              <a:gd name="connsiteX6" fmla="*/ 4020757 w 4021155"/>
              <a:gd name="connsiteY6" fmla="*/ 2097722 h 3270513"/>
              <a:gd name="connsiteX7" fmla="*/ 2904972 w 4021155"/>
              <a:gd name="connsiteY7" fmla="*/ 443093 h 3270513"/>
              <a:gd name="connsiteX8" fmla="*/ 671727 w 4021155"/>
              <a:gd name="connsiteY8" fmla="*/ 142796 h 3270513"/>
              <a:gd name="connsiteX9" fmla="*/ 25701 w 4021155"/>
              <a:gd name="connsiteY9" fmla="*/ 666250 h 3270513"/>
              <a:gd name="connsiteX10" fmla="*/ 34068 w 4021155"/>
              <a:gd name="connsiteY10" fmla="*/ 927020 h 32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155" h="3270513">
                <a:moveTo>
                  <a:pt x="34068" y="927020"/>
                </a:moveTo>
                <a:cubicBezTo>
                  <a:pt x="129128" y="1051298"/>
                  <a:pt x="429269" y="1221146"/>
                  <a:pt x="596064" y="1411921"/>
                </a:cubicBezTo>
                <a:cubicBezTo>
                  <a:pt x="957527" y="1389324"/>
                  <a:pt x="487248" y="517681"/>
                  <a:pt x="755045" y="404992"/>
                </a:cubicBezTo>
                <a:cubicBezTo>
                  <a:pt x="1042799" y="238078"/>
                  <a:pt x="1931609" y="480286"/>
                  <a:pt x="2289930" y="486636"/>
                </a:cubicBezTo>
                <a:cubicBezTo>
                  <a:pt x="2623758" y="749708"/>
                  <a:pt x="2840565" y="1526222"/>
                  <a:pt x="2964843" y="1988865"/>
                </a:cubicBezTo>
                <a:cubicBezTo>
                  <a:pt x="3089121" y="2451508"/>
                  <a:pt x="2825143" y="3243443"/>
                  <a:pt x="3035600" y="3262493"/>
                </a:cubicBezTo>
                <a:cubicBezTo>
                  <a:pt x="3166228" y="3358650"/>
                  <a:pt x="4042528" y="2567622"/>
                  <a:pt x="4020757" y="2097722"/>
                </a:cubicBezTo>
                <a:cubicBezTo>
                  <a:pt x="3998986" y="1627822"/>
                  <a:pt x="3301393" y="605675"/>
                  <a:pt x="2904972" y="443093"/>
                </a:cubicBezTo>
                <a:cubicBezTo>
                  <a:pt x="2388807" y="-45153"/>
                  <a:pt x="1128160" y="-105412"/>
                  <a:pt x="671727" y="142796"/>
                </a:cubicBezTo>
                <a:cubicBezTo>
                  <a:pt x="215294" y="391004"/>
                  <a:pt x="183683" y="428736"/>
                  <a:pt x="25701" y="666250"/>
                </a:cubicBezTo>
                <a:cubicBezTo>
                  <a:pt x="78734" y="864687"/>
                  <a:pt x="-60992" y="802742"/>
                  <a:pt x="34068" y="927020"/>
                </a:cubicBezTo>
                <a:close/>
              </a:path>
            </a:pathLst>
          </a:cu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DA33277-86A7-F844-4BE9-20F15F9C4D22}"/>
              </a:ext>
            </a:extLst>
          </p:cNvPr>
          <p:cNvSpPr/>
          <p:nvPr/>
        </p:nvSpPr>
        <p:spPr>
          <a:xfrm>
            <a:off x="8034169" y="1869791"/>
            <a:ext cx="1330184" cy="86252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84" h="862524">
                <a:moveTo>
                  <a:pt x="29628" y="94594"/>
                </a:moveTo>
                <a:cubicBezTo>
                  <a:pt x="-131369" y="235539"/>
                  <a:pt x="408500" y="671749"/>
                  <a:pt x="575295" y="862524"/>
                </a:cubicBezTo>
                <a:cubicBezTo>
                  <a:pt x="1102292" y="543984"/>
                  <a:pt x="1423933" y="406908"/>
                  <a:pt x="1305775" y="170063"/>
                </a:cubicBezTo>
                <a:cubicBezTo>
                  <a:pt x="1187617" y="-66782"/>
                  <a:pt x="151375" y="-20816"/>
                  <a:pt x="29628" y="94594"/>
                </a:cubicBezTo>
                <a:close/>
              </a:path>
            </a:pathLst>
          </a:custGeom>
          <a:solidFill>
            <a:srgbClr val="B4E5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7DC4F11-6D81-F6B5-390F-0A1A2B861E07}"/>
              </a:ext>
            </a:extLst>
          </p:cNvPr>
          <p:cNvSpPr/>
          <p:nvPr/>
        </p:nvSpPr>
        <p:spPr>
          <a:xfrm>
            <a:off x="8729960" y="2230059"/>
            <a:ext cx="1250286" cy="1084642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15148 w 999938"/>
              <a:gd name="connsiteY0" fmla="*/ 339632 h 1004148"/>
              <a:gd name="connsiteX1" fmla="*/ 116529 w 999938"/>
              <a:gd name="connsiteY1" fmla="*/ 1004148 h 1004148"/>
              <a:gd name="connsiteX2" fmla="*/ 966751 w 999938"/>
              <a:gd name="connsiteY2" fmla="*/ 170172 h 1004148"/>
              <a:gd name="connsiteX3" fmla="*/ 115148 w 999938"/>
              <a:gd name="connsiteY3" fmla="*/ 339632 h 1004148"/>
              <a:gd name="connsiteX0" fmla="*/ 115618 w 1007836"/>
              <a:gd name="connsiteY0" fmla="*/ 552705 h 1217221"/>
              <a:gd name="connsiteX1" fmla="*/ 116999 w 1007836"/>
              <a:gd name="connsiteY1" fmla="*/ 1217221 h 1217221"/>
              <a:gd name="connsiteX2" fmla="*/ 975037 w 1007836"/>
              <a:gd name="connsiteY2" fmla="*/ 133152 h 1217221"/>
              <a:gd name="connsiteX3" fmla="*/ 115618 w 1007836"/>
              <a:gd name="connsiteY3" fmla="*/ 552705 h 1217221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283325"/>
              <a:gd name="connsiteY0" fmla="*/ 424406 h 1088922"/>
              <a:gd name="connsiteX1" fmla="*/ 116999 w 1283325"/>
              <a:gd name="connsiteY1" fmla="*/ 1088922 h 1088922"/>
              <a:gd name="connsiteX2" fmla="*/ 1283325 w 1283325"/>
              <a:gd name="connsiteY2" fmla="*/ 697177 h 1088922"/>
              <a:gd name="connsiteX3" fmla="*/ 975037 w 1283325"/>
              <a:gd name="connsiteY3" fmla="*/ 4853 h 1088922"/>
              <a:gd name="connsiteX4" fmla="*/ 115618 w 1283325"/>
              <a:gd name="connsiteY4" fmla="*/ 424406 h 1088922"/>
              <a:gd name="connsiteX0" fmla="*/ 115618 w 1275510"/>
              <a:gd name="connsiteY0" fmla="*/ 422411 h 1086927"/>
              <a:gd name="connsiteX1" fmla="*/ 116999 w 1275510"/>
              <a:gd name="connsiteY1" fmla="*/ 1086927 h 1086927"/>
              <a:gd name="connsiteX2" fmla="*/ 1275510 w 1275510"/>
              <a:gd name="connsiteY2" fmla="*/ 624844 h 1086927"/>
              <a:gd name="connsiteX3" fmla="*/ 975037 w 1275510"/>
              <a:gd name="connsiteY3" fmla="*/ 2858 h 1086927"/>
              <a:gd name="connsiteX4" fmla="*/ 115618 w 1275510"/>
              <a:gd name="connsiteY4" fmla="*/ 422411 h 1086927"/>
              <a:gd name="connsiteX0" fmla="*/ 152917 w 1250286"/>
              <a:gd name="connsiteY0" fmla="*/ 521726 h 1084642"/>
              <a:gd name="connsiteX1" fmla="*/ 91775 w 1250286"/>
              <a:gd name="connsiteY1" fmla="*/ 1084642 h 1084642"/>
              <a:gd name="connsiteX2" fmla="*/ 1250286 w 1250286"/>
              <a:gd name="connsiteY2" fmla="*/ 622559 h 1084642"/>
              <a:gd name="connsiteX3" fmla="*/ 949813 w 1250286"/>
              <a:gd name="connsiteY3" fmla="*/ 573 h 1084642"/>
              <a:gd name="connsiteX4" fmla="*/ 152917 w 1250286"/>
              <a:gd name="connsiteY4" fmla="*/ 521726 h 108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86" h="1084642">
                <a:moveTo>
                  <a:pt x="152917" y="521726"/>
                </a:moveTo>
                <a:cubicBezTo>
                  <a:pt x="9911" y="702404"/>
                  <a:pt x="-75020" y="893867"/>
                  <a:pt x="91775" y="1084642"/>
                </a:cubicBezTo>
                <a:cubicBezTo>
                  <a:pt x="234290" y="1070186"/>
                  <a:pt x="990050" y="654744"/>
                  <a:pt x="1250286" y="622559"/>
                </a:cubicBezTo>
                <a:cubicBezTo>
                  <a:pt x="1236985" y="426250"/>
                  <a:pt x="1132708" y="17378"/>
                  <a:pt x="949813" y="573"/>
                </a:cubicBezTo>
                <a:cubicBezTo>
                  <a:pt x="766918" y="-16232"/>
                  <a:pt x="295923" y="341048"/>
                  <a:pt x="152917" y="521726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46DC1D3-F166-A151-630B-CE9F9497706C}"/>
              </a:ext>
            </a:extLst>
          </p:cNvPr>
          <p:cNvSpPr/>
          <p:nvPr/>
        </p:nvSpPr>
        <p:spPr>
          <a:xfrm>
            <a:off x="8947902" y="2989834"/>
            <a:ext cx="1095339" cy="591567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411295 w 1095339"/>
              <a:gd name="connsiteY0" fmla="*/ 112108 h 626238"/>
              <a:gd name="connsiteX1" fmla="*/ 42562 w 1095339"/>
              <a:gd name="connsiteY1" fmla="*/ 591567 h 626238"/>
              <a:gd name="connsiteX2" fmla="*/ 1061512 w 1095339"/>
              <a:gd name="connsiteY2" fmla="*/ 133148 h 626238"/>
              <a:gd name="connsiteX3" fmla="*/ 411295 w 1095339"/>
              <a:gd name="connsiteY3" fmla="*/ 112108 h 626238"/>
              <a:gd name="connsiteX0" fmla="*/ 411295 w 1095339"/>
              <a:gd name="connsiteY0" fmla="*/ 112108 h 591567"/>
              <a:gd name="connsiteX1" fmla="*/ 42562 w 1095339"/>
              <a:gd name="connsiteY1" fmla="*/ 591567 h 591567"/>
              <a:gd name="connsiteX2" fmla="*/ 1061512 w 1095339"/>
              <a:gd name="connsiteY2" fmla="*/ 133148 h 591567"/>
              <a:gd name="connsiteX3" fmla="*/ 411295 w 1095339"/>
              <a:gd name="connsiteY3" fmla="*/ 112108 h 5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39" h="591567">
                <a:moveTo>
                  <a:pt x="411295" y="112108"/>
                </a:moveTo>
                <a:cubicBezTo>
                  <a:pt x="241470" y="188511"/>
                  <a:pt x="-124233" y="400792"/>
                  <a:pt x="42562" y="591567"/>
                </a:cubicBezTo>
                <a:cubicBezTo>
                  <a:pt x="708840" y="467574"/>
                  <a:pt x="870684" y="372994"/>
                  <a:pt x="1061512" y="133148"/>
                </a:cubicBezTo>
                <a:cubicBezTo>
                  <a:pt x="1252340" y="-106698"/>
                  <a:pt x="581120" y="35705"/>
                  <a:pt x="411295" y="112108"/>
                </a:cubicBezTo>
                <a:close/>
              </a:path>
            </a:pathLst>
          </a:custGeom>
          <a:solidFill>
            <a:srgbClr val="CC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3A42CB-2120-90FF-01ED-693E51C3748F}"/>
              </a:ext>
            </a:extLst>
          </p:cNvPr>
          <p:cNvSpPr/>
          <p:nvPr/>
        </p:nvSpPr>
        <p:spPr>
          <a:xfrm>
            <a:off x="6910405" y="2353517"/>
            <a:ext cx="1104973" cy="923930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65557 w 1108331"/>
              <a:gd name="connsiteY0" fmla="*/ 2554 h 856454"/>
              <a:gd name="connsiteX1" fmla="*/ 212639 w 1108331"/>
              <a:gd name="connsiteY1" fmla="*/ 856454 h 856454"/>
              <a:gd name="connsiteX2" fmla="*/ 1107242 w 1108331"/>
              <a:gd name="connsiteY2" fmla="*/ 601654 h 856454"/>
              <a:gd name="connsiteX3" fmla="*/ 65557 w 1108331"/>
              <a:gd name="connsiteY3" fmla="*/ 2554 h 856454"/>
              <a:gd name="connsiteX0" fmla="*/ 49231 w 1092005"/>
              <a:gd name="connsiteY0" fmla="*/ 2554 h 856454"/>
              <a:gd name="connsiteX1" fmla="*/ 196313 w 1092005"/>
              <a:gd name="connsiteY1" fmla="*/ 856454 h 856454"/>
              <a:gd name="connsiteX2" fmla="*/ 1090916 w 1092005"/>
              <a:gd name="connsiteY2" fmla="*/ 601654 h 856454"/>
              <a:gd name="connsiteX3" fmla="*/ 49231 w 1092005"/>
              <a:gd name="connsiteY3" fmla="*/ 2554 h 856454"/>
              <a:gd name="connsiteX0" fmla="*/ 49231 w 1093038"/>
              <a:gd name="connsiteY0" fmla="*/ 2554 h 856454"/>
              <a:gd name="connsiteX1" fmla="*/ 196313 w 1093038"/>
              <a:gd name="connsiteY1" fmla="*/ 856454 h 856454"/>
              <a:gd name="connsiteX2" fmla="*/ 1090916 w 1093038"/>
              <a:gd name="connsiteY2" fmla="*/ 601654 h 856454"/>
              <a:gd name="connsiteX3" fmla="*/ 49231 w 1093038"/>
              <a:gd name="connsiteY3" fmla="*/ 2554 h 856454"/>
              <a:gd name="connsiteX0" fmla="*/ 41717 w 1149830"/>
              <a:gd name="connsiteY0" fmla="*/ 2832 h 794208"/>
              <a:gd name="connsiteX1" fmla="*/ 251322 w 1149830"/>
              <a:gd name="connsiteY1" fmla="*/ 794208 h 794208"/>
              <a:gd name="connsiteX2" fmla="*/ 1145925 w 1149830"/>
              <a:gd name="connsiteY2" fmla="*/ 539408 h 794208"/>
              <a:gd name="connsiteX3" fmla="*/ 41717 w 1149830"/>
              <a:gd name="connsiteY3" fmla="*/ 2832 h 794208"/>
              <a:gd name="connsiteX0" fmla="*/ 613 w 1104973"/>
              <a:gd name="connsiteY0" fmla="*/ 167060 h 958436"/>
              <a:gd name="connsiteX1" fmla="*/ 210218 w 1104973"/>
              <a:gd name="connsiteY1" fmla="*/ 958436 h 958436"/>
              <a:gd name="connsiteX2" fmla="*/ 1104821 w 1104973"/>
              <a:gd name="connsiteY2" fmla="*/ 703636 h 958436"/>
              <a:gd name="connsiteX3" fmla="*/ 279748 w 1104973"/>
              <a:gd name="connsiteY3" fmla="*/ 41235 h 958436"/>
              <a:gd name="connsiteX4" fmla="*/ 613 w 1104973"/>
              <a:gd name="connsiteY4" fmla="*/ 167060 h 958436"/>
              <a:gd name="connsiteX0" fmla="*/ 613 w 1104973"/>
              <a:gd name="connsiteY0" fmla="*/ 132554 h 923930"/>
              <a:gd name="connsiteX1" fmla="*/ 210218 w 1104973"/>
              <a:gd name="connsiteY1" fmla="*/ 923930 h 923930"/>
              <a:gd name="connsiteX2" fmla="*/ 1104821 w 1104973"/>
              <a:gd name="connsiteY2" fmla="*/ 669130 h 923930"/>
              <a:gd name="connsiteX3" fmla="*/ 279748 w 1104973"/>
              <a:gd name="connsiteY3" fmla="*/ 6729 h 923930"/>
              <a:gd name="connsiteX4" fmla="*/ 613 w 1104973"/>
              <a:gd name="connsiteY4" fmla="*/ 132554 h 9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73" h="923930">
                <a:moveTo>
                  <a:pt x="613" y="132554"/>
                </a:moveTo>
                <a:cubicBezTo>
                  <a:pt x="-10975" y="285421"/>
                  <a:pt x="145023" y="631555"/>
                  <a:pt x="210218" y="923930"/>
                </a:cubicBezTo>
                <a:cubicBezTo>
                  <a:pt x="948230" y="910190"/>
                  <a:pt x="1093233" y="821997"/>
                  <a:pt x="1104821" y="669130"/>
                </a:cubicBezTo>
                <a:cubicBezTo>
                  <a:pt x="1116409" y="516263"/>
                  <a:pt x="463783" y="96158"/>
                  <a:pt x="279748" y="6729"/>
                </a:cubicBezTo>
                <a:cubicBezTo>
                  <a:pt x="103528" y="-4547"/>
                  <a:pt x="12201" y="-20313"/>
                  <a:pt x="613" y="13255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EA9DD23-5E00-88A7-3605-5EF57C999A7E}"/>
              </a:ext>
            </a:extLst>
          </p:cNvPr>
          <p:cNvSpPr/>
          <p:nvPr/>
        </p:nvSpPr>
        <p:spPr>
          <a:xfrm>
            <a:off x="7841997" y="3640939"/>
            <a:ext cx="939345" cy="932228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96172 w 888112"/>
              <a:gd name="connsiteY0" fmla="*/ 26794 h 1060447"/>
              <a:gd name="connsiteX1" fmla="*/ 157286 w 888112"/>
              <a:gd name="connsiteY1" fmla="*/ 1060447 h 1060447"/>
              <a:gd name="connsiteX2" fmla="*/ 887766 w 888112"/>
              <a:gd name="connsiteY2" fmla="*/ 367986 h 1060447"/>
              <a:gd name="connsiteX3" fmla="*/ 96172 w 888112"/>
              <a:gd name="connsiteY3" fmla="*/ 26794 h 1060447"/>
              <a:gd name="connsiteX0" fmla="*/ 307212 w 1100717"/>
              <a:gd name="connsiteY0" fmla="*/ 19786 h 944024"/>
              <a:gd name="connsiteX1" fmla="*/ 55711 w 1100717"/>
              <a:gd name="connsiteY1" fmla="*/ 944024 h 944024"/>
              <a:gd name="connsiteX2" fmla="*/ 1098806 w 1100717"/>
              <a:gd name="connsiteY2" fmla="*/ 360978 h 944024"/>
              <a:gd name="connsiteX3" fmla="*/ 307212 w 1100717"/>
              <a:gd name="connsiteY3" fmla="*/ 19786 h 944024"/>
              <a:gd name="connsiteX0" fmla="*/ 302735 w 870314"/>
              <a:gd name="connsiteY0" fmla="*/ 2641 h 926879"/>
              <a:gd name="connsiteX1" fmla="*/ 51234 w 870314"/>
              <a:gd name="connsiteY1" fmla="*/ 926879 h 926879"/>
              <a:gd name="connsiteX2" fmla="*/ 867683 w 870314"/>
              <a:gd name="connsiteY2" fmla="*/ 656449 h 926879"/>
              <a:gd name="connsiteX3" fmla="*/ 302735 w 870314"/>
              <a:gd name="connsiteY3" fmla="*/ 2641 h 926879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698"/>
              <a:gd name="connsiteY0" fmla="*/ 6524 h 949161"/>
              <a:gd name="connsiteX1" fmla="*/ 51234 w 868698"/>
              <a:gd name="connsiteY1" fmla="*/ 930762 h 949161"/>
              <a:gd name="connsiteX2" fmla="*/ 867683 w 868698"/>
              <a:gd name="connsiteY2" fmla="*/ 660332 h 949161"/>
              <a:gd name="connsiteX3" fmla="*/ 302735 w 868698"/>
              <a:gd name="connsiteY3" fmla="*/ 6524 h 949161"/>
              <a:gd name="connsiteX0" fmla="*/ 302735 w 867683"/>
              <a:gd name="connsiteY0" fmla="*/ 6524 h 933561"/>
              <a:gd name="connsiteX1" fmla="*/ 51234 w 867683"/>
              <a:gd name="connsiteY1" fmla="*/ 930762 h 933561"/>
              <a:gd name="connsiteX2" fmla="*/ 867683 w 867683"/>
              <a:gd name="connsiteY2" fmla="*/ 660332 h 933561"/>
              <a:gd name="connsiteX3" fmla="*/ 302735 w 867683"/>
              <a:gd name="connsiteY3" fmla="*/ 6524 h 933561"/>
              <a:gd name="connsiteX0" fmla="*/ 304058 w 939345"/>
              <a:gd name="connsiteY0" fmla="*/ 259 h 1061737"/>
              <a:gd name="connsiteX1" fmla="*/ 52557 w 939345"/>
              <a:gd name="connsiteY1" fmla="*/ 924497 h 1061737"/>
              <a:gd name="connsiteX2" fmla="*/ 939345 w 939345"/>
              <a:gd name="connsiteY2" fmla="*/ 857267 h 1061737"/>
              <a:gd name="connsiteX3" fmla="*/ 304058 w 939345"/>
              <a:gd name="connsiteY3" fmla="*/ 259 h 1061737"/>
              <a:gd name="connsiteX0" fmla="*/ 304058 w 939345"/>
              <a:gd name="connsiteY0" fmla="*/ 259 h 924497"/>
              <a:gd name="connsiteX1" fmla="*/ 52557 w 939345"/>
              <a:gd name="connsiteY1" fmla="*/ 924497 h 924497"/>
              <a:gd name="connsiteX2" fmla="*/ 939345 w 939345"/>
              <a:gd name="connsiteY2" fmla="*/ 857267 h 924497"/>
              <a:gd name="connsiteX3" fmla="*/ 304058 w 939345"/>
              <a:gd name="connsiteY3" fmla="*/ 259 h 924497"/>
              <a:gd name="connsiteX0" fmla="*/ 304058 w 939345"/>
              <a:gd name="connsiteY0" fmla="*/ 7990 h 932228"/>
              <a:gd name="connsiteX1" fmla="*/ 52557 w 939345"/>
              <a:gd name="connsiteY1" fmla="*/ 932228 h 932228"/>
              <a:gd name="connsiteX2" fmla="*/ 939345 w 939345"/>
              <a:gd name="connsiteY2" fmla="*/ 864998 h 932228"/>
              <a:gd name="connsiteX3" fmla="*/ 304058 w 939345"/>
              <a:gd name="connsiteY3" fmla="*/ 7990 h 9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5" h="932228">
                <a:moveTo>
                  <a:pt x="304058" y="7990"/>
                </a:moveTo>
                <a:cubicBezTo>
                  <a:pt x="156260" y="19195"/>
                  <a:pt x="-114238" y="741453"/>
                  <a:pt x="52557" y="932228"/>
                </a:cubicBezTo>
                <a:cubicBezTo>
                  <a:pt x="782754" y="824704"/>
                  <a:pt x="444136" y="956515"/>
                  <a:pt x="939345" y="864998"/>
                </a:cubicBezTo>
                <a:cubicBezTo>
                  <a:pt x="910924" y="-101842"/>
                  <a:pt x="451856" y="-3215"/>
                  <a:pt x="304058" y="799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582E5F9-1759-E2E0-30C2-16C2CF8CC578}"/>
              </a:ext>
            </a:extLst>
          </p:cNvPr>
          <p:cNvSpPr/>
          <p:nvPr/>
        </p:nvSpPr>
        <p:spPr>
          <a:xfrm>
            <a:off x="6623279" y="3385274"/>
            <a:ext cx="4742164" cy="307877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197169 w 847984"/>
              <a:gd name="connsiteY0" fmla="*/ 135402 h 1324266"/>
              <a:gd name="connsiteX1" fmla="*/ 70713 w 847984"/>
              <a:gd name="connsiteY1" fmla="*/ 1310430 h 1324266"/>
              <a:gd name="connsiteX2" fmla="*/ 847386 w 847984"/>
              <a:gd name="connsiteY2" fmla="*/ 156442 h 1324266"/>
              <a:gd name="connsiteX3" fmla="*/ 197169 w 847984"/>
              <a:gd name="connsiteY3" fmla="*/ 135402 h 1324266"/>
              <a:gd name="connsiteX0" fmla="*/ 51992 w 1000990"/>
              <a:gd name="connsiteY0" fmla="*/ 261925 h 1231564"/>
              <a:gd name="connsiteX1" fmla="*/ 222520 w 1000990"/>
              <a:gd name="connsiteY1" fmla="*/ 1218122 h 1231564"/>
              <a:gd name="connsiteX2" fmla="*/ 999193 w 1000990"/>
              <a:gd name="connsiteY2" fmla="*/ 64134 h 1231564"/>
              <a:gd name="connsiteX3" fmla="*/ 51992 w 1000990"/>
              <a:gd name="connsiteY3" fmla="*/ 261925 h 1231564"/>
              <a:gd name="connsiteX0" fmla="*/ 87973 w 1528277"/>
              <a:gd name="connsiteY0" fmla="*/ 301831 h 1270984"/>
              <a:gd name="connsiteX1" fmla="*/ 258501 w 1528277"/>
              <a:gd name="connsiteY1" fmla="*/ 1258028 h 1270984"/>
              <a:gd name="connsiteX2" fmla="*/ 1527543 w 1528277"/>
              <a:gd name="connsiteY2" fmla="*/ 57147 h 1270984"/>
              <a:gd name="connsiteX3" fmla="*/ 87973 w 1528277"/>
              <a:gd name="connsiteY3" fmla="*/ 301831 h 1270984"/>
              <a:gd name="connsiteX0" fmla="*/ 87973 w 1556071"/>
              <a:gd name="connsiteY0" fmla="*/ 262551 h 1228928"/>
              <a:gd name="connsiteX1" fmla="*/ 258501 w 1556071"/>
              <a:gd name="connsiteY1" fmla="*/ 1218748 h 1228928"/>
              <a:gd name="connsiteX2" fmla="*/ 1527543 w 1556071"/>
              <a:gd name="connsiteY2" fmla="*/ 17867 h 1228928"/>
              <a:gd name="connsiteX3" fmla="*/ 87973 w 1556071"/>
              <a:gd name="connsiteY3" fmla="*/ 262551 h 1228928"/>
              <a:gd name="connsiteX0" fmla="*/ 93209 w 1509883"/>
              <a:gd name="connsiteY0" fmla="*/ 301831 h 1270984"/>
              <a:gd name="connsiteX1" fmla="*/ 240291 w 1509883"/>
              <a:gd name="connsiteY1" fmla="*/ 1258028 h 1270984"/>
              <a:gd name="connsiteX2" fmla="*/ 1509333 w 1509883"/>
              <a:gd name="connsiteY2" fmla="*/ 57147 h 1270984"/>
              <a:gd name="connsiteX3" fmla="*/ 93209 w 1509883"/>
              <a:gd name="connsiteY3" fmla="*/ 301831 h 1270984"/>
              <a:gd name="connsiteX0" fmla="*/ 155636 w 1572310"/>
              <a:gd name="connsiteY0" fmla="*/ 292256 h 1261409"/>
              <a:gd name="connsiteX1" fmla="*/ 302718 w 1572310"/>
              <a:gd name="connsiteY1" fmla="*/ 1248453 h 1261409"/>
              <a:gd name="connsiteX2" fmla="*/ 1571760 w 1572310"/>
              <a:gd name="connsiteY2" fmla="*/ 47572 h 1261409"/>
              <a:gd name="connsiteX3" fmla="*/ 155636 w 1572310"/>
              <a:gd name="connsiteY3" fmla="*/ 292256 h 1261409"/>
              <a:gd name="connsiteX0" fmla="*/ 172320 w 1526107"/>
              <a:gd name="connsiteY0" fmla="*/ 248533 h 1272484"/>
              <a:gd name="connsiteX1" fmla="*/ 256879 w 1526107"/>
              <a:gd name="connsiteY1" fmla="*/ 1259438 h 1272484"/>
              <a:gd name="connsiteX2" fmla="*/ 1525921 w 1526107"/>
              <a:gd name="connsiteY2" fmla="*/ 58557 h 1272484"/>
              <a:gd name="connsiteX3" fmla="*/ 172320 w 1526107"/>
              <a:gd name="connsiteY3" fmla="*/ 248533 h 1272484"/>
              <a:gd name="connsiteX0" fmla="*/ 172320 w 1562977"/>
              <a:gd name="connsiteY0" fmla="*/ 362637 h 2971307"/>
              <a:gd name="connsiteX1" fmla="*/ 256879 w 1562977"/>
              <a:gd name="connsiteY1" fmla="*/ 1373542 h 2971307"/>
              <a:gd name="connsiteX2" fmla="*/ 1101765 w 1562977"/>
              <a:gd name="connsiteY2" fmla="*/ 2954742 h 2971307"/>
              <a:gd name="connsiteX3" fmla="*/ 1525921 w 1562977"/>
              <a:gd name="connsiteY3" fmla="*/ 172661 h 2971307"/>
              <a:gd name="connsiteX4" fmla="*/ 172320 w 1562977"/>
              <a:gd name="connsiteY4" fmla="*/ 362637 h 2971307"/>
              <a:gd name="connsiteX0" fmla="*/ 172320 w 1606707"/>
              <a:gd name="connsiteY0" fmla="*/ 273628 h 2882298"/>
              <a:gd name="connsiteX1" fmla="*/ 256879 w 1606707"/>
              <a:gd name="connsiteY1" fmla="*/ 1284533 h 2882298"/>
              <a:gd name="connsiteX2" fmla="*/ 1101765 w 1606707"/>
              <a:gd name="connsiteY2" fmla="*/ 2865733 h 2882298"/>
              <a:gd name="connsiteX3" fmla="*/ 1414380 w 1606707"/>
              <a:gd name="connsiteY3" fmla="*/ 1638718 h 2882298"/>
              <a:gd name="connsiteX4" fmla="*/ 1525921 w 1606707"/>
              <a:gd name="connsiteY4" fmla="*/ 83652 h 2882298"/>
              <a:gd name="connsiteX5" fmla="*/ 172320 w 1606707"/>
              <a:gd name="connsiteY5" fmla="*/ 273628 h 2882298"/>
              <a:gd name="connsiteX0" fmla="*/ 172320 w 2619482"/>
              <a:gd name="connsiteY0" fmla="*/ 273628 h 2882298"/>
              <a:gd name="connsiteX1" fmla="*/ 256879 w 2619482"/>
              <a:gd name="connsiteY1" fmla="*/ 1284533 h 2882298"/>
              <a:gd name="connsiteX2" fmla="*/ 1101765 w 2619482"/>
              <a:gd name="connsiteY2" fmla="*/ 2865733 h 2882298"/>
              <a:gd name="connsiteX3" fmla="*/ 2617950 w 2619482"/>
              <a:gd name="connsiteY3" fmla="*/ 653978 h 2882298"/>
              <a:gd name="connsiteX4" fmla="*/ 1414380 w 2619482"/>
              <a:gd name="connsiteY4" fmla="*/ 1638718 h 2882298"/>
              <a:gd name="connsiteX5" fmla="*/ 1525921 w 2619482"/>
              <a:gd name="connsiteY5" fmla="*/ 83652 h 2882298"/>
              <a:gd name="connsiteX6" fmla="*/ 172320 w 2619482"/>
              <a:gd name="connsiteY6" fmla="*/ 273628 h 2882298"/>
              <a:gd name="connsiteX0" fmla="*/ 172320 w 2630785"/>
              <a:gd name="connsiteY0" fmla="*/ 273628 h 2882748"/>
              <a:gd name="connsiteX1" fmla="*/ 256879 w 2630785"/>
              <a:gd name="connsiteY1" fmla="*/ 1284533 h 2882748"/>
              <a:gd name="connsiteX2" fmla="*/ 1101765 w 2630785"/>
              <a:gd name="connsiteY2" fmla="*/ 2865733 h 2882748"/>
              <a:gd name="connsiteX3" fmla="*/ 2617950 w 2630785"/>
              <a:gd name="connsiteY3" fmla="*/ 653978 h 2882748"/>
              <a:gd name="connsiteX4" fmla="*/ 1414380 w 2630785"/>
              <a:gd name="connsiteY4" fmla="*/ 1638718 h 2882748"/>
              <a:gd name="connsiteX5" fmla="*/ 1525921 w 2630785"/>
              <a:gd name="connsiteY5" fmla="*/ 83652 h 2882748"/>
              <a:gd name="connsiteX6" fmla="*/ 172320 w 2630785"/>
              <a:gd name="connsiteY6" fmla="*/ 273628 h 2882748"/>
              <a:gd name="connsiteX0" fmla="*/ 193663 w 2652128"/>
              <a:gd name="connsiteY0" fmla="*/ 282746 h 2891866"/>
              <a:gd name="connsiteX1" fmla="*/ 114099 w 2652128"/>
              <a:gd name="connsiteY1" fmla="*/ 1152974 h 2891866"/>
              <a:gd name="connsiteX2" fmla="*/ 1123108 w 2652128"/>
              <a:gd name="connsiteY2" fmla="*/ 2874851 h 2891866"/>
              <a:gd name="connsiteX3" fmla="*/ 2639293 w 2652128"/>
              <a:gd name="connsiteY3" fmla="*/ 663096 h 2891866"/>
              <a:gd name="connsiteX4" fmla="*/ 1435723 w 2652128"/>
              <a:gd name="connsiteY4" fmla="*/ 1647836 h 2891866"/>
              <a:gd name="connsiteX5" fmla="*/ 1547264 w 2652128"/>
              <a:gd name="connsiteY5" fmla="*/ 92770 h 2891866"/>
              <a:gd name="connsiteX6" fmla="*/ 193663 w 2652128"/>
              <a:gd name="connsiteY6" fmla="*/ 282746 h 2891866"/>
              <a:gd name="connsiteX0" fmla="*/ 2236548 w 4695013"/>
              <a:gd name="connsiteY0" fmla="*/ 282746 h 2899679"/>
              <a:gd name="connsiteX1" fmla="*/ 2156984 w 4695013"/>
              <a:gd name="connsiteY1" fmla="*/ 1152974 h 2899679"/>
              <a:gd name="connsiteX2" fmla="*/ 8577 w 4695013"/>
              <a:gd name="connsiteY2" fmla="*/ 1702542 h 2899679"/>
              <a:gd name="connsiteX3" fmla="*/ 3165993 w 4695013"/>
              <a:gd name="connsiteY3" fmla="*/ 2874851 h 2899679"/>
              <a:gd name="connsiteX4" fmla="*/ 4682178 w 4695013"/>
              <a:gd name="connsiteY4" fmla="*/ 663096 h 2899679"/>
              <a:gd name="connsiteX5" fmla="*/ 3478608 w 4695013"/>
              <a:gd name="connsiteY5" fmla="*/ 1647836 h 2899679"/>
              <a:gd name="connsiteX6" fmla="*/ 3590149 w 4695013"/>
              <a:gd name="connsiteY6" fmla="*/ 92770 h 2899679"/>
              <a:gd name="connsiteX7" fmla="*/ 2236548 w 4695013"/>
              <a:gd name="connsiteY7" fmla="*/ 282746 h 2899679"/>
              <a:gd name="connsiteX0" fmla="*/ 2236548 w 4695013"/>
              <a:gd name="connsiteY0" fmla="*/ 282746 h 3012788"/>
              <a:gd name="connsiteX1" fmla="*/ 2156984 w 4695013"/>
              <a:gd name="connsiteY1" fmla="*/ 1152974 h 3012788"/>
              <a:gd name="connsiteX2" fmla="*/ 8577 w 4695013"/>
              <a:gd name="connsiteY2" fmla="*/ 1702542 h 3012788"/>
              <a:gd name="connsiteX3" fmla="*/ 3165993 w 4695013"/>
              <a:gd name="connsiteY3" fmla="*/ 2874851 h 3012788"/>
              <a:gd name="connsiteX4" fmla="*/ 4682178 w 4695013"/>
              <a:gd name="connsiteY4" fmla="*/ 663096 h 3012788"/>
              <a:gd name="connsiteX5" fmla="*/ 3478608 w 4695013"/>
              <a:gd name="connsiteY5" fmla="*/ 1647836 h 3012788"/>
              <a:gd name="connsiteX6" fmla="*/ 3590149 w 4695013"/>
              <a:gd name="connsiteY6" fmla="*/ 92770 h 3012788"/>
              <a:gd name="connsiteX7" fmla="*/ 2236548 w 4695013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742"/>
              <a:gd name="connsiteY0" fmla="*/ 282746 h 2904445"/>
              <a:gd name="connsiteX1" fmla="*/ 2183835 w 4721742"/>
              <a:gd name="connsiteY1" fmla="*/ 1152974 h 2904445"/>
              <a:gd name="connsiteX2" fmla="*/ 35428 w 4721742"/>
              <a:gd name="connsiteY2" fmla="*/ 1702542 h 2904445"/>
              <a:gd name="connsiteX3" fmla="*/ 3177214 w 4721742"/>
              <a:gd name="connsiteY3" fmla="*/ 2718544 h 2904445"/>
              <a:gd name="connsiteX4" fmla="*/ 4709029 w 4721742"/>
              <a:gd name="connsiteY4" fmla="*/ 663096 h 2904445"/>
              <a:gd name="connsiteX5" fmla="*/ 3505459 w 4721742"/>
              <a:gd name="connsiteY5" fmla="*/ 1647836 h 2904445"/>
              <a:gd name="connsiteX6" fmla="*/ 3617000 w 4721742"/>
              <a:gd name="connsiteY6" fmla="*/ 92770 h 2904445"/>
              <a:gd name="connsiteX7" fmla="*/ 2263399 w 4721742"/>
              <a:gd name="connsiteY7" fmla="*/ 282746 h 2904445"/>
              <a:gd name="connsiteX0" fmla="*/ 2263399 w 4728610"/>
              <a:gd name="connsiteY0" fmla="*/ 282746 h 2904445"/>
              <a:gd name="connsiteX1" fmla="*/ 2183835 w 4728610"/>
              <a:gd name="connsiteY1" fmla="*/ 1152974 h 2904445"/>
              <a:gd name="connsiteX2" fmla="*/ 35428 w 4728610"/>
              <a:gd name="connsiteY2" fmla="*/ 1702542 h 2904445"/>
              <a:gd name="connsiteX3" fmla="*/ 3177214 w 4728610"/>
              <a:gd name="connsiteY3" fmla="*/ 2718544 h 2904445"/>
              <a:gd name="connsiteX4" fmla="*/ 4709029 w 4728610"/>
              <a:gd name="connsiteY4" fmla="*/ 663096 h 2904445"/>
              <a:gd name="connsiteX5" fmla="*/ 3505459 w 4728610"/>
              <a:gd name="connsiteY5" fmla="*/ 1647836 h 2904445"/>
              <a:gd name="connsiteX6" fmla="*/ 3617000 w 4728610"/>
              <a:gd name="connsiteY6" fmla="*/ 92770 h 2904445"/>
              <a:gd name="connsiteX7" fmla="*/ 2263399 w 4728610"/>
              <a:gd name="connsiteY7" fmla="*/ 282746 h 2904445"/>
              <a:gd name="connsiteX0" fmla="*/ 2263399 w 4731504"/>
              <a:gd name="connsiteY0" fmla="*/ 282746 h 3012788"/>
              <a:gd name="connsiteX1" fmla="*/ 2183835 w 4731504"/>
              <a:gd name="connsiteY1" fmla="*/ 1152974 h 3012788"/>
              <a:gd name="connsiteX2" fmla="*/ 35428 w 4731504"/>
              <a:gd name="connsiteY2" fmla="*/ 1702542 h 3012788"/>
              <a:gd name="connsiteX3" fmla="*/ 3317891 w 4731504"/>
              <a:gd name="connsiteY3" fmla="*/ 2874852 h 3012788"/>
              <a:gd name="connsiteX4" fmla="*/ 4709029 w 4731504"/>
              <a:gd name="connsiteY4" fmla="*/ 663096 h 3012788"/>
              <a:gd name="connsiteX5" fmla="*/ 3505459 w 4731504"/>
              <a:gd name="connsiteY5" fmla="*/ 1647836 h 3012788"/>
              <a:gd name="connsiteX6" fmla="*/ 3617000 w 4731504"/>
              <a:gd name="connsiteY6" fmla="*/ 92770 h 3012788"/>
              <a:gd name="connsiteX7" fmla="*/ 2263399 w 4731504"/>
              <a:gd name="connsiteY7" fmla="*/ 282746 h 3012788"/>
              <a:gd name="connsiteX0" fmla="*/ 2263399 w 4742164"/>
              <a:gd name="connsiteY0" fmla="*/ 282746 h 3012788"/>
              <a:gd name="connsiteX1" fmla="*/ 2183835 w 4742164"/>
              <a:gd name="connsiteY1" fmla="*/ 1152974 h 3012788"/>
              <a:gd name="connsiteX2" fmla="*/ 35428 w 4742164"/>
              <a:gd name="connsiteY2" fmla="*/ 1702542 h 3012788"/>
              <a:gd name="connsiteX3" fmla="*/ 3317891 w 4742164"/>
              <a:gd name="connsiteY3" fmla="*/ 2874852 h 3012788"/>
              <a:gd name="connsiteX4" fmla="*/ 4709029 w 4742164"/>
              <a:gd name="connsiteY4" fmla="*/ 663096 h 3012788"/>
              <a:gd name="connsiteX5" fmla="*/ 3505459 w 4742164"/>
              <a:gd name="connsiteY5" fmla="*/ 1647836 h 3012788"/>
              <a:gd name="connsiteX6" fmla="*/ 3617000 w 4742164"/>
              <a:gd name="connsiteY6" fmla="*/ 92770 h 3012788"/>
              <a:gd name="connsiteX7" fmla="*/ 2263399 w 4742164"/>
              <a:gd name="connsiteY7" fmla="*/ 282746 h 3012788"/>
              <a:gd name="connsiteX0" fmla="*/ 2263399 w 4742164"/>
              <a:gd name="connsiteY0" fmla="*/ 282746 h 3078773"/>
              <a:gd name="connsiteX1" fmla="*/ 2183835 w 4742164"/>
              <a:gd name="connsiteY1" fmla="*/ 1152974 h 3078773"/>
              <a:gd name="connsiteX2" fmla="*/ 35428 w 4742164"/>
              <a:gd name="connsiteY2" fmla="*/ 1702542 h 3078773"/>
              <a:gd name="connsiteX3" fmla="*/ 3317891 w 4742164"/>
              <a:gd name="connsiteY3" fmla="*/ 2874852 h 3078773"/>
              <a:gd name="connsiteX4" fmla="*/ 4709029 w 4742164"/>
              <a:gd name="connsiteY4" fmla="*/ 663096 h 3078773"/>
              <a:gd name="connsiteX5" fmla="*/ 3505459 w 4742164"/>
              <a:gd name="connsiteY5" fmla="*/ 1647836 h 3078773"/>
              <a:gd name="connsiteX6" fmla="*/ 3617000 w 4742164"/>
              <a:gd name="connsiteY6" fmla="*/ 92770 h 3078773"/>
              <a:gd name="connsiteX7" fmla="*/ 2263399 w 4742164"/>
              <a:gd name="connsiteY7" fmla="*/ 282746 h 307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164" h="3078773">
                <a:moveTo>
                  <a:pt x="2263399" y="282746"/>
                </a:moveTo>
                <a:cubicBezTo>
                  <a:pt x="2024538" y="459447"/>
                  <a:pt x="2157717" y="962199"/>
                  <a:pt x="2183835" y="1152974"/>
                </a:cubicBezTo>
                <a:cubicBezTo>
                  <a:pt x="2118609" y="1418263"/>
                  <a:pt x="-320309" y="766886"/>
                  <a:pt x="35428" y="1702542"/>
                </a:cubicBezTo>
                <a:cubicBezTo>
                  <a:pt x="406796" y="3286875"/>
                  <a:pt x="2430844" y="3225242"/>
                  <a:pt x="3317891" y="2874852"/>
                </a:cubicBezTo>
                <a:cubicBezTo>
                  <a:pt x="4413485" y="1972591"/>
                  <a:pt x="4875758" y="1711660"/>
                  <a:pt x="4709029" y="663096"/>
                </a:cubicBezTo>
                <a:cubicBezTo>
                  <a:pt x="4761131" y="458594"/>
                  <a:pt x="3467331" y="2032060"/>
                  <a:pt x="3505459" y="1647836"/>
                </a:cubicBezTo>
                <a:cubicBezTo>
                  <a:pt x="3543587" y="1263612"/>
                  <a:pt x="3824010" y="320285"/>
                  <a:pt x="3617000" y="92770"/>
                </a:cubicBezTo>
                <a:cubicBezTo>
                  <a:pt x="3409990" y="-134745"/>
                  <a:pt x="2502260" y="106045"/>
                  <a:pt x="2263399" y="28274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E76F700-9069-A840-C6D3-BCEA6CFF0832}"/>
              </a:ext>
            </a:extLst>
          </p:cNvPr>
          <p:cNvSpPr/>
          <p:nvPr/>
        </p:nvSpPr>
        <p:spPr>
          <a:xfrm>
            <a:off x="6371458" y="2664323"/>
            <a:ext cx="1651810" cy="2077671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8456 w 1771733"/>
              <a:gd name="connsiteY0" fmla="*/ 12348 h 608340"/>
              <a:gd name="connsiteX1" fmla="*/ 1062123 w 1771733"/>
              <a:gd name="connsiteY1" fmla="*/ 608340 h 608340"/>
              <a:gd name="connsiteX2" fmla="*/ 1722264 w 1771733"/>
              <a:gd name="connsiteY2" fmla="*/ 236310 h 608340"/>
              <a:gd name="connsiteX3" fmla="*/ 8456 w 1771733"/>
              <a:gd name="connsiteY3" fmla="*/ 12348 h 608340"/>
              <a:gd name="connsiteX0" fmla="*/ 122802 w 1836899"/>
              <a:gd name="connsiteY0" fmla="*/ 94625 h 1612832"/>
              <a:gd name="connsiteX1" fmla="*/ 246439 w 1836899"/>
              <a:gd name="connsiteY1" fmla="*/ 1612832 h 1612832"/>
              <a:gd name="connsiteX2" fmla="*/ 1836610 w 1836899"/>
              <a:gd name="connsiteY2" fmla="*/ 318587 h 1612832"/>
              <a:gd name="connsiteX3" fmla="*/ 122802 w 1836899"/>
              <a:gd name="connsiteY3" fmla="*/ 94625 h 1612832"/>
              <a:gd name="connsiteX0" fmla="*/ 122802 w 1920012"/>
              <a:gd name="connsiteY0" fmla="*/ 86734 h 1658754"/>
              <a:gd name="connsiteX1" fmla="*/ 246439 w 1920012"/>
              <a:gd name="connsiteY1" fmla="*/ 1604941 h 1658754"/>
              <a:gd name="connsiteX2" fmla="*/ 1508282 w 1920012"/>
              <a:gd name="connsiteY2" fmla="*/ 1348978 h 1658754"/>
              <a:gd name="connsiteX3" fmla="*/ 1836610 w 1920012"/>
              <a:gd name="connsiteY3" fmla="*/ 310696 h 1658754"/>
              <a:gd name="connsiteX4" fmla="*/ 122802 w 1920012"/>
              <a:gd name="connsiteY4" fmla="*/ 86734 h 1658754"/>
              <a:gd name="connsiteX0" fmla="*/ 122802 w 1897357"/>
              <a:gd name="connsiteY0" fmla="*/ 86734 h 1658754"/>
              <a:gd name="connsiteX1" fmla="*/ 246439 w 1897357"/>
              <a:gd name="connsiteY1" fmla="*/ 1604941 h 1658754"/>
              <a:gd name="connsiteX2" fmla="*/ 1508282 w 1897357"/>
              <a:gd name="connsiteY2" fmla="*/ 1348978 h 1658754"/>
              <a:gd name="connsiteX3" fmla="*/ 1836610 w 1897357"/>
              <a:gd name="connsiteY3" fmla="*/ 310696 h 1658754"/>
              <a:gd name="connsiteX4" fmla="*/ 122802 w 1897357"/>
              <a:gd name="connsiteY4" fmla="*/ 86734 h 1658754"/>
              <a:gd name="connsiteX0" fmla="*/ 122802 w 1897357"/>
              <a:gd name="connsiteY0" fmla="*/ 86734 h 1633231"/>
              <a:gd name="connsiteX1" fmla="*/ 246439 w 1897357"/>
              <a:gd name="connsiteY1" fmla="*/ 1604941 h 1633231"/>
              <a:gd name="connsiteX2" fmla="*/ 1508282 w 1897357"/>
              <a:gd name="connsiteY2" fmla="*/ 1348978 h 1633231"/>
              <a:gd name="connsiteX3" fmla="*/ 1836610 w 1897357"/>
              <a:gd name="connsiteY3" fmla="*/ 310696 h 1633231"/>
              <a:gd name="connsiteX4" fmla="*/ 122802 w 1897357"/>
              <a:gd name="connsiteY4" fmla="*/ 86734 h 1633231"/>
              <a:gd name="connsiteX0" fmla="*/ 122802 w 1897357"/>
              <a:gd name="connsiteY0" fmla="*/ 86734 h 1604941"/>
              <a:gd name="connsiteX1" fmla="*/ 246439 w 1897357"/>
              <a:gd name="connsiteY1" fmla="*/ 1604941 h 1604941"/>
              <a:gd name="connsiteX2" fmla="*/ 1508282 w 1897357"/>
              <a:gd name="connsiteY2" fmla="*/ 1348978 h 1604941"/>
              <a:gd name="connsiteX3" fmla="*/ 1836610 w 1897357"/>
              <a:gd name="connsiteY3" fmla="*/ 310696 h 1604941"/>
              <a:gd name="connsiteX4" fmla="*/ 122802 w 1897357"/>
              <a:gd name="connsiteY4" fmla="*/ 86734 h 1604941"/>
              <a:gd name="connsiteX0" fmla="*/ 152179 w 1827214"/>
              <a:gd name="connsiteY0" fmla="*/ 90840 h 1585601"/>
              <a:gd name="connsiteX1" fmla="*/ 182031 w 1827214"/>
              <a:gd name="connsiteY1" fmla="*/ 1585601 h 1585601"/>
              <a:gd name="connsiteX2" fmla="*/ 1443874 w 1827214"/>
              <a:gd name="connsiteY2" fmla="*/ 1329638 h 1585601"/>
              <a:gd name="connsiteX3" fmla="*/ 1772202 w 1827214"/>
              <a:gd name="connsiteY3" fmla="*/ 291356 h 1585601"/>
              <a:gd name="connsiteX4" fmla="*/ 152179 w 1827214"/>
              <a:gd name="connsiteY4" fmla="*/ 90840 h 1585601"/>
              <a:gd name="connsiteX0" fmla="*/ 84028 w 1725029"/>
              <a:gd name="connsiteY0" fmla="*/ 78805 h 1573566"/>
              <a:gd name="connsiteX1" fmla="*/ 113880 w 1725029"/>
              <a:gd name="connsiteY1" fmla="*/ 1573566 h 1573566"/>
              <a:gd name="connsiteX2" fmla="*/ 1375723 w 1725029"/>
              <a:gd name="connsiteY2" fmla="*/ 1317603 h 1573566"/>
              <a:gd name="connsiteX3" fmla="*/ 1704051 w 1725029"/>
              <a:gd name="connsiteY3" fmla="*/ 279321 h 1573566"/>
              <a:gd name="connsiteX4" fmla="*/ 695785 w 1725029"/>
              <a:gd name="connsiteY4" fmla="*/ 215634 h 1573566"/>
              <a:gd name="connsiteX5" fmla="*/ 84028 w 1725029"/>
              <a:gd name="connsiteY5" fmla="*/ 78805 h 1573566"/>
              <a:gd name="connsiteX0" fmla="*/ 84028 w 1725029"/>
              <a:gd name="connsiteY0" fmla="*/ 396545 h 1891306"/>
              <a:gd name="connsiteX1" fmla="*/ 113880 w 1725029"/>
              <a:gd name="connsiteY1" fmla="*/ 1891306 h 1891306"/>
              <a:gd name="connsiteX2" fmla="*/ 1375723 w 1725029"/>
              <a:gd name="connsiteY2" fmla="*/ 1635343 h 1891306"/>
              <a:gd name="connsiteX3" fmla="*/ 1704051 w 1725029"/>
              <a:gd name="connsiteY3" fmla="*/ 597061 h 1891306"/>
              <a:gd name="connsiteX4" fmla="*/ 695785 w 1725029"/>
              <a:gd name="connsiteY4" fmla="*/ 533374 h 1891306"/>
              <a:gd name="connsiteX5" fmla="*/ 84028 w 1725029"/>
              <a:gd name="connsiteY5" fmla="*/ 396545 h 1891306"/>
              <a:gd name="connsiteX0" fmla="*/ 84028 w 1725029"/>
              <a:gd name="connsiteY0" fmla="*/ 602852 h 2097613"/>
              <a:gd name="connsiteX1" fmla="*/ 113880 w 1725029"/>
              <a:gd name="connsiteY1" fmla="*/ 2097613 h 2097613"/>
              <a:gd name="connsiteX2" fmla="*/ 1375723 w 1725029"/>
              <a:gd name="connsiteY2" fmla="*/ 1841650 h 2097613"/>
              <a:gd name="connsiteX3" fmla="*/ 1704051 w 1725029"/>
              <a:gd name="connsiteY3" fmla="*/ 803368 h 2097613"/>
              <a:gd name="connsiteX4" fmla="*/ 695785 w 1725029"/>
              <a:gd name="connsiteY4" fmla="*/ 739681 h 2097613"/>
              <a:gd name="connsiteX5" fmla="*/ 84028 w 1725029"/>
              <a:gd name="connsiteY5" fmla="*/ 602852 h 2097613"/>
              <a:gd name="connsiteX0" fmla="*/ 120970 w 1761971"/>
              <a:gd name="connsiteY0" fmla="*/ 755431 h 2250192"/>
              <a:gd name="connsiteX1" fmla="*/ 150822 w 1761971"/>
              <a:gd name="connsiteY1" fmla="*/ 2250192 h 2250192"/>
              <a:gd name="connsiteX2" fmla="*/ 1412665 w 1761971"/>
              <a:gd name="connsiteY2" fmla="*/ 1994229 h 2250192"/>
              <a:gd name="connsiteX3" fmla="*/ 1740993 w 1761971"/>
              <a:gd name="connsiteY3" fmla="*/ 955947 h 2250192"/>
              <a:gd name="connsiteX4" fmla="*/ 732727 w 1761971"/>
              <a:gd name="connsiteY4" fmla="*/ 892260 h 2250192"/>
              <a:gd name="connsiteX5" fmla="*/ 120970 w 1761971"/>
              <a:gd name="connsiteY5" fmla="*/ 755431 h 2250192"/>
              <a:gd name="connsiteX0" fmla="*/ 120970 w 1761971"/>
              <a:gd name="connsiteY0" fmla="*/ 582910 h 2077671"/>
              <a:gd name="connsiteX1" fmla="*/ 150822 w 1761971"/>
              <a:gd name="connsiteY1" fmla="*/ 2077671 h 2077671"/>
              <a:gd name="connsiteX2" fmla="*/ 1412665 w 1761971"/>
              <a:gd name="connsiteY2" fmla="*/ 1821708 h 2077671"/>
              <a:gd name="connsiteX3" fmla="*/ 1740993 w 1761971"/>
              <a:gd name="connsiteY3" fmla="*/ 783426 h 2077671"/>
              <a:gd name="connsiteX4" fmla="*/ 732727 w 1761971"/>
              <a:gd name="connsiteY4" fmla="*/ 719739 h 2077671"/>
              <a:gd name="connsiteX5" fmla="*/ 120970 w 1761971"/>
              <a:gd name="connsiteY5" fmla="*/ 582910 h 2077671"/>
              <a:gd name="connsiteX0" fmla="*/ 120970 w 1695379"/>
              <a:gd name="connsiteY0" fmla="*/ 582910 h 2077671"/>
              <a:gd name="connsiteX1" fmla="*/ 150822 w 1695379"/>
              <a:gd name="connsiteY1" fmla="*/ 2077671 h 2077671"/>
              <a:gd name="connsiteX2" fmla="*/ 1412665 w 1695379"/>
              <a:gd name="connsiteY2" fmla="*/ 1821708 h 2077671"/>
              <a:gd name="connsiteX3" fmla="*/ 1670655 w 1695379"/>
              <a:gd name="connsiteY3" fmla="*/ 744349 h 2077671"/>
              <a:gd name="connsiteX4" fmla="*/ 732727 w 1695379"/>
              <a:gd name="connsiteY4" fmla="*/ 719739 h 2077671"/>
              <a:gd name="connsiteX5" fmla="*/ 120970 w 1695379"/>
              <a:gd name="connsiteY5" fmla="*/ 582910 h 2077671"/>
              <a:gd name="connsiteX0" fmla="*/ 120970 w 1651810"/>
              <a:gd name="connsiteY0" fmla="*/ 582910 h 2077671"/>
              <a:gd name="connsiteX1" fmla="*/ 150822 w 1651810"/>
              <a:gd name="connsiteY1" fmla="*/ 2077671 h 2077671"/>
              <a:gd name="connsiteX2" fmla="*/ 1412665 w 1651810"/>
              <a:gd name="connsiteY2" fmla="*/ 1821708 h 2077671"/>
              <a:gd name="connsiteX3" fmla="*/ 1623762 w 1651810"/>
              <a:gd name="connsiteY3" fmla="*/ 736533 h 2077671"/>
              <a:gd name="connsiteX4" fmla="*/ 732727 w 1651810"/>
              <a:gd name="connsiteY4" fmla="*/ 719739 h 2077671"/>
              <a:gd name="connsiteX5" fmla="*/ 120970 w 1651810"/>
              <a:gd name="connsiteY5" fmla="*/ 582910 h 20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810" h="2077671">
                <a:moveTo>
                  <a:pt x="120970" y="582910"/>
                </a:moveTo>
                <a:cubicBezTo>
                  <a:pt x="-69799" y="1309417"/>
                  <a:pt x="-15973" y="1886896"/>
                  <a:pt x="150822" y="2077671"/>
                </a:cubicBezTo>
                <a:cubicBezTo>
                  <a:pt x="548464" y="1806096"/>
                  <a:pt x="905360" y="1724799"/>
                  <a:pt x="1412665" y="1821708"/>
                </a:cubicBezTo>
                <a:cubicBezTo>
                  <a:pt x="1474493" y="1340278"/>
                  <a:pt x="1737085" y="920195"/>
                  <a:pt x="1623762" y="736533"/>
                </a:cubicBezTo>
                <a:cubicBezTo>
                  <a:pt x="1510439" y="552872"/>
                  <a:pt x="1002731" y="753158"/>
                  <a:pt x="732727" y="719739"/>
                </a:cubicBezTo>
                <a:cubicBezTo>
                  <a:pt x="501800" y="-290603"/>
                  <a:pt x="311739" y="-143597"/>
                  <a:pt x="120970" y="58291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66C19-FF6B-340E-CF1F-27C357B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Additively weighted Voronoi diagrams</a:t>
            </a:r>
            <a:endParaRPr lang="he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4FD25B-490E-FEA0-6B24-83A7F16B5E04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F77254-9DEB-859A-353D-8A8852ED95C8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EFC9D3-9A03-51C3-F863-6BE15ABEF361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9B4092-49B3-C295-BCCE-D2BA71397A25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F113D6-1B7D-60A2-2E91-12164E6DCA73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941999-D518-C0DA-DCC7-15B41447991F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AF8D38-D74C-E7F5-942D-B18DAD96D821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1F13254-7C88-03CD-3616-7E44055E12CA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5E790C-0551-3BCC-1D7C-DD6B7B456D59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343DB-E146-AABC-C242-38B1F252B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343DB-E146-AABC-C242-38B1F252B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3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007E67C-B0F3-6B62-1D90-F4C910A84312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DE8C0A-05A9-523A-92C0-7CD732F6979B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DE8C0A-05A9-523A-92C0-7CD732F69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4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3CF8290D-3CBB-B76B-4B49-9E0162AC906A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875AD90-C3A8-B727-1B2F-C161543C2374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C4741D-167F-429F-F94C-665BA5FD8343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3C0EDE-9679-6E75-BE99-4912AE87815D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589002-CC1F-C3BF-729A-FD368B87E8CA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57656E-28B7-1B7E-980A-F6CF31F8643D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0A3317-9D93-2A54-AE3D-58E08DE0636C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8ED34-9C1B-F27A-271B-5E28685E03DA}"/>
                  </a:ext>
                </a:extLst>
              </p:cNvPr>
              <p:cNvSpPr txBox="1"/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8ED34-9C1B-F27A-271B-5E28685E0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blipFill>
                <a:blip r:embed="rId5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9F85D0-A408-D19F-8DA1-020B4059023D}"/>
                  </a:ext>
                </a:extLst>
              </p:cNvPr>
              <p:cNvSpPr txBox="1"/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9F85D0-A408-D19F-8DA1-020B4059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blipFill>
                <a:blip r:embed="rId6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415436-C0ED-F47E-D806-AB4E2448B93F}"/>
                  </a:ext>
                </a:extLst>
              </p:cNvPr>
              <p:cNvSpPr txBox="1"/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415436-C0ED-F47E-D806-AB4E2448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blipFill>
                <a:blip r:embed="rId7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27EDF1-D65C-36C5-877E-4DDECCA4EDBA}"/>
                  </a:ext>
                </a:extLst>
              </p:cNvPr>
              <p:cNvSpPr txBox="1"/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27EDF1-D65C-36C5-877E-4DDECCA4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blipFill>
                <a:blip r:embed="rId8"/>
                <a:stretch>
                  <a:fillRect l="-25000" r="-2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F3916-99E9-6A82-AD66-48C29D880297}"/>
                  </a:ext>
                </a:extLst>
              </p:cNvPr>
              <p:cNvSpPr txBox="1"/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F3916-99E9-6A82-AD66-48C29D88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blipFill>
                <a:blip r:embed="rId9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B70EA9-9D18-C05B-0FB3-584808857B6B}"/>
                  </a:ext>
                </a:extLst>
              </p:cNvPr>
              <p:cNvSpPr txBox="1"/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B70EA9-9D18-C05B-0FB3-58480885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blipFill>
                <a:blip r:embed="rId10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94C5F7-4D81-36CE-94ED-17587962CF34}"/>
                  </a:ext>
                </a:extLst>
              </p:cNvPr>
              <p:cNvSpPr txBox="1"/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94C5F7-4D81-36CE-94ED-17587962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blipFill>
                <a:blip r:embed="rId11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C62FD6-96AE-EEC1-9768-C14A2EA273A2}"/>
                  </a:ext>
                </a:extLst>
              </p:cNvPr>
              <p:cNvSpPr txBox="1"/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C62FD6-96AE-EEC1-9768-C14A2EA2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blipFill>
                <a:blip r:embed="rId12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810F68E-ED48-D4AA-E9D4-B5337CC40A07}"/>
                  </a:ext>
                </a:extLst>
              </p:cNvPr>
              <p:cNvSpPr/>
              <p:nvPr/>
            </p:nvSpPr>
            <p:spPr>
              <a:xfrm>
                <a:off x="2633785" y="1690688"/>
                <a:ext cx="8061500" cy="399109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</a:rPr>
                  <a:t>Previous Algorithms:</a:t>
                </a:r>
              </a:p>
              <a:p>
                <a:pPr algn="ctr"/>
                <a:r>
                  <a:rPr lang="en-US" sz="3600" dirty="0"/>
                  <a:t>Additive Voronoi diagram construction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600" dirty="0"/>
                  <a:t> time</a:t>
                </a:r>
                <a:endParaRPr lang="he-IL" sz="3600" dirty="0"/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810F68E-ED48-D4AA-E9D4-B5337CC40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90688"/>
                <a:ext cx="8061500" cy="399109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16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86E16-A177-7F26-9B01-41573929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A50328-E08B-D422-E23C-F9547A7A5CB6}"/>
              </a:ext>
            </a:extLst>
          </p:cNvPr>
          <p:cNvSpPr/>
          <p:nvPr/>
        </p:nvSpPr>
        <p:spPr>
          <a:xfrm>
            <a:off x="7289500" y="1456464"/>
            <a:ext cx="4021155" cy="327051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387195 w 1665407"/>
              <a:gd name="connsiteY0" fmla="*/ 58726 h 810327"/>
              <a:gd name="connsiteX1" fmla="*/ 56562 w 1665407"/>
              <a:gd name="connsiteY1" fmla="*/ 810327 h 810327"/>
              <a:gd name="connsiteX2" fmla="*/ 1663342 w 1665407"/>
              <a:gd name="connsiteY2" fmla="*/ 134195 h 810327"/>
              <a:gd name="connsiteX3" fmla="*/ 387195 w 1665407"/>
              <a:gd name="connsiteY3" fmla="*/ 58726 h 810327"/>
              <a:gd name="connsiteX0" fmla="*/ 930124 w 2211712"/>
              <a:gd name="connsiteY0" fmla="*/ 56507 h 808108"/>
              <a:gd name="connsiteX1" fmla="*/ 599491 w 2211712"/>
              <a:gd name="connsiteY1" fmla="*/ 808108 h 808108"/>
              <a:gd name="connsiteX2" fmla="*/ 2206271 w 2211712"/>
              <a:gd name="connsiteY2" fmla="*/ 131976 h 808108"/>
              <a:gd name="connsiteX3" fmla="*/ 29128 w 2211712"/>
              <a:gd name="connsiteY3" fmla="*/ 62437 h 808108"/>
              <a:gd name="connsiteX4" fmla="*/ 930124 w 2211712"/>
              <a:gd name="connsiteY4" fmla="*/ 56507 h 808108"/>
              <a:gd name="connsiteX0" fmla="*/ 124684 w 2298901"/>
              <a:gd name="connsiteY0" fmla="*/ 267893 h 752794"/>
              <a:gd name="connsiteX1" fmla="*/ 686680 w 2298901"/>
              <a:gd name="connsiteY1" fmla="*/ 752794 h 752794"/>
              <a:gd name="connsiteX2" fmla="*/ 2293460 w 2298901"/>
              <a:gd name="connsiteY2" fmla="*/ 76662 h 752794"/>
              <a:gd name="connsiteX3" fmla="*/ 116317 w 2298901"/>
              <a:gd name="connsiteY3" fmla="*/ 7123 h 752794"/>
              <a:gd name="connsiteX4" fmla="*/ 124684 w 2298901"/>
              <a:gd name="connsiteY4" fmla="*/ 267893 h 752794"/>
              <a:gd name="connsiteX0" fmla="*/ 124684 w 2301450"/>
              <a:gd name="connsiteY0" fmla="*/ 541960 h 1026861"/>
              <a:gd name="connsiteX1" fmla="*/ 686680 w 2301450"/>
              <a:gd name="connsiteY1" fmla="*/ 1026861 h 1026861"/>
              <a:gd name="connsiteX2" fmla="*/ 845661 w 2301450"/>
              <a:gd name="connsiteY2" fmla="*/ 19932 h 1026861"/>
              <a:gd name="connsiteX3" fmla="*/ 2293460 w 2301450"/>
              <a:gd name="connsiteY3" fmla="*/ 350729 h 1026861"/>
              <a:gd name="connsiteX4" fmla="*/ 116317 w 2301450"/>
              <a:gd name="connsiteY4" fmla="*/ 281190 h 1026861"/>
              <a:gd name="connsiteX5" fmla="*/ 124684 w 2301450"/>
              <a:gd name="connsiteY5" fmla="*/ 541960 h 1026861"/>
              <a:gd name="connsiteX0" fmla="*/ 124684 w 976684"/>
              <a:gd name="connsiteY0" fmla="*/ 844006 h 1328907"/>
              <a:gd name="connsiteX1" fmla="*/ 686680 w 976684"/>
              <a:gd name="connsiteY1" fmla="*/ 1328907 h 1328907"/>
              <a:gd name="connsiteX2" fmla="*/ 845661 w 976684"/>
              <a:gd name="connsiteY2" fmla="*/ 321978 h 1328907"/>
              <a:gd name="connsiteX3" fmla="*/ 785789 w 976684"/>
              <a:gd name="connsiteY3" fmla="*/ 5075 h 1328907"/>
              <a:gd name="connsiteX4" fmla="*/ 116317 w 976684"/>
              <a:gd name="connsiteY4" fmla="*/ 583236 h 1328907"/>
              <a:gd name="connsiteX5" fmla="*/ 124684 w 976684"/>
              <a:gd name="connsiteY5" fmla="*/ 844006 h 1328907"/>
              <a:gd name="connsiteX0" fmla="*/ 124684 w 2995623"/>
              <a:gd name="connsiteY0" fmla="*/ 841772 h 1326673"/>
              <a:gd name="connsiteX1" fmla="*/ 686680 w 2995623"/>
              <a:gd name="connsiteY1" fmla="*/ 1326673 h 1326673"/>
              <a:gd name="connsiteX2" fmla="*/ 845661 w 2995623"/>
              <a:gd name="connsiteY2" fmla="*/ 319744 h 1326673"/>
              <a:gd name="connsiteX3" fmla="*/ 2995588 w 2995623"/>
              <a:gd name="connsiteY3" fmla="*/ 357845 h 1326673"/>
              <a:gd name="connsiteX4" fmla="*/ 785789 w 2995623"/>
              <a:gd name="connsiteY4" fmla="*/ 2841 h 1326673"/>
              <a:gd name="connsiteX5" fmla="*/ 116317 w 2995623"/>
              <a:gd name="connsiteY5" fmla="*/ 581002 h 1326673"/>
              <a:gd name="connsiteX6" fmla="*/ 124684 w 2995623"/>
              <a:gd name="connsiteY6" fmla="*/ 841772 h 1326673"/>
              <a:gd name="connsiteX0" fmla="*/ 124684 w 2995623"/>
              <a:gd name="connsiteY0" fmla="*/ 872038 h 1356939"/>
              <a:gd name="connsiteX1" fmla="*/ 686680 w 2995623"/>
              <a:gd name="connsiteY1" fmla="*/ 1356939 h 1356939"/>
              <a:gd name="connsiteX2" fmla="*/ 845661 w 2995623"/>
              <a:gd name="connsiteY2" fmla="*/ 350010 h 1356939"/>
              <a:gd name="connsiteX3" fmla="*/ 2995588 w 2995623"/>
              <a:gd name="connsiteY3" fmla="*/ 388111 h 1356939"/>
              <a:gd name="connsiteX4" fmla="*/ 785789 w 2995623"/>
              <a:gd name="connsiteY4" fmla="*/ 33107 h 1356939"/>
              <a:gd name="connsiteX5" fmla="*/ 116317 w 2995623"/>
              <a:gd name="connsiteY5" fmla="*/ 611268 h 1356939"/>
              <a:gd name="connsiteX6" fmla="*/ 124684 w 2995623"/>
              <a:gd name="connsiteY6" fmla="*/ 872038 h 1356939"/>
              <a:gd name="connsiteX0" fmla="*/ 124684 w 3070292"/>
              <a:gd name="connsiteY0" fmla="*/ 872038 h 1356939"/>
              <a:gd name="connsiteX1" fmla="*/ 686680 w 3070292"/>
              <a:gd name="connsiteY1" fmla="*/ 1356939 h 1356939"/>
              <a:gd name="connsiteX2" fmla="*/ 845661 w 3070292"/>
              <a:gd name="connsiteY2" fmla="*/ 350010 h 1356939"/>
              <a:gd name="connsiteX3" fmla="*/ 2380546 w 3070292"/>
              <a:gd name="connsiteY3" fmla="*/ 431654 h 1356939"/>
              <a:gd name="connsiteX4" fmla="*/ 2995588 w 3070292"/>
              <a:gd name="connsiteY4" fmla="*/ 388111 h 1356939"/>
              <a:gd name="connsiteX5" fmla="*/ 785789 w 3070292"/>
              <a:gd name="connsiteY5" fmla="*/ 33107 h 1356939"/>
              <a:gd name="connsiteX6" fmla="*/ 116317 w 3070292"/>
              <a:gd name="connsiteY6" fmla="*/ 611268 h 1356939"/>
              <a:gd name="connsiteX7" fmla="*/ 124684 w 3070292"/>
              <a:gd name="connsiteY7" fmla="*/ 872038 h 1356939"/>
              <a:gd name="connsiteX0" fmla="*/ 124684 w 3211355"/>
              <a:gd name="connsiteY0" fmla="*/ 872038 h 3207525"/>
              <a:gd name="connsiteX1" fmla="*/ 686680 w 3211355"/>
              <a:gd name="connsiteY1" fmla="*/ 1356939 h 3207525"/>
              <a:gd name="connsiteX2" fmla="*/ 845661 w 3211355"/>
              <a:gd name="connsiteY2" fmla="*/ 350010 h 3207525"/>
              <a:gd name="connsiteX3" fmla="*/ 2380546 w 3211355"/>
              <a:gd name="connsiteY3" fmla="*/ 431654 h 3207525"/>
              <a:gd name="connsiteX4" fmla="*/ 3126216 w 3211355"/>
              <a:gd name="connsiteY4" fmla="*/ 3207511 h 3207525"/>
              <a:gd name="connsiteX5" fmla="*/ 2995588 w 3211355"/>
              <a:gd name="connsiteY5" fmla="*/ 388111 h 3207525"/>
              <a:gd name="connsiteX6" fmla="*/ 785789 w 3211355"/>
              <a:gd name="connsiteY6" fmla="*/ 33107 h 3207525"/>
              <a:gd name="connsiteX7" fmla="*/ 116317 w 3211355"/>
              <a:gd name="connsiteY7" fmla="*/ 611268 h 3207525"/>
              <a:gd name="connsiteX8" fmla="*/ 124684 w 3211355"/>
              <a:gd name="connsiteY8" fmla="*/ 872038 h 3207525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126216 w 4111771"/>
              <a:gd name="connsiteY4" fmla="*/ 3207511 h 3215531"/>
              <a:gd name="connsiteX5" fmla="*/ 4111373 w 4111771"/>
              <a:gd name="connsiteY5" fmla="*/ 2042740 h 3215531"/>
              <a:gd name="connsiteX6" fmla="*/ 2995588 w 4111771"/>
              <a:gd name="connsiteY6" fmla="*/ 388111 h 3215531"/>
              <a:gd name="connsiteX7" fmla="*/ 785789 w 4111771"/>
              <a:gd name="connsiteY7" fmla="*/ 33107 h 3215531"/>
              <a:gd name="connsiteX8" fmla="*/ 116317 w 4111771"/>
              <a:gd name="connsiteY8" fmla="*/ 611268 h 3215531"/>
              <a:gd name="connsiteX9" fmla="*/ 124684 w 4111771"/>
              <a:gd name="connsiteY9" fmla="*/ 872038 h 3215531"/>
              <a:gd name="connsiteX0" fmla="*/ 124684 w 4111771"/>
              <a:gd name="connsiteY0" fmla="*/ 872038 h 3215531"/>
              <a:gd name="connsiteX1" fmla="*/ 686680 w 4111771"/>
              <a:gd name="connsiteY1" fmla="*/ 1356939 h 3215531"/>
              <a:gd name="connsiteX2" fmla="*/ 845661 w 4111771"/>
              <a:gd name="connsiteY2" fmla="*/ 350010 h 3215531"/>
              <a:gd name="connsiteX3" fmla="*/ 2380546 w 4111771"/>
              <a:gd name="connsiteY3" fmla="*/ 431654 h 3215531"/>
              <a:gd name="connsiteX4" fmla="*/ 3055459 w 4111771"/>
              <a:gd name="connsiteY4" fmla="*/ 1933883 h 3215531"/>
              <a:gd name="connsiteX5" fmla="*/ 3126216 w 4111771"/>
              <a:gd name="connsiteY5" fmla="*/ 3207511 h 3215531"/>
              <a:gd name="connsiteX6" fmla="*/ 4111373 w 4111771"/>
              <a:gd name="connsiteY6" fmla="*/ 2042740 h 3215531"/>
              <a:gd name="connsiteX7" fmla="*/ 2995588 w 4111771"/>
              <a:gd name="connsiteY7" fmla="*/ 388111 h 3215531"/>
              <a:gd name="connsiteX8" fmla="*/ 785789 w 4111771"/>
              <a:gd name="connsiteY8" fmla="*/ 33107 h 3215531"/>
              <a:gd name="connsiteX9" fmla="*/ 116317 w 4111771"/>
              <a:gd name="connsiteY9" fmla="*/ 611268 h 3215531"/>
              <a:gd name="connsiteX10" fmla="*/ 124684 w 4111771"/>
              <a:gd name="connsiteY10" fmla="*/ 872038 h 3215531"/>
              <a:gd name="connsiteX0" fmla="*/ 124684 w 4111771"/>
              <a:gd name="connsiteY0" fmla="*/ 804055 h 3147548"/>
              <a:gd name="connsiteX1" fmla="*/ 686680 w 4111771"/>
              <a:gd name="connsiteY1" fmla="*/ 1288956 h 3147548"/>
              <a:gd name="connsiteX2" fmla="*/ 845661 w 4111771"/>
              <a:gd name="connsiteY2" fmla="*/ 282027 h 3147548"/>
              <a:gd name="connsiteX3" fmla="*/ 2380546 w 4111771"/>
              <a:gd name="connsiteY3" fmla="*/ 363671 h 3147548"/>
              <a:gd name="connsiteX4" fmla="*/ 3055459 w 4111771"/>
              <a:gd name="connsiteY4" fmla="*/ 1865900 h 3147548"/>
              <a:gd name="connsiteX5" fmla="*/ 3126216 w 4111771"/>
              <a:gd name="connsiteY5" fmla="*/ 3139528 h 3147548"/>
              <a:gd name="connsiteX6" fmla="*/ 4111373 w 4111771"/>
              <a:gd name="connsiteY6" fmla="*/ 1974757 h 3147548"/>
              <a:gd name="connsiteX7" fmla="*/ 2995588 w 4111771"/>
              <a:gd name="connsiteY7" fmla="*/ 320128 h 3147548"/>
              <a:gd name="connsiteX8" fmla="*/ 793604 w 4111771"/>
              <a:gd name="connsiteY8" fmla="*/ 74539 h 3147548"/>
              <a:gd name="connsiteX9" fmla="*/ 116317 w 4111771"/>
              <a:gd name="connsiteY9" fmla="*/ 543285 h 3147548"/>
              <a:gd name="connsiteX10" fmla="*/ 124684 w 4111771"/>
              <a:gd name="connsiteY10" fmla="*/ 804055 h 3147548"/>
              <a:gd name="connsiteX0" fmla="*/ 124684 w 4111771"/>
              <a:gd name="connsiteY0" fmla="*/ 891068 h 3234561"/>
              <a:gd name="connsiteX1" fmla="*/ 686680 w 4111771"/>
              <a:gd name="connsiteY1" fmla="*/ 1375969 h 3234561"/>
              <a:gd name="connsiteX2" fmla="*/ 845661 w 4111771"/>
              <a:gd name="connsiteY2" fmla="*/ 369040 h 3234561"/>
              <a:gd name="connsiteX3" fmla="*/ 2380546 w 4111771"/>
              <a:gd name="connsiteY3" fmla="*/ 450684 h 3234561"/>
              <a:gd name="connsiteX4" fmla="*/ 3055459 w 4111771"/>
              <a:gd name="connsiteY4" fmla="*/ 1952913 h 3234561"/>
              <a:gd name="connsiteX5" fmla="*/ 3126216 w 4111771"/>
              <a:gd name="connsiteY5" fmla="*/ 3226541 h 3234561"/>
              <a:gd name="connsiteX6" fmla="*/ 4111373 w 4111771"/>
              <a:gd name="connsiteY6" fmla="*/ 2061770 h 3234561"/>
              <a:gd name="connsiteX7" fmla="*/ 2995588 w 4111771"/>
              <a:gd name="connsiteY7" fmla="*/ 407141 h 3234561"/>
              <a:gd name="connsiteX8" fmla="*/ 793604 w 4111771"/>
              <a:gd name="connsiteY8" fmla="*/ 161552 h 3234561"/>
              <a:gd name="connsiteX9" fmla="*/ 116317 w 4111771"/>
              <a:gd name="connsiteY9" fmla="*/ 630298 h 3234561"/>
              <a:gd name="connsiteX10" fmla="*/ 124684 w 4111771"/>
              <a:gd name="connsiteY10" fmla="*/ 891068 h 3234561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124684 w 4111771"/>
              <a:gd name="connsiteY0" fmla="*/ 927020 h 3270513"/>
              <a:gd name="connsiteX1" fmla="*/ 686680 w 4111771"/>
              <a:gd name="connsiteY1" fmla="*/ 1411921 h 3270513"/>
              <a:gd name="connsiteX2" fmla="*/ 845661 w 4111771"/>
              <a:gd name="connsiteY2" fmla="*/ 404992 h 3270513"/>
              <a:gd name="connsiteX3" fmla="*/ 2380546 w 4111771"/>
              <a:gd name="connsiteY3" fmla="*/ 486636 h 3270513"/>
              <a:gd name="connsiteX4" fmla="*/ 3055459 w 4111771"/>
              <a:gd name="connsiteY4" fmla="*/ 1988865 h 3270513"/>
              <a:gd name="connsiteX5" fmla="*/ 3126216 w 4111771"/>
              <a:gd name="connsiteY5" fmla="*/ 3262493 h 3270513"/>
              <a:gd name="connsiteX6" fmla="*/ 4111373 w 4111771"/>
              <a:gd name="connsiteY6" fmla="*/ 2097722 h 3270513"/>
              <a:gd name="connsiteX7" fmla="*/ 2995588 w 4111771"/>
              <a:gd name="connsiteY7" fmla="*/ 443093 h 3270513"/>
              <a:gd name="connsiteX8" fmla="*/ 762343 w 4111771"/>
              <a:gd name="connsiteY8" fmla="*/ 142796 h 3270513"/>
              <a:gd name="connsiteX9" fmla="*/ 116317 w 4111771"/>
              <a:gd name="connsiteY9" fmla="*/ 666250 h 3270513"/>
              <a:gd name="connsiteX10" fmla="*/ 124684 w 4111771"/>
              <a:gd name="connsiteY10" fmla="*/ 927020 h 3270513"/>
              <a:gd name="connsiteX0" fmla="*/ 25539 w 4012626"/>
              <a:gd name="connsiteY0" fmla="*/ 927020 h 3270513"/>
              <a:gd name="connsiteX1" fmla="*/ 587535 w 4012626"/>
              <a:gd name="connsiteY1" fmla="*/ 1411921 h 3270513"/>
              <a:gd name="connsiteX2" fmla="*/ 746516 w 4012626"/>
              <a:gd name="connsiteY2" fmla="*/ 404992 h 3270513"/>
              <a:gd name="connsiteX3" fmla="*/ 2281401 w 4012626"/>
              <a:gd name="connsiteY3" fmla="*/ 486636 h 3270513"/>
              <a:gd name="connsiteX4" fmla="*/ 2956314 w 4012626"/>
              <a:gd name="connsiteY4" fmla="*/ 1988865 h 3270513"/>
              <a:gd name="connsiteX5" fmla="*/ 3027071 w 4012626"/>
              <a:gd name="connsiteY5" fmla="*/ 3262493 h 3270513"/>
              <a:gd name="connsiteX6" fmla="*/ 4012228 w 4012626"/>
              <a:gd name="connsiteY6" fmla="*/ 2097722 h 3270513"/>
              <a:gd name="connsiteX7" fmla="*/ 2896443 w 4012626"/>
              <a:gd name="connsiteY7" fmla="*/ 443093 h 3270513"/>
              <a:gd name="connsiteX8" fmla="*/ 663198 w 4012626"/>
              <a:gd name="connsiteY8" fmla="*/ 142796 h 3270513"/>
              <a:gd name="connsiteX9" fmla="*/ 17172 w 4012626"/>
              <a:gd name="connsiteY9" fmla="*/ 666250 h 3270513"/>
              <a:gd name="connsiteX10" fmla="*/ 25539 w 4012626"/>
              <a:gd name="connsiteY10" fmla="*/ 927020 h 3270513"/>
              <a:gd name="connsiteX0" fmla="*/ 34068 w 4021155"/>
              <a:gd name="connsiteY0" fmla="*/ 927020 h 3270513"/>
              <a:gd name="connsiteX1" fmla="*/ 596064 w 4021155"/>
              <a:gd name="connsiteY1" fmla="*/ 1411921 h 3270513"/>
              <a:gd name="connsiteX2" fmla="*/ 755045 w 4021155"/>
              <a:gd name="connsiteY2" fmla="*/ 404992 h 3270513"/>
              <a:gd name="connsiteX3" fmla="*/ 2289930 w 4021155"/>
              <a:gd name="connsiteY3" fmla="*/ 486636 h 3270513"/>
              <a:gd name="connsiteX4" fmla="*/ 2964843 w 4021155"/>
              <a:gd name="connsiteY4" fmla="*/ 1988865 h 3270513"/>
              <a:gd name="connsiteX5" fmla="*/ 3035600 w 4021155"/>
              <a:gd name="connsiteY5" fmla="*/ 3262493 h 3270513"/>
              <a:gd name="connsiteX6" fmla="*/ 4020757 w 4021155"/>
              <a:gd name="connsiteY6" fmla="*/ 2097722 h 3270513"/>
              <a:gd name="connsiteX7" fmla="*/ 2904972 w 4021155"/>
              <a:gd name="connsiteY7" fmla="*/ 443093 h 3270513"/>
              <a:gd name="connsiteX8" fmla="*/ 671727 w 4021155"/>
              <a:gd name="connsiteY8" fmla="*/ 142796 h 3270513"/>
              <a:gd name="connsiteX9" fmla="*/ 25701 w 4021155"/>
              <a:gd name="connsiteY9" fmla="*/ 666250 h 3270513"/>
              <a:gd name="connsiteX10" fmla="*/ 34068 w 4021155"/>
              <a:gd name="connsiteY10" fmla="*/ 927020 h 32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155" h="3270513">
                <a:moveTo>
                  <a:pt x="34068" y="927020"/>
                </a:moveTo>
                <a:cubicBezTo>
                  <a:pt x="129128" y="1051298"/>
                  <a:pt x="429269" y="1221146"/>
                  <a:pt x="596064" y="1411921"/>
                </a:cubicBezTo>
                <a:cubicBezTo>
                  <a:pt x="957527" y="1389324"/>
                  <a:pt x="487248" y="517681"/>
                  <a:pt x="755045" y="404992"/>
                </a:cubicBezTo>
                <a:cubicBezTo>
                  <a:pt x="1042799" y="238078"/>
                  <a:pt x="1931609" y="480286"/>
                  <a:pt x="2289930" y="486636"/>
                </a:cubicBezTo>
                <a:cubicBezTo>
                  <a:pt x="2623758" y="749708"/>
                  <a:pt x="2840565" y="1526222"/>
                  <a:pt x="2964843" y="1988865"/>
                </a:cubicBezTo>
                <a:cubicBezTo>
                  <a:pt x="3089121" y="2451508"/>
                  <a:pt x="2825143" y="3243443"/>
                  <a:pt x="3035600" y="3262493"/>
                </a:cubicBezTo>
                <a:cubicBezTo>
                  <a:pt x="3166228" y="3358650"/>
                  <a:pt x="4042528" y="2567622"/>
                  <a:pt x="4020757" y="2097722"/>
                </a:cubicBezTo>
                <a:cubicBezTo>
                  <a:pt x="3998986" y="1627822"/>
                  <a:pt x="3301393" y="605675"/>
                  <a:pt x="2904972" y="443093"/>
                </a:cubicBezTo>
                <a:cubicBezTo>
                  <a:pt x="2388807" y="-45153"/>
                  <a:pt x="1128160" y="-105412"/>
                  <a:pt x="671727" y="142796"/>
                </a:cubicBezTo>
                <a:cubicBezTo>
                  <a:pt x="215294" y="391004"/>
                  <a:pt x="183683" y="428736"/>
                  <a:pt x="25701" y="666250"/>
                </a:cubicBezTo>
                <a:cubicBezTo>
                  <a:pt x="78734" y="864687"/>
                  <a:pt x="-60992" y="802742"/>
                  <a:pt x="34068" y="927020"/>
                </a:cubicBezTo>
                <a:close/>
              </a:path>
            </a:pathLst>
          </a:cu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620195C-7DC1-FDD1-1ECC-71832486BD07}"/>
              </a:ext>
            </a:extLst>
          </p:cNvPr>
          <p:cNvSpPr/>
          <p:nvPr/>
        </p:nvSpPr>
        <p:spPr>
          <a:xfrm>
            <a:off x="8034169" y="1869791"/>
            <a:ext cx="1330184" cy="86252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84" h="862524">
                <a:moveTo>
                  <a:pt x="29628" y="94594"/>
                </a:moveTo>
                <a:cubicBezTo>
                  <a:pt x="-131369" y="235539"/>
                  <a:pt x="408500" y="671749"/>
                  <a:pt x="575295" y="862524"/>
                </a:cubicBezTo>
                <a:cubicBezTo>
                  <a:pt x="1102292" y="543984"/>
                  <a:pt x="1423933" y="406908"/>
                  <a:pt x="1305775" y="170063"/>
                </a:cubicBezTo>
                <a:cubicBezTo>
                  <a:pt x="1187617" y="-66782"/>
                  <a:pt x="151375" y="-20816"/>
                  <a:pt x="29628" y="94594"/>
                </a:cubicBezTo>
                <a:close/>
              </a:path>
            </a:pathLst>
          </a:custGeom>
          <a:solidFill>
            <a:srgbClr val="B4E5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5E3303C-CCC7-A985-6AE2-02204AB27E15}"/>
              </a:ext>
            </a:extLst>
          </p:cNvPr>
          <p:cNvSpPr/>
          <p:nvPr/>
        </p:nvSpPr>
        <p:spPr>
          <a:xfrm>
            <a:off x="8729960" y="2230059"/>
            <a:ext cx="1250286" cy="1084642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15148 w 999938"/>
              <a:gd name="connsiteY0" fmla="*/ 339632 h 1004148"/>
              <a:gd name="connsiteX1" fmla="*/ 116529 w 999938"/>
              <a:gd name="connsiteY1" fmla="*/ 1004148 h 1004148"/>
              <a:gd name="connsiteX2" fmla="*/ 966751 w 999938"/>
              <a:gd name="connsiteY2" fmla="*/ 170172 h 1004148"/>
              <a:gd name="connsiteX3" fmla="*/ 115148 w 999938"/>
              <a:gd name="connsiteY3" fmla="*/ 339632 h 1004148"/>
              <a:gd name="connsiteX0" fmla="*/ 115618 w 1007836"/>
              <a:gd name="connsiteY0" fmla="*/ 552705 h 1217221"/>
              <a:gd name="connsiteX1" fmla="*/ 116999 w 1007836"/>
              <a:gd name="connsiteY1" fmla="*/ 1217221 h 1217221"/>
              <a:gd name="connsiteX2" fmla="*/ 975037 w 1007836"/>
              <a:gd name="connsiteY2" fmla="*/ 133152 h 1217221"/>
              <a:gd name="connsiteX3" fmla="*/ 115618 w 1007836"/>
              <a:gd name="connsiteY3" fmla="*/ 552705 h 1217221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324866"/>
              <a:gd name="connsiteY0" fmla="*/ 424406 h 1088922"/>
              <a:gd name="connsiteX1" fmla="*/ 116999 w 1324866"/>
              <a:gd name="connsiteY1" fmla="*/ 1088922 h 1088922"/>
              <a:gd name="connsiteX2" fmla="*/ 1283325 w 1324866"/>
              <a:gd name="connsiteY2" fmla="*/ 697177 h 1088922"/>
              <a:gd name="connsiteX3" fmla="*/ 975037 w 1324866"/>
              <a:gd name="connsiteY3" fmla="*/ 4853 h 1088922"/>
              <a:gd name="connsiteX4" fmla="*/ 115618 w 1324866"/>
              <a:gd name="connsiteY4" fmla="*/ 424406 h 1088922"/>
              <a:gd name="connsiteX0" fmla="*/ 115618 w 1283325"/>
              <a:gd name="connsiteY0" fmla="*/ 424406 h 1088922"/>
              <a:gd name="connsiteX1" fmla="*/ 116999 w 1283325"/>
              <a:gd name="connsiteY1" fmla="*/ 1088922 h 1088922"/>
              <a:gd name="connsiteX2" fmla="*/ 1283325 w 1283325"/>
              <a:gd name="connsiteY2" fmla="*/ 697177 h 1088922"/>
              <a:gd name="connsiteX3" fmla="*/ 975037 w 1283325"/>
              <a:gd name="connsiteY3" fmla="*/ 4853 h 1088922"/>
              <a:gd name="connsiteX4" fmla="*/ 115618 w 1283325"/>
              <a:gd name="connsiteY4" fmla="*/ 424406 h 1088922"/>
              <a:gd name="connsiteX0" fmla="*/ 115618 w 1275510"/>
              <a:gd name="connsiteY0" fmla="*/ 422411 h 1086927"/>
              <a:gd name="connsiteX1" fmla="*/ 116999 w 1275510"/>
              <a:gd name="connsiteY1" fmla="*/ 1086927 h 1086927"/>
              <a:gd name="connsiteX2" fmla="*/ 1275510 w 1275510"/>
              <a:gd name="connsiteY2" fmla="*/ 624844 h 1086927"/>
              <a:gd name="connsiteX3" fmla="*/ 975037 w 1275510"/>
              <a:gd name="connsiteY3" fmla="*/ 2858 h 1086927"/>
              <a:gd name="connsiteX4" fmla="*/ 115618 w 1275510"/>
              <a:gd name="connsiteY4" fmla="*/ 422411 h 1086927"/>
              <a:gd name="connsiteX0" fmla="*/ 152917 w 1250286"/>
              <a:gd name="connsiteY0" fmla="*/ 521726 h 1084642"/>
              <a:gd name="connsiteX1" fmla="*/ 91775 w 1250286"/>
              <a:gd name="connsiteY1" fmla="*/ 1084642 h 1084642"/>
              <a:gd name="connsiteX2" fmla="*/ 1250286 w 1250286"/>
              <a:gd name="connsiteY2" fmla="*/ 622559 h 1084642"/>
              <a:gd name="connsiteX3" fmla="*/ 949813 w 1250286"/>
              <a:gd name="connsiteY3" fmla="*/ 573 h 1084642"/>
              <a:gd name="connsiteX4" fmla="*/ 152917 w 1250286"/>
              <a:gd name="connsiteY4" fmla="*/ 521726 h 108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86" h="1084642">
                <a:moveTo>
                  <a:pt x="152917" y="521726"/>
                </a:moveTo>
                <a:cubicBezTo>
                  <a:pt x="9911" y="702404"/>
                  <a:pt x="-75020" y="893867"/>
                  <a:pt x="91775" y="1084642"/>
                </a:cubicBezTo>
                <a:cubicBezTo>
                  <a:pt x="234290" y="1070186"/>
                  <a:pt x="990050" y="654744"/>
                  <a:pt x="1250286" y="622559"/>
                </a:cubicBezTo>
                <a:cubicBezTo>
                  <a:pt x="1236985" y="426250"/>
                  <a:pt x="1132708" y="17378"/>
                  <a:pt x="949813" y="573"/>
                </a:cubicBezTo>
                <a:cubicBezTo>
                  <a:pt x="766918" y="-16232"/>
                  <a:pt x="295923" y="341048"/>
                  <a:pt x="152917" y="521726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CDE5F92-57C6-AC4A-A2EE-ADE9A11E07E7}"/>
              </a:ext>
            </a:extLst>
          </p:cNvPr>
          <p:cNvSpPr/>
          <p:nvPr/>
        </p:nvSpPr>
        <p:spPr>
          <a:xfrm>
            <a:off x="8947902" y="2989834"/>
            <a:ext cx="1095339" cy="591567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411295 w 1095339"/>
              <a:gd name="connsiteY0" fmla="*/ 112108 h 626238"/>
              <a:gd name="connsiteX1" fmla="*/ 42562 w 1095339"/>
              <a:gd name="connsiteY1" fmla="*/ 591567 h 626238"/>
              <a:gd name="connsiteX2" fmla="*/ 1061512 w 1095339"/>
              <a:gd name="connsiteY2" fmla="*/ 133148 h 626238"/>
              <a:gd name="connsiteX3" fmla="*/ 411295 w 1095339"/>
              <a:gd name="connsiteY3" fmla="*/ 112108 h 626238"/>
              <a:gd name="connsiteX0" fmla="*/ 411295 w 1095339"/>
              <a:gd name="connsiteY0" fmla="*/ 112108 h 591567"/>
              <a:gd name="connsiteX1" fmla="*/ 42562 w 1095339"/>
              <a:gd name="connsiteY1" fmla="*/ 591567 h 591567"/>
              <a:gd name="connsiteX2" fmla="*/ 1061512 w 1095339"/>
              <a:gd name="connsiteY2" fmla="*/ 133148 h 591567"/>
              <a:gd name="connsiteX3" fmla="*/ 411295 w 1095339"/>
              <a:gd name="connsiteY3" fmla="*/ 112108 h 5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39" h="591567">
                <a:moveTo>
                  <a:pt x="411295" y="112108"/>
                </a:moveTo>
                <a:cubicBezTo>
                  <a:pt x="241470" y="188511"/>
                  <a:pt x="-124233" y="400792"/>
                  <a:pt x="42562" y="591567"/>
                </a:cubicBezTo>
                <a:cubicBezTo>
                  <a:pt x="708840" y="467574"/>
                  <a:pt x="870684" y="372994"/>
                  <a:pt x="1061512" y="133148"/>
                </a:cubicBezTo>
                <a:cubicBezTo>
                  <a:pt x="1252340" y="-106698"/>
                  <a:pt x="581120" y="35705"/>
                  <a:pt x="411295" y="112108"/>
                </a:cubicBezTo>
                <a:close/>
              </a:path>
            </a:pathLst>
          </a:custGeom>
          <a:solidFill>
            <a:srgbClr val="CC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E17ED2-BCE8-93D3-F2A2-AD0760181965}"/>
              </a:ext>
            </a:extLst>
          </p:cNvPr>
          <p:cNvSpPr/>
          <p:nvPr/>
        </p:nvSpPr>
        <p:spPr>
          <a:xfrm>
            <a:off x="6910405" y="2353517"/>
            <a:ext cx="1104973" cy="923930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65557 w 1108331"/>
              <a:gd name="connsiteY0" fmla="*/ 2554 h 856454"/>
              <a:gd name="connsiteX1" fmla="*/ 212639 w 1108331"/>
              <a:gd name="connsiteY1" fmla="*/ 856454 h 856454"/>
              <a:gd name="connsiteX2" fmla="*/ 1107242 w 1108331"/>
              <a:gd name="connsiteY2" fmla="*/ 601654 h 856454"/>
              <a:gd name="connsiteX3" fmla="*/ 65557 w 1108331"/>
              <a:gd name="connsiteY3" fmla="*/ 2554 h 856454"/>
              <a:gd name="connsiteX0" fmla="*/ 49231 w 1092005"/>
              <a:gd name="connsiteY0" fmla="*/ 2554 h 856454"/>
              <a:gd name="connsiteX1" fmla="*/ 196313 w 1092005"/>
              <a:gd name="connsiteY1" fmla="*/ 856454 h 856454"/>
              <a:gd name="connsiteX2" fmla="*/ 1090916 w 1092005"/>
              <a:gd name="connsiteY2" fmla="*/ 601654 h 856454"/>
              <a:gd name="connsiteX3" fmla="*/ 49231 w 1092005"/>
              <a:gd name="connsiteY3" fmla="*/ 2554 h 856454"/>
              <a:gd name="connsiteX0" fmla="*/ 49231 w 1093038"/>
              <a:gd name="connsiteY0" fmla="*/ 2554 h 856454"/>
              <a:gd name="connsiteX1" fmla="*/ 196313 w 1093038"/>
              <a:gd name="connsiteY1" fmla="*/ 856454 h 856454"/>
              <a:gd name="connsiteX2" fmla="*/ 1090916 w 1093038"/>
              <a:gd name="connsiteY2" fmla="*/ 601654 h 856454"/>
              <a:gd name="connsiteX3" fmla="*/ 49231 w 1093038"/>
              <a:gd name="connsiteY3" fmla="*/ 2554 h 856454"/>
              <a:gd name="connsiteX0" fmla="*/ 41717 w 1149830"/>
              <a:gd name="connsiteY0" fmla="*/ 2832 h 794208"/>
              <a:gd name="connsiteX1" fmla="*/ 251322 w 1149830"/>
              <a:gd name="connsiteY1" fmla="*/ 794208 h 794208"/>
              <a:gd name="connsiteX2" fmla="*/ 1145925 w 1149830"/>
              <a:gd name="connsiteY2" fmla="*/ 539408 h 794208"/>
              <a:gd name="connsiteX3" fmla="*/ 41717 w 1149830"/>
              <a:gd name="connsiteY3" fmla="*/ 2832 h 794208"/>
              <a:gd name="connsiteX0" fmla="*/ 613 w 1104973"/>
              <a:gd name="connsiteY0" fmla="*/ 167060 h 958436"/>
              <a:gd name="connsiteX1" fmla="*/ 210218 w 1104973"/>
              <a:gd name="connsiteY1" fmla="*/ 958436 h 958436"/>
              <a:gd name="connsiteX2" fmla="*/ 1104821 w 1104973"/>
              <a:gd name="connsiteY2" fmla="*/ 703636 h 958436"/>
              <a:gd name="connsiteX3" fmla="*/ 279748 w 1104973"/>
              <a:gd name="connsiteY3" fmla="*/ 41235 h 958436"/>
              <a:gd name="connsiteX4" fmla="*/ 613 w 1104973"/>
              <a:gd name="connsiteY4" fmla="*/ 167060 h 958436"/>
              <a:gd name="connsiteX0" fmla="*/ 613 w 1104973"/>
              <a:gd name="connsiteY0" fmla="*/ 132554 h 923930"/>
              <a:gd name="connsiteX1" fmla="*/ 210218 w 1104973"/>
              <a:gd name="connsiteY1" fmla="*/ 923930 h 923930"/>
              <a:gd name="connsiteX2" fmla="*/ 1104821 w 1104973"/>
              <a:gd name="connsiteY2" fmla="*/ 669130 h 923930"/>
              <a:gd name="connsiteX3" fmla="*/ 279748 w 1104973"/>
              <a:gd name="connsiteY3" fmla="*/ 6729 h 923930"/>
              <a:gd name="connsiteX4" fmla="*/ 613 w 1104973"/>
              <a:gd name="connsiteY4" fmla="*/ 132554 h 9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73" h="923930">
                <a:moveTo>
                  <a:pt x="613" y="132554"/>
                </a:moveTo>
                <a:cubicBezTo>
                  <a:pt x="-10975" y="285421"/>
                  <a:pt x="145023" y="631555"/>
                  <a:pt x="210218" y="923930"/>
                </a:cubicBezTo>
                <a:cubicBezTo>
                  <a:pt x="948230" y="910190"/>
                  <a:pt x="1093233" y="821997"/>
                  <a:pt x="1104821" y="669130"/>
                </a:cubicBezTo>
                <a:cubicBezTo>
                  <a:pt x="1116409" y="516263"/>
                  <a:pt x="463783" y="96158"/>
                  <a:pt x="279748" y="6729"/>
                </a:cubicBezTo>
                <a:cubicBezTo>
                  <a:pt x="103528" y="-4547"/>
                  <a:pt x="12201" y="-20313"/>
                  <a:pt x="613" y="132554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C6E4AF0-FB47-EEA9-F71C-49A68BF35AFF}"/>
              </a:ext>
            </a:extLst>
          </p:cNvPr>
          <p:cNvSpPr/>
          <p:nvPr/>
        </p:nvSpPr>
        <p:spPr>
          <a:xfrm>
            <a:off x="7841997" y="3640939"/>
            <a:ext cx="939345" cy="932228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96172 w 888112"/>
              <a:gd name="connsiteY0" fmla="*/ 26794 h 1060447"/>
              <a:gd name="connsiteX1" fmla="*/ 157286 w 888112"/>
              <a:gd name="connsiteY1" fmla="*/ 1060447 h 1060447"/>
              <a:gd name="connsiteX2" fmla="*/ 887766 w 888112"/>
              <a:gd name="connsiteY2" fmla="*/ 367986 h 1060447"/>
              <a:gd name="connsiteX3" fmla="*/ 96172 w 888112"/>
              <a:gd name="connsiteY3" fmla="*/ 26794 h 1060447"/>
              <a:gd name="connsiteX0" fmla="*/ 307212 w 1100717"/>
              <a:gd name="connsiteY0" fmla="*/ 19786 h 944024"/>
              <a:gd name="connsiteX1" fmla="*/ 55711 w 1100717"/>
              <a:gd name="connsiteY1" fmla="*/ 944024 h 944024"/>
              <a:gd name="connsiteX2" fmla="*/ 1098806 w 1100717"/>
              <a:gd name="connsiteY2" fmla="*/ 360978 h 944024"/>
              <a:gd name="connsiteX3" fmla="*/ 307212 w 1100717"/>
              <a:gd name="connsiteY3" fmla="*/ 19786 h 944024"/>
              <a:gd name="connsiteX0" fmla="*/ 302735 w 870314"/>
              <a:gd name="connsiteY0" fmla="*/ 2641 h 926879"/>
              <a:gd name="connsiteX1" fmla="*/ 51234 w 870314"/>
              <a:gd name="connsiteY1" fmla="*/ 926879 h 926879"/>
              <a:gd name="connsiteX2" fmla="*/ 867683 w 870314"/>
              <a:gd name="connsiteY2" fmla="*/ 656449 h 926879"/>
              <a:gd name="connsiteX3" fmla="*/ 302735 w 870314"/>
              <a:gd name="connsiteY3" fmla="*/ 2641 h 926879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073"/>
              <a:gd name="connsiteY0" fmla="*/ 6524 h 930762"/>
              <a:gd name="connsiteX1" fmla="*/ 51234 w 868073"/>
              <a:gd name="connsiteY1" fmla="*/ 930762 h 930762"/>
              <a:gd name="connsiteX2" fmla="*/ 867683 w 868073"/>
              <a:gd name="connsiteY2" fmla="*/ 660332 h 930762"/>
              <a:gd name="connsiteX3" fmla="*/ 302735 w 868073"/>
              <a:gd name="connsiteY3" fmla="*/ 6524 h 930762"/>
              <a:gd name="connsiteX0" fmla="*/ 302735 w 868698"/>
              <a:gd name="connsiteY0" fmla="*/ 6524 h 949161"/>
              <a:gd name="connsiteX1" fmla="*/ 51234 w 868698"/>
              <a:gd name="connsiteY1" fmla="*/ 930762 h 949161"/>
              <a:gd name="connsiteX2" fmla="*/ 867683 w 868698"/>
              <a:gd name="connsiteY2" fmla="*/ 660332 h 949161"/>
              <a:gd name="connsiteX3" fmla="*/ 302735 w 868698"/>
              <a:gd name="connsiteY3" fmla="*/ 6524 h 949161"/>
              <a:gd name="connsiteX0" fmla="*/ 302735 w 867683"/>
              <a:gd name="connsiteY0" fmla="*/ 6524 h 933561"/>
              <a:gd name="connsiteX1" fmla="*/ 51234 w 867683"/>
              <a:gd name="connsiteY1" fmla="*/ 930762 h 933561"/>
              <a:gd name="connsiteX2" fmla="*/ 867683 w 867683"/>
              <a:gd name="connsiteY2" fmla="*/ 660332 h 933561"/>
              <a:gd name="connsiteX3" fmla="*/ 302735 w 867683"/>
              <a:gd name="connsiteY3" fmla="*/ 6524 h 933561"/>
              <a:gd name="connsiteX0" fmla="*/ 304058 w 939345"/>
              <a:gd name="connsiteY0" fmla="*/ 259 h 1061737"/>
              <a:gd name="connsiteX1" fmla="*/ 52557 w 939345"/>
              <a:gd name="connsiteY1" fmla="*/ 924497 h 1061737"/>
              <a:gd name="connsiteX2" fmla="*/ 939345 w 939345"/>
              <a:gd name="connsiteY2" fmla="*/ 857267 h 1061737"/>
              <a:gd name="connsiteX3" fmla="*/ 304058 w 939345"/>
              <a:gd name="connsiteY3" fmla="*/ 259 h 1061737"/>
              <a:gd name="connsiteX0" fmla="*/ 304058 w 939345"/>
              <a:gd name="connsiteY0" fmla="*/ 259 h 924497"/>
              <a:gd name="connsiteX1" fmla="*/ 52557 w 939345"/>
              <a:gd name="connsiteY1" fmla="*/ 924497 h 924497"/>
              <a:gd name="connsiteX2" fmla="*/ 939345 w 939345"/>
              <a:gd name="connsiteY2" fmla="*/ 857267 h 924497"/>
              <a:gd name="connsiteX3" fmla="*/ 304058 w 939345"/>
              <a:gd name="connsiteY3" fmla="*/ 259 h 924497"/>
              <a:gd name="connsiteX0" fmla="*/ 304058 w 939345"/>
              <a:gd name="connsiteY0" fmla="*/ 7990 h 932228"/>
              <a:gd name="connsiteX1" fmla="*/ 52557 w 939345"/>
              <a:gd name="connsiteY1" fmla="*/ 932228 h 932228"/>
              <a:gd name="connsiteX2" fmla="*/ 939345 w 939345"/>
              <a:gd name="connsiteY2" fmla="*/ 864998 h 932228"/>
              <a:gd name="connsiteX3" fmla="*/ 304058 w 939345"/>
              <a:gd name="connsiteY3" fmla="*/ 7990 h 9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5" h="932228">
                <a:moveTo>
                  <a:pt x="304058" y="7990"/>
                </a:moveTo>
                <a:cubicBezTo>
                  <a:pt x="156260" y="19195"/>
                  <a:pt x="-114238" y="741453"/>
                  <a:pt x="52557" y="932228"/>
                </a:cubicBezTo>
                <a:cubicBezTo>
                  <a:pt x="782754" y="824704"/>
                  <a:pt x="444136" y="956515"/>
                  <a:pt x="939345" y="864998"/>
                </a:cubicBezTo>
                <a:cubicBezTo>
                  <a:pt x="910924" y="-101842"/>
                  <a:pt x="451856" y="-3215"/>
                  <a:pt x="304058" y="799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1525F81-FE8E-9BDE-FAF8-05B2B19D103A}"/>
              </a:ext>
            </a:extLst>
          </p:cNvPr>
          <p:cNvSpPr/>
          <p:nvPr/>
        </p:nvSpPr>
        <p:spPr>
          <a:xfrm>
            <a:off x="6623279" y="3385274"/>
            <a:ext cx="4742164" cy="3078773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14848 w 1313308"/>
              <a:gd name="connsiteY0" fmla="*/ 111851 h 1309767"/>
              <a:gd name="connsiteX1" fmla="*/ 620387 w 1313308"/>
              <a:gd name="connsiteY1" fmla="*/ 1309767 h 1309767"/>
              <a:gd name="connsiteX2" fmla="*/ 1290995 w 1313308"/>
              <a:gd name="connsiteY2" fmla="*/ 187320 h 1309767"/>
              <a:gd name="connsiteX3" fmla="*/ 14848 w 1313308"/>
              <a:gd name="connsiteY3" fmla="*/ 111851 h 1309767"/>
              <a:gd name="connsiteX0" fmla="*/ 104674 w 776663"/>
              <a:gd name="connsiteY0" fmla="*/ 477731 h 1142247"/>
              <a:gd name="connsiteX1" fmla="*/ 106055 w 776663"/>
              <a:gd name="connsiteY1" fmla="*/ 1142247 h 1142247"/>
              <a:gd name="connsiteX2" fmla="*/ 776663 w 776663"/>
              <a:gd name="connsiteY2" fmla="*/ 19800 h 1142247"/>
              <a:gd name="connsiteX3" fmla="*/ 104674 w 776663"/>
              <a:gd name="connsiteY3" fmla="*/ 477731 h 1142247"/>
              <a:gd name="connsiteX0" fmla="*/ 118117 w 1018706"/>
              <a:gd name="connsiteY0" fmla="*/ 74641 h 739157"/>
              <a:gd name="connsiteX1" fmla="*/ 119498 w 1018706"/>
              <a:gd name="connsiteY1" fmla="*/ 739157 h 739157"/>
              <a:gd name="connsiteX2" fmla="*/ 1018706 w 1018706"/>
              <a:gd name="connsiteY2" fmla="*/ 90238 h 739157"/>
              <a:gd name="connsiteX3" fmla="*/ 118117 w 1018706"/>
              <a:gd name="connsiteY3" fmla="*/ 74641 h 739157"/>
              <a:gd name="connsiteX0" fmla="*/ 115148 w 966751"/>
              <a:gd name="connsiteY0" fmla="*/ 209253 h 873769"/>
              <a:gd name="connsiteX1" fmla="*/ 116529 w 966751"/>
              <a:gd name="connsiteY1" fmla="*/ 873769 h 873769"/>
              <a:gd name="connsiteX2" fmla="*/ 966751 w 966751"/>
              <a:gd name="connsiteY2" fmla="*/ 39793 h 873769"/>
              <a:gd name="connsiteX3" fmla="*/ 115148 w 966751"/>
              <a:gd name="connsiteY3" fmla="*/ 209253 h 873769"/>
              <a:gd name="connsiteX0" fmla="*/ 115148 w 986542"/>
              <a:gd name="connsiteY0" fmla="*/ 277667 h 942183"/>
              <a:gd name="connsiteX1" fmla="*/ 116529 w 986542"/>
              <a:gd name="connsiteY1" fmla="*/ 942183 h 942183"/>
              <a:gd name="connsiteX2" fmla="*/ 966751 w 986542"/>
              <a:gd name="connsiteY2" fmla="*/ 108207 h 942183"/>
              <a:gd name="connsiteX3" fmla="*/ 115148 w 986542"/>
              <a:gd name="connsiteY3" fmla="*/ 277667 h 942183"/>
              <a:gd name="connsiteX0" fmla="*/ 105830 w 957453"/>
              <a:gd name="connsiteY0" fmla="*/ 220347 h 999163"/>
              <a:gd name="connsiteX1" fmla="*/ 123540 w 957453"/>
              <a:gd name="connsiteY1" fmla="*/ 999163 h 999163"/>
              <a:gd name="connsiteX2" fmla="*/ 957433 w 957453"/>
              <a:gd name="connsiteY2" fmla="*/ 50887 h 999163"/>
              <a:gd name="connsiteX3" fmla="*/ 105830 w 957453"/>
              <a:gd name="connsiteY3" fmla="*/ 220347 h 999163"/>
              <a:gd name="connsiteX0" fmla="*/ 117788 w 1154461"/>
              <a:gd name="connsiteY0" fmla="*/ 13503 h 792319"/>
              <a:gd name="connsiteX1" fmla="*/ 135498 w 1154461"/>
              <a:gd name="connsiteY1" fmla="*/ 792319 h 792319"/>
              <a:gd name="connsiteX2" fmla="*/ 1154448 w 1154461"/>
              <a:gd name="connsiteY2" fmla="*/ 333900 h 792319"/>
              <a:gd name="connsiteX3" fmla="*/ 117788 w 1154461"/>
              <a:gd name="connsiteY3" fmla="*/ 13503 h 792319"/>
              <a:gd name="connsiteX0" fmla="*/ 411295 w 1066344"/>
              <a:gd name="connsiteY0" fmla="*/ 48983 h 528442"/>
              <a:gd name="connsiteX1" fmla="*/ 42562 w 1066344"/>
              <a:gd name="connsiteY1" fmla="*/ 528442 h 528442"/>
              <a:gd name="connsiteX2" fmla="*/ 1061512 w 1066344"/>
              <a:gd name="connsiteY2" fmla="*/ 70023 h 528442"/>
              <a:gd name="connsiteX3" fmla="*/ 411295 w 1066344"/>
              <a:gd name="connsiteY3" fmla="*/ 48983 h 528442"/>
              <a:gd name="connsiteX0" fmla="*/ 411295 w 1062089"/>
              <a:gd name="connsiteY0" fmla="*/ 132241 h 611700"/>
              <a:gd name="connsiteX1" fmla="*/ 42562 w 1062089"/>
              <a:gd name="connsiteY1" fmla="*/ 611700 h 611700"/>
              <a:gd name="connsiteX2" fmla="*/ 1061512 w 1062089"/>
              <a:gd name="connsiteY2" fmla="*/ 153281 h 611700"/>
              <a:gd name="connsiteX3" fmla="*/ 411295 w 1062089"/>
              <a:gd name="connsiteY3" fmla="*/ 132241 h 611700"/>
              <a:gd name="connsiteX0" fmla="*/ 411295 w 1062056"/>
              <a:gd name="connsiteY0" fmla="*/ 132241 h 649667"/>
              <a:gd name="connsiteX1" fmla="*/ 42562 w 1062056"/>
              <a:gd name="connsiteY1" fmla="*/ 611700 h 649667"/>
              <a:gd name="connsiteX2" fmla="*/ 1061512 w 1062056"/>
              <a:gd name="connsiteY2" fmla="*/ 153281 h 649667"/>
              <a:gd name="connsiteX3" fmla="*/ 411295 w 1062056"/>
              <a:gd name="connsiteY3" fmla="*/ 132241 h 649667"/>
              <a:gd name="connsiteX0" fmla="*/ 197169 w 847984"/>
              <a:gd name="connsiteY0" fmla="*/ 135402 h 1324266"/>
              <a:gd name="connsiteX1" fmla="*/ 70713 w 847984"/>
              <a:gd name="connsiteY1" fmla="*/ 1310430 h 1324266"/>
              <a:gd name="connsiteX2" fmla="*/ 847386 w 847984"/>
              <a:gd name="connsiteY2" fmla="*/ 156442 h 1324266"/>
              <a:gd name="connsiteX3" fmla="*/ 197169 w 847984"/>
              <a:gd name="connsiteY3" fmla="*/ 135402 h 1324266"/>
              <a:gd name="connsiteX0" fmla="*/ 51992 w 1000990"/>
              <a:gd name="connsiteY0" fmla="*/ 261925 h 1231564"/>
              <a:gd name="connsiteX1" fmla="*/ 222520 w 1000990"/>
              <a:gd name="connsiteY1" fmla="*/ 1218122 h 1231564"/>
              <a:gd name="connsiteX2" fmla="*/ 999193 w 1000990"/>
              <a:gd name="connsiteY2" fmla="*/ 64134 h 1231564"/>
              <a:gd name="connsiteX3" fmla="*/ 51992 w 1000990"/>
              <a:gd name="connsiteY3" fmla="*/ 261925 h 1231564"/>
              <a:gd name="connsiteX0" fmla="*/ 87973 w 1528277"/>
              <a:gd name="connsiteY0" fmla="*/ 301831 h 1270984"/>
              <a:gd name="connsiteX1" fmla="*/ 258501 w 1528277"/>
              <a:gd name="connsiteY1" fmla="*/ 1258028 h 1270984"/>
              <a:gd name="connsiteX2" fmla="*/ 1527543 w 1528277"/>
              <a:gd name="connsiteY2" fmla="*/ 57147 h 1270984"/>
              <a:gd name="connsiteX3" fmla="*/ 87973 w 1528277"/>
              <a:gd name="connsiteY3" fmla="*/ 301831 h 1270984"/>
              <a:gd name="connsiteX0" fmla="*/ 87973 w 1556071"/>
              <a:gd name="connsiteY0" fmla="*/ 262551 h 1228928"/>
              <a:gd name="connsiteX1" fmla="*/ 258501 w 1556071"/>
              <a:gd name="connsiteY1" fmla="*/ 1218748 h 1228928"/>
              <a:gd name="connsiteX2" fmla="*/ 1527543 w 1556071"/>
              <a:gd name="connsiteY2" fmla="*/ 17867 h 1228928"/>
              <a:gd name="connsiteX3" fmla="*/ 87973 w 1556071"/>
              <a:gd name="connsiteY3" fmla="*/ 262551 h 1228928"/>
              <a:gd name="connsiteX0" fmla="*/ 93209 w 1509883"/>
              <a:gd name="connsiteY0" fmla="*/ 301831 h 1270984"/>
              <a:gd name="connsiteX1" fmla="*/ 240291 w 1509883"/>
              <a:gd name="connsiteY1" fmla="*/ 1258028 h 1270984"/>
              <a:gd name="connsiteX2" fmla="*/ 1509333 w 1509883"/>
              <a:gd name="connsiteY2" fmla="*/ 57147 h 1270984"/>
              <a:gd name="connsiteX3" fmla="*/ 93209 w 1509883"/>
              <a:gd name="connsiteY3" fmla="*/ 301831 h 1270984"/>
              <a:gd name="connsiteX0" fmla="*/ 155636 w 1572310"/>
              <a:gd name="connsiteY0" fmla="*/ 292256 h 1261409"/>
              <a:gd name="connsiteX1" fmla="*/ 302718 w 1572310"/>
              <a:gd name="connsiteY1" fmla="*/ 1248453 h 1261409"/>
              <a:gd name="connsiteX2" fmla="*/ 1571760 w 1572310"/>
              <a:gd name="connsiteY2" fmla="*/ 47572 h 1261409"/>
              <a:gd name="connsiteX3" fmla="*/ 155636 w 1572310"/>
              <a:gd name="connsiteY3" fmla="*/ 292256 h 1261409"/>
              <a:gd name="connsiteX0" fmla="*/ 172320 w 1526107"/>
              <a:gd name="connsiteY0" fmla="*/ 248533 h 1272484"/>
              <a:gd name="connsiteX1" fmla="*/ 256879 w 1526107"/>
              <a:gd name="connsiteY1" fmla="*/ 1259438 h 1272484"/>
              <a:gd name="connsiteX2" fmla="*/ 1525921 w 1526107"/>
              <a:gd name="connsiteY2" fmla="*/ 58557 h 1272484"/>
              <a:gd name="connsiteX3" fmla="*/ 172320 w 1526107"/>
              <a:gd name="connsiteY3" fmla="*/ 248533 h 1272484"/>
              <a:gd name="connsiteX0" fmla="*/ 172320 w 1562977"/>
              <a:gd name="connsiteY0" fmla="*/ 362637 h 2971307"/>
              <a:gd name="connsiteX1" fmla="*/ 256879 w 1562977"/>
              <a:gd name="connsiteY1" fmla="*/ 1373542 h 2971307"/>
              <a:gd name="connsiteX2" fmla="*/ 1101765 w 1562977"/>
              <a:gd name="connsiteY2" fmla="*/ 2954742 h 2971307"/>
              <a:gd name="connsiteX3" fmla="*/ 1525921 w 1562977"/>
              <a:gd name="connsiteY3" fmla="*/ 172661 h 2971307"/>
              <a:gd name="connsiteX4" fmla="*/ 172320 w 1562977"/>
              <a:gd name="connsiteY4" fmla="*/ 362637 h 2971307"/>
              <a:gd name="connsiteX0" fmla="*/ 172320 w 1606707"/>
              <a:gd name="connsiteY0" fmla="*/ 273628 h 2882298"/>
              <a:gd name="connsiteX1" fmla="*/ 256879 w 1606707"/>
              <a:gd name="connsiteY1" fmla="*/ 1284533 h 2882298"/>
              <a:gd name="connsiteX2" fmla="*/ 1101765 w 1606707"/>
              <a:gd name="connsiteY2" fmla="*/ 2865733 h 2882298"/>
              <a:gd name="connsiteX3" fmla="*/ 1414380 w 1606707"/>
              <a:gd name="connsiteY3" fmla="*/ 1638718 h 2882298"/>
              <a:gd name="connsiteX4" fmla="*/ 1525921 w 1606707"/>
              <a:gd name="connsiteY4" fmla="*/ 83652 h 2882298"/>
              <a:gd name="connsiteX5" fmla="*/ 172320 w 1606707"/>
              <a:gd name="connsiteY5" fmla="*/ 273628 h 2882298"/>
              <a:gd name="connsiteX0" fmla="*/ 172320 w 2619482"/>
              <a:gd name="connsiteY0" fmla="*/ 273628 h 2882298"/>
              <a:gd name="connsiteX1" fmla="*/ 256879 w 2619482"/>
              <a:gd name="connsiteY1" fmla="*/ 1284533 h 2882298"/>
              <a:gd name="connsiteX2" fmla="*/ 1101765 w 2619482"/>
              <a:gd name="connsiteY2" fmla="*/ 2865733 h 2882298"/>
              <a:gd name="connsiteX3" fmla="*/ 2617950 w 2619482"/>
              <a:gd name="connsiteY3" fmla="*/ 653978 h 2882298"/>
              <a:gd name="connsiteX4" fmla="*/ 1414380 w 2619482"/>
              <a:gd name="connsiteY4" fmla="*/ 1638718 h 2882298"/>
              <a:gd name="connsiteX5" fmla="*/ 1525921 w 2619482"/>
              <a:gd name="connsiteY5" fmla="*/ 83652 h 2882298"/>
              <a:gd name="connsiteX6" fmla="*/ 172320 w 2619482"/>
              <a:gd name="connsiteY6" fmla="*/ 273628 h 2882298"/>
              <a:gd name="connsiteX0" fmla="*/ 172320 w 2630785"/>
              <a:gd name="connsiteY0" fmla="*/ 273628 h 2882748"/>
              <a:gd name="connsiteX1" fmla="*/ 256879 w 2630785"/>
              <a:gd name="connsiteY1" fmla="*/ 1284533 h 2882748"/>
              <a:gd name="connsiteX2" fmla="*/ 1101765 w 2630785"/>
              <a:gd name="connsiteY2" fmla="*/ 2865733 h 2882748"/>
              <a:gd name="connsiteX3" fmla="*/ 2617950 w 2630785"/>
              <a:gd name="connsiteY3" fmla="*/ 653978 h 2882748"/>
              <a:gd name="connsiteX4" fmla="*/ 1414380 w 2630785"/>
              <a:gd name="connsiteY4" fmla="*/ 1638718 h 2882748"/>
              <a:gd name="connsiteX5" fmla="*/ 1525921 w 2630785"/>
              <a:gd name="connsiteY5" fmla="*/ 83652 h 2882748"/>
              <a:gd name="connsiteX6" fmla="*/ 172320 w 2630785"/>
              <a:gd name="connsiteY6" fmla="*/ 273628 h 2882748"/>
              <a:gd name="connsiteX0" fmla="*/ 193663 w 2652128"/>
              <a:gd name="connsiteY0" fmla="*/ 282746 h 2891866"/>
              <a:gd name="connsiteX1" fmla="*/ 114099 w 2652128"/>
              <a:gd name="connsiteY1" fmla="*/ 1152974 h 2891866"/>
              <a:gd name="connsiteX2" fmla="*/ 1123108 w 2652128"/>
              <a:gd name="connsiteY2" fmla="*/ 2874851 h 2891866"/>
              <a:gd name="connsiteX3" fmla="*/ 2639293 w 2652128"/>
              <a:gd name="connsiteY3" fmla="*/ 663096 h 2891866"/>
              <a:gd name="connsiteX4" fmla="*/ 1435723 w 2652128"/>
              <a:gd name="connsiteY4" fmla="*/ 1647836 h 2891866"/>
              <a:gd name="connsiteX5" fmla="*/ 1547264 w 2652128"/>
              <a:gd name="connsiteY5" fmla="*/ 92770 h 2891866"/>
              <a:gd name="connsiteX6" fmla="*/ 193663 w 2652128"/>
              <a:gd name="connsiteY6" fmla="*/ 282746 h 2891866"/>
              <a:gd name="connsiteX0" fmla="*/ 2236548 w 4695013"/>
              <a:gd name="connsiteY0" fmla="*/ 282746 h 2899679"/>
              <a:gd name="connsiteX1" fmla="*/ 2156984 w 4695013"/>
              <a:gd name="connsiteY1" fmla="*/ 1152974 h 2899679"/>
              <a:gd name="connsiteX2" fmla="*/ 8577 w 4695013"/>
              <a:gd name="connsiteY2" fmla="*/ 1702542 h 2899679"/>
              <a:gd name="connsiteX3" fmla="*/ 3165993 w 4695013"/>
              <a:gd name="connsiteY3" fmla="*/ 2874851 h 2899679"/>
              <a:gd name="connsiteX4" fmla="*/ 4682178 w 4695013"/>
              <a:gd name="connsiteY4" fmla="*/ 663096 h 2899679"/>
              <a:gd name="connsiteX5" fmla="*/ 3478608 w 4695013"/>
              <a:gd name="connsiteY5" fmla="*/ 1647836 h 2899679"/>
              <a:gd name="connsiteX6" fmla="*/ 3590149 w 4695013"/>
              <a:gd name="connsiteY6" fmla="*/ 92770 h 2899679"/>
              <a:gd name="connsiteX7" fmla="*/ 2236548 w 4695013"/>
              <a:gd name="connsiteY7" fmla="*/ 282746 h 2899679"/>
              <a:gd name="connsiteX0" fmla="*/ 2236548 w 4695013"/>
              <a:gd name="connsiteY0" fmla="*/ 282746 h 3012788"/>
              <a:gd name="connsiteX1" fmla="*/ 2156984 w 4695013"/>
              <a:gd name="connsiteY1" fmla="*/ 1152974 h 3012788"/>
              <a:gd name="connsiteX2" fmla="*/ 8577 w 4695013"/>
              <a:gd name="connsiteY2" fmla="*/ 1702542 h 3012788"/>
              <a:gd name="connsiteX3" fmla="*/ 3165993 w 4695013"/>
              <a:gd name="connsiteY3" fmla="*/ 2874851 h 3012788"/>
              <a:gd name="connsiteX4" fmla="*/ 4682178 w 4695013"/>
              <a:gd name="connsiteY4" fmla="*/ 663096 h 3012788"/>
              <a:gd name="connsiteX5" fmla="*/ 3478608 w 4695013"/>
              <a:gd name="connsiteY5" fmla="*/ 1647836 h 3012788"/>
              <a:gd name="connsiteX6" fmla="*/ 3590149 w 4695013"/>
              <a:gd name="connsiteY6" fmla="*/ 92770 h 3012788"/>
              <a:gd name="connsiteX7" fmla="*/ 2236548 w 4695013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2040 w 4720505"/>
              <a:gd name="connsiteY0" fmla="*/ 282746 h 3012788"/>
              <a:gd name="connsiteX1" fmla="*/ 2182476 w 4720505"/>
              <a:gd name="connsiteY1" fmla="*/ 1152974 h 3012788"/>
              <a:gd name="connsiteX2" fmla="*/ 34069 w 4720505"/>
              <a:gd name="connsiteY2" fmla="*/ 1702542 h 3012788"/>
              <a:gd name="connsiteX3" fmla="*/ 3191485 w 4720505"/>
              <a:gd name="connsiteY3" fmla="*/ 2874851 h 3012788"/>
              <a:gd name="connsiteX4" fmla="*/ 4707670 w 4720505"/>
              <a:gd name="connsiteY4" fmla="*/ 663096 h 3012788"/>
              <a:gd name="connsiteX5" fmla="*/ 3504100 w 4720505"/>
              <a:gd name="connsiteY5" fmla="*/ 1647836 h 3012788"/>
              <a:gd name="connsiteX6" fmla="*/ 3615641 w 4720505"/>
              <a:gd name="connsiteY6" fmla="*/ 92770 h 3012788"/>
              <a:gd name="connsiteX7" fmla="*/ 2262040 w 4720505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864"/>
              <a:gd name="connsiteY0" fmla="*/ 282746 h 3012788"/>
              <a:gd name="connsiteX1" fmla="*/ 2183835 w 4721864"/>
              <a:gd name="connsiteY1" fmla="*/ 1152974 h 3012788"/>
              <a:gd name="connsiteX2" fmla="*/ 35428 w 4721864"/>
              <a:gd name="connsiteY2" fmla="*/ 1702542 h 3012788"/>
              <a:gd name="connsiteX3" fmla="*/ 3192844 w 4721864"/>
              <a:gd name="connsiteY3" fmla="*/ 2874851 h 3012788"/>
              <a:gd name="connsiteX4" fmla="*/ 4709029 w 4721864"/>
              <a:gd name="connsiteY4" fmla="*/ 663096 h 3012788"/>
              <a:gd name="connsiteX5" fmla="*/ 3505459 w 4721864"/>
              <a:gd name="connsiteY5" fmla="*/ 1647836 h 3012788"/>
              <a:gd name="connsiteX6" fmla="*/ 3617000 w 4721864"/>
              <a:gd name="connsiteY6" fmla="*/ 92770 h 3012788"/>
              <a:gd name="connsiteX7" fmla="*/ 2263399 w 4721864"/>
              <a:gd name="connsiteY7" fmla="*/ 282746 h 3012788"/>
              <a:gd name="connsiteX0" fmla="*/ 2263399 w 4721742"/>
              <a:gd name="connsiteY0" fmla="*/ 282746 h 2904445"/>
              <a:gd name="connsiteX1" fmla="*/ 2183835 w 4721742"/>
              <a:gd name="connsiteY1" fmla="*/ 1152974 h 2904445"/>
              <a:gd name="connsiteX2" fmla="*/ 35428 w 4721742"/>
              <a:gd name="connsiteY2" fmla="*/ 1702542 h 2904445"/>
              <a:gd name="connsiteX3" fmla="*/ 3177214 w 4721742"/>
              <a:gd name="connsiteY3" fmla="*/ 2718544 h 2904445"/>
              <a:gd name="connsiteX4" fmla="*/ 4709029 w 4721742"/>
              <a:gd name="connsiteY4" fmla="*/ 663096 h 2904445"/>
              <a:gd name="connsiteX5" fmla="*/ 3505459 w 4721742"/>
              <a:gd name="connsiteY5" fmla="*/ 1647836 h 2904445"/>
              <a:gd name="connsiteX6" fmla="*/ 3617000 w 4721742"/>
              <a:gd name="connsiteY6" fmla="*/ 92770 h 2904445"/>
              <a:gd name="connsiteX7" fmla="*/ 2263399 w 4721742"/>
              <a:gd name="connsiteY7" fmla="*/ 282746 h 2904445"/>
              <a:gd name="connsiteX0" fmla="*/ 2263399 w 4728610"/>
              <a:gd name="connsiteY0" fmla="*/ 282746 h 2904445"/>
              <a:gd name="connsiteX1" fmla="*/ 2183835 w 4728610"/>
              <a:gd name="connsiteY1" fmla="*/ 1152974 h 2904445"/>
              <a:gd name="connsiteX2" fmla="*/ 35428 w 4728610"/>
              <a:gd name="connsiteY2" fmla="*/ 1702542 h 2904445"/>
              <a:gd name="connsiteX3" fmla="*/ 3177214 w 4728610"/>
              <a:gd name="connsiteY3" fmla="*/ 2718544 h 2904445"/>
              <a:gd name="connsiteX4" fmla="*/ 4709029 w 4728610"/>
              <a:gd name="connsiteY4" fmla="*/ 663096 h 2904445"/>
              <a:gd name="connsiteX5" fmla="*/ 3505459 w 4728610"/>
              <a:gd name="connsiteY5" fmla="*/ 1647836 h 2904445"/>
              <a:gd name="connsiteX6" fmla="*/ 3617000 w 4728610"/>
              <a:gd name="connsiteY6" fmla="*/ 92770 h 2904445"/>
              <a:gd name="connsiteX7" fmla="*/ 2263399 w 4728610"/>
              <a:gd name="connsiteY7" fmla="*/ 282746 h 2904445"/>
              <a:gd name="connsiteX0" fmla="*/ 2263399 w 4731504"/>
              <a:gd name="connsiteY0" fmla="*/ 282746 h 3012788"/>
              <a:gd name="connsiteX1" fmla="*/ 2183835 w 4731504"/>
              <a:gd name="connsiteY1" fmla="*/ 1152974 h 3012788"/>
              <a:gd name="connsiteX2" fmla="*/ 35428 w 4731504"/>
              <a:gd name="connsiteY2" fmla="*/ 1702542 h 3012788"/>
              <a:gd name="connsiteX3" fmla="*/ 3317891 w 4731504"/>
              <a:gd name="connsiteY3" fmla="*/ 2874852 h 3012788"/>
              <a:gd name="connsiteX4" fmla="*/ 4709029 w 4731504"/>
              <a:gd name="connsiteY4" fmla="*/ 663096 h 3012788"/>
              <a:gd name="connsiteX5" fmla="*/ 3505459 w 4731504"/>
              <a:gd name="connsiteY5" fmla="*/ 1647836 h 3012788"/>
              <a:gd name="connsiteX6" fmla="*/ 3617000 w 4731504"/>
              <a:gd name="connsiteY6" fmla="*/ 92770 h 3012788"/>
              <a:gd name="connsiteX7" fmla="*/ 2263399 w 4731504"/>
              <a:gd name="connsiteY7" fmla="*/ 282746 h 3012788"/>
              <a:gd name="connsiteX0" fmla="*/ 2263399 w 4742164"/>
              <a:gd name="connsiteY0" fmla="*/ 282746 h 3012788"/>
              <a:gd name="connsiteX1" fmla="*/ 2183835 w 4742164"/>
              <a:gd name="connsiteY1" fmla="*/ 1152974 h 3012788"/>
              <a:gd name="connsiteX2" fmla="*/ 35428 w 4742164"/>
              <a:gd name="connsiteY2" fmla="*/ 1702542 h 3012788"/>
              <a:gd name="connsiteX3" fmla="*/ 3317891 w 4742164"/>
              <a:gd name="connsiteY3" fmla="*/ 2874852 h 3012788"/>
              <a:gd name="connsiteX4" fmla="*/ 4709029 w 4742164"/>
              <a:gd name="connsiteY4" fmla="*/ 663096 h 3012788"/>
              <a:gd name="connsiteX5" fmla="*/ 3505459 w 4742164"/>
              <a:gd name="connsiteY5" fmla="*/ 1647836 h 3012788"/>
              <a:gd name="connsiteX6" fmla="*/ 3617000 w 4742164"/>
              <a:gd name="connsiteY6" fmla="*/ 92770 h 3012788"/>
              <a:gd name="connsiteX7" fmla="*/ 2263399 w 4742164"/>
              <a:gd name="connsiteY7" fmla="*/ 282746 h 3012788"/>
              <a:gd name="connsiteX0" fmla="*/ 2263399 w 4742164"/>
              <a:gd name="connsiteY0" fmla="*/ 282746 h 3078773"/>
              <a:gd name="connsiteX1" fmla="*/ 2183835 w 4742164"/>
              <a:gd name="connsiteY1" fmla="*/ 1152974 h 3078773"/>
              <a:gd name="connsiteX2" fmla="*/ 35428 w 4742164"/>
              <a:gd name="connsiteY2" fmla="*/ 1702542 h 3078773"/>
              <a:gd name="connsiteX3" fmla="*/ 3317891 w 4742164"/>
              <a:gd name="connsiteY3" fmla="*/ 2874852 h 3078773"/>
              <a:gd name="connsiteX4" fmla="*/ 4709029 w 4742164"/>
              <a:gd name="connsiteY4" fmla="*/ 663096 h 3078773"/>
              <a:gd name="connsiteX5" fmla="*/ 3505459 w 4742164"/>
              <a:gd name="connsiteY5" fmla="*/ 1647836 h 3078773"/>
              <a:gd name="connsiteX6" fmla="*/ 3617000 w 4742164"/>
              <a:gd name="connsiteY6" fmla="*/ 92770 h 3078773"/>
              <a:gd name="connsiteX7" fmla="*/ 2263399 w 4742164"/>
              <a:gd name="connsiteY7" fmla="*/ 282746 h 307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164" h="3078773">
                <a:moveTo>
                  <a:pt x="2263399" y="282746"/>
                </a:moveTo>
                <a:cubicBezTo>
                  <a:pt x="2024538" y="459447"/>
                  <a:pt x="2157717" y="962199"/>
                  <a:pt x="2183835" y="1152974"/>
                </a:cubicBezTo>
                <a:cubicBezTo>
                  <a:pt x="2118609" y="1418263"/>
                  <a:pt x="-320309" y="766886"/>
                  <a:pt x="35428" y="1702542"/>
                </a:cubicBezTo>
                <a:cubicBezTo>
                  <a:pt x="406796" y="3286875"/>
                  <a:pt x="2430844" y="3225242"/>
                  <a:pt x="3317891" y="2874852"/>
                </a:cubicBezTo>
                <a:cubicBezTo>
                  <a:pt x="4413485" y="1972591"/>
                  <a:pt x="4875758" y="1711660"/>
                  <a:pt x="4709029" y="663096"/>
                </a:cubicBezTo>
                <a:cubicBezTo>
                  <a:pt x="4761131" y="458594"/>
                  <a:pt x="3467331" y="2032060"/>
                  <a:pt x="3505459" y="1647836"/>
                </a:cubicBezTo>
                <a:cubicBezTo>
                  <a:pt x="3543587" y="1263612"/>
                  <a:pt x="3824010" y="320285"/>
                  <a:pt x="3617000" y="92770"/>
                </a:cubicBezTo>
                <a:cubicBezTo>
                  <a:pt x="3409990" y="-134745"/>
                  <a:pt x="2502260" y="106045"/>
                  <a:pt x="2263399" y="28274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4B7D50C-A402-8F96-F500-7B1DFAF578A4}"/>
              </a:ext>
            </a:extLst>
          </p:cNvPr>
          <p:cNvSpPr/>
          <p:nvPr/>
        </p:nvSpPr>
        <p:spPr>
          <a:xfrm>
            <a:off x="6371458" y="2664323"/>
            <a:ext cx="1651810" cy="2077671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24751 w 1311994"/>
              <a:gd name="connsiteY0" fmla="*/ 38481 h 611026"/>
              <a:gd name="connsiteX1" fmla="*/ 500080 w 1311994"/>
              <a:gd name="connsiteY1" fmla="*/ 611026 h 611026"/>
              <a:gd name="connsiteX2" fmla="*/ 1300898 w 1311994"/>
              <a:gd name="connsiteY2" fmla="*/ 113950 h 611026"/>
              <a:gd name="connsiteX3" fmla="*/ 24751 w 1311994"/>
              <a:gd name="connsiteY3" fmla="*/ 38481 h 611026"/>
              <a:gd name="connsiteX0" fmla="*/ 25514 w 1328010"/>
              <a:gd name="connsiteY0" fmla="*/ 12582 h 585127"/>
              <a:gd name="connsiteX1" fmla="*/ 500843 w 1328010"/>
              <a:gd name="connsiteY1" fmla="*/ 585127 h 585127"/>
              <a:gd name="connsiteX2" fmla="*/ 1317292 w 1328010"/>
              <a:gd name="connsiteY2" fmla="*/ 220912 h 585127"/>
              <a:gd name="connsiteX3" fmla="*/ 25514 w 1328010"/>
              <a:gd name="connsiteY3" fmla="*/ 12582 h 585127"/>
              <a:gd name="connsiteX0" fmla="*/ 31207 w 1228518"/>
              <a:gd name="connsiteY0" fmla="*/ 5859 h 883204"/>
              <a:gd name="connsiteX1" fmla="*/ 404936 w 1228518"/>
              <a:gd name="connsiteY1" fmla="*/ 883204 h 883204"/>
              <a:gd name="connsiteX2" fmla="*/ 1221385 w 1228518"/>
              <a:gd name="connsiteY2" fmla="*/ 518989 h 883204"/>
              <a:gd name="connsiteX3" fmla="*/ 31207 w 1228518"/>
              <a:gd name="connsiteY3" fmla="*/ 5859 h 883204"/>
              <a:gd name="connsiteX0" fmla="*/ 28160 w 1171814"/>
              <a:gd name="connsiteY0" fmla="*/ 5245 h 882590"/>
              <a:gd name="connsiteX1" fmla="*/ 401889 w 1171814"/>
              <a:gd name="connsiteY1" fmla="*/ 882590 h 882590"/>
              <a:gd name="connsiteX2" fmla="*/ 1163630 w 1171814"/>
              <a:gd name="connsiteY2" fmla="*/ 534006 h 882590"/>
              <a:gd name="connsiteX3" fmla="*/ 28160 w 1171814"/>
              <a:gd name="connsiteY3" fmla="*/ 5245 h 882590"/>
              <a:gd name="connsiteX0" fmla="*/ 18176 w 1169731"/>
              <a:gd name="connsiteY0" fmla="*/ 5937 h 906728"/>
              <a:gd name="connsiteX1" fmla="*/ 493505 w 1169731"/>
              <a:gd name="connsiteY1" fmla="*/ 906728 h 906728"/>
              <a:gd name="connsiteX2" fmla="*/ 1153646 w 1169731"/>
              <a:gd name="connsiteY2" fmla="*/ 534698 h 906728"/>
              <a:gd name="connsiteX3" fmla="*/ 18176 w 1169731"/>
              <a:gd name="connsiteY3" fmla="*/ 5937 h 906728"/>
              <a:gd name="connsiteX0" fmla="*/ 22271 w 1075481"/>
              <a:gd name="connsiteY0" fmla="*/ 5300 h 976430"/>
              <a:gd name="connsiteX1" fmla="*/ 403815 w 1075481"/>
              <a:gd name="connsiteY1" fmla="*/ 976430 h 976430"/>
              <a:gd name="connsiteX2" fmla="*/ 1063956 w 1075481"/>
              <a:gd name="connsiteY2" fmla="*/ 604400 h 976430"/>
              <a:gd name="connsiteX3" fmla="*/ 22271 w 1075481"/>
              <a:gd name="connsiteY3" fmla="*/ 5300 h 976430"/>
              <a:gd name="connsiteX0" fmla="*/ 8456 w 1771733"/>
              <a:gd name="connsiteY0" fmla="*/ 12348 h 608340"/>
              <a:gd name="connsiteX1" fmla="*/ 1062123 w 1771733"/>
              <a:gd name="connsiteY1" fmla="*/ 608340 h 608340"/>
              <a:gd name="connsiteX2" fmla="*/ 1722264 w 1771733"/>
              <a:gd name="connsiteY2" fmla="*/ 236310 h 608340"/>
              <a:gd name="connsiteX3" fmla="*/ 8456 w 1771733"/>
              <a:gd name="connsiteY3" fmla="*/ 12348 h 608340"/>
              <a:gd name="connsiteX0" fmla="*/ 122802 w 1836899"/>
              <a:gd name="connsiteY0" fmla="*/ 94625 h 1612832"/>
              <a:gd name="connsiteX1" fmla="*/ 246439 w 1836899"/>
              <a:gd name="connsiteY1" fmla="*/ 1612832 h 1612832"/>
              <a:gd name="connsiteX2" fmla="*/ 1836610 w 1836899"/>
              <a:gd name="connsiteY2" fmla="*/ 318587 h 1612832"/>
              <a:gd name="connsiteX3" fmla="*/ 122802 w 1836899"/>
              <a:gd name="connsiteY3" fmla="*/ 94625 h 1612832"/>
              <a:gd name="connsiteX0" fmla="*/ 122802 w 1920012"/>
              <a:gd name="connsiteY0" fmla="*/ 86734 h 1658754"/>
              <a:gd name="connsiteX1" fmla="*/ 246439 w 1920012"/>
              <a:gd name="connsiteY1" fmla="*/ 1604941 h 1658754"/>
              <a:gd name="connsiteX2" fmla="*/ 1508282 w 1920012"/>
              <a:gd name="connsiteY2" fmla="*/ 1348978 h 1658754"/>
              <a:gd name="connsiteX3" fmla="*/ 1836610 w 1920012"/>
              <a:gd name="connsiteY3" fmla="*/ 310696 h 1658754"/>
              <a:gd name="connsiteX4" fmla="*/ 122802 w 1920012"/>
              <a:gd name="connsiteY4" fmla="*/ 86734 h 1658754"/>
              <a:gd name="connsiteX0" fmla="*/ 122802 w 1897357"/>
              <a:gd name="connsiteY0" fmla="*/ 86734 h 1658754"/>
              <a:gd name="connsiteX1" fmla="*/ 246439 w 1897357"/>
              <a:gd name="connsiteY1" fmla="*/ 1604941 h 1658754"/>
              <a:gd name="connsiteX2" fmla="*/ 1508282 w 1897357"/>
              <a:gd name="connsiteY2" fmla="*/ 1348978 h 1658754"/>
              <a:gd name="connsiteX3" fmla="*/ 1836610 w 1897357"/>
              <a:gd name="connsiteY3" fmla="*/ 310696 h 1658754"/>
              <a:gd name="connsiteX4" fmla="*/ 122802 w 1897357"/>
              <a:gd name="connsiteY4" fmla="*/ 86734 h 1658754"/>
              <a:gd name="connsiteX0" fmla="*/ 122802 w 1897357"/>
              <a:gd name="connsiteY0" fmla="*/ 86734 h 1633231"/>
              <a:gd name="connsiteX1" fmla="*/ 246439 w 1897357"/>
              <a:gd name="connsiteY1" fmla="*/ 1604941 h 1633231"/>
              <a:gd name="connsiteX2" fmla="*/ 1508282 w 1897357"/>
              <a:gd name="connsiteY2" fmla="*/ 1348978 h 1633231"/>
              <a:gd name="connsiteX3" fmla="*/ 1836610 w 1897357"/>
              <a:gd name="connsiteY3" fmla="*/ 310696 h 1633231"/>
              <a:gd name="connsiteX4" fmla="*/ 122802 w 1897357"/>
              <a:gd name="connsiteY4" fmla="*/ 86734 h 1633231"/>
              <a:gd name="connsiteX0" fmla="*/ 122802 w 1897357"/>
              <a:gd name="connsiteY0" fmla="*/ 86734 h 1604941"/>
              <a:gd name="connsiteX1" fmla="*/ 246439 w 1897357"/>
              <a:gd name="connsiteY1" fmla="*/ 1604941 h 1604941"/>
              <a:gd name="connsiteX2" fmla="*/ 1508282 w 1897357"/>
              <a:gd name="connsiteY2" fmla="*/ 1348978 h 1604941"/>
              <a:gd name="connsiteX3" fmla="*/ 1836610 w 1897357"/>
              <a:gd name="connsiteY3" fmla="*/ 310696 h 1604941"/>
              <a:gd name="connsiteX4" fmla="*/ 122802 w 1897357"/>
              <a:gd name="connsiteY4" fmla="*/ 86734 h 1604941"/>
              <a:gd name="connsiteX0" fmla="*/ 152179 w 1827214"/>
              <a:gd name="connsiteY0" fmla="*/ 90840 h 1585601"/>
              <a:gd name="connsiteX1" fmla="*/ 182031 w 1827214"/>
              <a:gd name="connsiteY1" fmla="*/ 1585601 h 1585601"/>
              <a:gd name="connsiteX2" fmla="*/ 1443874 w 1827214"/>
              <a:gd name="connsiteY2" fmla="*/ 1329638 h 1585601"/>
              <a:gd name="connsiteX3" fmla="*/ 1772202 w 1827214"/>
              <a:gd name="connsiteY3" fmla="*/ 291356 h 1585601"/>
              <a:gd name="connsiteX4" fmla="*/ 152179 w 1827214"/>
              <a:gd name="connsiteY4" fmla="*/ 90840 h 1585601"/>
              <a:gd name="connsiteX0" fmla="*/ 84028 w 1725029"/>
              <a:gd name="connsiteY0" fmla="*/ 78805 h 1573566"/>
              <a:gd name="connsiteX1" fmla="*/ 113880 w 1725029"/>
              <a:gd name="connsiteY1" fmla="*/ 1573566 h 1573566"/>
              <a:gd name="connsiteX2" fmla="*/ 1375723 w 1725029"/>
              <a:gd name="connsiteY2" fmla="*/ 1317603 h 1573566"/>
              <a:gd name="connsiteX3" fmla="*/ 1704051 w 1725029"/>
              <a:gd name="connsiteY3" fmla="*/ 279321 h 1573566"/>
              <a:gd name="connsiteX4" fmla="*/ 695785 w 1725029"/>
              <a:gd name="connsiteY4" fmla="*/ 215634 h 1573566"/>
              <a:gd name="connsiteX5" fmla="*/ 84028 w 1725029"/>
              <a:gd name="connsiteY5" fmla="*/ 78805 h 1573566"/>
              <a:gd name="connsiteX0" fmla="*/ 84028 w 1725029"/>
              <a:gd name="connsiteY0" fmla="*/ 396545 h 1891306"/>
              <a:gd name="connsiteX1" fmla="*/ 113880 w 1725029"/>
              <a:gd name="connsiteY1" fmla="*/ 1891306 h 1891306"/>
              <a:gd name="connsiteX2" fmla="*/ 1375723 w 1725029"/>
              <a:gd name="connsiteY2" fmla="*/ 1635343 h 1891306"/>
              <a:gd name="connsiteX3" fmla="*/ 1704051 w 1725029"/>
              <a:gd name="connsiteY3" fmla="*/ 597061 h 1891306"/>
              <a:gd name="connsiteX4" fmla="*/ 695785 w 1725029"/>
              <a:gd name="connsiteY4" fmla="*/ 533374 h 1891306"/>
              <a:gd name="connsiteX5" fmla="*/ 84028 w 1725029"/>
              <a:gd name="connsiteY5" fmla="*/ 396545 h 1891306"/>
              <a:gd name="connsiteX0" fmla="*/ 84028 w 1725029"/>
              <a:gd name="connsiteY0" fmla="*/ 602852 h 2097613"/>
              <a:gd name="connsiteX1" fmla="*/ 113880 w 1725029"/>
              <a:gd name="connsiteY1" fmla="*/ 2097613 h 2097613"/>
              <a:gd name="connsiteX2" fmla="*/ 1375723 w 1725029"/>
              <a:gd name="connsiteY2" fmla="*/ 1841650 h 2097613"/>
              <a:gd name="connsiteX3" fmla="*/ 1704051 w 1725029"/>
              <a:gd name="connsiteY3" fmla="*/ 803368 h 2097613"/>
              <a:gd name="connsiteX4" fmla="*/ 695785 w 1725029"/>
              <a:gd name="connsiteY4" fmla="*/ 739681 h 2097613"/>
              <a:gd name="connsiteX5" fmla="*/ 84028 w 1725029"/>
              <a:gd name="connsiteY5" fmla="*/ 602852 h 2097613"/>
              <a:gd name="connsiteX0" fmla="*/ 120970 w 1761971"/>
              <a:gd name="connsiteY0" fmla="*/ 755431 h 2250192"/>
              <a:gd name="connsiteX1" fmla="*/ 150822 w 1761971"/>
              <a:gd name="connsiteY1" fmla="*/ 2250192 h 2250192"/>
              <a:gd name="connsiteX2" fmla="*/ 1412665 w 1761971"/>
              <a:gd name="connsiteY2" fmla="*/ 1994229 h 2250192"/>
              <a:gd name="connsiteX3" fmla="*/ 1740993 w 1761971"/>
              <a:gd name="connsiteY3" fmla="*/ 955947 h 2250192"/>
              <a:gd name="connsiteX4" fmla="*/ 732727 w 1761971"/>
              <a:gd name="connsiteY4" fmla="*/ 892260 h 2250192"/>
              <a:gd name="connsiteX5" fmla="*/ 120970 w 1761971"/>
              <a:gd name="connsiteY5" fmla="*/ 755431 h 2250192"/>
              <a:gd name="connsiteX0" fmla="*/ 120970 w 1761971"/>
              <a:gd name="connsiteY0" fmla="*/ 582910 h 2077671"/>
              <a:gd name="connsiteX1" fmla="*/ 150822 w 1761971"/>
              <a:gd name="connsiteY1" fmla="*/ 2077671 h 2077671"/>
              <a:gd name="connsiteX2" fmla="*/ 1412665 w 1761971"/>
              <a:gd name="connsiteY2" fmla="*/ 1821708 h 2077671"/>
              <a:gd name="connsiteX3" fmla="*/ 1740993 w 1761971"/>
              <a:gd name="connsiteY3" fmla="*/ 783426 h 2077671"/>
              <a:gd name="connsiteX4" fmla="*/ 732727 w 1761971"/>
              <a:gd name="connsiteY4" fmla="*/ 719739 h 2077671"/>
              <a:gd name="connsiteX5" fmla="*/ 120970 w 1761971"/>
              <a:gd name="connsiteY5" fmla="*/ 582910 h 2077671"/>
              <a:gd name="connsiteX0" fmla="*/ 120970 w 1695379"/>
              <a:gd name="connsiteY0" fmla="*/ 582910 h 2077671"/>
              <a:gd name="connsiteX1" fmla="*/ 150822 w 1695379"/>
              <a:gd name="connsiteY1" fmla="*/ 2077671 h 2077671"/>
              <a:gd name="connsiteX2" fmla="*/ 1412665 w 1695379"/>
              <a:gd name="connsiteY2" fmla="*/ 1821708 h 2077671"/>
              <a:gd name="connsiteX3" fmla="*/ 1670655 w 1695379"/>
              <a:gd name="connsiteY3" fmla="*/ 744349 h 2077671"/>
              <a:gd name="connsiteX4" fmla="*/ 732727 w 1695379"/>
              <a:gd name="connsiteY4" fmla="*/ 719739 h 2077671"/>
              <a:gd name="connsiteX5" fmla="*/ 120970 w 1695379"/>
              <a:gd name="connsiteY5" fmla="*/ 582910 h 2077671"/>
              <a:gd name="connsiteX0" fmla="*/ 120970 w 1651810"/>
              <a:gd name="connsiteY0" fmla="*/ 582910 h 2077671"/>
              <a:gd name="connsiteX1" fmla="*/ 150822 w 1651810"/>
              <a:gd name="connsiteY1" fmla="*/ 2077671 h 2077671"/>
              <a:gd name="connsiteX2" fmla="*/ 1412665 w 1651810"/>
              <a:gd name="connsiteY2" fmla="*/ 1821708 h 2077671"/>
              <a:gd name="connsiteX3" fmla="*/ 1623762 w 1651810"/>
              <a:gd name="connsiteY3" fmla="*/ 736533 h 2077671"/>
              <a:gd name="connsiteX4" fmla="*/ 732727 w 1651810"/>
              <a:gd name="connsiteY4" fmla="*/ 719739 h 2077671"/>
              <a:gd name="connsiteX5" fmla="*/ 120970 w 1651810"/>
              <a:gd name="connsiteY5" fmla="*/ 582910 h 20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810" h="2077671">
                <a:moveTo>
                  <a:pt x="120970" y="582910"/>
                </a:moveTo>
                <a:cubicBezTo>
                  <a:pt x="-69799" y="1309417"/>
                  <a:pt x="-15973" y="1886896"/>
                  <a:pt x="150822" y="2077671"/>
                </a:cubicBezTo>
                <a:cubicBezTo>
                  <a:pt x="548464" y="1806096"/>
                  <a:pt x="905360" y="1724799"/>
                  <a:pt x="1412665" y="1821708"/>
                </a:cubicBezTo>
                <a:cubicBezTo>
                  <a:pt x="1474493" y="1340278"/>
                  <a:pt x="1737085" y="920195"/>
                  <a:pt x="1623762" y="736533"/>
                </a:cubicBezTo>
                <a:cubicBezTo>
                  <a:pt x="1510439" y="552872"/>
                  <a:pt x="1002731" y="753158"/>
                  <a:pt x="732727" y="719739"/>
                </a:cubicBezTo>
                <a:cubicBezTo>
                  <a:pt x="501800" y="-290603"/>
                  <a:pt x="311739" y="-143597"/>
                  <a:pt x="120970" y="582910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A93A1-34B8-1973-9C93-7FA8544D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Additively weighted Voronoi diagrams</a:t>
            </a:r>
            <a:endParaRPr lang="he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FC2AC7-5774-9295-17A7-915B9CA92937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3366C7-A85E-DC0E-214A-4AD4CCEC8190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A490CC-8D35-954A-7273-BDF21D93ABF4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FED102-FDB2-1253-1D18-705135562E4E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DD33DAA-EF35-5489-9B0E-E417E1DA24C7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612840-3D0E-6DC3-ADDB-0E399F3340FA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04FA2E-DD21-29AE-F4AA-C5C3537E0D0D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2AC4DE-51D3-755C-1BE9-F9BA97A2E7FE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6340AD-162F-FF41-3DD5-A41BE8F518DF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9EC10-5846-7815-6038-414BF7345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9EC10-5846-7815-6038-414BF7345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3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B48501B-D150-76FE-F9A4-CDF2C45D227D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CBAFBA-AA0E-B99D-2E7C-9E16ED8B943E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CBAFBA-AA0E-B99D-2E7C-9E16ED8B9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4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D1C740A2-196A-A50A-2C4E-A5DF4AAC69BA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0EA7CF-B141-00F0-3B7B-7EC2F2ACD1BC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44080D-3FD0-D927-088B-4A53A47E9184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BD10D39-F383-C390-047F-F422030648D1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F90E89-F430-0019-E97A-85E57423955F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7FD175-BC44-48B1-B9A4-76EC13EF069A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666F38-E642-70BD-BCC4-3A3463BBD20F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41B431-5291-F38C-1E59-1B37FE6BD045}"/>
                  </a:ext>
                </a:extLst>
              </p:cNvPr>
              <p:cNvSpPr txBox="1"/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41B431-5291-F38C-1E59-1B37FE6B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00" y="3152473"/>
                <a:ext cx="248466" cy="215444"/>
              </a:xfrm>
              <a:prstGeom prst="rect">
                <a:avLst/>
              </a:prstGeom>
              <a:blipFill>
                <a:blip r:embed="rId5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0EEE01-9F46-DA78-F3BB-F61214412C7F}"/>
                  </a:ext>
                </a:extLst>
              </p:cNvPr>
              <p:cNvSpPr txBox="1"/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0EEE01-9F46-DA78-F3BB-F61214412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06" y="2496203"/>
                <a:ext cx="248466" cy="215444"/>
              </a:xfrm>
              <a:prstGeom prst="rect">
                <a:avLst/>
              </a:prstGeom>
              <a:blipFill>
                <a:blip r:embed="rId6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F81509-C61A-E257-0DF9-A72D8D7F070C}"/>
                  </a:ext>
                </a:extLst>
              </p:cNvPr>
              <p:cNvSpPr txBox="1"/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F81509-C61A-E257-0DF9-A72D8D7F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01" y="1944574"/>
                <a:ext cx="248466" cy="215444"/>
              </a:xfrm>
              <a:prstGeom prst="rect">
                <a:avLst/>
              </a:prstGeom>
              <a:blipFill>
                <a:blip r:embed="rId7"/>
                <a:stretch>
                  <a:fillRect l="-15000" r="-1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D78918-06D1-A49F-26EF-F7620EA7CA05}"/>
                  </a:ext>
                </a:extLst>
              </p:cNvPr>
              <p:cNvSpPr txBox="1"/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D78918-06D1-A49F-26EF-F7620EA7C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857" y="2210932"/>
                <a:ext cx="149079" cy="215444"/>
              </a:xfrm>
              <a:prstGeom prst="rect">
                <a:avLst/>
              </a:prstGeom>
              <a:blipFill>
                <a:blip r:embed="rId8"/>
                <a:stretch>
                  <a:fillRect l="-25000" r="-25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84EF4C-766C-6100-1D25-D17F648A1E70}"/>
                  </a:ext>
                </a:extLst>
              </p:cNvPr>
              <p:cNvSpPr txBox="1"/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84EF4C-766C-6100-1D25-D17F648A1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04" y="2926130"/>
                <a:ext cx="248466" cy="215444"/>
              </a:xfrm>
              <a:prstGeom prst="rect">
                <a:avLst/>
              </a:prstGeom>
              <a:blipFill>
                <a:blip r:embed="rId9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B6CD66-F9FB-EE72-2F59-CF255EBCBB7E}"/>
                  </a:ext>
                </a:extLst>
              </p:cNvPr>
              <p:cNvSpPr txBox="1"/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B6CD66-F9FB-EE72-2F59-CF255EBC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75" y="3356812"/>
                <a:ext cx="149079" cy="215444"/>
              </a:xfrm>
              <a:prstGeom prst="rect">
                <a:avLst/>
              </a:prstGeom>
              <a:blipFill>
                <a:blip r:embed="rId10"/>
                <a:stretch>
                  <a:fillRect l="-24000" r="-20000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1B2580-E8BA-FBD5-F2F8-5B7237781336}"/>
                  </a:ext>
                </a:extLst>
              </p:cNvPr>
              <p:cNvSpPr txBox="1"/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1B2580-E8BA-FBD5-F2F8-5B723778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95" y="3765244"/>
                <a:ext cx="248466" cy="215444"/>
              </a:xfrm>
              <a:prstGeom prst="rect">
                <a:avLst/>
              </a:prstGeom>
              <a:blipFill>
                <a:blip r:embed="rId11"/>
                <a:stretch>
                  <a:fillRect l="-14634" r="-12195" b="-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BCEE2B-B88C-FEC4-6CD3-CEF5F6CBB3CE}"/>
                  </a:ext>
                </a:extLst>
              </p:cNvPr>
              <p:cNvSpPr txBox="1"/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BCEE2B-B88C-FEC4-6CD3-CEF5F6CB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0" y="4079193"/>
                <a:ext cx="248465" cy="215444"/>
              </a:xfrm>
              <a:prstGeom prst="rect">
                <a:avLst/>
              </a:prstGeom>
              <a:blipFill>
                <a:blip r:embed="rId12"/>
                <a:stretch>
                  <a:fillRect l="-14634" r="-12195" b="-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D8794C6D-3160-E59C-C4A2-3D6D1DC11B63}"/>
                  </a:ext>
                </a:extLst>
              </p:cNvPr>
              <p:cNvSpPr/>
              <p:nvPr/>
            </p:nvSpPr>
            <p:spPr>
              <a:xfrm>
                <a:off x="2633785" y="1690688"/>
                <a:ext cx="8061500" cy="399109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</a:rPr>
                  <a:t>Main technical innovation:</a:t>
                </a:r>
                <a:br>
                  <a:rPr lang="en-US" sz="3600" dirty="0">
                    <a:solidFill>
                      <a:srgbClr val="FFFF00"/>
                    </a:solidFill>
                  </a:rPr>
                </a:br>
                <a:r>
                  <a:rPr lang="en-US" sz="3600" dirty="0"/>
                  <a:t>Additive Voronoi diagram construction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 time</a:t>
                </a:r>
                <a:endParaRPr lang="he-IL" sz="3600" dirty="0"/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D8794C6D-3160-E59C-C4A2-3D6D1DC1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85" y="1690688"/>
                <a:ext cx="8061500" cy="399109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903F-96BF-0524-2789-44009E1F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 Voronoi diagram on a </a:t>
            </a:r>
            <a:r>
              <a:rPr lang="en-US" dirty="0">
                <a:solidFill>
                  <a:srgbClr val="FFFF00"/>
                </a:solidFill>
              </a:rPr>
              <a:t>path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EE199-BBFE-6EC5-527F-76506D66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87213" cy="4351338"/>
          </a:xfrm>
        </p:spPr>
        <p:txBody>
          <a:bodyPr/>
          <a:lstStyle/>
          <a:p>
            <a:r>
              <a:rPr lang="en-US" dirty="0"/>
              <a:t>Previous results (on grid graphs) find a Voronoi diagram of some shortest path –each vertex has a color of the corresponding site.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Problem:</a:t>
            </a:r>
          </a:p>
          <a:p>
            <a:r>
              <a:rPr lang="en-US" dirty="0"/>
              <a:t>Could be hard to represent</a:t>
            </a:r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B79A07-8159-F8DC-69BF-C16D33A0B52C}"/>
              </a:ext>
            </a:extLst>
          </p:cNvPr>
          <p:cNvSpPr/>
          <p:nvPr/>
        </p:nvSpPr>
        <p:spPr>
          <a:xfrm>
            <a:off x="7523615" y="1452875"/>
            <a:ext cx="3872664" cy="3393265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46247 w 1326031"/>
              <a:gd name="connsiteY0" fmla="*/ 437319 h 4264135"/>
              <a:gd name="connsiteX1" fmla="*/ 352428 w 1326031"/>
              <a:gd name="connsiteY1" fmla="*/ 4264135 h 4264135"/>
              <a:gd name="connsiteX2" fmla="*/ 1322394 w 1326031"/>
              <a:gd name="connsiteY2" fmla="*/ 512788 h 4264135"/>
              <a:gd name="connsiteX3" fmla="*/ 46247 w 1326031"/>
              <a:gd name="connsiteY3" fmla="*/ 437319 h 4264135"/>
              <a:gd name="connsiteX0" fmla="*/ 21772 w 907530"/>
              <a:gd name="connsiteY0" fmla="*/ 404121 h 4230937"/>
              <a:gd name="connsiteX1" fmla="*/ 327953 w 907530"/>
              <a:gd name="connsiteY1" fmla="*/ 4230937 h 4230937"/>
              <a:gd name="connsiteX2" fmla="*/ 895148 w 907530"/>
              <a:gd name="connsiteY2" fmla="*/ 544904 h 4230937"/>
              <a:gd name="connsiteX3" fmla="*/ 21772 w 907530"/>
              <a:gd name="connsiteY3" fmla="*/ 404121 h 4230937"/>
              <a:gd name="connsiteX0" fmla="*/ 21772 w 2964789"/>
              <a:gd name="connsiteY0" fmla="*/ 389287 h 4437459"/>
              <a:gd name="connsiteX1" fmla="*/ 327953 w 2964789"/>
              <a:gd name="connsiteY1" fmla="*/ 4216103 h 4437459"/>
              <a:gd name="connsiteX2" fmla="*/ 2960934 w 2964789"/>
              <a:gd name="connsiteY2" fmla="*/ 3945137 h 4437459"/>
              <a:gd name="connsiteX3" fmla="*/ 895148 w 2964789"/>
              <a:gd name="connsiteY3" fmla="*/ 530070 h 4437459"/>
              <a:gd name="connsiteX4" fmla="*/ 21772 w 2964789"/>
              <a:gd name="connsiteY4" fmla="*/ 389287 h 4437459"/>
              <a:gd name="connsiteX0" fmla="*/ 21772 w 4536802"/>
              <a:gd name="connsiteY0" fmla="*/ 378832 h 4427004"/>
              <a:gd name="connsiteX1" fmla="*/ 327953 w 4536802"/>
              <a:gd name="connsiteY1" fmla="*/ 4205648 h 4427004"/>
              <a:gd name="connsiteX2" fmla="*/ 2960934 w 4536802"/>
              <a:gd name="connsiteY2" fmla="*/ 3934682 h 4427004"/>
              <a:gd name="connsiteX3" fmla="*/ 4484934 w 4536802"/>
              <a:gd name="connsiteY3" fmla="*/ 3738739 h 4427004"/>
              <a:gd name="connsiteX4" fmla="*/ 895148 w 4536802"/>
              <a:gd name="connsiteY4" fmla="*/ 519615 h 4427004"/>
              <a:gd name="connsiteX5" fmla="*/ 21772 w 4536802"/>
              <a:gd name="connsiteY5" fmla="*/ 378832 h 4427004"/>
              <a:gd name="connsiteX0" fmla="*/ 21772 w 4536802"/>
              <a:gd name="connsiteY0" fmla="*/ 324878 h 4373050"/>
              <a:gd name="connsiteX1" fmla="*/ 327953 w 4536802"/>
              <a:gd name="connsiteY1" fmla="*/ 4151694 h 4373050"/>
              <a:gd name="connsiteX2" fmla="*/ 2960934 w 4536802"/>
              <a:gd name="connsiteY2" fmla="*/ 3880728 h 4373050"/>
              <a:gd name="connsiteX3" fmla="*/ 4484934 w 4536802"/>
              <a:gd name="connsiteY3" fmla="*/ 3684785 h 4373050"/>
              <a:gd name="connsiteX4" fmla="*/ 2471076 w 4536802"/>
              <a:gd name="connsiteY4" fmla="*/ 2585327 h 4373050"/>
              <a:gd name="connsiteX5" fmla="*/ 895148 w 4536802"/>
              <a:gd name="connsiteY5" fmla="*/ 465661 h 4373050"/>
              <a:gd name="connsiteX6" fmla="*/ 21772 w 4536802"/>
              <a:gd name="connsiteY6" fmla="*/ 324878 h 4373050"/>
              <a:gd name="connsiteX0" fmla="*/ 21772 w 4536802"/>
              <a:gd name="connsiteY0" fmla="*/ 324878 h 4373050"/>
              <a:gd name="connsiteX1" fmla="*/ 327953 w 4536802"/>
              <a:gd name="connsiteY1" fmla="*/ 4151694 h 4373050"/>
              <a:gd name="connsiteX2" fmla="*/ 2960934 w 4536802"/>
              <a:gd name="connsiteY2" fmla="*/ 3880728 h 4373050"/>
              <a:gd name="connsiteX3" fmla="*/ 4484934 w 4536802"/>
              <a:gd name="connsiteY3" fmla="*/ 3684785 h 4373050"/>
              <a:gd name="connsiteX4" fmla="*/ 2471076 w 4536802"/>
              <a:gd name="connsiteY4" fmla="*/ 2585327 h 4373050"/>
              <a:gd name="connsiteX5" fmla="*/ 895148 w 4536802"/>
              <a:gd name="connsiteY5" fmla="*/ 465661 h 4373050"/>
              <a:gd name="connsiteX6" fmla="*/ 21772 w 4536802"/>
              <a:gd name="connsiteY6" fmla="*/ 324878 h 4373050"/>
              <a:gd name="connsiteX0" fmla="*/ 21772 w 4536802"/>
              <a:gd name="connsiteY0" fmla="*/ 330344 h 4378516"/>
              <a:gd name="connsiteX1" fmla="*/ 327953 w 4536802"/>
              <a:gd name="connsiteY1" fmla="*/ 4157160 h 4378516"/>
              <a:gd name="connsiteX2" fmla="*/ 2960934 w 4536802"/>
              <a:gd name="connsiteY2" fmla="*/ 3886194 h 4378516"/>
              <a:gd name="connsiteX3" fmla="*/ 4484934 w 4536802"/>
              <a:gd name="connsiteY3" fmla="*/ 3690251 h 4378516"/>
              <a:gd name="connsiteX4" fmla="*/ 2307790 w 4536802"/>
              <a:gd name="connsiteY4" fmla="*/ 2710536 h 4378516"/>
              <a:gd name="connsiteX5" fmla="*/ 895148 w 4536802"/>
              <a:gd name="connsiteY5" fmla="*/ 471127 h 4378516"/>
              <a:gd name="connsiteX6" fmla="*/ 21772 w 4536802"/>
              <a:gd name="connsiteY6" fmla="*/ 330344 h 4378516"/>
              <a:gd name="connsiteX0" fmla="*/ 21772 w 4378905"/>
              <a:gd name="connsiteY0" fmla="*/ 330344 h 4378516"/>
              <a:gd name="connsiteX1" fmla="*/ 327953 w 4378905"/>
              <a:gd name="connsiteY1" fmla="*/ 4157160 h 4378516"/>
              <a:gd name="connsiteX2" fmla="*/ 2960934 w 4378905"/>
              <a:gd name="connsiteY2" fmla="*/ 3886194 h 4378516"/>
              <a:gd name="connsiteX3" fmla="*/ 4321648 w 4378905"/>
              <a:gd name="connsiteY3" fmla="*/ 3113308 h 4378516"/>
              <a:gd name="connsiteX4" fmla="*/ 2307790 w 4378905"/>
              <a:gd name="connsiteY4" fmla="*/ 2710536 h 4378516"/>
              <a:gd name="connsiteX5" fmla="*/ 895148 w 4378905"/>
              <a:gd name="connsiteY5" fmla="*/ 471127 h 4378516"/>
              <a:gd name="connsiteX6" fmla="*/ 21772 w 4378905"/>
              <a:gd name="connsiteY6" fmla="*/ 330344 h 4378516"/>
              <a:gd name="connsiteX0" fmla="*/ 21772 w 4322680"/>
              <a:gd name="connsiteY0" fmla="*/ 330344 h 4378516"/>
              <a:gd name="connsiteX1" fmla="*/ 327953 w 4322680"/>
              <a:gd name="connsiteY1" fmla="*/ 4157160 h 4378516"/>
              <a:gd name="connsiteX2" fmla="*/ 2960934 w 4322680"/>
              <a:gd name="connsiteY2" fmla="*/ 3886194 h 4378516"/>
              <a:gd name="connsiteX3" fmla="*/ 4321648 w 4322680"/>
              <a:gd name="connsiteY3" fmla="*/ 3113308 h 4378516"/>
              <a:gd name="connsiteX4" fmla="*/ 2307790 w 4322680"/>
              <a:gd name="connsiteY4" fmla="*/ 2710536 h 4378516"/>
              <a:gd name="connsiteX5" fmla="*/ 895148 w 4322680"/>
              <a:gd name="connsiteY5" fmla="*/ 471127 h 4378516"/>
              <a:gd name="connsiteX6" fmla="*/ 21772 w 4322680"/>
              <a:gd name="connsiteY6" fmla="*/ 330344 h 4378516"/>
              <a:gd name="connsiteX0" fmla="*/ 21772 w 4322680"/>
              <a:gd name="connsiteY0" fmla="*/ 330344 h 4378516"/>
              <a:gd name="connsiteX1" fmla="*/ 327953 w 4322680"/>
              <a:gd name="connsiteY1" fmla="*/ 4157160 h 4378516"/>
              <a:gd name="connsiteX2" fmla="*/ 2960934 w 4322680"/>
              <a:gd name="connsiteY2" fmla="*/ 3886194 h 4378516"/>
              <a:gd name="connsiteX3" fmla="*/ 4321648 w 4322680"/>
              <a:gd name="connsiteY3" fmla="*/ 3113308 h 4378516"/>
              <a:gd name="connsiteX4" fmla="*/ 2307790 w 4322680"/>
              <a:gd name="connsiteY4" fmla="*/ 2710536 h 4378516"/>
              <a:gd name="connsiteX5" fmla="*/ 895148 w 4322680"/>
              <a:gd name="connsiteY5" fmla="*/ 471127 h 4378516"/>
              <a:gd name="connsiteX6" fmla="*/ 21772 w 4322680"/>
              <a:gd name="connsiteY6" fmla="*/ 330344 h 4378516"/>
              <a:gd name="connsiteX0" fmla="*/ 21772 w 4322680"/>
              <a:gd name="connsiteY0" fmla="*/ 330344 h 4315194"/>
              <a:gd name="connsiteX1" fmla="*/ 327953 w 4322680"/>
              <a:gd name="connsiteY1" fmla="*/ 4157160 h 4315194"/>
              <a:gd name="connsiteX2" fmla="*/ 2960934 w 4322680"/>
              <a:gd name="connsiteY2" fmla="*/ 3886194 h 4315194"/>
              <a:gd name="connsiteX3" fmla="*/ 4321648 w 4322680"/>
              <a:gd name="connsiteY3" fmla="*/ 3113308 h 4315194"/>
              <a:gd name="connsiteX4" fmla="*/ 2307790 w 4322680"/>
              <a:gd name="connsiteY4" fmla="*/ 2710536 h 4315194"/>
              <a:gd name="connsiteX5" fmla="*/ 895148 w 4322680"/>
              <a:gd name="connsiteY5" fmla="*/ 471127 h 4315194"/>
              <a:gd name="connsiteX6" fmla="*/ 21772 w 4322680"/>
              <a:gd name="connsiteY6" fmla="*/ 330344 h 4315194"/>
              <a:gd name="connsiteX0" fmla="*/ 21772 w 4322680"/>
              <a:gd name="connsiteY0" fmla="*/ 330344 h 4380554"/>
              <a:gd name="connsiteX1" fmla="*/ 327953 w 4322680"/>
              <a:gd name="connsiteY1" fmla="*/ 4157160 h 4380554"/>
              <a:gd name="connsiteX2" fmla="*/ 2960934 w 4322680"/>
              <a:gd name="connsiteY2" fmla="*/ 4071252 h 4380554"/>
              <a:gd name="connsiteX3" fmla="*/ 4321648 w 4322680"/>
              <a:gd name="connsiteY3" fmla="*/ 3113308 h 4380554"/>
              <a:gd name="connsiteX4" fmla="*/ 2307790 w 4322680"/>
              <a:gd name="connsiteY4" fmla="*/ 2710536 h 4380554"/>
              <a:gd name="connsiteX5" fmla="*/ 895148 w 4322680"/>
              <a:gd name="connsiteY5" fmla="*/ 471127 h 4380554"/>
              <a:gd name="connsiteX6" fmla="*/ 21772 w 4322680"/>
              <a:gd name="connsiteY6" fmla="*/ 330344 h 4380554"/>
              <a:gd name="connsiteX0" fmla="*/ 21772 w 4322680"/>
              <a:gd name="connsiteY0" fmla="*/ 330344 h 4310074"/>
              <a:gd name="connsiteX1" fmla="*/ 327953 w 4322680"/>
              <a:gd name="connsiteY1" fmla="*/ 4157160 h 4310074"/>
              <a:gd name="connsiteX2" fmla="*/ 2960934 w 4322680"/>
              <a:gd name="connsiteY2" fmla="*/ 4071252 h 4310074"/>
              <a:gd name="connsiteX3" fmla="*/ 4321648 w 4322680"/>
              <a:gd name="connsiteY3" fmla="*/ 3113308 h 4310074"/>
              <a:gd name="connsiteX4" fmla="*/ 2307790 w 4322680"/>
              <a:gd name="connsiteY4" fmla="*/ 2710536 h 4310074"/>
              <a:gd name="connsiteX5" fmla="*/ 895148 w 4322680"/>
              <a:gd name="connsiteY5" fmla="*/ 471127 h 4310074"/>
              <a:gd name="connsiteX6" fmla="*/ 21772 w 4322680"/>
              <a:gd name="connsiteY6" fmla="*/ 330344 h 4310074"/>
              <a:gd name="connsiteX0" fmla="*/ 21772 w 4322680"/>
              <a:gd name="connsiteY0" fmla="*/ 330344 h 4310074"/>
              <a:gd name="connsiteX1" fmla="*/ 327953 w 4322680"/>
              <a:gd name="connsiteY1" fmla="*/ 4157160 h 4310074"/>
              <a:gd name="connsiteX2" fmla="*/ 2960934 w 4322680"/>
              <a:gd name="connsiteY2" fmla="*/ 4071252 h 4310074"/>
              <a:gd name="connsiteX3" fmla="*/ 4321648 w 4322680"/>
              <a:gd name="connsiteY3" fmla="*/ 3113308 h 4310074"/>
              <a:gd name="connsiteX4" fmla="*/ 2307790 w 4322680"/>
              <a:gd name="connsiteY4" fmla="*/ 2710536 h 4310074"/>
              <a:gd name="connsiteX5" fmla="*/ 895148 w 4322680"/>
              <a:gd name="connsiteY5" fmla="*/ 471127 h 4310074"/>
              <a:gd name="connsiteX6" fmla="*/ 21772 w 4322680"/>
              <a:gd name="connsiteY6" fmla="*/ 330344 h 4310074"/>
              <a:gd name="connsiteX0" fmla="*/ 21772 w 4328908"/>
              <a:gd name="connsiteY0" fmla="*/ 330344 h 4310074"/>
              <a:gd name="connsiteX1" fmla="*/ 327953 w 4328908"/>
              <a:gd name="connsiteY1" fmla="*/ 4157160 h 4310074"/>
              <a:gd name="connsiteX2" fmla="*/ 2960934 w 4328908"/>
              <a:gd name="connsiteY2" fmla="*/ 4071252 h 4310074"/>
              <a:gd name="connsiteX3" fmla="*/ 4321648 w 4328908"/>
              <a:gd name="connsiteY3" fmla="*/ 3113308 h 4310074"/>
              <a:gd name="connsiteX4" fmla="*/ 2307790 w 4328908"/>
              <a:gd name="connsiteY4" fmla="*/ 2710536 h 4310074"/>
              <a:gd name="connsiteX5" fmla="*/ 895148 w 4328908"/>
              <a:gd name="connsiteY5" fmla="*/ 471127 h 4310074"/>
              <a:gd name="connsiteX6" fmla="*/ 21772 w 4328908"/>
              <a:gd name="connsiteY6" fmla="*/ 330344 h 4310074"/>
              <a:gd name="connsiteX0" fmla="*/ 21772 w 3052820"/>
              <a:gd name="connsiteY0" fmla="*/ 330344 h 4310074"/>
              <a:gd name="connsiteX1" fmla="*/ 327953 w 3052820"/>
              <a:gd name="connsiteY1" fmla="*/ 4157160 h 4310074"/>
              <a:gd name="connsiteX2" fmla="*/ 2960934 w 3052820"/>
              <a:gd name="connsiteY2" fmla="*/ 4071252 h 4310074"/>
              <a:gd name="connsiteX3" fmla="*/ 2307790 w 3052820"/>
              <a:gd name="connsiteY3" fmla="*/ 2710536 h 4310074"/>
              <a:gd name="connsiteX4" fmla="*/ 895148 w 3052820"/>
              <a:gd name="connsiteY4" fmla="*/ 471127 h 4310074"/>
              <a:gd name="connsiteX5" fmla="*/ 21772 w 3052820"/>
              <a:gd name="connsiteY5" fmla="*/ 330344 h 4310074"/>
              <a:gd name="connsiteX0" fmla="*/ 21772 w 3052820"/>
              <a:gd name="connsiteY0" fmla="*/ 20078 h 3999808"/>
              <a:gd name="connsiteX1" fmla="*/ 327953 w 3052820"/>
              <a:gd name="connsiteY1" fmla="*/ 3846894 h 3999808"/>
              <a:gd name="connsiteX2" fmla="*/ 2960934 w 3052820"/>
              <a:gd name="connsiteY2" fmla="*/ 3760986 h 3999808"/>
              <a:gd name="connsiteX3" fmla="*/ 2307790 w 3052820"/>
              <a:gd name="connsiteY3" fmla="*/ 2400270 h 3999808"/>
              <a:gd name="connsiteX4" fmla="*/ 21772 w 3052820"/>
              <a:gd name="connsiteY4" fmla="*/ 20078 h 3999808"/>
              <a:gd name="connsiteX0" fmla="*/ 21772 w 2960934"/>
              <a:gd name="connsiteY0" fmla="*/ 50 h 3979780"/>
              <a:gd name="connsiteX1" fmla="*/ 327953 w 2960934"/>
              <a:gd name="connsiteY1" fmla="*/ 3826866 h 3979780"/>
              <a:gd name="connsiteX2" fmla="*/ 2960934 w 2960934"/>
              <a:gd name="connsiteY2" fmla="*/ 3740958 h 3979780"/>
              <a:gd name="connsiteX3" fmla="*/ 21772 w 2960934"/>
              <a:gd name="connsiteY3" fmla="*/ 50 h 3979780"/>
              <a:gd name="connsiteX0" fmla="*/ 255209 w 4495214"/>
              <a:gd name="connsiteY0" fmla="*/ 122 h 3967164"/>
              <a:gd name="connsiteX1" fmla="*/ 561390 w 4495214"/>
              <a:gd name="connsiteY1" fmla="*/ 3826938 h 3967164"/>
              <a:gd name="connsiteX2" fmla="*/ 4495214 w 4495214"/>
              <a:gd name="connsiteY2" fmla="*/ 3692044 h 3967164"/>
              <a:gd name="connsiteX3" fmla="*/ 255209 w 4495214"/>
              <a:gd name="connsiteY3" fmla="*/ 122 h 3967164"/>
              <a:gd name="connsiteX0" fmla="*/ 1433530 w 3953592"/>
              <a:gd name="connsiteY0" fmla="*/ 140 h 3591625"/>
              <a:gd name="connsiteX1" fmla="*/ 19768 w 3953592"/>
              <a:gd name="connsiteY1" fmla="*/ 3451399 h 3591625"/>
              <a:gd name="connsiteX2" fmla="*/ 3953592 w 3953592"/>
              <a:gd name="connsiteY2" fmla="*/ 3316505 h 3591625"/>
              <a:gd name="connsiteX3" fmla="*/ 1433530 w 3953592"/>
              <a:gd name="connsiteY3" fmla="*/ 140 h 3591625"/>
              <a:gd name="connsiteX0" fmla="*/ 1568839 w 4088901"/>
              <a:gd name="connsiteY0" fmla="*/ 17110 h 3608595"/>
              <a:gd name="connsiteX1" fmla="*/ 155077 w 4088901"/>
              <a:gd name="connsiteY1" fmla="*/ 3468369 h 3608595"/>
              <a:gd name="connsiteX2" fmla="*/ 4088901 w 4088901"/>
              <a:gd name="connsiteY2" fmla="*/ 3333475 h 3608595"/>
              <a:gd name="connsiteX3" fmla="*/ 1568839 w 4088901"/>
              <a:gd name="connsiteY3" fmla="*/ 17110 h 3608595"/>
              <a:gd name="connsiteX0" fmla="*/ 1568839 w 4210889"/>
              <a:gd name="connsiteY0" fmla="*/ 20653 h 3612138"/>
              <a:gd name="connsiteX1" fmla="*/ 155077 w 4210889"/>
              <a:gd name="connsiteY1" fmla="*/ 3471912 h 3612138"/>
              <a:gd name="connsiteX2" fmla="*/ 4088901 w 4210889"/>
              <a:gd name="connsiteY2" fmla="*/ 3337018 h 3612138"/>
              <a:gd name="connsiteX3" fmla="*/ 1568839 w 4210889"/>
              <a:gd name="connsiteY3" fmla="*/ 20653 h 3612138"/>
              <a:gd name="connsiteX0" fmla="*/ 1529835 w 4160863"/>
              <a:gd name="connsiteY0" fmla="*/ 11727 h 3603212"/>
              <a:gd name="connsiteX1" fmla="*/ 116073 w 4160863"/>
              <a:gd name="connsiteY1" fmla="*/ 3462986 h 3603212"/>
              <a:gd name="connsiteX2" fmla="*/ 4049897 w 4160863"/>
              <a:gd name="connsiteY2" fmla="*/ 3328092 h 3603212"/>
              <a:gd name="connsiteX3" fmla="*/ 1529835 w 4160863"/>
              <a:gd name="connsiteY3" fmla="*/ 11727 h 3603212"/>
              <a:gd name="connsiteX0" fmla="*/ 1541626 w 4176020"/>
              <a:gd name="connsiteY0" fmla="*/ 23000 h 3614485"/>
              <a:gd name="connsiteX1" fmla="*/ 127864 w 4176020"/>
              <a:gd name="connsiteY1" fmla="*/ 3474259 h 3614485"/>
              <a:gd name="connsiteX2" fmla="*/ 4061688 w 4176020"/>
              <a:gd name="connsiteY2" fmla="*/ 3339365 h 3614485"/>
              <a:gd name="connsiteX3" fmla="*/ 1541626 w 4176020"/>
              <a:gd name="connsiteY3" fmla="*/ 23000 h 3614485"/>
              <a:gd name="connsiteX0" fmla="*/ 1620626 w 4277450"/>
              <a:gd name="connsiteY0" fmla="*/ 3941 h 3595426"/>
              <a:gd name="connsiteX1" fmla="*/ 206864 w 4277450"/>
              <a:gd name="connsiteY1" fmla="*/ 3455200 h 3595426"/>
              <a:gd name="connsiteX2" fmla="*/ 4140688 w 4277450"/>
              <a:gd name="connsiteY2" fmla="*/ 3320306 h 3595426"/>
              <a:gd name="connsiteX3" fmla="*/ 1620626 w 4277450"/>
              <a:gd name="connsiteY3" fmla="*/ 3941 h 3595426"/>
              <a:gd name="connsiteX0" fmla="*/ 1622208 w 4279495"/>
              <a:gd name="connsiteY0" fmla="*/ 175 h 3591660"/>
              <a:gd name="connsiteX1" fmla="*/ 208446 w 4279495"/>
              <a:gd name="connsiteY1" fmla="*/ 3451434 h 3591660"/>
              <a:gd name="connsiteX2" fmla="*/ 4142270 w 4279495"/>
              <a:gd name="connsiteY2" fmla="*/ 3316540 h 3591660"/>
              <a:gd name="connsiteX3" fmla="*/ 1622208 w 4279495"/>
              <a:gd name="connsiteY3" fmla="*/ 175 h 3591660"/>
              <a:gd name="connsiteX0" fmla="*/ 1622208 w 4279495"/>
              <a:gd name="connsiteY0" fmla="*/ 175 h 3591660"/>
              <a:gd name="connsiteX1" fmla="*/ 208446 w 4279495"/>
              <a:gd name="connsiteY1" fmla="*/ 3451434 h 3591660"/>
              <a:gd name="connsiteX2" fmla="*/ 4142270 w 4279495"/>
              <a:gd name="connsiteY2" fmla="*/ 3316540 h 3591660"/>
              <a:gd name="connsiteX3" fmla="*/ 1622208 w 4279495"/>
              <a:gd name="connsiteY3" fmla="*/ 175 h 3591660"/>
              <a:gd name="connsiteX0" fmla="*/ 1294609 w 3951896"/>
              <a:gd name="connsiteY0" fmla="*/ 175 h 3393265"/>
              <a:gd name="connsiteX1" fmla="*/ 495890 w 3951896"/>
              <a:gd name="connsiteY1" fmla="*/ 3086762 h 3393265"/>
              <a:gd name="connsiteX2" fmla="*/ 3814671 w 3951896"/>
              <a:gd name="connsiteY2" fmla="*/ 3316540 h 3393265"/>
              <a:gd name="connsiteX3" fmla="*/ 1294609 w 3951896"/>
              <a:gd name="connsiteY3" fmla="*/ 175 h 3393265"/>
              <a:gd name="connsiteX0" fmla="*/ 1000295 w 3657582"/>
              <a:gd name="connsiteY0" fmla="*/ 2726 h 3395816"/>
              <a:gd name="connsiteX1" fmla="*/ 596767 w 3657582"/>
              <a:gd name="connsiteY1" fmla="*/ 2758603 h 3395816"/>
              <a:gd name="connsiteX2" fmla="*/ 201576 w 3657582"/>
              <a:gd name="connsiteY2" fmla="*/ 3089313 h 3395816"/>
              <a:gd name="connsiteX3" fmla="*/ 3520357 w 3657582"/>
              <a:gd name="connsiteY3" fmla="*/ 3319091 h 3395816"/>
              <a:gd name="connsiteX4" fmla="*/ 1000295 w 3657582"/>
              <a:gd name="connsiteY4" fmla="*/ 2726 h 3395816"/>
              <a:gd name="connsiteX0" fmla="*/ 1000295 w 3657582"/>
              <a:gd name="connsiteY0" fmla="*/ 2726 h 3395816"/>
              <a:gd name="connsiteX1" fmla="*/ 596767 w 3657582"/>
              <a:gd name="connsiteY1" fmla="*/ 2758603 h 3395816"/>
              <a:gd name="connsiteX2" fmla="*/ 201576 w 3657582"/>
              <a:gd name="connsiteY2" fmla="*/ 3089313 h 3395816"/>
              <a:gd name="connsiteX3" fmla="*/ 3520357 w 3657582"/>
              <a:gd name="connsiteY3" fmla="*/ 3319091 h 3395816"/>
              <a:gd name="connsiteX4" fmla="*/ 1000295 w 3657582"/>
              <a:gd name="connsiteY4" fmla="*/ 2726 h 3395816"/>
              <a:gd name="connsiteX0" fmla="*/ 1030548 w 3687835"/>
              <a:gd name="connsiteY0" fmla="*/ 2726 h 3395816"/>
              <a:gd name="connsiteX1" fmla="*/ 627020 w 3687835"/>
              <a:gd name="connsiteY1" fmla="*/ 2758603 h 3395816"/>
              <a:gd name="connsiteX2" fmla="*/ 231829 w 3687835"/>
              <a:gd name="connsiteY2" fmla="*/ 3089313 h 3395816"/>
              <a:gd name="connsiteX3" fmla="*/ 3550610 w 3687835"/>
              <a:gd name="connsiteY3" fmla="*/ 3319091 h 3395816"/>
              <a:gd name="connsiteX4" fmla="*/ 1030548 w 3687835"/>
              <a:gd name="connsiteY4" fmla="*/ 2726 h 3395816"/>
              <a:gd name="connsiteX0" fmla="*/ 1030548 w 3687835"/>
              <a:gd name="connsiteY0" fmla="*/ 35518 h 3428608"/>
              <a:gd name="connsiteX1" fmla="*/ 790307 w 3687835"/>
              <a:gd name="connsiteY1" fmla="*/ 1746366 h 3428608"/>
              <a:gd name="connsiteX2" fmla="*/ 627020 w 3687835"/>
              <a:gd name="connsiteY2" fmla="*/ 2791395 h 3428608"/>
              <a:gd name="connsiteX3" fmla="*/ 231829 w 3687835"/>
              <a:gd name="connsiteY3" fmla="*/ 3122105 h 3428608"/>
              <a:gd name="connsiteX4" fmla="*/ 3550610 w 3687835"/>
              <a:gd name="connsiteY4" fmla="*/ 3351883 h 3428608"/>
              <a:gd name="connsiteX5" fmla="*/ 1030548 w 3687835"/>
              <a:gd name="connsiteY5" fmla="*/ 35518 h 3428608"/>
              <a:gd name="connsiteX0" fmla="*/ 1187908 w 3845195"/>
              <a:gd name="connsiteY0" fmla="*/ 35518 h 3428608"/>
              <a:gd name="connsiteX1" fmla="*/ 947667 w 3845195"/>
              <a:gd name="connsiteY1" fmla="*/ 1746366 h 3428608"/>
              <a:gd name="connsiteX2" fmla="*/ 609 w 3845195"/>
              <a:gd name="connsiteY2" fmla="*/ 1855223 h 3428608"/>
              <a:gd name="connsiteX3" fmla="*/ 784380 w 3845195"/>
              <a:gd name="connsiteY3" fmla="*/ 2791395 h 3428608"/>
              <a:gd name="connsiteX4" fmla="*/ 389189 w 3845195"/>
              <a:gd name="connsiteY4" fmla="*/ 3122105 h 3428608"/>
              <a:gd name="connsiteX5" fmla="*/ 3707970 w 3845195"/>
              <a:gd name="connsiteY5" fmla="*/ 3351883 h 3428608"/>
              <a:gd name="connsiteX6" fmla="*/ 1187908 w 3845195"/>
              <a:gd name="connsiteY6" fmla="*/ 35518 h 3428608"/>
              <a:gd name="connsiteX0" fmla="*/ 1187908 w 3845195"/>
              <a:gd name="connsiteY0" fmla="*/ 35518 h 3428608"/>
              <a:gd name="connsiteX1" fmla="*/ 947667 w 3845195"/>
              <a:gd name="connsiteY1" fmla="*/ 1746366 h 3428608"/>
              <a:gd name="connsiteX2" fmla="*/ 609 w 3845195"/>
              <a:gd name="connsiteY2" fmla="*/ 1855223 h 3428608"/>
              <a:gd name="connsiteX3" fmla="*/ 784380 w 3845195"/>
              <a:gd name="connsiteY3" fmla="*/ 2791395 h 3428608"/>
              <a:gd name="connsiteX4" fmla="*/ 389189 w 3845195"/>
              <a:gd name="connsiteY4" fmla="*/ 3122105 h 3428608"/>
              <a:gd name="connsiteX5" fmla="*/ 3707970 w 3845195"/>
              <a:gd name="connsiteY5" fmla="*/ 3351883 h 3428608"/>
              <a:gd name="connsiteX6" fmla="*/ 1187908 w 3845195"/>
              <a:gd name="connsiteY6" fmla="*/ 35518 h 3428608"/>
              <a:gd name="connsiteX0" fmla="*/ 1187908 w 3845195"/>
              <a:gd name="connsiteY0" fmla="*/ 32047 h 3425137"/>
              <a:gd name="connsiteX1" fmla="*/ 947667 w 3845195"/>
              <a:gd name="connsiteY1" fmla="*/ 1742895 h 3425137"/>
              <a:gd name="connsiteX2" fmla="*/ 609 w 3845195"/>
              <a:gd name="connsiteY2" fmla="*/ 1851752 h 3425137"/>
              <a:gd name="connsiteX3" fmla="*/ 784380 w 3845195"/>
              <a:gd name="connsiteY3" fmla="*/ 2787924 h 3425137"/>
              <a:gd name="connsiteX4" fmla="*/ 389189 w 3845195"/>
              <a:gd name="connsiteY4" fmla="*/ 3118634 h 3425137"/>
              <a:gd name="connsiteX5" fmla="*/ 3707970 w 3845195"/>
              <a:gd name="connsiteY5" fmla="*/ 3348412 h 3425137"/>
              <a:gd name="connsiteX6" fmla="*/ 1187908 w 3845195"/>
              <a:gd name="connsiteY6" fmla="*/ 32047 h 3425137"/>
              <a:gd name="connsiteX0" fmla="*/ 1187908 w 3845195"/>
              <a:gd name="connsiteY0" fmla="*/ 175 h 3393265"/>
              <a:gd name="connsiteX1" fmla="*/ 947667 w 3845195"/>
              <a:gd name="connsiteY1" fmla="*/ 1711023 h 3393265"/>
              <a:gd name="connsiteX2" fmla="*/ 609 w 3845195"/>
              <a:gd name="connsiteY2" fmla="*/ 1819880 h 3393265"/>
              <a:gd name="connsiteX3" fmla="*/ 784380 w 3845195"/>
              <a:gd name="connsiteY3" fmla="*/ 2756052 h 3393265"/>
              <a:gd name="connsiteX4" fmla="*/ 389189 w 3845195"/>
              <a:gd name="connsiteY4" fmla="*/ 3086762 h 3393265"/>
              <a:gd name="connsiteX5" fmla="*/ 3707970 w 3845195"/>
              <a:gd name="connsiteY5" fmla="*/ 3316540 h 3393265"/>
              <a:gd name="connsiteX6" fmla="*/ 1187908 w 3845195"/>
              <a:gd name="connsiteY6" fmla="*/ 175 h 3393265"/>
              <a:gd name="connsiteX0" fmla="*/ 1187908 w 3845195"/>
              <a:gd name="connsiteY0" fmla="*/ 175 h 3393265"/>
              <a:gd name="connsiteX1" fmla="*/ 947667 w 3845195"/>
              <a:gd name="connsiteY1" fmla="*/ 1711023 h 3393265"/>
              <a:gd name="connsiteX2" fmla="*/ 609 w 3845195"/>
              <a:gd name="connsiteY2" fmla="*/ 1819880 h 3393265"/>
              <a:gd name="connsiteX3" fmla="*/ 784380 w 3845195"/>
              <a:gd name="connsiteY3" fmla="*/ 2756052 h 3393265"/>
              <a:gd name="connsiteX4" fmla="*/ 389189 w 3845195"/>
              <a:gd name="connsiteY4" fmla="*/ 3086762 h 3393265"/>
              <a:gd name="connsiteX5" fmla="*/ 3707970 w 3845195"/>
              <a:gd name="connsiteY5" fmla="*/ 3316540 h 3393265"/>
              <a:gd name="connsiteX6" fmla="*/ 1187908 w 3845195"/>
              <a:gd name="connsiteY6" fmla="*/ 175 h 3393265"/>
              <a:gd name="connsiteX0" fmla="*/ 1198261 w 3855548"/>
              <a:gd name="connsiteY0" fmla="*/ 175 h 3393265"/>
              <a:gd name="connsiteX1" fmla="*/ 958020 w 3855548"/>
              <a:gd name="connsiteY1" fmla="*/ 1711023 h 3393265"/>
              <a:gd name="connsiteX2" fmla="*/ 10962 w 3855548"/>
              <a:gd name="connsiteY2" fmla="*/ 1819880 h 3393265"/>
              <a:gd name="connsiteX3" fmla="*/ 685877 w 3855548"/>
              <a:gd name="connsiteY3" fmla="*/ 2119237 h 3393265"/>
              <a:gd name="connsiteX4" fmla="*/ 794733 w 3855548"/>
              <a:gd name="connsiteY4" fmla="*/ 2756052 h 3393265"/>
              <a:gd name="connsiteX5" fmla="*/ 399542 w 3855548"/>
              <a:gd name="connsiteY5" fmla="*/ 3086762 h 3393265"/>
              <a:gd name="connsiteX6" fmla="*/ 3718323 w 3855548"/>
              <a:gd name="connsiteY6" fmla="*/ 3316540 h 3393265"/>
              <a:gd name="connsiteX7" fmla="*/ 1198261 w 3855548"/>
              <a:gd name="connsiteY7" fmla="*/ 175 h 3393265"/>
              <a:gd name="connsiteX0" fmla="*/ 1215377 w 3872664"/>
              <a:gd name="connsiteY0" fmla="*/ 175 h 3393265"/>
              <a:gd name="connsiteX1" fmla="*/ 975136 w 3872664"/>
              <a:gd name="connsiteY1" fmla="*/ 1711023 h 3393265"/>
              <a:gd name="connsiteX2" fmla="*/ 28078 w 3872664"/>
              <a:gd name="connsiteY2" fmla="*/ 1819880 h 3393265"/>
              <a:gd name="connsiteX3" fmla="*/ 702993 w 3872664"/>
              <a:gd name="connsiteY3" fmla="*/ 2119237 h 3393265"/>
              <a:gd name="connsiteX4" fmla="*/ 811849 w 3872664"/>
              <a:gd name="connsiteY4" fmla="*/ 2756052 h 3393265"/>
              <a:gd name="connsiteX5" fmla="*/ 416658 w 3872664"/>
              <a:gd name="connsiteY5" fmla="*/ 3086762 h 3393265"/>
              <a:gd name="connsiteX6" fmla="*/ 3735439 w 3872664"/>
              <a:gd name="connsiteY6" fmla="*/ 3316540 h 3393265"/>
              <a:gd name="connsiteX7" fmla="*/ 1215377 w 3872664"/>
              <a:gd name="connsiteY7" fmla="*/ 175 h 3393265"/>
              <a:gd name="connsiteX0" fmla="*/ 1215377 w 3872664"/>
              <a:gd name="connsiteY0" fmla="*/ 175 h 3393265"/>
              <a:gd name="connsiteX1" fmla="*/ 975136 w 3872664"/>
              <a:gd name="connsiteY1" fmla="*/ 1711023 h 3393265"/>
              <a:gd name="connsiteX2" fmla="*/ 28078 w 3872664"/>
              <a:gd name="connsiteY2" fmla="*/ 1819880 h 3393265"/>
              <a:gd name="connsiteX3" fmla="*/ 702993 w 3872664"/>
              <a:gd name="connsiteY3" fmla="*/ 2119237 h 3393265"/>
              <a:gd name="connsiteX4" fmla="*/ 71621 w 3872664"/>
              <a:gd name="connsiteY4" fmla="*/ 2619980 h 3393265"/>
              <a:gd name="connsiteX5" fmla="*/ 811849 w 3872664"/>
              <a:gd name="connsiteY5" fmla="*/ 2756052 h 3393265"/>
              <a:gd name="connsiteX6" fmla="*/ 416658 w 3872664"/>
              <a:gd name="connsiteY6" fmla="*/ 3086762 h 3393265"/>
              <a:gd name="connsiteX7" fmla="*/ 3735439 w 3872664"/>
              <a:gd name="connsiteY7" fmla="*/ 3316540 h 3393265"/>
              <a:gd name="connsiteX8" fmla="*/ 1215377 w 3872664"/>
              <a:gd name="connsiteY8" fmla="*/ 175 h 3393265"/>
              <a:gd name="connsiteX0" fmla="*/ 1215377 w 3872664"/>
              <a:gd name="connsiteY0" fmla="*/ 175 h 3393265"/>
              <a:gd name="connsiteX1" fmla="*/ 975136 w 3872664"/>
              <a:gd name="connsiteY1" fmla="*/ 1711023 h 3393265"/>
              <a:gd name="connsiteX2" fmla="*/ 28078 w 3872664"/>
              <a:gd name="connsiteY2" fmla="*/ 1819880 h 3393265"/>
              <a:gd name="connsiteX3" fmla="*/ 702993 w 3872664"/>
              <a:gd name="connsiteY3" fmla="*/ 2119237 h 3393265"/>
              <a:gd name="connsiteX4" fmla="*/ 71621 w 3872664"/>
              <a:gd name="connsiteY4" fmla="*/ 2619980 h 3393265"/>
              <a:gd name="connsiteX5" fmla="*/ 811849 w 3872664"/>
              <a:gd name="connsiteY5" fmla="*/ 2756052 h 3393265"/>
              <a:gd name="connsiteX6" fmla="*/ 416658 w 3872664"/>
              <a:gd name="connsiteY6" fmla="*/ 3086762 h 3393265"/>
              <a:gd name="connsiteX7" fmla="*/ 3735439 w 3872664"/>
              <a:gd name="connsiteY7" fmla="*/ 3316540 h 3393265"/>
              <a:gd name="connsiteX8" fmla="*/ 1215377 w 3872664"/>
              <a:gd name="connsiteY8" fmla="*/ 175 h 3393265"/>
              <a:gd name="connsiteX0" fmla="*/ 1215377 w 3872664"/>
              <a:gd name="connsiteY0" fmla="*/ 175 h 3393265"/>
              <a:gd name="connsiteX1" fmla="*/ 975136 w 3872664"/>
              <a:gd name="connsiteY1" fmla="*/ 1711023 h 3393265"/>
              <a:gd name="connsiteX2" fmla="*/ 28078 w 3872664"/>
              <a:gd name="connsiteY2" fmla="*/ 1819880 h 3393265"/>
              <a:gd name="connsiteX3" fmla="*/ 702993 w 3872664"/>
              <a:gd name="connsiteY3" fmla="*/ 2119237 h 3393265"/>
              <a:gd name="connsiteX4" fmla="*/ 71621 w 3872664"/>
              <a:gd name="connsiteY4" fmla="*/ 2619980 h 3393265"/>
              <a:gd name="connsiteX5" fmla="*/ 811849 w 3872664"/>
              <a:gd name="connsiteY5" fmla="*/ 2756052 h 3393265"/>
              <a:gd name="connsiteX6" fmla="*/ 416658 w 3872664"/>
              <a:gd name="connsiteY6" fmla="*/ 3086762 h 3393265"/>
              <a:gd name="connsiteX7" fmla="*/ 3735439 w 3872664"/>
              <a:gd name="connsiteY7" fmla="*/ 3316540 h 3393265"/>
              <a:gd name="connsiteX8" fmla="*/ 1215377 w 3872664"/>
              <a:gd name="connsiteY8" fmla="*/ 175 h 3393265"/>
              <a:gd name="connsiteX0" fmla="*/ 1215377 w 3872664"/>
              <a:gd name="connsiteY0" fmla="*/ 175 h 3393265"/>
              <a:gd name="connsiteX1" fmla="*/ 975136 w 3872664"/>
              <a:gd name="connsiteY1" fmla="*/ 1711023 h 3393265"/>
              <a:gd name="connsiteX2" fmla="*/ 28078 w 3872664"/>
              <a:gd name="connsiteY2" fmla="*/ 1819880 h 3393265"/>
              <a:gd name="connsiteX3" fmla="*/ 702993 w 3872664"/>
              <a:gd name="connsiteY3" fmla="*/ 2119237 h 3393265"/>
              <a:gd name="connsiteX4" fmla="*/ 71621 w 3872664"/>
              <a:gd name="connsiteY4" fmla="*/ 2619980 h 3393265"/>
              <a:gd name="connsiteX5" fmla="*/ 811849 w 3872664"/>
              <a:gd name="connsiteY5" fmla="*/ 2756052 h 3393265"/>
              <a:gd name="connsiteX6" fmla="*/ 416658 w 3872664"/>
              <a:gd name="connsiteY6" fmla="*/ 3086762 h 3393265"/>
              <a:gd name="connsiteX7" fmla="*/ 3735439 w 3872664"/>
              <a:gd name="connsiteY7" fmla="*/ 3316540 h 3393265"/>
              <a:gd name="connsiteX8" fmla="*/ 1215377 w 3872664"/>
              <a:gd name="connsiteY8" fmla="*/ 175 h 339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664" h="3393265">
                <a:moveTo>
                  <a:pt x="1215377" y="175"/>
                </a:moveTo>
                <a:cubicBezTo>
                  <a:pt x="892305" y="360332"/>
                  <a:pt x="1276433" y="1268039"/>
                  <a:pt x="975136" y="1711023"/>
                </a:cubicBezTo>
                <a:cubicBezTo>
                  <a:pt x="799024" y="1941736"/>
                  <a:pt x="147820" y="1542294"/>
                  <a:pt x="28078" y="1819880"/>
                </a:cubicBezTo>
                <a:cubicBezTo>
                  <a:pt x="-74429" y="1906966"/>
                  <a:pt x="93393" y="1963208"/>
                  <a:pt x="702993" y="2119237"/>
                </a:cubicBezTo>
                <a:cubicBezTo>
                  <a:pt x="832715" y="2219930"/>
                  <a:pt x="-191451" y="2404987"/>
                  <a:pt x="71621" y="2619980"/>
                </a:cubicBezTo>
                <a:cubicBezTo>
                  <a:pt x="78878" y="2813201"/>
                  <a:pt x="876807" y="2645598"/>
                  <a:pt x="811849" y="2756052"/>
                </a:cubicBezTo>
                <a:cubicBezTo>
                  <a:pt x="488229" y="3145298"/>
                  <a:pt x="-163136" y="2993347"/>
                  <a:pt x="416658" y="3086762"/>
                </a:cubicBezTo>
                <a:cubicBezTo>
                  <a:pt x="554547" y="3407261"/>
                  <a:pt x="2955108" y="3462793"/>
                  <a:pt x="3735439" y="3316540"/>
                </a:cubicBezTo>
                <a:cubicBezTo>
                  <a:pt x="4223252" y="2129009"/>
                  <a:pt x="3416785" y="-22307"/>
                  <a:pt x="1215377" y="175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C2F776-F1D8-CAF5-3F39-AA960FB89FA4}"/>
              </a:ext>
            </a:extLst>
          </p:cNvPr>
          <p:cNvSpPr/>
          <p:nvPr/>
        </p:nvSpPr>
        <p:spPr>
          <a:xfrm>
            <a:off x="6293645" y="1421334"/>
            <a:ext cx="2367483" cy="378756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46247 w 1326031"/>
              <a:gd name="connsiteY0" fmla="*/ 437319 h 4264135"/>
              <a:gd name="connsiteX1" fmla="*/ 352428 w 1326031"/>
              <a:gd name="connsiteY1" fmla="*/ 4264135 h 4264135"/>
              <a:gd name="connsiteX2" fmla="*/ 1322394 w 1326031"/>
              <a:gd name="connsiteY2" fmla="*/ 512788 h 4264135"/>
              <a:gd name="connsiteX3" fmla="*/ 46247 w 1326031"/>
              <a:gd name="connsiteY3" fmla="*/ 437319 h 4264135"/>
              <a:gd name="connsiteX0" fmla="*/ 21772 w 907530"/>
              <a:gd name="connsiteY0" fmla="*/ 404121 h 4230937"/>
              <a:gd name="connsiteX1" fmla="*/ 327953 w 907530"/>
              <a:gd name="connsiteY1" fmla="*/ 4230937 h 4230937"/>
              <a:gd name="connsiteX2" fmla="*/ 895148 w 907530"/>
              <a:gd name="connsiteY2" fmla="*/ 544904 h 4230937"/>
              <a:gd name="connsiteX3" fmla="*/ 21772 w 907530"/>
              <a:gd name="connsiteY3" fmla="*/ 404121 h 4230937"/>
              <a:gd name="connsiteX0" fmla="*/ 21772 w 2964789"/>
              <a:gd name="connsiteY0" fmla="*/ 389287 h 4437459"/>
              <a:gd name="connsiteX1" fmla="*/ 327953 w 2964789"/>
              <a:gd name="connsiteY1" fmla="*/ 4216103 h 4437459"/>
              <a:gd name="connsiteX2" fmla="*/ 2960934 w 2964789"/>
              <a:gd name="connsiteY2" fmla="*/ 3945137 h 4437459"/>
              <a:gd name="connsiteX3" fmla="*/ 895148 w 2964789"/>
              <a:gd name="connsiteY3" fmla="*/ 530070 h 4437459"/>
              <a:gd name="connsiteX4" fmla="*/ 21772 w 2964789"/>
              <a:gd name="connsiteY4" fmla="*/ 389287 h 4437459"/>
              <a:gd name="connsiteX0" fmla="*/ 74495 w 3017512"/>
              <a:gd name="connsiteY0" fmla="*/ 338764 h 4126814"/>
              <a:gd name="connsiteX1" fmla="*/ 2764648 w 3017512"/>
              <a:gd name="connsiteY1" fmla="*/ 3425351 h 4126814"/>
              <a:gd name="connsiteX2" fmla="*/ 3013657 w 3017512"/>
              <a:gd name="connsiteY2" fmla="*/ 3894614 h 4126814"/>
              <a:gd name="connsiteX3" fmla="*/ 947871 w 3017512"/>
              <a:gd name="connsiteY3" fmla="*/ 479547 h 4126814"/>
              <a:gd name="connsiteX4" fmla="*/ 74495 w 3017512"/>
              <a:gd name="connsiteY4" fmla="*/ 338764 h 4126814"/>
              <a:gd name="connsiteX0" fmla="*/ 46983 w 2990000"/>
              <a:gd name="connsiteY0" fmla="*/ 365335 h 4251736"/>
              <a:gd name="connsiteX1" fmla="*/ 2247278 w 2990000"/>
              <a:gd name="connsiteY1" fmla="*/ 3843808 h 4251736"/>
              <a:gd name="connsiteX2" fmla="*/ 2986145 w 2990000"/>
              <a:gd name="connsiteY2" fmla="*/ 3921185 h 4251736"/>
              <a:gd name="connsiteX3" fmla="*/ 920359 w 2990000"/>
              <a:gd name="connsiteY3" fmla="*/ 506118 h 4251736"/>
              <a:gd name="connsiteX4" fmla="*/ 46983 w 2990000"/>
              <a:gd name="connsiteY4" fmla="*/ 365335 h 4251736"/>
              <a:gd name="connsiteX0" fmla="*/ 46983 w 2990000"/>
              <a:gd name="connsiteY0" fmla="*/ 365335 h 4251736"/>
              <a:gd name="connsiteX1" fmla="*/ 2247278 w 2990000"/>
              <a:gd name="connsiteY1" fmla="*/ 3843808 h 4251736"/>
              <a:gd name="connsiteX2" fmla="*/ 2986145 w 2990000"/>
              <a:gd name="connsiteY2" fmla="*/ 3921185 h 4251736"/>
              <a:gd name="connsiteX3" fmla="*/ 920359 w 2990000"/>
              <a:gd name="connsiteY3" fmla="*/ 506118 h 4251736"/>
              <a:gd name="connsiteX4" fmla="*/ 46983 w 2990000"/>
              <a:gd name="connsiteY4" fmla="*/ 365335 h 4251736"/>
              <a:gd name="connsiteX0" fmla="*/ 29914 w 2972931"/>
              <a:gd name="connsiteY0" fmla="*/ 294924 h 4002620"/>
              <a:gd name="connsiteX1" fmla="*/ 1892752 w 2972931"/>
              <a:gd name="connsiteY1" fmla="*/ 2717483 h 4002620"/>
              <a:gd name="connsiteX2" fmla="*/ 2969076 w 2972931"/>
              <a:gd name="connsiteY2" fmla="*/ 3850774 h 4002620"/>
              <a:gd name="connsiteX3" fmla="*/ 903290 w 2972931"/>
              <a:gd name="connsiteY3" fmla="*/ 435707 h 4002620"/>
              <a:gd name="connsiteX4" fmla="*/ 29914 w 2972931"/>
              <a:gd name="connsiteY4" fmla="*/ 294924 h 4002620"/>
              <a:gd name="connsiteX0" fmla="*/ 17383 w 2960400"/>
              <a:gd name="connsiteY0" fmla="*/ 284431 h 3980072"/>
              <a:gd name="connsiteX1" fmla="*/ 1597192 w 2960400"/>
              <a:gd name="connsiteY1" fmla="*/ 2543704 h 3980072"/>
              <a:gd name="connsiteX2" fmla="*/ 2956545 w 2960400"/>
              <a:gd name="connsiteY2" fmla="*/ 3840281 h 3980072"/>
              <a:gd name="connsiteX3" fmla="*/ 890759 w 2960400"/>
              <a:gd name="connsiteY3" fmla="*/ 425214 h 3980072"/>
              <a:gd name="connsiteX4" fmla="*/ 17383 w 2960400"/>
              <a:gd name="connsiteY4" fmla="*/ 284431 h 3980072"/>
              <a:gd name="connsiteX0" fmla="*/ 19216 w 3331767"/>
              <a:gd name="connsiteY0" fmla="*/ 200510 h 2699270"/>
              <a:gd name="connsiteX1" fmla="*/ 1599025 w 3331767"/>
              <a:gd name="connsiteY1" fmla="*/ 2459783 h 2699270"/>
              <a:gd name="connsiteX2" fmla="*/ 3328492 w 3331767"/>
              <a:gd name="connsiteY2" fmla="*/ 2232360 h 2699270"/>
              <a:gd name="connsiteX3" fmla="*/ 892592 w 3331767"/>
              <a:gd name="connsiteY3" fmla="*/ 341293 h 2699270"/>
              <a:gd name="connsiteX4" fmla="*/ 19216 w 3331767"/>
              <a:gd name="connsiteY4" fmla="*/ 200510 h 2699270"/>
              <a:gd name="connsiteX0" fmla="*/ 10084 w 3322635"/>
              <a:gd name="connsiteY0" fmla="*/ 204437 h 2735204"/>
              <a:gd name="connsiteX1" fmla="*/ 1361293 w 3322635"/>
              <a:gd name="connsiteY1" fmla="*/ 2518138 h 2735204"/>
              <a:gd name="connsiteX2" fmla="*/ 3319360 w 3322635"/>
              <a:gd name="connsiteY2" fmla="*/ 2236287 h 2735204"/>
              <a:gd name="connsiteX3" fmla="*/ 883460 w 3322635"/>
              <a:gd name="connsiteY3" fmla="*/ 345220 h 2735204"/>
              <a:gd name="connsiteX4" fmla="*/ 10084 w 3322635"/>
              <a:gd name="connsiteY4" fmla="*/ 204437 h 2735204"/>
              <a:gd name="connsiteX0" fmla="*/ 10084 w 3322635"/>
              <a:gd name="connsiteY0" fmla="*/ 204437 h 2735204"/>
              <a:gd name="connsiteX1" fmla="*/ 1361293 w 3322635"/>
              <a:gd name="connsiteY1" fmla="*/ 2518138 h 2735204"/>
              <a:gd name="connsiteX2" fmla="*/ 3319360 w 3322635"/>
              <a:gd name="connsiteY2" fmla="*/ 2236287 h 2735204"/>
              <a:gd name="connsiteX3" fmla="*/ 883460 w 3322635"/>
              <a:gd name="connsiteY3" fmla="*/ 345220 h 2735204"/>
              <a:gd name="connsiteX4" fmla="*/ 10084 w 3322635"/>
              <a:gd name="connsiteY4" fmla="*/ 204437 h 2735204"/>
              <a:gd name="connsiteX0" fmla="*/ 22083 w 3334407"/>
              <a:gd name="connsiteY0" fmla="*/ 149431 h 2680198"/>
              <a:gd name="connsiteX1" fmla="*/ 1373292 w 3334407"/>
              <a:gd name="connsiteY1" fmla="*/ 2463132 h 2680198"/>
              <a:gd name="connsiteX2" fmla="*/ 3331359 w 3334407"/>
              <a:gd name="connsiteY2" fmla="*/ 2181281 h 2680198"/>
              <a:gd name="connsiteX3" fmla="*/ 743059 w 3334407"/>
              <a:gd name="connsiteY3" fmla="*/ 442614 h 2680198"/>
              <a:gd name="connsiteX4" fmla="*/ 22083 w 3334407"/>
              <a:gd name="connsiteY4" fmla="*/ 149431 h 2680198"/>
              <a:gd name="connsiteX0" fmla="*/ 15527 w 3327629"/>
              <a:gd name="connsiteY0" fmla="*/ 102730 h 2633497"/>
              <a:gd name="connsiteX1" fmla="*/ 1366736 w 3327629"/>
              <a:gd name="connsiteY1" fmla="*/ 2416431 h 2633497"/>
              <a:gd name="connsiteX2" fmla="*/ 3324803 w 3327629"/>
              <a:gd name="connsiteY2" fmla="*/ 2134580 h 2633497"/>
              <a:gd name="connsiteX3" fmla="*/ 736503 w 3327629"/>
              <a:gd name="connsiteY3" fmla="*/ 395913 h 2633497"/>
              <a:gd name="connsiteX4" fmla="*/ 15527 w 3327629"/>
              <a:gd name="connsiteY4" fmla="*/ 102730 h 2633497"/>
              <a:gd name="connsiteX0" fmla="*/ 4408 w 3316510"/>
              <a:gd name="connsiteY0" fmla="*/ 85469 h 2616236"/>
              <a:gd name="connsiteX1" fmla="*/ 1355617 w 3316510"/>
              <a:gd name="connsiteY1" fmla="*/ 2399170 h 2616236"/>
              <a:gd name="connsiteX2" fmla="*/ 3313684 w 3316510"/>
              <a:gd name="connsiteY2" fmla="*/ 2117319 h 2616236"/>
              <a:gd name="connsiteX3" fmla="*/ 725384 w 3316510"/>
              <a:gd name="connsiteY3" fmla="*/ 378652 h 2616236"/>
              <a:gd name="connsiteX4" fmla="*/ 4408 w 3316510"/>
              <a:gd name="connsiteY4" fmla="*/ 85469 h 2616236"/>
              <a:gd name="connsiteX0" fmla="*/ 4408 w 3316510"/>
              <a:gd name="connsiteY0" fmla="*/ 85469 h 2616236"/>
              <a:gd name="connsiteX1" fmla="*/ 1355617 w 3316510"/>
              <a:gd name="connsiteY1" fmla="*/ 2399170 h 2616236"/>
              <a:gd name="connsiteX2" fmla="*/ 3313684 w 3316510"/>
              <a:gd name="connsiteY2" fmla="*/ 2117319 h 2616236"/>
              <a:gd name="connsiteX3" fmla="*/ 725384 w 3316510"/>
              <a:gd name="connsiteY3" fmla="*/ 378652 h 2616236"/>
              <a:gd name="connsiteX4" fmla="*/ 4408 w 3316510"/>
              <a:gd name="connsiteY4" fmla="*/ 85469 h 2616236"/>
              <a:gd name="connsiteX0" fmla="*/ 0 w 3312102"/>
              <a:gd name="connsiteY0" fmla="*/ 129233 h 2660000"/>
              <a:gd name="connsiteX1" fmla="*/ 1351209 w 3312102"/>
              <a:gd name="connsiteY1" fmla="*/ 2442934 h 2660000"/>
              <a:gd name="connsiteX2" fmla="*/ 3309276 w 3312102"/>
              <a:gd name="connsiteY2" fmla="*/ 2161083 h 2660000"/>
              <a:gd name="connsiteX3" fmla="*/ 720976 w 3312102"/>
              <a:gd name="connsiteY3" fmla="*/ 422416 h 2660000"/>
              <a:gd name="connsiteX4" fmla="*/ 0 w 3312102"/>
              <a:gd name="connsiteY4" fmla="*/ 129233 h 2660000"/>
              <a:gd name="connsiteX0" fmla="*/ 0 w 4161617"/>
              <a:gd name="connsiteY0" fmla="*/ 288348 h 2459887"/>
              <a:gd name="connsiteX1" fmla="*/ 2200294 w 4161617"/>
              <a:gd name="connsiteY1" fmla="*/ 2242821 h 2459887"/>
              <a:gd name="connsiteX2" fmla="*/ 4158361 w 4161617"/>
              <a:gd name="connsiteY2" fmla="*/ 1960970 h 2459887"/>
              <a:gd name="connsiteX3" fmla="*/ 1570061 w 4161617"/>
              <a:gd name="connsiteY3" fmla="*/ 222303 h 2459887"/>
              <a:gd name="connsiteX4" fmla="*/ 0 w 4161617"/>
              <a:gd name="connsiteY4" fmla="*/ 288348 h 2459887"/>
              <a:gd name="connsiteX0" fmla="*/ 0 w 4161617"/>
              <a:gd name="connsiteY0" fmla="*/ 288348 h 2351079"/>
              <a:gd name="connsiteX1" fmla="*/ 2701037 w 4161617"/>
              <a:gd name="connsiteY1" fmla="*/ 2035992 h 2351079"/>
              <a:gd name="connsiteX2" fmla="*/ 4158361 w 4161617"/>
              <a:gd name="connsiteY2" fmla="*/ 1960970 h 2351079"/>
              <a:gd name="connsiteX3" fmla="*/ 1570061 w 4161617"/>
              <a:gd name="connsiteY3" fmla="*/ 222303 h 2351079"/>
              <a:gd name="connsiteX4" fmla="*/ 0 w 4161617"/>
              <a:gd name="connsiteY4" fmla="*/ 288348 h 2351079"/>
              <a:gd name="connsiteX0" fmla="*/ 0 w 4161617"/>
              <a:gd name="connsiteY0" fmla="*/ 288348 h 2365985"/>
              <a:gd name="connsiteX1" fmla="*/ 2788123 w 4161617"/>
              <a:gd name="connsiteY1" fmla="*/ 2068649 h 2365985"/>
              <a:gd name="connsiteX2" fmla="*/ 4158361 w 4161617"/>
              <a:gd name="connsiteY2" fmla="*/ 1960970 h 2365985"/>
              <a:gd name="connsiteX3" fmla="*/ 1570061 w 4161617"/>
              <a:gd name="connsiteY3" fmla="*/ 222303 h 2365985"/>
              <a:gd name="connsiteX4" fmla="*/ 0 w 4161617"/>
              <a:gd name="connsiteY4" fmla="*/ 288348 h 2365985"/>
              <a:gd name="connsiteX0" fmla="*/ 0 w 4184107"/>
              <a:gd name="connsiteY0" fmla="*/ 288348 h 4102968"/>
              <a:gd name="connsiteX1" fmla="*/ 2788123 w 4184107"/>
              <a:gd name="connsiteY1" fmla="*/ 2068649 h 4102968"/>
              <a:gd name="connsiteX2" fmla="*/ 2755445 w 4184107"/>
              <a:gd name="connsiteY2" fmla="*/ 4102830 h 4102968"/>
              <a:gd name="connsiteX3" fmla="*/ 4158361 w 4184107"/>
              <a:gd name="connsiteY3" fmla="*/ 1960970 h 4102968"/>
              <a:gd name="connsiteX4" fmla="*/ 1570061 w 4184107"/>
              <a:gd name="connsiteY4" fmla="*/ 222303 h 4102968"/>
              <a:gd name="connsiteX5" fmla="*/ 0 w 4184107"/>
              <a:gd name="connsiteY5" fmla="*/ 288348 h 4102968"/>
              <a:gd name="connsiteX0" fmla="*/ 0 w 4184107"/>
              <a:gd name="connsiteY0" fmla="*/ 288348 h 4102967"/>
              <a:gd name="connsiteX1" fmla="*/ 2657494 w 4184107"/>
              <a:gd name="connsiteY1" fmla="*/ 2046877 h 4102967"/>
              <a:gd name="connsiteX2" fmla="*/ 2755445 w 4184107"/>
              <a:gd name="connsiteY2" fmla="*/ 4102830 h 4102967"/>
              <a:gd name="connsiteX3" fmla="*/ 4158361 w 4184107"/>
              <a:gd name="connsiteY3" fmla="*/ 1960970 h 4102967"/>
              <a:gd name="connsiteX4" fmla="*/ 1570061 w 4184107"/>
              <a:gd name="connsiteY4" fmla="*/ 222303 h 4102967"/>
              <a:gd name="connsiteX5" fmla="*/ 0 w 4184107"/>
              <a:gd name="connsiteY5" fmla="*/ 288348 h 4102967"/>
              <a:gd name="connsiteX0" fmla="*/ 0 w 4398695"/>
              <a:gd name="connsiteY0" fmla="*/ 286297 h 4100916"/>
              <a:gd name="connsiteX1" fmla="*/ 2657494 w 4398695"/>
              <a:gd name="connsiteY1" fmla="*/ 2044826 h 4100916"/>
              <a:gd name="connsiteX2" fmla="*/ 2755445 w 4398695"/>
              <a:gd name="connsiteY2" fmla="*/ 4100779 h 4100916"/>
              <a:gd name="connsiteX3" fmla="*/ 4376075 w 4398695"/>
              <a:gd name="connsiteY3" fmla="*/ 1926262 h 4100916"/>
              <a:gd name="connsiteX4" fmla="*/ 1570061 w 4398695"/>
              <a:gd name="connsiteY4" fmla="*/ 220252 h 4100916"/>
              <a:gd name="connsiteX5" fmla="*/ 0 w 4398695"/>
              <a:gd name="connsiteY5" fmla="*/ 286297 h 4100916"/>
              <a:gd name="connsiteX0" fmla="*/ 0 w 5616707"/>
              <a:gd name="connsiteY0" fmla="*/ 286297 h 4234112"/>
              <a:gd name="connsiteX1" fmla="*/ 2657494 w 5616707"/>
              <a:gd name="connsiteY1" fmla="*/ 2044826 h 4234112"/>
              <a:gd name="connsiteX2" fmla="*/ 2755445 w 5616707"/>
              <a:gd name="connsiteY2" fmla="*/ 4100779 h 4234112"/>
              <a:gd name="connsiteX3" fmla="*/ 5574845 w 5616707"/>
              <a:gd name="connsiteY3" fmla="*/ 3948378 h 4234112"/>
              <a:gd name="connsiteX4" fmla="*/ 4376075 w 5616707"/>
              <a:gd name="connsiteY4" fmla="*/ 1926262 h 4234112"/>
              <a:gd name="connsiteX5" fmla="*/ 1570061 w 5616707"/>
              <a:gd name="connsiteY5" fmla="*/ 220252 h 4234112"/>
              <a:gd name="connsiteX6" fmla="*/ 0 w 5616707"/>
              <a:gd name="connsiteY6" fmla="*/ 286297 h 4234112"/>
              <a:gd name="connsiteX0" fmla="*/ 0 w 5669787"/>
              <a:gd name="connsiteY0" fmla="*/ 286297 h 4234112"/>
              <a:gd name="connsiteX1" fmla="*/ 2657494 w 5669787"/>
              <a:gd name="connsiteY1" fmla="*/ 2044826 h 4234112"/>
              <a:gd name="connsiteX2" fmla="*/ 2755445 w 5669787"/>
              <a:gd name="connsiteY2" fmla="*/ 4100779 h 4234112"/>
              <a:gd name="connsiteX3" fmla="*/ 5574845 w 5669787"/>
              <a:gd name="connsiteY3" fmla="*/ 3948378 h 4234112"/>
              <a:gd name="connsiteX4" fmla="*/ 5008788 w 5669787"/>
              <a:gd name="connsiteY4" fmla="*/ 2435264 h 4234112"/>
              <a:gd name="connsiteX5" fmla="*/ 4376075 w 5669787"/>
              <a:gd name="connsiteY5" fmla="*/ 1926262 h 4234112"/>
              <a:gd name="connsiteX6" fmla="*/ 1570061 w 5669787"/>
              <a:gd name="connsiteY6" fmla="*/ 220252 h 4234112"/>
              <a:gd name="connsiteX7" fmla="*/ 0 w 5669787"/>
              <a:gd name="connsiteY7" fmla="*/ 286297 h 4234112"/>
              <a:gd name="connsiteX0" fmla="*/ 0 w 5724215"/>
              <a:gd name="connsiteY0" fmla="*/ 405034 h 4135135"/>
              <a:gd name="connsiteX1" fmla="*/ 2711922 w 5724215"/>
              <a:gd name="connsiteY1" fmla="*/ 1945849 h 4135135"/>
              <a:gd name="connsiteX2" fmla="*/ 2809873 w 5724215"/>
              <a:gd name="connsiteY2" fmla="*/ 4001802 h 4135135"/>
              <a:gd name="connsiteX3" fmla="*/ 5629273 w 5724215"/>
              <a:gd name="connsiteY3" fmla="*/ 3849401 h 4135135"/>
              <a:gd name="connsiteX4" fmla="*/ 5063216 w 5724215"/>
              <a:gd name="connsiteY4" fmla="*/ 2336287 h 4135135"/>
              <a:gd name="connsiteX5" fmla="*/ 4430503 w 5724215"/>
              <a:gd name="connsiteY5" fmla="*/ 1827285 h 4135135"/>
              <a:gd name="connsiteX6" fmla="*/ 1624489 w 5724215"/>
              <a:gd name="connsiteY6" fmla="*/ 121275 h 4135135"/>
              <a:gd name="connsiteX7" fmla="*/ 0 w 5724215"/>
              <a:gd name="connsiteY7" fmla="*/ 405034 h 4135135"/>
              <a:gd name="connsiteX0" fmla="*/ 0 w 5724215"/>
              <a:gd name="connsiteY0" fmla="*/ 405034 h 4135135"/>
              <a:gd name="connsiteX1" fmla="*/ 2711922 w 5724215"/>
              <a:gd name="connsiteY1" fmla="*/ 1945849 h 4135135"/>
              <a:gd name="connsiteX2" fmla="*/ 2809873 w 5724215"/>
              <a:gd name="connsiteY2" fmla="*/ 4001802 h 4135135"/>
              <a:gd name="connsiteX3" fmla="*/ 5629273 w 5724215"/>
              <a:gd name="connsiteY3" fmla="*/ 3849401 h 4135135"/>
              <a:gd name="connsiteX4" fmla="*/ 5063216 w 5724215"/>
              <a:gd name="connsiteY4" fmla="*/ 2336287 h 4135135"/>
              <a:gd name="connsiteX5" fmla="*/ 4430503 w 5724215"/>
              <a:gd name="connsiteY5" fmla="*/ 1827285 h 4135135"/>
              <a:gd name="connsiteX6" fmla="*/ 1624489 w 5724215"/>
              <a:gd name="connsiteY6" fmla="*/ 121275 h 4135135"/>
              <a:gd name="connsiteX7" fmla="*/ 0 w 5724215"/>
              <a:gd name="connsiteY7" fmla="*/ 405034 h 4135135"/>
              <a:gd name="connsiteX0" fmla="*/ 0 w 5724215"/>
              <a:gd name="connsiteY0" fmla="*/ 405034 h 4135135"/>
              <a:gd name="connsiteX1" fmla="*/ 2711922 w 5724215"/>
              <a:gd name="connsiteY1" fmla="*/ 1945849 h 4135135"/>
              <a:gd name="connsiteX2" fmla="*/ 2809873 w 5724215"/>
              <a:gd name="connsiteY2" fmla="*/ 4001802 h 4135135"/>
              <a:gd name="connsiteX3" fmla="*/ 5629273 w 5724215"/>
              <a:gd name="connsiteY3" fmla="*/ 3849401 h 4135135"/>
              <a:gd name="connsiteX4" fmla="*/ 5063216 w 5724215"/>
              <a:gd name="connsiteY4" fmla="*/ 2336287 h 4135135"/>
              <a:gd name="connsiteX5" fmla="*/ 4430503 w 5724215"/>
              <a:gd name="connsiteY5" fmla="*/ 1827285 h 4135135"/>
              <a:gd name="connsiteX6" fmla="*/ 1624489 w 5724215"/>
              <a:gd name="connsiteY6" fmla="*/ 121275 h 4135135"/>
              <a:gd name="connsiteX7" fmla="*/ 0 w 5724215"/>
              <a:gd name="connsiteY7" fmla="*/ 405034 h 4135135"/>
              <a:gd name="connsiteX0" fmla="*/ 0 w 5724215"/>
              <a:gd name="connsiteY0" fmla="*/ 318141 h 4048242"/>
              <a:gd name="connsiteX1" fmla="*/ 2711922 w 5724215"/>
              <a:gd name="connsiteY1" fmla="*/ 1858956 h 4048242"/>
              <a:gd name="connsiteX2" fmla="*/ 2809873 w 5724215"/>
              <a:gd name="connsiteY2" fmla="*/ 3914909 h 4048242"/>
              <a:gd name="connsiteX3" fmla="*/ 5629273 w 5724215"/>
              <a:gd name="connsiteY3" fmla="*/ 3762508 h 4048242"/>
              <a:gd name="connsiteX4" fmla="*/ 5063216 w 5724215"/>
              <a:gd name="connsiteY4" fmla="*/ 2249394 h 4048242"/>
              <a:gd name="connsiteX5" fmla="*/ 4430503 w 5724215"/>
              <a:gd name="connsiteY5" fmla="*/ 1740392 h 4048242"/>
              <a:gd name="connsiteX6" fmla="*/ 1624489 w 5724215"/>
              <a:gd name="connsiteY6" fmla="*/ 34382 h 4048242"/>
              <a:gd name="connsiteX7" fmla="*/ 0 w 5724215"/>
              <a:gd name="connsiteY7" fmla="*/ 318141 h 4048242"/>
              <a:gd name="connsiteX0" fmla="*/ 0 w 5724215"/>
              <a:gd name="connsiteY0" fmla="*/ 416023 h 4146124"/>
              <a:gd name="connsiteX1" fmla="*/ 2711922 w 5724215"/>
              <a:gd name="connsiteY1" fmla="*/ 1956838 h 4146124"/>
              <a:gd name="connsiteX2" fmla="*/ 2809873 w 5724215"/>
              <a:gd name="connsiteY2" fmla="*/ 4012791 h 4146124"/>
              <a:gd name="connsiteX3" fmla="*/ 5629273 w 5724215"/>
              <a:gd name="connsiteY3" fmla="*/ 3860390 h 4146124"/>
              <a:gd name="connsiteX4" fmla="*/ 5063216 w 5724215"/>
              <a:gd name="connsiteY4" fmla="*/ 2347276 h 4146124"/>
              <a:gd name="connsiteX5" fmla="*/ 4235119 w 5724215"/>
              <a:gd name="connsiteY5" fmla="*/ 1986767 h 4146124"/>
              <a:gd name="connsiteX6" fmla="*/ 1624489 w 5724215"/>
              <a:gd name="connsiteY6" fmla="*/ 132264 h 4146124"/>
              <a:gd name="connsiteX7" fmla="*/ 0 w 5724215"/>
              <a:gd name="connsiteY7" fmla="*/ 416023 h 4146124"/>
              <a:gd name="connsiteX0" fmla="*/ 0 w 5724215"/>
              <a:gd name="connsiteY0" fmla="*/ 285397 h 4015498"/>
              <a:gd name="connsiteX1" fmla="*/ 2711922 w 5724215"/>
              <a:gd name="connsiteY1" fmla="*/ 1826212 h 4015498"/>
              <a:gd name="connsiteX2" fmla="*/ 2809873 w 5724215"/>
              <a:gd name="connsiteY2" fmla="*/ 3882165 h 4015498"/>
              <a:gd name="connsiteX3" fmla="*/ 5629273 w 5724215"/>
              <a:gd name="connsiteY3" fmla="*/ 3729764 h 4015498"/>
              <a:gd name="connsiteX4" fmla="*/ 5063216 w 5724215"/>
              <a:gd name="connsiteY4" fmla="*/ 2216650 h 4015498"/>
              <a:gd name="connsiteX5" fmla="*/ 4235119 w 5724215"/>
              <a:gd name="connsiteY5" fmla="*/ 1856141 h 4015498"/>
              <a:gd name="connsiteX6" fmla="*/ 1624489 w 5724215"/>
              <a:gd name="connsiteY6" fmla="*/ 1638 h 4015498"/>
              <a:gd name="connsiteX7" fmla="*/ 0 w 5724215"/>
              <a:gd name="connsiteY7" fmla="*/ 285397 h 4015498"/>
              <a:gd name="connsiteX0" fmla="*/ 0 w 5787642"/>
              <a:gd name="connsiteY0" fmla="*/ 283759 h 4013860"/>
              <a:gd name="connsiteX1" fmla="*/ 2711922 w 5787642"/>
              <a:gd name="connsiteY1" fmla="*/ 1824574 h 4013860"/>
              <a:gd name="connsiteX2" fmla="*/ 2809873 w 5787642"/>
              <a:gd name="connsiteY2" fmla="*/ 3880527 h 4013860"/>
              <a:gd name="connsiteX3" fmla="*/ 5629273 w 5787642"/>
              <a:gd name="connsiteY3" fmla="*/ 3728126 h 4013860"/>
              <a:gd name="connsiteX4" fmla="*/ 5063216 w 5787642"/>
              <a:gd name="connsiteY4" fmla="*/ 2215012 h 4013860"/>
              <a:gd name="connsiteX5" fmla="*/ 1624489 w 5787642"/>
              <a:gd name="connsiteY5" fmla="*/ 0 h 4013860"/>
              <a:gd name="connsiteX6" fmla="*/ 0 w 5787642"/>
              <a:gd name="connsiteY6" fmla="*/ 283759 h 4013860"/>
              <a:gd name="connsiteX0" fmla="*/ 0 w 5629273"/>
              <a:gd name="connsiteY0" fmla="*/ 283759 h 4013860"/>
              <a:gd name="connsiteX1" fmla="*/ 2711922 w 5629273"/>
              <a:gd name="connsiteY1" fmla="*/ 1824574 h 4013860"/>
              <a:gd name="connsiteX2" fmla="*/ 2809873 w 5629273"/>
              <a:gd name="connsiteY2" fmla="*/ 3880527 h 4013860"/>
              <a:gd name="connsiteX3" fmla="*/ 5629273 w 5629273"/>
              <a:gd name="connsiteY3" fmla="*/ 3728126 h 4013860"/>
              <a:gd name="connsiteX4" fmla="*/ 1624489 w 5629273"/>
              <a:gd name="connsiteY4" fmla="*/ 0 h 4013860"/>
              <a:gd name="connsiteX5" fmla="*/ 0 w 5629273"/>
              <a:gd name="connsiteY5" fmla="*/ 283759 h 4013860"/>
              <a:gd name="connsiteX0" fmla="*/ 0 w 5629273"/>
              <a:gd name="connsiteY0" fmla="*/ 0 h 3730101"/>
              <a:gd name="connsiteX1" fmla="*/ 2711922 w 5629273"/>
              <a:gd name="connsiteY1" fmla="*/ 1540815 h 3730101"/>
              <a:gd name="connsiteX2" fmla="*/ 2809873 w 5629273"/>
              <a:gd name="connsiteY2" fmla="*/ 3596768 h 3730101"/>
              <a:gd name="connsiteX3" fmla="*/ 5629273 w 5629273"/>
              <a:gd name="connsiteY3" fmla="*/ 3444367 h 3730101"/>
              <a:gd name="connsiteX4" fmla="*/ 0 w 5629273"/>
              <a:gd name="connsiteY4" fmla="*/ 0 h 3730101"/>
              <a:gd name="connsiteX0" fmla="*/ 2917351 w 2917351"/>
              <a:gd name="connsiteY0" fmla="*/ 1903854 h 2189588"/>
              <a:gd name="connsiteX1" fmla="*/ 0 w 2917351"/>
              <a:gd name="connsiteY1" fmla="*/ 302 h 2189588"/>
              <a:gd name="connsiteX2" fmla="*/ 97951 w 2917351"/>
              <a:gd name="connsiteY2" fmla="*/ 2056255 h 2189588"/>
              <a:gd name="connsiteX3" fmla="*/ 2917351 w 2917351"/>
              <a:gd name="connsiteY3" fmla="*/ 1903854 h 2189588"/>
              <a:gd name="connsiteX0" fmla="*/ 2829333 w 3235421"/>
              <a:gd name="connsiteY0" fmla="*/ 1044393 h 1330127"/>
              <a:gd name="connsiteX1" fmla="*/ 3078262 w 3235421"/>
              <a:gd name="connsiteY1" fmla="*/ 650 h 1330127"/>
              <a:gd name="connsiteX2" fmla="*/ 9933 w 3235421"/>
              <a:gd name="connsiteY2" fmla="*/ 1196794 h 1330127"/>
              <a:gd name="connsiteX3" fmla="*/ 2829333 w 3235421"/>
              <a:gd name="connsiteY3" fmla="*/ 1044393 h 1330127"/>
              <a:gd name="connsiteX0" fmla="*/ 349178 w 755266"/>
              <a:gd name="connsiteY0" fmla="*/ 1044393 h 1951690"/>
              <a:gd name="connsiteX1" fmla="*/ 598107 w 755266"/>
              <a:gd name="connsiteY1" fmla="*/ 650 h 1951690"/>
              <a:gd name="connsiteX2" fmla="*/ 27318 w 755266"/>
              <a:gd name="connsiteY2" fmla="*/ 1920126 h 1951690"/>
              <a:gd name="connsiteX3" fmla="*/ 349178 w 755266"/>
              <a:gd name="connsiteY3" fmla="*/ 1044393 h 1951690"/>
              <a:gd name="connsiteX0" fmla="*/ 56657 w 1087673"/>
              <a:gd name="connsiteY0" fmla="*/ 962584 h 1949025"/>
              <a:gd name="connsiteX1" fmla="*/ 974326 w 1087673"/>
              <a:gd name="connsiteY1" fmla="*/ 728 h 1949025"/>
              <a:gd name="connsiteX2" fmla="*/ 403537 w 1087673"/>
              <a:gd name="connsiteY2" fmla="*/ 1920204 h 1949025"/>
              <a:gd name="connsiteX3" fmla="*/ 56657 w 1087673"/>
              <a:gd name="connsiteY3" fmla="*/ 962584 h 1949025"/>
              <a:gd name="connsiteX0" fmla="*/ 63965 w 1087751"/>
              <a:gd name="connsiteY0" fmla="*/ 962584 h 1949025"/>
              <a:gd name="connsiteX1" fmla="*/ 981634 w 1087751"/>
              <a:gd name="connsiteY1" fmla="*/ 728 h 1949025"/>
              <a:gd name="connsiteX2" fmla="*/ 301662 w 1087751"/>
              <a:gd name="connsiteY2" fmla="*/ 1920204 h 1949025"/>
              <a:gd name="connsiteX3" fmla="*/ 63965 w 1087751"/>
              <a:gd name="connsiteY3" fmla="*/ 962584 h 1949025"/>
              <a:gd name="connsiteX0" fmla="*/ 63965 w 2405540"/>
              <a:gd name="connsiteY0" fmla="*/ 2545212 h 3531653"/>
              <a:gd name="connsiteX1" fmla="*/ 2346410 w 2405540"/>
              <a:gd name="connsiteY1" fmla="*/ 215 h 3531653"/>
              <a:gd name="connsiteX2" fmla="*/ 301662 w 2405540"/>
              <a:gd name="connsiteY2" fmla="*/ 3502832 h 3531653"/>
              <a:gd name="connsiteX3" fmla="*/ 63965 w 2405540"/>
              <a:gd name="connsiteY3" fmla="*/ 2545212 h 3531653"/>
              <a:gd name="connsiteX0" fmla="*/ 63965 w 2405540"/>
              <a:gd name="connsiteY0" fmla="*/ 2545576 h 3532017"/>
              <a:gd name="connsiteX1" fmla="*/ 2346410 w 2405540"/>
              <a:gd name="connsiteY1" fmla="*/ 579 h 3532017"/>
              <a:gd name="connsiteX2" fmla="*/ 301662 w 2405540"/>
              <a:gd name="connsiteY2" fmla="*/ 3503196 h 3532017"/>
              <a:gd name="connsiteX3" fmla="*/ 63965 w 2405540"/>
              <a:gd name="connsiteY3" fmla="*/ 2545576 h 3532017"/>
              <a:gd name="connsiteX0" fmla="*/ 63965 w 2618130"/>
              <a:gd name="connsiteY0" fmla="*/ 2545576 h 3532017"/>
              <a:gd name="connsiteX1" fmla="*/ 2346410 w 2618130"/>
              <a:gd name="connsiteY1" fmla="*/ 579 h 3532017"/>
              <a:gd name="connsiteX2" fmla="*/ 301662 w 2618130"/>
              <a:gd name="connsiteY2" fmla="*/ 3503196 h 3532017"/>
              <a:gd name="connsiteX3" fmla="*/ 63965 w 2618130"/>
              <a:gd name="connsiteY3" fmla="*/ 2545576 h 3532017"/>
              <a:gd name="connsiteX0" fmla="*/ 63965 w 2618130"/>
              <a:gd name="connsiteY0" fmla="*/ 2544997 h 3531438"/>
              <a:gd name="connsiteX1" fmla="*/ 2346410 w 2618130"/>
              <a:gd name="connsiteY1" fmla="*/ 0 h 3531438"/>
              <a:gd name="connsiteX2" fmla="*/ 301662 w 2618130"/>
              <a:gd name="connsiteY2" fmla="*/ 3502617 h 3531438"/>
              <a:gd name="connsiteX3" fmla="*/ 63965 w 2618130"/>
              <a:gd name="connsiteY3" fmla="*/ 2544997 h 3531438"/>
              <a:gd name="connsiteX0" fmla="*/ 51520 w 2619056"/>
              <a:gd name="connsiteY0" fmla="*/ 2544997 h 3730988"/>
              <a:gd name="connsiteX1" fmla="*/ 2333965 w 2619056"/>
              <a:gd name="connsiteY1" fmla="*/ 0 h 3730988"/>
              <a:gd name="connsiteX2" fmla="*/ 493933 w 2619056"/>
              <a:gd name="connsiteY2" fmla="*/ 3707334 h 3730988"/>
              <a:gd name="connsiteX3" fmla="*/ 51520 w 2619056"/>
              <a:gd name="connsiteY3" fmla="*/ 2544997 h 3730988"/>
              <a:gd name="connsiteX0" fmla="*/ 51520 w 2424435"/>
              <a:gd name="connsiteY0" fmla="*/ 2544997 h 3730988"/>
              <a:gd name="connsiteX1" fmla="*/ 2333965 w 2424435"/>
              <a:gd name="connsiteY1" fmla="*/ 0 h 3730988"/>
              <a:gd name="connsiteX2" fmla="*/ 2077645 w 2424435"/>
              <a:gd name="connsiteY2" fmla="*/ 2817390 h 3730988"/>
              <a:gd name="connsiteX3" fmla="*/ 493933 w 2424435"/>
              <a:gd name="connsiteY3" fmla="*/ 3707334 h 3730988"/>
              <a:gd name="connsiteX4" fmla="*/ 51520 w 2424435"/>
              <a:gd name="connsiteY4" fmla="*/ 2544997 h 3730988"/>
              <a:gd name="connsiteX0" fmla="*/ 51520 w 2424435"/>
              <a:gd name="connsiteY0" fmla="*/ 2544997 h 3730988"/>
              <a:gd name="connsiteX1" fmla="*/ 2333965 w 2424435"/>
              <a:gd name="connsiteY1" fmla="*/ 0 h 3730988"/>
              <a:gd name="connsiteX2" fmla="*/ 2077645 w 2424435"/>
              <a:gd name="connsiteY2" fmla="*/ 2817390 h 3730988"/>
              <a:gd name="connsiteX3" fmla="*/ 493933 w 2424435"/>
              <a:gd name="connsiteY3" fmla="*/ 3707334 h 3730988"/>
              <a:gd name="connsiteX4" fmla="*/ 51520 w 2424435"/>
              <a:gd name="connsiteY4" fmla="*/ 2544997 h 3730988"/>
              <a:gd name="connsiteX0" fmla="*/ 51520 w 2424435"/>
              <a:gd name="connsiteY0" fmla="*/ 2544997 h 3730988"/>
              <a:gd name="connsiteX1" fmla="*/ 2333965 w 2424435"/>
              <a:gd name="connsiteY1" fmla="*/ 0 h 3730988"/>
              <a:gd name="connsiteX2" fmla="*/ 2077645 w 2424435"/>
              <a:gd name="connsiteY2" fmla="*/ 2817390 h 3730988"/>
              <a:gd name="connsiteX3" fmla="*/ 493933 w 2424435"/>
              <a:gd name="connsiteY3" fmla="*/ 3707334 h 3730988"/>
              <a:gd name="connsiteX4" fmla="*/ 51520 w 2424435"/>
              <a:gd name="connsiteY4" fmla="*/ 2544997 h 3730988"/>
              <a:gd name="connsiteX0" fmla="*/ 57477 w 2430392"/>
              <a:gd name="connsiteY0" fmla="*/ 2544997 h 3744356"/>
              <a:gd name="connsiteX1" fmla="*/ 2339922 w 2430392"/>
              <a:gd name="connsiteY1" fmla="*/ 0 h 3744356"/>
              <a:gd name="connsiteX2" fmla="*/ 2083602 w 2430392"/>
              <a:gd name="connsiteY2" fmla="*/ 2817390 h 3744356"/>
              <a:gd name="connsiteX3" fmla="*/ 390708 w 2430392"/>
              <a:gd name="connsiteY3" fmla="*/ 3720982 h 3744356"/>
              <a:gd name="connsiteX4" fmla="*/ 57477 w 2430392"/>
              <a:gd name="connsiteY4" fmla="*/ 2544997 h 3744356"/>
              <a:gd name="connsiteX0" fmla="*/ 53757 w 2426672"/>
              <a:gd name="connsiteY0" fmla="*/ 2544997 h 3760358"/>
              <a:gd name="connsiteX1" fmla="*/ 2336202 w 2426672"/>
              <a:gd name="connsiteY1" fmla="*/ 0 h 3760358"/>
              <a:gd name="connsiteX2" fmla="*/ 2079882 w 2426672"/>
              <a:gd name="connsiteY2" fmla="*/ 2817390 h 3760358"/>
              <a:gd name="connsiteX3" fmla="*/ 452302 w 2426672"/>
              <a:gd name="connsiteY3" fmla="*/ 3737311 h 3760358"/>
              <a:gd name="connsiteX4" fmla="*/ 53757 w 2426672"/>
              <a:gd name="connsiteY4" fmla="*/ 2544997 h 3760358"/>
              <a:gd name="connsiteX0" fmla="*/ 0 w 1974370"/>
              <a:gd name="connsiteY0" fmla="*/ 3737311 h 3740893"/>
              <a:gd name="connsiteX1" fmla="*/ 1883900 w 1974370"/>
              <a:gd name="connsiteY1" fmla="*/ 0 h 3740893"/>
              <a:gd name="connsiteX2" fmla="*/ 1627580 w 1974370"/>
              <a:gd name="connsiteY2" fmla="*/ 2817390 h 3740893"/>
              <a:gd name="connsiteX3" fmla="*/ 0 w 1974370"/>
              <a:gd name="connsiteY3" fmla="*/ 3737311 h 3740893"/>
              <a:gd name="connsiteX0" fmla="*/ 303623 w 2277993"/>
              <a:gd name="connsiteY0" fmla="*/ 3737311 h 3740893"/>
              <a:gd name="connsiteX1" fmla="*/ 2187523 w 2277993"/>
              <a:gd name="connsiteY1" fmla="*/ 0 h 3740893"/>
              <a:gd name="connsiteX2" fmla="*/ 1931203 w 2277993"/>
              <a:gd name="connsiteY2" fmla="*/ 2817390 h 3740893"/>
              <a:gd name="connsiteX3" fmla="*/ 303623 w 2277993"/>
              <a:gd name="connsiteY3" fmla="*/ 3737311 h 3740893"/>
              <a:gd name="connsiteX0" fmla="*/ 376610 w 2350980"/>
              <a:gd name="connsiteY0" fmla="*/ 3737320 h 3740902"/>
              <a:gd name="connsiteX1" fmla="*/ 2260510 w 2350980"/>
              <a:gd name="connsiteY1" fmla="*/ 9 h 3740902"/>
              <a:gd name="connsiteX2" fmla="*/ 2004190 w 2350980"/>
              <a:gd name="connsiteY2" fmla="*/ 2817399 h 3740902"/>
              <a:gd name="connsiteX3" fmla="*/ 376610 w 2350980"/>
              <a:gd name="connsiteY3" fmla="*/ 3737320 h 3740902"/>
              <a:gd name="connsiteX0" fmla="*/ 376610 w 2303023"/>
              <a:gd name="connsiteY0" fmla="*/ 3752713 h 3756295"/>
              <a:gd name="connsiteX1" fmla="*/ 2260510 w 2303023"/>
              <a:gd name="connsiteY1" fmla="*/ 15402 h 3756295"/>
              <a:gd name="connsiteX2" fmla="*/ 1206610 w 2303023"/>
              <a:gd name="connsiteY2" fmla="*/ 2428153 h 3756295"/>
              <a:gd name="connsiteX3" fmla="*/ 2004190 w 2303023"/>
              <a:gd name="connsiteY3" fmla="*/ 2832792 h 3756295"/>
              <a:gd name="connsiteX4" fmla="*/ 376610 w 2303023"/>
              <a:gd name="connsiteY4" fmla="*/ 3752713 h 3756295"/>
              <a:gd name="connsiteX0" fmla="*/ 376610 w 2299846"/>
              <a:gd name="connsiteY0" fmla="*/ 3761373 h 3764955"/>
              <a:gd name="connsiteX1" fmla="*/ 2260510 w 2299846"/>
              <a:gd name="connsiteY1" fmla="*/ 24062 h 3764955"/>
              <a:gd name="connsiteX2" fmla="*/ 1930511 w 2299846"/>
              <a:gd name="connsiteY2" fmla="*/ 2126571 h 3764955"/>
              <a:gd name="connsiteX3" fmla="*/ 1206610 w 2299846"/>
              <a:gd name="connsiteY3" fmla="*/ 2436813 h 3764955"/>
              <a:gd name="connsiteX4" fmla="*/ 2004190 w 2299846"/>
              <a:gd name="connsiteY4" fmla="*/ 2841452 h 3764955"/>
              <a:gd name="connsiteX5" fmla="*/ 376610 w 2299846"/>
              <a:gd name="connsiteY5" fmla="*/ 3761373 h 3764955"/>
              <a:gd name="connsiteX0" fmla="*/ 376610 w 2297695"/>
              <a:gd name="connsiteY0" fmla="*/ 3771425 h 3775007"/>
              <a:gd name="connsiteX1" fmla="*/ 2260510 w 2297695"/>
              <a:gd name="connsiteY1" fmla="*/ 34114 h 3775007"/>
              <a:gd name="connsiteX2" fmla="*/ 1222940 w 2297695"/>
              <a:gd name="connsiteY2" fmla="*/ 1859038 h 3775007"/>
              <a:gd name="connsiteX3" fmla="*/ 1930511 w 2297695"/>
              <a:gd name="connsiteY3" fmla="*/ 2136623 h 3775007"/>
              <a:gd name="connsiteX4" fmla="*/ 1206610 w 2297695"/>
              <a:gd name="connsiteY4" fmla="*/ 2446865 h 3775007"/>
              <a:gd name="connsiteX5" fmla="*/ 2004190 w 2297695"/>
              <a:gd name="connsiteY5" fmla="*/ 2851504 h 3775007"/>
              <a:gd name="connsiteX6" fmla="*/ 376610 w 2297695"/>
              <a:gd name="connsiteY6" fmla="*/ 3771425 h 3775007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06610 w 2367483"/>
              <a:gd name="connsiteY5" fmla="*/ 2459422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06610 w 2367483"/>
              <a:gd name="connsiteY5" fmla="*/ 2459422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06610 w 2367483"/>
              <a:gd name="connsiteY5" fmla="*/ 2459422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06610 w 2367483"/>
              <a:gd name="connsiteY5" fmla="*/ 2459422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06610 w 2367483"/>
              <a:gd name="connsiteY5" fmla="*/ 2459422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33824 w 2367483"/>
              <a:gd name="connsiteY5" fmla="*/ 2633594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33824 w 2367483"/>
              <a:gd name="connsiteY5" fmla="*/ 2633594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  <a:gd name="connsiteX0" fmla="*/ 376610 w 2367483"/>
              <a:gd name="connsiteY0" fmla="*/ 3783982 h 3787564"/>
              <a:gd name="connsiteX1" fmla="*/ 2260510 w 2367483"/>
              <a:gd name="connsiteY1" fmla="*/ 46671 h 3787564"/>
              <a:gd name="connsiteX2" fmla="*/ 2229869 w 2367483"/>
              <a:gd name="connsiteY2" fmla="*/ 1702866 h 3787564"/>
              <a:gd name="connsiteX3" fmla="*/ 1222940 w 2367483"/>
              <a:gd name="connsiteY3" fmla="*/ 1871595 h 3787564"/>
              <a:gd name="connsiteX4" fmla="*/ 1930511 w 2367483"/>
              <a:gd name="connsiteY4" fmla="*/ 2149180 h 3787564"/>
              <a:gd name="connsiteX5" fmla="*/ 1233824 w 2367483"/>
              <a:gd name="connsiteY5" fmla="*/ 2633594 h 3787564"/>
              <a:gd name="connsiteX6" fmla="*/ 2004190 w 2367483"/>
              <a:gd name="connsiteY6" fmla="*/ 2864061 h 3787564"/>
              <a:gd name="connsiteX7" fmla="*/ 376610 w 2367483"/>
              <a:gd name="connsiteY7" fmla="*/ 3783982 h 378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7483" h="3787564">
                <a:moveTo>
                  <a:pt x="376610" y="3783982"/>
                </a:moveTo>
                <a:cubicBezTo>
                  <a:pt x="-843413" y="1616246"/>
                  <a:pt x="1200033" y="42148"/>
                  <a:pt x="2260510" y="46671"/>
                </a:cubicBezTo>
                <a:cubicBezTo>
                  <a:pt x="2412451" y="-301089"/>
                  <a:pt x="2402797" y="1398712"/>
                  <a:pt x="2229869" y="1702866"/>
                </a:cubicBezTo>
                <a:cubicBezTo>
                  <a:pt x="2056941" y="2007020"/>
                  <a:pt x="1290069" y="1671116"/>
                  <a:pt x="1222940" y="1871595"/>
                </a:cubicBezTo>
                <a:cubicBezTo>
                  <a:pt x="1193912" y="2104730"/>
                  <a:pt x="1927790" y="1998595"/>
                  <a:pt x="1930511" y="2149180"/>
                </a:cubicBezTo>
                <a:cubicBezTo>
                  <a:pt x="1933232" y="2365079"/>
                  <a:pt x="1256923" y="2301269"/>
                  <a:pt x="1233824" y="2633594"/>
                </a:cubicBezTo>
                <a:cubicBezTo>
                  <a:pt x="1254267" y="2922376"/>
                  <a:pt x="2295831" y="2646022"/>
                  <a:pt x="2004190" y="2864061"/>
                </a:cubicBezTo>
                <a:cubicBezTo>
                  <a:pt x="1356323" y="3208994"/>
                  <a:pt x="575545" y="3840754"/>
                  <a:pt x="376610" y="37839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03E2D3-08E9-3399-015B-ED4F8E4A6D95}"/>
              </a:ext>
            </a:extLst>
          </p:cNvPr>
          <p:cNvSpPr/>
          <p:nvPr/>
        </p:nvSpPr>
        <p:spPr>
          <a:xfrm>
            <a:off x="6692441" y="4255603"/>
            <a:ext cx="4498310" cy="2299044"/>
          </a:xfrm>
          <a:custGeom>
            <a:avLst/>
            <a:gdLst>
              <a:gd name="connsiteX0" fmla="*/ 52428 w 1988562"/>
              <a:gd name="connsiteY0" fmla="*/ 114771 h 1194137"/>
              <a:gd name="connsiteX1" fmla="*/ 516452 w 1988562"/>
              <a:gd name="connsiteY1" fmla="*/ 1192944 h 1194137"/>
              <a:gd name="connsiteX2" fmla="*/ 898589 w 1988562"/>
              <a:gd name="connsiteY2" fmla="*/ 326311 h 1194137"/>
              <a:gd name="connsiteX3" fmla="*/ 1772046 w 1988562"/>
              <a:gd name="connsiteY3" fmla="*/ 319487 h 1194137"/>
              <a:gd name="connsiteX4" fmla="*/ 1847108 w 1988562"/>
              <a:gd name="connsiteY4" fmla="*/ 53356 h 1194137"/>
              <a:gd name="connsiteX5" fmla="*/ 52428 w 1988562"/>
              <a:gd name="connsiteY5" fmla="*/ 114771 h 1194137"/>
              <a:gd name="connsiteX0" fmla="*/ 59601 w 1995735"/>
              <a:gd name="connsiteY0" fmla="*/ 186892 h 1266258"/>
              <a:gd name="connsiteX1" fmla="*/ 523625 w 1995735"/>
              <a:gd name="connsiteY1" fmla="*/ 1265065 h 1266258"/>
              <a:gd name="connsiteX2" fmla="*/ 905762 w 1995735"/>
              <a:gd name="connsiteY2" fmla="*/ 398432 h 1266258"/>
              <a:gd name="connsiteX3" fmla="*/ 1779219 w 1995735"/>
              <a:gd name="connsiteY3" fmla="*/ 391608 h 1266258"/>
              <a:gd name="connsiteX4" fmla="*/ 1854281 w 1995735"/>
              <a:gd name="connsiteY4" fmla="*/ 125477 h 1266258"/>
              <a:gd name="connsiteX5" fmla="*/ 59601 w 1995735"/>
              <a:gd name="connsiteY5" fmla="*/ 186892 h 1266258"/>
              <a:gd name="connsiteX0" fmla="*/ 40921 w 1977055"/>
              <a:gd name="connsiteY0" fmla="*/ 83211 h 1162577"/>
              <a:gd name="connsiteX1" fmla="*/ 504945 w 1977055"/>
              <a:gd name="connsiteY1" fmla="*/ 1161384 h 1162577"/>
              <a:gd name="connsiteX2" fmla="*/ 887082 w 1977055"/>
              <a:gd name="connsiteY2" fmla="*/ 294751 h 1162577"/>
              <a:gd name="connsiteX3" fmla="*/ 1760539 w 1977055"/>
              <a:gd name="connsiteY3" fmla="*/ 287927 h 1162577"/>
              <a:gd name="connsiteX4" fmla="*/ 1835601 w 1977055"/>
              <a:gd name="connsiteY4" fmla="*/ 21796 h 1162577"/>
              <a:gd name="connsiteX5" fmla="*/ 40921 w 1977055"/>
              <a:gd name="connsiteY5" fmla="*/ 83211 h 1162577"/>
              <a:gd name="connsiteX0" fmla="*/ 102882 w 2039016"/>
              <a:gd name="connsiteY0" fmla="*/ 140081 h 1219447"/>
              <a:gd name="connsiteX1" fmla="*/ 566906 w 2039016"/>
              <a:gd name="connsiteY1" fmla="*/ 1218254 h 1219447"/>
              <a:gd name="connsiteX2" fmla="*/ 949043 w 2039016"/>
              <a:gd name="connsiteY2" fmla="*/ 351621 h 1219447"/>
              <a:gd name="connsiteX3" fmla="*/ 1822500 w 2039016"/>
              <a:gd name="connsiteY3" fmla="*/ 344797 h 1219447"/>
              <a:gd name="connsiteX4" fmla="*/ 1897562 w 2039016"/>
              <a:gd name="connsiteY4" fmla="*/ 78666 h 1219447"/>
              <a:gd name="connsiteX5" fmla="*/ 102882 w 2039016"/>
              <a:gd name="connsiteY5" fmla="*/ 140081 h 1219447"/>
              <a:gd name="connsiteX0" fmla="*/ 102882 w 2123575"/>
              <a:gd name="connsiteY0" fmla="*/ 188884 h 1268250"/>
              <a:gd name="connsiteX1" fmla="*/ 566906 w 2123575"/>
              <a:gd name="connsiteY1" fmla="*/ 1267057 h 1268250"/>
              <a:gd name="connsiteX2" fmla="*/ 949043 w 2123575"/>
              <a:gd name="connsiteY2" fmla="*/ 400424 h 1268250"/>
              <a:gd name="connsiteX3" fmla="*/ 1822500 w 2123575"/>
              <a:gd name="connsiteY3" fmla="*/ 393600 h 1268250"/>
              <a:gd name="connsiteX4" fmla="*/ 1897562 w 2123575"/>
              <a:gd name="connsiteY4" fmla="*/ 127469 h 1268250"/>
              <a:gd name="connsiteX5" fmla="*/ 102882 w 2123575"/>
              <a:gd name="connsiteY5" fmla="*/ 188884 h 1268250"/>
              <a:gd name="connsiteX0" fmla="*/ 110834 w 2131527"/>
              <a:gd name="connsiteY0" fmla="*/ 188884 h 1267276"/>
              <a:gd name="connsiteX1" fmla="*/ 574858 w 2131527"/>
              <a:gd name="connsiteY1" fmla="*/ 1267057 h 1267276"/>
              <a:gd name="connsiteX2" fmla="*/ 956995 w 2131527"/>
              <a:gd name="connsiteY2" fmla="*/ 400424 h 1267276"/>
              <a:gd name="connsiteX3" fmla="*/ 1830452 w 2131527"/>
              <a:gd name="connsiteY3" fmla="*/ 393600 h 1267276"/>
              <a:gd name="connsiteX4" fmla="*/ 1905514 w 2131527"/>
              <a:gd name="connsiteY4" fmla="*/ 127469 h 1267276"/>
              <a:gd name="connsiteX5" fmla="*/ 110834 w 2131527"/>
              <a:gd name="connsiteY5" fmla="*/ 188884 h 1267276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4802 w 2135495"/>
              <a:gd name="connsiteY0" fmla="*/ 188884 h 1268732"/>
              <a:gd name="connsiteX1" fmla="*/ 578826 w 2135495"/>
              <a:gd name="connsiteY1" fmla="*/ 1267057 h 1268732"/>
              <a:gd name="connsiteX2" fmla="*/ 960963 w 2135495"/>
              <a:gd name="connsiteY2" fmla="*/ 400424 h 1268732"/>
              <a:gd name="connsiteX3" fmla="*/ 1834420 w 2135495"/>
              <a:gd name="connsiteY3" fmla="*/ 393600 h 1268732"/>
              <a:gd name="connsiteX4" fmla="*/ 1909482 w 2135495"/>
              <a:gd name="connsiteY4" fmla="*/ 127469 h 1268732"/>
              <a:gd name="connsiteX5" fmla="*/ 114802 w 2135495"/>
              <a:gd name="connsiteY5" fmla="*/ 188884 h 1268732"/>
              <a:gd name="connsiteX0" fmla="*/ 113990 w 2134683"/>
              <a:gd name="connsiteY0" fmla="*/ 188884 h 1289128"/>
              <a:gd name="connsiteX1" fmla="*/ 578014 w 2134683"/>
              <a:gd name="connsiteY1" fmla="*/ 1267057 h 1289128"/>
              <a:gd name="connsiteX2" fmla="*/ 960151 w 2134683"/>
              <a:gd name="connsiteY2" fmla="*/ 400424 h 1289128"/>
              <a:gd name="connsiteX3" fmla="*/ 1833608 w 2134683"/>
              <a:gd name="connsiteY3" fmla="*/ 393600 h 1289128"/>
              <a:gd name="connsiteX4" fmla="*/ 1908670 w 2134683"/>
              <a:gd name="connsiteY4" fmla="*/ 127469 h 1289128"/>
              <a:gd name="connsiteX5" fmla="*/ 113990 w 2134683"/>
              <a:gd name="connsiteY5" fmla="*/ 188884 h 1289128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25136 w 2145829"/>
              <a:gd name="connsiteY0" fmla="*/ 188884 h 1268059"/>
              <a:gd name="connsiteX1" fmla="*/ 589160 w 2145829"/>
              <a:gd name="connsiteY1" fmla="*/ 1267057 h 1268059"/>
              <a:gd name="connsiteX2" fmla="*/ 971297 w 2145829"/>
              <a:gd name="connsiteY2" fmla="*/ 400424 h 1268059"/>
              <a:gd name="connsiteX3" fmla="*/ 1844754 w 2145829"/>
              <a:gd name="connsiteY3" fmla="*/ 393600 h 1268059"/>
              <a:gd name="connsiteX4" fmla="*/ 1919816 w 2145829"/>
              <a:gd name="connsiteY4" fmla="*/ 127469 h 1268059"/>
              <a:gd name="connsiteX5" fmla="*/ 125136 w 2145829"/>
              <a:gd name="connsiteY5" fmla="*/ 188884 h 1268059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105499 w 2126192"/>
              <a:gd name="connsiteY0" fmla="*/ 188884 h 1267057"/>
              <a:gd name="connsiteX1" fmla="*/ 569523 w 2126192"/>
              <a:gd name="connsiteY1" fmla="*/ 1267057 h 1267057"/>
              <a:gd name="connsiteX2" fmla="*/ 951660 w 2126192"/>
              <a:gd name="connsiteY2" fmla="*/ 400424 h 1267057"/>
              <a:gd name="connsiteX3" fmla="*/ 1825117 w 2126192"/>
              <a:gd name="connsiteY3" fmla="*/ 393600 h 1267057"/>
              <a:gd name="connsiteX4" fmla="*/ 1900179 w 2126192"/>
              <a:gd name="connsiteY4" fmla="*/ 127469 h 1267057"/>
              <a:gd name="connsiteX5" fmla="*/ 105499 w 2126192"/>
              <a:gd name="connsiteY5" fmla="*/ 188884 h 1267057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870690 w 2045222"/>
              <a:gd name="connsiteY2" fmla="*/ 379159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24529 w 2045222"/>
              <a:gd name="connsiteY0" fmla="*/ 167619 h 1234906"/>
              <a:gd name="connsiteX1" fmla="*/ 793353 w 2045222"/>
              <a:gd name="connsiteY1" fmla="*/ 1234906 h 1234906"/>
              <a:gd name="connsiteX2" fmla="*/ 1523833 w 2045222"/>
              <a:gd name="connsiteY2" fmla="*/ 542445 h 1234906"/>
              <a:gd name="connsiteX3" fmla="*/ 1744147 w 2045222"/>
              <a:gd name="connsiteY3" fmla="*/ 372335 h 1234906"/>
              <a:gd name="connsiteX4" fmla="*/ 1819209 w 2045222"/>
              <a:gd name="connsiteY4" fmla="*/ 106204 h 1234906"/>
              <a:gd name="connsiteX5" fmla="*/ 24529 w 2045222"/>
              <a:gd name="connsiteY5" fmla="*/ 167619 h 1234906"/>
              <a:gd name="connsiteX0" fmla="*/ 32567 w 1731649"/>
              <a:gd name="connsiteY0" fmla="*/ 361527 h 1129457"/>
              <a:gd name="connsiteX1" fmla="*/ 578234 w 1731649"/>
              <a:gd name="connsiteY1" fmla="*/ 1129457 h 1129457"/>
              <a:gd name="connsiteX2" fmla="*/ 1308714 w 1731649"/>
              <a:gd name="connsiteY2" fmla="*/ 436996 h 1129457"/>
              <a:gd name="connsiteX3" fmla="*/ 1529028 w 1731649"/>
              <a:gd name="connsiteY3" fmla="*/ 266886 h 1129457"/>
              <a:gd name="connsiteX4" fmla="*/ 1604090 w 1731649"/>
              <a:gd name="connsiteY4" fmla="*/ 755 h 1129457"/>
              <a:gd name="connsiteX5" fmla="*/ 32567 w 1731649"/>
              <a:gd name="connsiteY5" fmla="*/ 361527 h 1129457"/>
              <a:gd name="connsiteX0" fmla="*/ 29628 w 1689786"/>
              <a:gd name="connsiteY0" fmla="*/ 114057 h 881987"/>
              <a:gd name="connsiteX1" fmla="*/ 575295 w 1689786"/>
              <a:gd name="connsiteY1" fmla="*/ 881987 h 881987"/>
              <a:gd name="connsiteX2" fmla="*/ 1305775 w 1689786"/>
              <a:gd name="connsiteY2" fmla="*/ 189526 h 881987"/>
              <a:gd name="connsiteX3" fmla="*/ 1526089 w 1689786"/>
              <a:gd name="connsiteY3" fmla="*/ 19416 h 881987"/>
              <a:gd name="connsiteX4" fmla="*/ 1541280 w 1689786"/>
              <a:gd name="connsiteY4" fmla="*/ 36314 h 881987"/>
              <a:gd name="connsiteX5" fmla="*/ 29628 w 1689786"/>
              <a:gd name="connsiteY5" fmla="*/ 114057 h 881987"/>
              <a:gd name="connsiteX0" fmla="*/ 29628 w 1526089"/>
              <a:gd name="connsiteY0" fmla="*/ 108176 h 876106"/>
              <a:gd name="connsiteX1" fmla="*/ 575295 w 1526089"/>
              <a:gd name="connsiteY1" fmla="*/ 876106 h 876106"/>
              <a:gd name="connsiteX2" fmla="*/ 1305775 w 1526089"/>
              <a:gd name="connsiteY2" fmla="*/ 183645 h 876106"/>
              <a:gd name="connsiteX3" fmla="*/ 1526089 w 1526089"/>
              <a:gd name="connsiteY3" fmla="*/ 13535 h 876106"/>
              <a:gd name="connsiteX4" fmla="*/ 29628 w 1526089"/>
              <a:gd name="connsiteY4" fmla="*/ 108176 h 876106"/>
              <a:gd name="connsiteX0" fmla="*/ 29628 w 1305775"/>
              <a:gd name="connsiteY0" fmla="*/ 60617 h 828547"/>
              <a:gd name="connsiteX1" fmla="*/ 575295 w 1305775"/>
              <a:gd name="connsiteY1" fmla="*/ 828547 h 828547"/>
              <a:gd name="connsiteX2" fmla="*/ 1305775 w 1305775"/>
              <a:gd name="connsiteY2" fmla="*/ 136086 h 828547"/>
              <a:gd name="connsiteX3" fmla="*/ 29628 w 1305775"/>
              <a:gd name="connsiteY3" fmla="*/ 60617 h 828547"/>
              <a:gd name="connsiteX0" fmla="*/ 29628 w 1330184"/>
              <a:gd name="connsiteY0" fmla="*/ 94594 h 862524"/>
              <a:gd name="connsiteX1" fmla="*/ 575295 w 1330184"/>
              <a:gd name="connsiteY1" fmla="*/ 862524 h 862524"/>
              <a:gd name="connsiteX2" fmla="*/ 1305775 w 1330184"/>
              <a:gd name="connsiteY2" fmla="*/ 170063 h 862524"/>
              <a:gd name="connsiteX3" fmla="*/ 29628 w 1330184"/>
              <a:gd name="connsiteY3" fmla="*/ 94594 h 862524"/>
              <a:gd name="connsiteX0" fmla="*/ 46247 w 1326031"/>
              <a:gd name="connsiteY0" fmla="*/ 437319 h 4264135"/>
              <a:gd name="connsiteX1" fmla="*/ 352428 w 1326031"/>
              <a:gd name="connsiteY1" fmla="*/ 4264135 h 4264135"/>
              <a:gd name="connsiteX2" fmla="*/ 1322394 w 1326031"/>
              <a:gd name="connsiteY2" fmla="*/ 512788 h 4264135"/>
              <a:gd name="connsiteX3" fmla="*/ 46247 w 1326031"/>
              <a:gd name="connsiteY3" fmla="*/ 437319 h 4264135"/>
              <a:gd name="connsiteX0" fmla="*/ 21772 w 907530"/>
              <a:gd name="connsiteY0" fmla="*/ 404121 h 4230937"/>
              <a:gd name="connsiteX1" fmla="*/ 327953 w 907530"/>
              <a:gd name="connsiteY1" fmla="*/ 4230937 h 4230937"/>
              <a:gd name="connsiteX2" fmla="*/ 895148 w 907530"/>
              <a:gd name="connsiteY2" fmla="*/ 544904 h 4230937"/>
              <a:gd name="connsiteX3" fmla="*/ 21772 w 907530"/>
              <a:gd name="connsiteY3" fmla="*/ 404121 h 4230937"/>
              <a:gd name="connsiteX0" fmla="*/ 21772 w 2964789"/>
              <a:gd name="connsiteY0" fmla="*/ 389287 h 4437459"/>
              <a:gd name="connsiteX1" fmla="*/ 327953 w 2964789"/>
              <a:gd name="connsiteY1" fmla="*/ 4216103 h 4437459"/>
              <a:gd name="connsiteX2" fmla="*/ 2960934 w 2964789"/>
              <a:gd name="connsiteY2" fmla="*/ 3945137 h 4437459"/>
              <a:gd name="connsiteX3" fmla="*/ 895148 w 2964789"/>
              <a:gd name="connsiteY3" fmla="*/ 530070 h 4437459"/>
              <a:gd name="connsiteX4" fmla="*/ 21772 w 2964789"/>
              <a:gd name="connsiteY4" fmla="*/ 389287 h 4437459"/>
              <a:gd name="connsiteX0" fmla="*/ 74495 w 3017512"/>
              <a:gd name="connsiteY0" fmla="*/ 338764 h 4126814"/>
              <a:gd name="connsiteX1" fmla="*/ 2764648 w 3017512"/>
              <a:gd name="connsiteY1" fmla="*/ 3425351 h 4126814"/>
              <a:gd name="connsiteX2" fmla="*/ 3013657 w 3017512"/>
              <a:gd name="connsiteY2" fmla="*/ 3894614 h 4126814"/>
              <a:gd name="connsiteX3" fmla="*/ 947871 w 3017512"/>
              <a:gd name="connsiteY3" fmla="*/ 479547 h 4126814"/>
              <a:gd name="connsiteX4" fmla="*/ 74495 w 3017512"/>
              <a:gd name="connsiteY4" fmla="*/ 338764 h 4126814"/>
              <a:gd name="connsiteX0" fmla="*/ 46983 w 2990000"/>
              <a:gd name="connsiteY0" fmla="*/ 365335 h 4251736"/>
              <a:gd name="connsiteX1" fmla="*/ 2247278 w 2990000"/>
              <a:gd name="connsiteY1" fmla="*/ 3843808 h 4251736"/>
              <a:gd name="connsiteX2" fmla="*/ 2986145 w 2990000"/>
              <a:gd name="connsiteY2" fmla="*/ 3921185 h 4251736"/>
              <a:gd name="connsiteX3" fmla="*/ 920359 w 2990000"/>
              <a:gd name="connsiteY3" fmla="*/ 506118 h 4251736"/>
              <a:gd name="connsiteX4" fmla="*/ 46983 w 2990000"/>
              <a:gd name="connsiteY4" fmla="*/ 365335 h 4251736"/>
              <a:gd name="connsiteX0" fmla="*/ 46983 w 2990000"/>
              <a:gd name="connsiteY0" fmla="*/ 365335 h 4251736"/>
              <a:gd name="connsiteX1" fmla="*/ 2247278 w 2990000"/>
              <a:gd name="connsiteY1" fmla="*/ 3843808 h 4251736"/>
              <a:gd name="connsiteX2" fmla="*/ 2986145 w 2990000"/>
              <a:gd name="connsiteY2" fmla="*/ 3921185 h 4251736"/>
              <a:gd name="connsiteX3" fmla="*/ 920359 w 2990000"/>
              <a:gd name="connsiteY3" fmla="*/ 506118 h 4251736"/>
              <a:gd name="connsiteX4" fmla="*/ 46983 w 2990000"/>
              <a:gd name="connsiteY4" fmla="*/ 365335 h 4251736"/>
              <a:gd name="connsiteX0" fmla="*/ 29914 w 2972931"/>
              <a:gd name="connsiteY0" fmla="*/ 294924 h 4002620"/>
              <a:gd name="connsiteX1" fmla="*/ 1892752 w 2972931"/>
              <a:gd name="connsiteY1" fmla="*/ 2717483 h 4002620"/>
              <a:gd name="connsiteX2" fmla="*/ 2969076 w 2972931"/>
              <a:gd name="connsiteY2" fmla="*/ 3850774 h 4002620"/>
              <a:gd name="connsiteX3" fmla="*/ 903290 w 2972931"/>
              <a:gd name="connsiteY3" fmla="*/ 435707 h 4002620"/>
              <a:gd name="connsiteX4" fmla="*/ 29914 w 2972931"/>
              <a:gd name="connsiteY4" fmla="*/ 294924 h 4002620"/>
              <a:gd name="connsiteX0" fmla="*/ 17383 w 2960400"/>
              <a:gd name="connsiteY0" fmla="*/ 284431 h 3980072"/>
              <a:gd name="connsiteX1" fmla="*/ 1597192 w 2960400"/>
              <a:gd name="connsiteY1" fmla="*/ 2543704 h 3980072"/>
              <a:gd name="connsiteX2" fmla="*/ 2956545 w 2960400"/>
              <a:gd name="connsiteY2" fmla="*/ 3840281 h 3980072"/>
              <a:gd name="connsiteX3" fmla="*/ 890759 w 2960400"/>
              <a:gd name="connsiteY3" fmla="*/ 425214 h 3980072"/>
              <a:gd name="connsiteX4" fmla="*/ 17383 w 2960400"/>
              <a:gd name="connsiteY4" fmla="*/ 284431 h 3980072"/>
              <a:gd name="connsiteX0" fmla="*/ 19216 w 3331767"/>
              <a:gd name="connsiteY0" fmla="*/ 200510 h 2699270"/>
              <a:gd name="connsiteX1" fmla="*/ 1599025 w 3331767"/>
              <a:gd name="connsiteY1" fmla="*/ 2459783 h 2699270"/>
              <a:gd name="connsiteX2" fmla="*/ 3328492 w 3331767"/>
              <a:gd name="connsiteY2" fmla="*/ 2232360 h 2699270"/>
              <a:gd name="connsiteX3" fmla="*/ 892592 w 3331767"/>
              <a:gd name="connsiteY3" fmla="*/ 341293 h 2699270"/>
              <a:gd name="connsiteX4" fmla="*/ 19216 w 3331767"/>
              <a:gd name="connsiteY4" fmla="*/ 200510 h 2699270"/>
              <a:gd name="connsiteX0" fmla="*/ 10084 w 3322635"/>
              <a:gd name="connsiteY0" fmla="*/ 204437 h 2735204"/>
              <a:gd name="connsiteX1" fmla="*/ 1361293 w 3322635"/>
              <a:gd name="connsiteY1" fmla="*/ 2518138 h 2735204"/>
              <a:gd name="connsiteX2" fmla="*/ 3319360 w 3322635"/>
              <a:gd name="connsiteY2" fmla="*/ 2236287 h 2735204"/>
              <a:gd name="connsiteX3" fmla="*/ 883460 w 3322635"/>
              <a:gd name="connsiteY3" fmla="*/ 345220 h 2735204"/>
              <a:gd name="connsiteX4" fmla="*/ 10084 w 3322635"/>
              <a:gd name="connsiteY4" fmla="*/ 204437 h 2735204"/>
              <a:gd name="connsiteX0" fmla="*/ 10084 w 3322635"/>
              <a:gd name="connsiteY0" fmla="*/ 204437 h 2735204"/>
              <a:gd name="connsiteX1" fmla="*/ 1361293 w 3322635"/>
              <a:gd name="connsiteY1" fmla="*/ 2518138 h 2735204"/>
              <a:gd name="connsiteX2" fmla="*/ 3319360 w 3322635"/>
              <a:gd name="connsiteY2" fmla="*/ 2236287 h 2735204"/>
              <a:gd name="connsiteX3" fmla="*/ 883460 w 3322635"/>
              <a:gd name="connsiteY3" fmla="*/ 345220 h 2735204"/>
              <a:gd name="connsiteX4" fmla="*/ 10084 w 3322635"/>
              <a:gd name="connsiteY4" fmla="*/ 204437 h 2735204"/>
              <a:gd name="connsiteX0" fmla="*/ 22083 w 3334407"/>
              <a:gd name="connsiteY0" fmla="*/ 149431 h 2680198"/>
              <a:gd name="connsiteX1" fmla="*/ 1373292 w 3334407"/>
              <a:gd name="connsiteY1" fmla="*/ 2463132 h 2680198"/>
              <a:gd name="connsiteX2" fmla="*/ 3331359 w 3334407"/>
              <a:gd name="connsiteY2" fmla="*/ 2181281 h 2680198"/>
              <a:gd name="connsiteX3" fmla="*/ 743059 w 3334407"/>
              <a:gd name="connsiteY3" fmla="*/ 442614 h 2680198"/>
              <a:gd name="connsiteX4" fmla="*/ 22083 w 3334407"/>
              <a:gd name="connsiteY4" fmla="*/ 149431 h 2680198"/>
              <a:gd name="connsiteX0" fmla="*/ 15527 w 3327629"/>
              <a:gd name="connsiteY0" fmla="*/ 102730 h 2633497"/>
              <a:gd name="connsiteX1" fmla="*/ 1366736 w 3327629"/>
              <a:gd name="connsiteY1" fmla="*/ 2416431 h 2633497"/>
              <a:gd name="connsiteX2" fmla="*/ 3324803 w 3327629"/>
              <a:gd name="connsiteY2" fmla="*/ 2134580 h 2633497"/>
              <a:gd name="connsiteX3" fmla="*/ 736503 w 3327629"/>
              <a:gd name="connsiteY3" fmla="*/ 395913 h 2633497"/>
              <a:gd name="connsiteX4" fmla="*/ 15527 w 3327629"/>
              <a:gd name="connsiteY4" fmla="*/ 102730 h 2633497"/>
              <a:gd name="connsiteX0" fmla="*/ 4408 w 3316510"/>
              <a:gd name="connsiteY0" fmla="*/ 85469 h 2616236"/>
              <a:gd name="connsiteX1" fmla="*/ 1355617 w 3316510"/>
              <a:gd name="connsiteY1" fmla="*/ 2399170 h 2616236"/>
              <a:gd name="connsiteX2" fmla="*/ 3313684 w 3316510"/>
              <a:gd name="connsiteY2" fmla="*/ 2117319 h 2616236"/>
              <a:gd name="connsiteX3" fmla="*/ 725384 w 3316510"/>
              <a:gd name="connsiteY3" fmla="*/ 378652 h 2616236"/>
              <a:gd name="connsiteX4" fmla="*/ 4408 w 3316510"/>
              <a:gd name="connsiteY4" fmla="*/ 85469 h 2616236"/>
              <a:gd name="connsiteX0" fmla="*/ 4408 w 3316510"/>
              <a:gd name="connsiteY0" fmla="*/ 85469 h 2616236"/>
              <a:gd name="connsiteX1" fmla="*/ 1355617 w 3316510"/>
              <a:gd name="connsiteY1" fmla="*/ 2399170 h 2616236"/>
              <a:gd name="connsiteX2" fmla="*/ 3313684 w 3316510"/>
              <a:gd name="connsiteY2" fmla="*/ 2117319 h 2616236"/>
              <a:gd name="connsiteX3" fmla="*/ 725384 w 3316510"/>
              <a:gd name="connsiteY3" fmla="*/ 378652 h 2616236"/>
              <a:gd name="connsiteX4" fmla="*/ 4408 w 3316510"/>
              <a:gd name="connsiteY4" fmla="*/ 85469 h 2616236"/>
              <a:gd name="connsiteX0" fmla="*/ 0 w 3312102"/>
              <a:gd name="connsiteY0" fmla="*/ 129233 h 2660000"/>
              <a:gd name="connsiteX1" fmla="*/ 1351209 w 3312102"/>
              <a:gd name="connsiteY1" fmla="*/ 2442934 h 2660000"/>
              <a:gd name="connsiteX2" fmla="*/ 3309276 w 3312102"/>
              <a:gd name="connsiteY2" fmla="*/ 2161083 h 2660000"/>
              <a:gd name="connsiteX3" fmla="*/ 720976 w 3312102"/>
              <a:gd name="connsiteY3" fmla="*/ 422416 h 2660000"/>
              <a:gd name="connsiteX4" fmla="*/ 0 w 3312102"/>
              <a:gd name="connsiteY4" fmla="*/ 129233 h 2660000"/>
              <a:gd name="connsiteX0" fmla="*/ 0 w 3312102"/>
              <a:gd name="connsiteY0" fmla="*/ 129233 h 2660000"/>
              <a:gd name="connsiteX1" fmla="*/ 1351209 w 3312102"/>
              <a:gd name="connsiteY1" fmla="*/ 2442934 h 2660000"/>
              <a:gd name="connsiteX2" fmla="*/ 3309276 w 3312102"/>
              <a:gd name="connsiteY2" fmla="*/ 2161083 h 2660000"/>
              <a:gd name="connsiteX3" fmla="*/ 720976 w 3312102"/>
              <a:gd name="connsiteY3" fmla="*/ 422416 h 2660000"/>
              <a:gd name="connsiteX4" fmla="*/ 0 w 3312102"/>
              <a:gd name="connsiteY4" fmla="*/ 129233 h 2660000"/>
              <a:gd name="connsiteX0" fmla="*/ 0 w 3316031"/>
              <a:gd name="connsiteY0" fmla="*/ 129233 h 2660000"/>
              <a:gd name="connsiteX1" fmla="*/ 1351209 w 3316031"/>
              <a:gd name="connsiteY1" fmla="*/ 2442934 h 2660000"/>
              <a:gd name="connsiteX2" fmla="*/ 3309276 w 3316031"/>
              <a:gd name="connsiteY2" fmla="*/ 2161083 h 2660000"/>
              <a:gd name="connsiteX3" fmla="*/ 720976 w 3316031"/>
              <a:gd name="connsiteY3" fmla="*/ 422416 h 2660000"/>
              <a:gd name="connsiteX4" fmla="*/ 0 w 3316031"/>
              <a:gd name="connsiteY4" fmla="*/ 129233 h 2660000"/>
              <a:gd name="connsiteX0" fmla="*/ 0 w 3309276"/>
              <a:gd name="connsiteY0" fmla="*/ 959 h 2531726"/>
              <a:gd name="connsiteX1" fmla="*/ 1351209 w 3309276"/>
              <a:gd name="connsiteY1" fmla="*/ 2314660 h 2531726"/>
              <a:gd name="connsiteX2" fmla="*/ 3309276 w 3309276"/>
              <a:gd name="connsiteY2" fmla="*/ 2032809 h 2531726"/>
              <a:gd name="connsiteX3" fmla="*/ 0 w 3309276"/>
              <a:gd name="connsiteY3" fmla="*/ 959 h 2531726"/>
              <a:gd name="connsiteX0" fmla="*/ 0 w 3176415"/>
              <a:gd name="connsiteY0" fmla="*/ 1553809 h 1581982"/>
              <a:gd name="connsiteX1" fmla="*/ 1218348 w 3176415"/>
              <a:gd name="connsiteY1" fmla="*/ 334956 h 1581982"/>
              <a:gd name="connsiteX2" fmla="*/ 3176415 w 3176415"/>
              <a:gd name="connsiteY2" fmla="*/ 53105 h 1581982"/>
              <a:gd name="connsiteX3" fmla="*/ 0 w 3176415"/>
              <a:gd name="connsiteY3" fmla="*/ 1553809 h 1581982"/>
              <a:gd name="connsiteX0" fmla="*/ 2465780 w 5642195"/>
              <a:gd name="connsiteY0" fmla="*/ 1553809 h 2694205"/>
              <a:gd name="connsiteX1" fmla="*/ 57790 w 5642195"/>
              <a:gd name="connsiteY1" fmla="*/ 2663941 h 2694205"/>
              <a:gd name="connsiteX2" fmla="*/ 5642195 w 5642195"/>
              <a:gd name="connsiteY2" fmla="*/ 53105 h 2694205"/>
              <a:gd name="connsiteX3" fmla="*/ 2465780 w 5642195"/>
              <a:gd name="connsiteY3" fmla="*/ 1553809 h 2694205"/>
              <a:gd name="connsiteX0" fmla="*/ 2465780 w 4548041"/>
              <a:gd name="connsiteY0" fmla="*/ 6016 h 1257013"/>
              <a:gd name="connsiteX1" fmla="*/ 57790 w 4548041"/>
              <a:gd name="connsiteY1" fmla="*/ 1116148 h 1257013"/>
              <a:gd name="connsiteX2" fmla="*/ 4548041 w 4548041"/>
              <a:gd name="connsiteY2" fmla="*/ 576388 h 1257013"/>
              <a:gd name="connsiteX3" fmla="*/ 2465780 w 4548041"/>
              <a:gd name="connsiteY3" fmla="*/ 6016 h 1257013"/>
              <a:gd name="connsiteX0" fmla="*/ 2465780 w 4548041"/>
              <a:gd name="connsiteY0" fmla="*/ 6016 h 1608256"/>
              <a:gd name="connsiteX1" fmla="*/ 57790 w 4548041"/>
              <a:gd name="connsiteY1" fmla="*/ 1116148 h 1608256"/>
              <a:gd name="connsiteX2" fmla="*/ 4548041 w 4548041"/>
              <a:gd name="connsiteY2" fmla="*/ 576388 h 1608256"/>
              <a:gd name="connsiteX3" fmla="*/ 2465780 w 4548041"/>
              <a:gd name="connsiteY3" fmla="*/ 6016 h 1608256"/>
              <a:gd name="connsiteX0" fmla="*/ 2331797 w 4414058"/>
              <a:gd name="connsiteY0" fmla="*/ 6016 h 1659111"/>
              <a:gd name="connsiteX1" fmla="*/ 60284 w 4414058"/>
              <a:gd name="connsiteY1" fmla="*/ 1225330 h 1659111"/>
              <a:gd name="connsiteX2" fmla="*/ 4414058 w 4414058"/>
              <a:gd name="connsiteY2" fmla="*/ 576388 h 1659111"/>
              <a:gd name="connsiteX3" fmla="*/ 2331797 w 4414058"/>
              <a:gd name="connsiteY3" fmla="*/ 6016 h 1659111"/>
              <a:gd name="connsiteX0" fmla="*/ 2331797 w 4414058"/>
              <a:gd name="connsiteY0" fmla="*/ 6016 h 2250281"/>
              <a:gd name="connsiteX1" fmla="*/ 60284 w 4414058"/>
              <a:gd name="connsiteY1" fmla="*/ 1225330 h 2250281"/>
              <a:gd name="connsiteX2" fmla="*/ 4414058 w 4414058"/>
              <a:gd name="connsiteY2" fmla="*/ 576388 h 2250281"/>
              <a:gd name="connsiteX3" fmla="*/ 2331797 w 4414058"/>
              <a:gd name="connsiteY3" fmla="*/ 6016 h 2250281"/>
              <a:gd name="connsiteX0" fmla="*/ 2345292 w 4427553"/>
              <a:gd name="connsiteY0" fmla="*/ 6016 h 2250281"/>
              <a:gd name="connsiteX1" fmla="*/ 73779 w 4427553"/>
              <a:gd name="connsiteY1" fmla="*/ 1225330 h 2250281"/>
              <a:gd name="connsiteX2" fmla="*/ 4427553 w 4427553"/>
              <a:gd name="connsiteY2" fmla="*/ 576388 h 2250281"/>
              <a:gd name="connsiteX3" fmla="*/ 2345292 w 4427553"/>
              <a:gd name="connsiteY3" fmla="*/ 6016 h 2250281"/>
              <a:gd name="connsiteX0" fmla="*/ 2345292 w 4498310"/>
              <a:gd name="connsiteY0" fmla="*/ 5494 h 2259624"/>
              <a:gd name="connsiteX1" fmla="*/ 73779 w 4498310"/>
              <a:gd name="connsiteY1" fmla="*/ 1224808 h 2259624"/>
              <a:gd name="connsiteX2" fmla="*/ 4498310 w 4498310"/>
              <a:gd name="connsiteY2" fmla="*/ 603080 h 2259624"/>
              <a:gd name="connsiteX3" fmla="*/ 2345292 w 4498310"/>
              <a:gd name="connsiteY3" fmla="*/ 5494 h 2259624"/>
              <a:gd name="connsiteX0" fmla="*/ 2345292 w 4498310"/>
              <a:gd name="connsiteY0" fmla="*/ 5494 h 2207668"/>
              <a:gd name="connsiteX1" fmla="*/ 73779 w 4498310"/>
              <a:gd name="connsiteY1" fmla="*/ 1224808 h 2207668"/>
              <a:gd name="connsiteX2" fmla="*/ 4498310 w 4498310"/>
              <a:gd name="connsiteY2" fmla="*/ 603080 h 2207668"/>
              <a:gd name="connsiteX3" fmla="*/ 2345292 w 4498310"/>
              <a:gd name="connsiteY3" fmla="*/ 5494 h 2207668"/>
              <a:gd name="connsiteX0" fmla="*/ 2345292 w 4498310"/>
              <a:gd name="connsiteY0" fmla="*/ 5494 h 2279166"/>
              <a:gd name="connsiteX1" fmla="*/ 73779 w 4498310"/>
              <a:gd name="connsiteY1" fmla="*/ 1224808 h 2279166"/>
              <a:gd name="connsiteX2" fmla="*/ 4498310 w 4498310"/>
              <a:gd name="connsiteY2" fmla="*/ 603080 h 2279166"/>
              <a:gd name="connsiteX3" fmla="*/ 2345292 w 4498310"/>
              <a:gd name="connsiteY3" fmla="*/ 5494 h 2279166"/>
              <a:gd name="connsiteX0" fmla="*/ 2345292 w 4498310"/>
              <a:gd name="connsiteY0" fmla="*/ 5494 h 2277525"/>
              <a:gd name="connsiteX1" fmla="*/ 73779 w 4498310"/>
              <a:gd name="connsiteY1" fmla="*/ 1224808 h 2277525"/>
              <a:gd name="connsiteX2" fmla="*/ 4498310 w 4498310"/>
              <a:gd name="connsiteY2" fmla="*/ 603080 h 2277525"/>
              <a:gd name="connsiteX3" fmla="*/ 2345292 w 4498310"/>
              <a:gd name="connsiteY3" fmla="*/ 5494 h 2277525"/>
              <a:gd name="connsiteX0" fmla="*/ 2345292 w 4498310"/>
              <a:gd name="connsiteY0" fmla="*/ 5494 h 2299044"/>
              <a:gd name="connsiteX1" fmla="*/ 73779 w 4498310"/>
              <a:gd name="connsiteY1" fmla="*/ 1224808 h 2299044"/>
              <a:gd name="connsiteX2" fmla="*/ 4498310 w 4498310"/>
              <a:gd name="connsiteY2" fmla="*/ 603080 h 2299044"/>
              <a:gd name="connsiteX3" fmla="*/ 2345292 w 4498310"/>
              <a:gd name="connsiteY3" fmla="*/ 5494 h 22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8310" h="2299044">
                <a:moveTo>
                  <a:pt x="2345292" y="5494"/>
                </a:moveTo>
                <a:cubicBezTo>
                  <a:pt x="1795401" y="12101"/>
                  <a:pt x="-430473" y="631261"/>
                  <a:pt x="73779" y="1224808"/>
                </a:cubicBezTo>
                <a:cubicBezTo>
                  <a:pt x="1385376" y="2991970"/>
                  <a:pt x="3750775" y="2434386"/>
                  <a:pt x="4498310" y="603080"/>
                </a:cubicBezTo>
                <a:cubicBezTo>
                  <a:pt x="4273109" y="217463"/>
                  <a:pt x="2671636" y="-41481"/>
                  <a:pt x="2345292" y="54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AC6486-088D-E54C-1356-798E283A5351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2725DD-B6B4-7762-FF71-FD1EEA9EF2EB}"/>
              </a:ext>
            </a:extLst>
          </p:cNvPr>
          <p:cNvSpPr/>
          <p:nvPr/>
        </p:nvSpPr>
        <p:spPr>
          <a:xfrm>
            <a:off x="10917625" y="2728414"/>
            <a:ext cx="360000" cy="360000"/>
          </a:xfrm>
          <a:prstGeom prst="ellipse">
            <a:avLst/>
          </a:prstGeom>
          <a:solidFill>
            <a:srgbClr val="CC0066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4558B3-62A4-F6B3-AF51-0305FD1A2D6F}"/>
              </a:ext>
            </a:extLst>
          </p:cNvPr>
          <p:cNvSpPr/>
          <p:nvPr/>
        </p:nvSpPr>
        <p:spPr>
          <a:xfrm>
            <a:off x="10226815" y="5753890"/>
            <a:ext cx="360000" cy="360000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FDB031-28DC-A4BD-3827-CA4E6FEE278B}"/>
              </a:ext>
            </a:extLst>
          </p:cNvPr>
          <p:cNvSpPr/>
          <p:nvPr/>
        </p:nvSpPr>
        <p:spPr>
          <a:xfrm>
            <a:off x="6096000" y="34936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CA66CD-6DE8-AF97-AB7A-BE51CF59A505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CA66CD-6DE8-AF97-AB7A-BE51CF59A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93B7E0-C92B-2E99-C2DE-469C4DB14346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A98FC5-2278-C116-7DE6-400C4BCA7090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A98FC5-2278-C116-7DE6-400C4BCA7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D3DC24-4C9D-D869-715D-DBF27BBCF8C5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D3DC24-4C9D-D869-715D-DBF27BBCF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1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C817-BFFB-4A95-2574-C181D1F4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AEB5-9E24-0D87-3102-7C151B93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 Voronoi diagram on a path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4664A-88D4-28C9-7B8D-33E208D931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rgbClr val="FFFF00"/>
                    </a:solidFill>
                  </a:rPr>
                  <a:t>left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FF00"/>
                    </a:solidFill>
                  </a:rPr>
                  <a:t>right</a:t>
                </a:r>
                <a:r>
                  <a:rPr lang="en-US" dirty="0"/>
                  <a:t> partitions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explicitly the sites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Left partition considers </a:t>
                </a:r>
                <a:r>
                  <a:rPr lang="en-US" dirty="0">
                    <a:solidFill>
                      <a:srgbClr val="FFFF00"/>
                    </a:solidFill>
                  </a:rPr>
                  <a:t>only paths entering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from the left</a:t>
                </a:r>
              </a:p>
              <a:p>
                <a:endParaRPr lang="en-US" dirty="0"/>
              </a:p>
              <a:p>
                <a:r>
                  <a:rPr lang="en-US" dirty="0"/>
                  <a:t>In the left partition </a:t>
                </a:r>
                <a:r>
                  <a:rPr lang="en-US" dirty="0">
                    <a:solidFill>
                      <a:srgbClr val="FFFF00"/>
                    </a:solidFill>
                  </a:rPr>
                  <a:t>each site </a:t>
                </a:r>
                <a:r>
                  <a:rPr lang="en-US" dirty="0"/>
                  <a:t>has (at most) </a:t>
                </a:r>
                <a:r>
                  <a:rPr lang="en-US" dirty="0">
                    <a:solidFill>
                      <a:srgbClr val="FFFF00"/>
                    </a:solidFill>
                  </a:rPr>
                  <a:t>one</a:t>
                </a:r>
                <a:r>
                  <a:rPr lang="en-US" dirty="0"/>
                  <a:t> </a:t>
                </a:r>
                <a:r>
                  <a:rPr lang="en-US" dirty="0" err="1"/>
                  <a:t>subpath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4664A-88D4-28C9-7B8D-33E208D93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351338"/>
              </a:xfrm>
              <a:blipFill>
                <a:blip r:embed="rId2"/>
                <a:stretch>
                  <a:fillRect l="-2076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A4577F7-7F9A-A0E9-8683-D0E47200275A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113D4E-269F-D553-EE04-EDC4CCBEB535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D79561-AC05-94C5-4A22-28B2FA85008B}"/>
              </a:ext>
            </a:extLst>
          </p:cNvPr>
          <p:cNvSpPr/>
          <p:nvPr/>
        </p:nvSpPr>
        <p:spPr>
          <a:xfrm>
            <a:off x="6096000" y="34936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03A7CB9-B7AB-892B-0BFB-CE0B04D528E0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03A7CB9-B7AB-892B-0BFB-CE0B04D52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5A3E83-62A0-0699-A5DA-F27E208E15D2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6A72FE-9B26-DB71-8A81-68453AA12FB8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6A72FE-9B26-DB71-8A81-68453AA12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D36C7-DB0C-BB12-191F-26E4818A6163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D36C7-DB0C-BB12-191F-26E4818A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25C6724-1013-55B7-25D3-FC41D4C533E0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F9730C-D3FD-5475-C38C-F3FBA24C9F0E}"/>
              </a:ext>
            </a:extLst>
          </p:cNvPr>
          <p:cNvSpPr/>
          <p:nvPr/>
        </p:nvSpPr>
        <p:spPr>
          <a:xfrm>
            <a:off x="6737120" y="5405125"/>
            <a:ext cx="360000" cy="360000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2766D9-2A91-D154-FFC8-8FF8BA8432E0}"/>
              </a:ext>
            </a:extLst>
          </p:cNvPr>
          <p:cNvSpPr/>
          <p:nvPr/>
        </p:nvSpPr>
        <p:spPr>
          <a:xfrm>
            <a:off x="6606846" y="2183365"/>
            <a:ext cx="360000" cy="360000"/>
          </a:xfrm>
          <a:prstGeom prst="ellipse">
            <a:avLst/>
          </a:prstGeom>
          <a:solidFill>
            <a:srgbClr val="CC0066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6E37A7-E24B-32C5-F6CA-E95A0124489F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C61805-3C9D-1BF0-6E34-A766AA496CF8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13E942D-8FF9-29A6-B003-0C300972AEA1}"/>
              </a:ext>
            </a:extLst>
          </p:cNvPr>
          <p:cNvSpPr/>
          <p:nvPr/>
        </p:nvSpPr>
        <p:spPr>
          <a:xfrm>
            <a:off x="11134822" y="3655067"/>
            <a:ext cx="360000" cy="3600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88CD6A-817D-8E56-0529-4E11BD13085D}"/>
              </a:ext>
            </a:extLst>
          </p:cNvPr>
          <p:cNvSpPr/>
          <p:nvPr/>
        </p:nvSpPr>
        <p:spPr>
          <a:xfrm>
            <a:off x="10578800" y="5416577"/>
            <a:ext cx="360000" cy="36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0A93D7-F6EB-9A20-EB94-7A7F863B2C2E}"/>
              </a:ext>
            </a:extLst>
          </p:cNvPr>
          <p:cNvSpPr/>
          <p:nvPr/>
        </p:nvSpPr>
        <p:spPr>
          <a:xfrm>
            <a:off x="10578800" y="2232145"/>
            <a:ext cx="360000" cy="3600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10BB3F3-336D-46CB-E2E2-65A58B3E4EDB}"/>
              </a:ext>
            </a:extLst>
          </p:cNvPr>
          <p:cNvSpPr/>
          <p:nvPr/>
        </p:nvSpPr>
        <p:spPr>
          <a:xfrm>
            <a:off x="6940061" y="2485292"/>
            <a:ext cx="1000373" cy="1023814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373" h="1023814">
                <a:moveTo>
                  <a:pt x="0" y="0"/>
                </a:moveTo>
                <a:cubicBezTo>
                  <a:pt x="588107" y="160215"/>
                  <a:pt x="-128954" y="734645"/>
                  <a:pt x="164123" y="844060"/>
                </a:cubicBezTo>
                <a:cubicBezTo>
                  <a:pt x="457200" y="953475"/>
                  <a:pt x="1002322" y="965198"/>
                  <a:pt x="1000368" y="1023814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0BA587E-F872-1604-7161-FF0DFCC3AF87}"/>
              </a:ext>
            </a:extLst>
          </p:cNvPr>
          <p:cNvSpPr/>
          <p:nvPr/>
        </p:nvSpPr>
        <p:spPr>
          <a:xfrm>
            <a:off x="6957363" y="1644587"/>
            <a:ext cx="2844078" cy="1541557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01973"/>
              <a:gd name="connsiteY0" fmla="*/ 0 h 1289537"/>
              <a:gd name="connsiteX1" fmla="*/ 265723 w 1101973"/>
              <a:gd name="connsiteY1" fmla="*/ 1109783 h 1289537"/>
              <a:gd name="connsiteX2" fmla="*/ 1101968 w 1101973"/>
              <a:gd name="connsiteY2" fmla="*/ 1289537 h 1289537"/>
              <a:gd name="connsiteX0" fmla="*/ 0 w 1078527"/>
              <a:gd name="connsiteY0" fmla="*/ 0 h 1297353"/>
              <a:gd name="connsiteX1" fmla="*/ 265723 w 1078527"/>
              <a:gd name="connsiteY1" fmla="*/ 1109783 h 1297353"/>
              <a:gd name="connsiteX2" fmla="*/ 1078522 w 1078527"/>
              <a:gd name="connsiteY2" fmla="*/ 1297353 h 1297353"/>
              <a:gd name="connsiteX0" fmla="*/ 0 w 2827095"/>
              <a:gd name="connsiteY0" fmla="*/ 456923 h 1754276"/>
              <a:gd name="connsiteX1" fmla="*/ 2797907 w 2827095"/>
              <a:gd name="connsiteY1" fmla="*/ 11445 h 1754276"/>
              <a:gd name="connsiteX2" fmla="*/ 1078522 w 2827095"/>
              <a:gd name="connsiteY2" fmla="*/ 1754276 h 1754276"/>
              <a:gd name="connsiteX0" fmla="*/ 0 w 2830954"/>
              <a:gd name="connsiteY0" fmla="*/ 456923 h 1277538"/>
              <a:gd name="connsiteX1" fmla="*/ 2797907 w 2830954"/>
              <a:gd name="connsiteY1" fmla="*/ 11445 h 1277538"/>
              <a:gd name="connsiteX2" fmla="*/ 1336429 w 2830954"/>
              <a:gd name="connsiteY2" fmla="*/ 1277538 h 1277538"/>
              <a:gd name="connsiteX0" fmla="*/ 0 w 2830954"/>
              <a:gd name="connsiteY0" fmla="*/ 456923 h 1277538"/>
              <a:gd name="connsiteX1" fmla="*/ 2797907 w 2830954"/>
              <a:gd name="connsiteY1" fmla="*/ 11445 h 1277538"/>
              <a:gd name="connsiteX2" fmla="*/ 1336429 w 2830954"/>
              <a:gd name="connsiteY2" fmla="*/ 1277538 h 1277538"/>
              <a:gd name="connsiteX0" fmla="*/ 0 w 2844078"/>
              <a:gd name="connsiteY0" fmla="*/ 456923 h 1277538"/>
              <a:gd name="connsiteX1" fmla="*/ 2797907 w 2844078"/>
              <a:gd name="connsiteY1" fmla="*/ 11445 h 1277538"/>
              <a:gd name="connsiteX2" fmla="*/ 1336429 w 2844078"/>
              <a:gd name="connsiteY2" fmla="*/ 1277538 h 1277538"/>
              <a:gd name="connsiteX0" fmla="*/ 0 w 2844078"/>
              <a:gd name="connsiteY0" fmla="*/ 534337 h 1354952"/>
              <a:gd name="connsiteX1" fmla="*/ 2797907 w 2844078"/>
              <a:gd name="connsiteY1" fmla="*/ 88859 h 1354952"/>
              <a:gd name="connsiteX2" fmla="*/ 1336429 w 2844078"/>
              <a:gd name="connsiteY2" fmla="*/ 1354952 h 1354952"/>
              <a:gd name="connsiteX0" fmla="*/ 0 w 2844078"/>
              <a:gd name="connsiteY0" fmla="*/ 782310 h 1602925"/>
              <a:gd name="connsiteX1" fmla="*/ 2797907 w 2844078"/>
              <a:gd name="connsiteY1" fmla="*/ 336832 h 1602925"/>
              <a:gd name="connsiteX2" fmla="*/ 1336429 w 2844078"/>
              <a:gd name="connsiteY2" fmla="*/ 1602925 h 1602925"/>
              <a:gd name="connsiteX0" fmla="*/ 0 w 2844078"/>
              <a:gd name="connsiteY0" fmla="*/ 720942 h 1541557"/>
              <a:gd name="connsiteX1" fmla="*/ 2797907 w 2844078"/>
              <a:gd name="connsiteY1" fmla="*/ 275464 h 1541557"/>
              <a:gd name="connsiteX2" fmla="*/ 1336429 w 2844078"/>
              <a:gd name="connsiteY2" fmla="*/ 1541557 h 15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078" h="1541557">
                <a:moveTo>
                  <a:pt x="0" y="720942"/>
                </a:moveTo>
                <a:cubicBezTo>
                  <a:pt x="588107" y="881157"/>
                  <a:pt x="2575169" y="-592043"/>
                  <a:pt x="2797907" y="275464"/>
                </a:cubicBezTo>
                <a:cubicBezTo>
                  <a:pt x="3153507" y="1736941"/>
                  <a:pt x="1338383" y="1482941"/>
                  <a:pt x="1336429" y="1541557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10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80702-4DC8-F8ED-3D85-899A4628B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B6BA-9AD2-2E97-CCF8-77143329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 Voronoi diagram on a path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327E7-C89E-57F4-A82A-944CB24D2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Left partition considers only </a:t>
                </a:r>
                <a:r>
                  <a:rPr lang="en-US" dirty="0">
                    <a:solidFill>
                      <a:srgbClr val="FFFF00"/>
                    </a:solidFill>
                  </a:rPr>
                  <a:t>paths entering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from the left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Computing both Left and Right partitions is enough </a:t>
                </a:r>
                <a:r>
                  <a:rPr lang="en-US" dirty="0">
                    <a:solidFill>
                      <a:srgbClr val="FFFF00"/>
                    </a:solidFill>
                  </a:rPr>
                  <a:t>to support point-location queries</a:t>
                </a:r>
              </a:p>
              <a:p>
                <a:endParaRPr lang="en-US" dirty="0"/>
              </a:p>
              <a:p>
                <a:r>
                  <a:rPr lang="en-US" dirty="0"/>
                  <a:t>Answer queries by comparing </a:t>
                </a:r>
                <a:r>
                  <a:rPr lang="en-US" dirty="0">
                    <a:solidFill>
                      <a:srgbClr val="FFFF00"/>
                    </a:solidFill>
                  </a:rPr>
                  <a:t>two candidates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327E7-C89E-57F4-A82A-944CB24D2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351338"/>
              </a:xfrm>
              <a:blipFill>
                <a:blip r:embed="rId2"/>
                <a:stretch>
                  <a:fillRect l="-2076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81AEBB4-06DC-42BC-2234-9C1E4F7F02C4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E4AC5-5C81-04E4-A15E-481076CE59D3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28E236-25D5-F192-D1B8-4D6443C4B722}"/>
              </a:ext>
            </a:extLst>
          </p:cNvPr>
          <p:cNvSpPr/>
          <p:nvPr/>
        </p:nvSpPr>
        <p:spPr>
          <a:xfrm>
            <a:off x="6096000" y="34936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707BCF1-DD7C-9309-9F16-A7350FAE3CFA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707BCF1-DD7C-9309-9F16-A7350FAE3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5EEAB1-A4FC-B216-E4ED-117FF3547ECF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7C1BC41-B789-0A98-FE73-3B816DDF0C38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7C1BC41-B789-0A98-FE73-3B816DDF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643005-A5FB-5B4E-AC0C-89CA399AC362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643005-A5FB-5B4E-AC0C-89CA399A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4E7A0DB-3F53-7A51-1EE7-0E871807ADEE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B8E0D8-6281-059B-0A7D-2FE57E16213F}"/>
              </a:ext>
            </a:extLst>
          </p:cNvPr>
          <p:cNvSpPr/>
          <p:nvPr/>
        </p:nvSpPr>
        <p:spPr>
          <a:xfrm>
            <a:off x="6737120" y="5405125"/>
            <a:ext cx="360000" cy="360000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643DD9-FCDC-E4FC-25BA-2ADF1C2A2953}"/>
              </a:ext>
            </a:extLst>
          </p:cNvPr>
          <p:cNvSpPr/>
          <p:nvPr/>
        </p:nvSpPr>
        <p:spPr>
          <a:xfrm>
            <a:off x="6606846" y="2183365"/>
            <a:ext cx="360000" cy="360000"/>
          </a:xfrm>
          <a:prstGeom prst="ellipse">
            <a:avLst/>
          </a:prstGeom>
          <a:solidFill>
            <a:srgbClr val="CC0066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ACF1B1-ABC7-E093-205A-1C6467AC863B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0A725E-9645-D9E4-8092-09536C752EE2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17E5932-3311-2B8D-9C0C-E313886DD551}"/>
              </a:ext>
            </a:extLst>
          </p:cNvPr>
          <p:cNvSpPr/>
          <p:nvPr/>
        </p:nvSpPr>
        <p:spPr>
          <a:xfrm>
            <a:off x="11134822" y="3655067"/>
            <a:ext cx="360000" cy="3600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69E968-C57A-5E96-0A95-5F0EBF4298BE}"/>
              </a:ext>
            </a:extLst>
          </p:cNvPr>
          <p:cNvSpPr/>
          <p:nvPr/>
        </p:nvSpPr>
        <p:spPr>
          <a:xfrm>
            <a:off x="10578800" y="5416577"/>
            <a:ext cx="360000" cy="36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A5FE2E-4330-3358-7471-32E1782B74DC}"/>
              </a:ext>
            </a:extLst>
          </p:cNvPr>
          <p:cNvSpPr/>
          <p:nvPr/>
        </p:nvSpPr>
        <p:spPr>
          <a:xfrm>
            <a:off x="10578800" y="2232145"/>
            <a:ext cx="360000" cy="3600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EF797B-77A3-0EDE-70A9-B42DA5646D99}"/>
              </a:ext>
            </a:extLst>
          </p:cNvPr>
          <p:cNvGrpSpPr/>
          <p:nvPr/>
        </p:nvGrpSpPr>
        <p:grpSpPr>
          <a:xfrm>
            <a:off x="7742516" y="2475475"/>
            <a:ext cx="671950" cy="2212693"/>
            <a:chOff x="7742516" y="2475475"/>
            <a:chExt cx="671950" cy="221269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414BE84-E2D5-C01D-0B30-4918B76E5A3E}"/>
                </a:ext>
              </a:extLst>
            </p:cNvPr>
            <p:cNvCxnSpPr>
              <a:cxnSpLocks/>
            </p:cNvCxnSpPr>
            <p:nvPr/>
          </p:nvCxnSpPr>
          <p:spPr>
            <a:xfrm>
              <a:off x="7812854" y="4454769"/>
              <a:ext cx="113234" cy="233399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F551BB-7CE8-8186-4FFC-DD41B529DE34}"/>
                </a:ext>
              </a:extLst>
            </p:cNvPr>
            <p:cNvCxnSpPr>
              <a:cxnSpLocks/>
            </p:cNvCxnSpPr>
            <p:nvPr/>
          </p:nvCxnSpPr>
          <p:spPr>
            <a:xfrm>
              <a:off x="7742516" y="3853603"/>
              <a:ext cx="0" cy="51210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26DE80-52BF-33AA-82C6-CFF17198B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4712" y="3190062"/>
              <a:ext cx="203144" cy="539835"/>
            </a:xfrm>
            <a:prstGeom prst="line">
              <a:avLst/>
            </a:prstGeom>
            <a:ln w="57150">
              <a:solidFill>
                <a:srgbClr val="61CBF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F5CF70-0C0B-5BE3-5D25-504448CCD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9093" y="2799315"/>
              <a:ext cx="211363" cy="354228"/>
            </a:xfrm>
            <a:prstGeom prst="line">
              <a:avLst/>
            </a:prstGeom>
            <a:ln w="57150">
              <a:solidFill>
                <a:srgbClr val="CC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19B7F8A-AB58-6965-1468-2198B66F6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0412" y="2475475"/>
              <a:ext cx="184054" cy="28477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40F2C8-E726-C11B-474B-0167D951DE55}"/>
              </a:ext>
            </a:extLst>
          </p:cNvPr>
          <p:cNvGrpSpPr/>
          <p:nvPr/>
        </p:nvGrpSpPr>
        <p:grpSpPr>
          <a:xfrm>
            <a:off x="8036165" y="2655169"/>
            <a:ext cx="562545" cy="1957774"/>
            <a:chOff x="8036165" y="2655169"/>
            <a:chExt cx="562545" cy="195777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1E1555-652B-9F36-8C62-DF19CB5EF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656" y="2655169"/>
              <a:ext cx="184054" cy="28477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6F8804-A936-5022-E992-20D3833C27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6165" y="3038378"/>
              <a:ext cx="381372" cy="85984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F81576-62A2-8FA8-2F1B-432F43DF49EA}"/>
                </a:ext>
              </a:extLst>
            </p:cNvPr>
            <p:cNvCxnSpPr>
              <a:cxnSpLocks/>
            </p:cNvCxnSpPr>
            <p:nvPr/>
          </p:nvCxnSpPr>
          <p:spPr>
            <a:xfrm>
              <a:off x="8038913" y="4027697"/>
              <a:ext cx="38142" cy="322490"/>
            </a:xfrm>
            <a:prstGeom prst="line">
              <a:avLst/>
            </a:prstGeom>
            <a:ln w="57150">
              <a:solidFill>
                <a:srgbClr val="B4E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1955E7-0CBB-13A9-4189-0DCABF3EC45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164" y="4454769"/>
              <a:ext cx="63010" cy="158174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1A849338-A6D0-1EA2-9F6D-9690F4D67ADA}"/>
                  </a:ext>
                </a:extLst>
              </p:cNvPr>
              <p:cNvSpPr/>
              <p:nvPr/>
            </p:nvSpPr>
            <p:spPr>
              <a:xfrm rot="1691594">
                <a:off x="8910473" y="713109"/>
                <a:ext cx="3301871" cy="13390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/>
                  <a:t>MSSP </a:t>
                </a:r>
              </a:p>
              <a:p>
                <a:pPr algn="ctr"/>
                <a:r>
                  <a:rPr lang="en-US" dirty="0"/>
                  <a:t>Distance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 after linear preprocessing</a:t>
                </a:r>
                <a:endParaRPr lang="he-IL" dirty="0"/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1A849338-A6D0-1EA2-9F6D-9690F4D67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1594">
                <a:off x="8910473" y="713109"/>
                <a:ext cx="3301871" cy="1339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9B1B840-796F-3075-FBDB-92A57286AF78}"/>
                  </a:ext>
                </a:extLst>
              </p:cNvPr>
              <p:cNvSpPr/>
              <p:nvPr/>
            </p:nvSpPr>
            <p:spPr>
              <a:xfrm>
                <a:off x="7834928" y="3345880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9B1B840-796F-3075-FBDB-92A57286A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928" y="3345880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0F3F357-F647-2CB7-B3DB-DB77CD0A9003}"/>
              </a:ext>
            </a:extLst>
          </p:cNvPr>
          <p:cNvSpPr/>
          <p:nvPr/>
        </p:nvSpPr>
        <p:spPr>
          <a:xfrm>
            <a:off x="6486768" y="3329352"/>
            <a:ext cx="1359881" cy="320432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414588"/>
              <a:gd name="connsiteY0" fmla="*/ 334064 h 361835"/>
              <a:gd name="connsiteX1" fmla="*/ 578338 w 1414588"/>
              <a:gd name="connsiteY1" fmla="*/ 13632 h 361835"/>
              <a:gd name="connsiteX2" fmla="*/ 1414583 w 1414588"/>
              <a:gd name="connsiteY2" fmla="*/ 193386 h 361835"/>
              <a:gd name="connsiteX0" fmla="*/ 0 w 1414588"/>
              <a:gd name="connsiteY0" fmla="*/ 342279 h 342279"/>
              <a:gd name="connsiteX1" fmla="*/ 578338 w 1414588"/>
              <a:gd name="connsiteY1" fmla="*/ 21847 h 342279"/>
              <a:gd name="connsiteX2" fmla="*/ 1414583 w 1414588"/>
              <a:gd name="connsiteY2" fmla="*/ 201601 h 342279"/>
              <a:gd name="connsiteX0" fmla="*/ 0 w 1414588"/>
              <a:gd name="connsiteY0" fmla="*/ 320432 h 320432"/>
              <a:gd name="connsiteX1" fmla="*/ 578338 w 1414588"/>
              <a:gd name="connsiteY1" fmla="*/ 0 h 320432"/>
              <a:gd name="connsiteX2" fmla="*/ 1414583 w 1414588"/>
              <a:gd name="connsiteY2" fmla="*/ 179754 h 320432"/>
              <a:gd name="connsiteX0" fmla="*/ 0 w 1414588"/>
              <a:gd name="connsiteY0" fmla="*/ 320432 h 320432"/>
              <a:gd name="connsiteX1" fmla="*/ 578338 w 1414588"/>
              <a:gd name="connsiteY1" fmla="*/ 0 h 320432"/>
              <a:gd name="connsiteX2" fmla="*/ 1414583 w 1414588"/>
              <a:gd name="connsiteY2" fmla="*/ 179754 h 320432"/>
              <a:gd name="connsiteX0" fmla="*/ 0 w 1453665"/>
              <a:gd name="connsiteY0" fmla="*/ 320432 h 320432"/>
              <a:gd name="connsiteX1" fmla="*/ 617415 w 1453665"/>
              <a:gd name="connsiteY1" fmla="*/ 0 h 320432"/>
              <a:gd name="connsiteX2" fmla="*/ 1453660 w 1453665"/>
              <a:gd name="connsiteY2" fmla="*/ 179754 h 320432"/>
              <a:gd name="connsiteX0" fmla="*/ 0 w 1359881"/>
              <a:gd name="connsiteY0" fmla="*/ 320432 h 320432"/>
              <a:gd name="connsiteX1" fmla="*/ 617415 w 1359881"/>
              <a:gd name="connsiteY1" fmla="*/ 0 h 320432"/>
              <a:gd name="connsiteX2" fmla="*/ 1359875 w 1359881"/>
              <a:gd name="connsiteY2" fmla="*/ 132862 h 32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881" h="320432">
                <a:moveTo>
                  <a:pt x="0" y="320432"/>
                </a:moveTo>
                <a:cubicBezTo>
                  <a:pt x="400537" y="222739"/>
                  <a:pt x="324338" y="85969"/>
                  <a:pt x="617415" y="0"/>
                </a:cubicBezTo>
                <a:cubicBezTo>
                  <a:pt x="910492" y="31261"/>
                  <a:pt x="1361829" y="74246"/>
                  <a:pt x="1359875" y="132862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D6428E-8B6D-FB5B-CFFA-F79464BF643F}"/>
              </a:ext>
            </a:extLst>
          </p:cNvPr>
          <p:cNvSpPr/>
          <p:nvPr/>
        </p:nvSpPr>
        <p:spPr>
          <a:xfrm>
            <a:off x="8246212" y="2528094"/>
            <a:ext cx="2446218" cy="1039445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414588"/>
              <a:gd name="connsiteY0" fmla="*/ 334064 h 361835"/>
              <a:gd name="connsiteX1" fmla="*/ 578338 w 1414588"/>
              <a:gd name="connsiteY1" fmla="*/ 13632 h 361835"/>
              <a:gd name="connsiteX2" fmla="*/ 1414583 w 1414588"/>
              <a:gd name="connsiteY2" fmla="*/ 193386 h 361835"/>
              <a:gd name="connsiteX0" fmla="*/ 0 w 1414588"/>
              <a:gd name="connsiteY0" fmla="*/ 342279 h 342279"/>
              <a:gd name="connsiteX1" fmla="*/ 578338 w 1414588"/>
              <a:gd name="connsiteY1" fmla="*/ 21847 h 342279"/>
              <a:gd name="connsiteX2" fmla="*/ 1414583 w 1414588"/>
              <a:gd name="connsiteY2" fmla="*/ 201601 h 342279"/>
              <a:gd name="connsiteX0" fmla="*/ 0 w 1414588"/>
              <a:gd name="connsiteY0" fmla="*/ 320432 h 320432"/>
              <a:gd name="connsiteX1" fmla="*/ 578338 w 1414588"/>
              <a:gd name="connsiteY1" fmla="*/ 0 h 320432"/>
              <a:gd name="connsiteX2" fmla="*/ 1414583 w 1414588"/>
              <a:gd name="connsiteY2" fmla="*/ 179754 h 320432"/>
              <a:gd name="connsiteX0" fmla="*/ 0 w 1414588"/>
              <a:gd name="connsiteY0" fmla="*/ 320432 h 320432"/>
              <a:gd name="connsiteX1" fmla="*/ 578338 w 1414588"/>
              <a:gd name="connsiteY1" fmla="*/ 0 h 320432"/>
              <a:gd name="connsiteX2" fmla="*/ 1414583 w 1414588"/>
              <a:gd name="connsiteY2" fmla="*/ 179754 h 320432"/>
              <a:gd name="connsiteX0" fmla="*/ 0 w 1453665"/>
              <a:gd name="connsiteY0" fmla="*/ 320432 h 320432"/>
              <a:gd name="connsiteX1" fmla="*/ 617415 w 1453665"/>
              <a:gd name="connsiteY1" fmla="*/ 0 h 320432"/>
              <a:gd name="connsiteX2" fmla="*/ 1453660 w 1453665"/>
              <a:gd name="connsiteY2" fmla="*/ 179754 h 320432"/>
              <a:gd name="connsiteX0" fmla="*/ 0 w 1359881"/>
              <a:gd name="connsiteY0" fmla="*/ 320432 h 320432"/>
              <a:gd name="connsiteX1" fmla="*/ 617415 w 1359881"/>
              <a:gd name="connsiteY1" fmla="*/ 0 h 320432"/>
              <a:gd name="connsiteX2" fmla="*/ 1359875 w 1359881"/>
              <a:gd name="connsiteY2" fmla="*/ 132862 h 320432"/>
              <a:gd name="connsiteX0" fmla="*/ 622643 w 786770"/>
              <a:gd name="connsiteY0" fmla="*/ 4585 h 1450430"/>
              <a:gd name="connsiteX1" fmla="*/ 44304 w 786770"/>
              <a:gd name="connsiteY1" fmla="*/ 1317568 h 1450430"/>
              <a:gd name="connsiteX2" fmla="*/ 786764 w 786770"/>
              <a:gd name="connsiteY2" fmla="*/ 1450430 h 1450430"/>
              <a:gd name="connsiteX0" fmla="*/ 661312 w 825439"/>
              <a:gd name="connsiteY0" fmla="*/ 0 h 1445845"/>
              <a:gd name="connsiteX1" fmla="*/ 82973 w 825439"/>
              <a:gd name="connsiteY1" fmla="*/ 1312983 h 1445845"/>
              <a:gd name="connsiteX2" fmla="*/ 825433 w 825439"/>
              <a:gd name="connsiteY2" fmla="*/ 1445845 h 1445845"/>
              <a:gd name="connsiteX0" fmla="*/ 2446218 w 2446218"/>
              <a:gd name="connsiteY0" fmla="*/ 0 h 1316882"/>
              <a:gd name="connsiteX1" fmla="*/ 1867879 w 2446218"/>
              <a:gd name="connsiteY1" fmla="*/ 1312983 h 1316882"/>
              <a:gd name="connsiteX2" fmla="*/ 0 w 2446218"/>
              <a:gd name="connsiteY2" fmla="*/ 1039445 h 1316882"/>
              <a:gd name="connsiteX0" fmla="*/ 2446218 w 2446218"/>
              <a:gd name="connsiteY0" fmla="*/ 0 h 1039445"/>
              <a:gd name="connsiteX1" fmla="*/ 1391140 w 2446218"/>
              <a:gd name="connsiteY1" fmla="*/ 687752 h 1039445"/>
              <a:gd name="connsiteX2" fmla="*/ 0 w 2446218"/>
              <a:gd name="connsiteY2" fmla="*/ 1039445 h 1039445"/>
              <a:gd name="connsiteX0" fmla="*/ 2446218 w 2446218"/>
              <a:gd name="connsiteY0" fmla="*/ 0 h 1039445"/>
              <a:gd name="connsiteX1" fmla="*/ 1391140 w 2446218"/>
              <a:gd name="connsiteY1" fmla="*/ 687752 h 1039445"/>
              <a:gd name="connsiteX2" fmla="*/ 0 w 2446218"/>
              <a:gd name="connsiteY2" fmla="*/ 1039445 h 1039445"/>
              <a:gd name="connsiteX0" fmla="*/ 2446218 w 2446218"/>
              <a:gd name="connsiteY0" fmla="*/ 0 h 1039445"/>
              <a:gd name="connsiteX1" fmla="*/ 1391140 w 2446218"/>
              <a:gd name="connsiteY1" fmla="*/ 687752 h 1039445"/>
              <a:gd name="connsiteX2" fmla="*/ 0 w 2446218"/>
              <a:gd name="connsiteY2" fmla="*/ 1039445 h 1039445"/>
              <a:gd name="connsiteX0" fmla="*/ 2446218 w 2446218"/>
              <a:gd name="connsiteY0" fmla="*/ 0 h 1039445"/>
              <a:gd name="connsiteX1" fmla="*/ 1391140 w 2446218"/>
              <a:gd name="connsiteY1" fmla="*/ 687752 h 1039445"/>
              <a:gd name="connsiteX2" fmla="*/ 0 w 2446218"/>
              <a:gd name="connsiteY2" fmla="*/ 1039445 h 1039445"/>
              <a:gd name="connsiteX0" fmla="*/ 2446218 w 2446218"/>
              <a:gd name="connsiteY0" fmla="*/ 0 h 1039445"/>
              <a:gd name="connsiteX1" fmla="*/ 1391140 w 2446218"/>
              <a:gd name="connsiteY1" fmla="*/ 687752 h 1039445"/>
              <a:gd name="connsiteX2" fmla="*/ 0 w 2446218"/>
              <a:gd name="connsiteY2" fmla="*/ 1039445 h 10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6218" h="1039445">
                <a:moveTo>
                  <a:pt x="2446218" y="0"/>
                </a:moveTo>
                <a:cubicBezTo>
                  <a:pt x="2127740" y="35169"/>
                  <a:pt x="1801448" y="453290"/>
                  <a:pt x="1391140" y="687752"/>
                </a:cubicBezTo>
                <a:cubicBezTo>
                  <a:pt x="933941" y="812798"/>
                  <a:pt x="1954" y="980829"/>
                  <a:pt x="0" y="1039445"/>
                </a:cubicBezTo>
              </a:path>
            </a:pathLst>
          </a:custGeom>
          <a:noFill/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68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3504-FBAE-B8C0-1406-AF6E0FFC5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D990-3C58-04A5-4BF7-3DC467DE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F40B-433F-1282-DD21-8ABCE601C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87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Problem: How to compute?</a:t>
            </a:r>
          </a:p>
          <a:p>
            <a:r>
              <a:rPr lang="en-US" dirty="0"/>
              <a:t>We know how to find the direction of the shortest path, but we cannot restrict the paths to go from a specific direction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AC9318-631D-94C3-5735-1A96F0347132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C1362A-2CCE-0FF3-A558-D360382FC9FA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F108B8-8871-E4AB-82E6-B0F6BA28EDD5}"/>
              </a:ext>
            </a:extLst>
          </p:cNvPr>
          <p:cNvSpPr/>
          <p:nvPr/>
        </p:nvSpPr>
        <p:spPr>
          <a:xfrm>
            <a:off x="6096000" y="34936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5FA3C99-F442-3470-D667-8E5732F25B1E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5FA3C99-F442-3470-D667-8E5732F25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16D49C-C658-E965-4090-94C749BD59A4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2A597E-2F78-5E3F-563D-57EBF339D74C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2A597E-2F78-5E3F-563D-57EBF339D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3BDB32-42EE-0833-8FA4-360C1EAE3D75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3BDB32-42EE-0833-8FA4-360C1EAE3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66D57A6F-4CFE-D5E1-0130-AFC587549DD7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069E83-95AC-84B8-D028-7A4FCCFB3437}"/>
              </a:ext>
            </a:extLst>
          </p:cNvPr>
          <p:cNvSpPr/>
          <p:nvPr/>
        </p:nvSpPr>
        <p:spPr>
          <a:xfrm>
            <a:off x="6737120" y="5405125"/>
            <a:ext cx="360000" cy="360000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04A2E-85B3-14D9-9F65-DC1732063541}"/>
              </a:ext>
            </a:extLst>
          </p:cNvPr>
          <p:cNvSpPr/>
          <p:nvPr/>
        </p:nvSpPr>
        <p:spPr>
          <a:xfrm>
            <a:off x="6606846" y="2183365"/>
            <a:ext cx="360000" cy="360000"/>
          </a:xfrm>
          <a:prstGeom prst="ellipse">
            <a:avLst/>
          </a:prstGeom>
          <a:solidFill>
            <a:srgbClr val="CC0066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EAFF13-9593-FE60-D89B-90BA695DEBE6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B344CE-1E21-D7B5-986A-E3906FCAE003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340220-E0B1-20F4-E98C-F84866508551}"/>
              </a:ext>
            </a:extLst>
          </p:cNvPr>
          <p:cNvCxnSpPr>
            <a:cxnSpLocks/>
          </p:cNvCxnSpPr>
          <p:nvPr/>
        </p:nvCxnSpPr>
        <p:spPr>
          <a:xfrm>
            <a:off x="7812854" y="4454769"/>
            <a:ext cx="113234" cy="23339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3467C-8FB9-91DA-7045-9802B3315200}"/>
              </a:ext>
            </a:extLst>
          </p:cNvPr>
          <p:cNvCxnSpPr>
            <a:cxnSpLocks/>
          </p:cNvCxnSpPr>
          <p:nvPr/>
        </p:nvCxnSpPr>
        <p:spPr>
          <a:xfrm>
            <a:off x="7742516" y="3853603"/>
            <a:ext cx="0" cy="5121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E9994A-D566-AB79-3293-5EFF7E75E8E1}"/>
              </a:ext>
            </a:extLst>
          </p:cNvPr>
          <p:cNvCxnSpPr>
            <a:cxnSpLocks/>
          </p:cNvCxnSpPr>
          <p:nvPr/>
        </p:nvCxnSpPr>
        <p:spPr>
          <a:xfrm flipH="1">
            <a:off x="7774712" y="3190062"/>
            <a:ext cx="203144" cy="539835"/>
          </a:xfrm>
          <a:prstGeom prst="line">
            <a:avLst/>
          </a:prstGeom>
          <a:ln w="57150">
            <a:solidFill>
              <a:srgbClr val="61CB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AB18C3-E2AA-B95E-06D7-523A10EF20CB}"/>
              </a:ext>
            </a:extLst>
          </p:cNvPr>
          <p:cNvCxnSpPr>
            <a:cxnSpLocks/>
          </p:cNvCxnSpPr>
          <p:nvPr/>
        </p:nvCxnSpPr>
        <p:spPr>
          <a:xfrm flipH="1">
            <a:off x="7999093" y="2799315"/>
            <a:ext cx="211363" cy="354228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E13427-A586-94B3-6048-56B4C18E32A2}"/>
              </a:ext>
            </a:extLst>
          </p:cNvPr>
          <p:cNvCxnSpPr>
            <a:cxnSpLocks/>
          </p:cNvCxnSpPr>
          <p:nvPr/>
        </p:nvCxnSpPr>
        <p:spPr>
          <a:xfrm flipH="1">
            <a:off x="8230412" y="2475475"/>
            <a:ext cx="184054" cy="2847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9C33-02E6-1BFA-359B-FE450EFB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Oracle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0FEF-CB8B-3031-6E78-1E2880BB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  <a:p>
            <a:pPr lvl="1"/>
            <a:r>
              <a:rPr lang="en-US" dirty="0"/>
              <a:t>Preprocess the graph G=(V,E)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he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6581DE-F6E4-A92D-13ED-0CA8DB99BADF}"/>
              </a:ext>
            </a:extLst>
          </p:cNvPr>
          <p:cNvSpPr/>
          <p:nvPr/>
        </p:nvSpPr>
        <p:spPr>
          <a:xfrm>
            <a:off x="4244340" y="4535424"/>
            <a:ext cx="3703320" cy="19574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Distance Oracle</a:t>
            </a:r>
            <a:endParaRPr lang="he-IL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544A23-1C29-0360-646B-ED111B527971}"/>
              </a:ext>
            </a:extLst>
          </p:cNvPr>
          <p:cNvGrpSpPr/>
          <p:nvPr/>
        </p:nvGrpSpPr>
        <p:grpSpPr>
          <a:xfrm>
            <a:off x="5457139" y="2168889"/>
            <a:ext cx="1277722" cy="1011636"/>
            <a:chOff x="5715590" y="2322576"/>
            <a:chExt cx="1277722" cy="10116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178FBF-3D5A-F4C4-7F40-F8CE40D906A5}"/>
                </a:ext>
              </a:extLst>
            </p:cNvPr>
            <p:cNvSpPr/>
            <p:nvPr/>
          </p:nvSpPr>
          <p:spPr>
            <a:xfrm>
              <a:off x="6060845" y="2322576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84CF0D-F874-98B4-05C2-B78E4E604396}"/>
                </a:ext>
              </a:extLst>
            </p:cNvPr>
            <p:cNvSpPr/>
            <p:nvPr/>
          </p:nvSpPr>
          <p:spPr>
            <a:xfrm>
              <a:off x="6467243" y="2439788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13485D-0E68-F153-081F-55EBBAE095E6}"/>
                </a:ext>
              </a:extLst>
            </p:cNvPr>
            <p:cNvSpPr/>
            <p:nvPr/>
          </p:nvSpPr>
          <p:spPr>
            <a:xfrm>
              <a:off x="5715590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B6054B-EA0D-4A6D-A354-7586E63B9850}"/>
                </a:ext>
              </a:extLst>
            </p:cNvPr>
            <p:cNvSpPr/>
            <p:nvPr/>
          </p:nvSpPr>
          <p:spPr>
            <a:xfrm>
              <a:off x="6134417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D49477-FD98-DC3B-A58F-8CB0A0637CCC}"/>
                </a:ext>
              </a:extLst>
            </p:cNvPr>
            <p:cNvSpPr/>
            <p:nvPr/>
          </p:nvSpPr>
          <p:spPr>
            <a:xfrm>
              <a:off x="6633312" y="266472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720619-D2CC-EA06-D556-3A8A7B56577A}"/>
                </a:ext>
              </a:extLst>
            </p:cNvPr>
            <p:cNvSpPr/>
            <p:nvPr/>
          </p:nvSpPr>
          <p:spPr>
            <a:xfrm>
              <a:off x="5908240" y="315421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5BE2E-C117-96EE-466F-EF8EE6AE7E1F}"/>
                </a:ext>
              </a:extLst>
            </p:cNvPr>
            <p:cNvSpPr/>
            <p:nvPr/>
          </p:nvSpPr>
          <p:spPr>
            <a:xfrm>
              <a:off x="6425514" y="297044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80B4B3-9AD3-55FC-EB9E-F1840CB984E3}"/>
                </a:ext>
              </a:extLst>
            </p:cNvPr>
            <p:cNvSpPr/>
            <p:nvPr/>
          </p:nvSpPr>
          <p:spPr>
            <a:xfrm>
              <a:off x="6813312" y="302928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6C5388-B11A-92A2-F4CA-13503802CA6A}"/>
                </a:ext>
              </a:extLst>
            </p:cNvPr>
            <p:cNvCxnSpPr>
              <a:stCxn id="7" idx="6"/>
              <a:endCxn id="10" idx="1"/>
            </p:cNvCxnSpPr>
            <p:nvPr/>
          </p:nvCxnSpPr>
          <p:spPr>
            <a:xfrm>
              <a:off x="6647243" y="2529788"/>
              <a:ext cx="12429" cy="1612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AE9BC0-A388-A5B3-C2F2-458121DEFCCC}"/>
                </a:ext>
              </a:extLst>
            </p:cNvPr>
            <p:cNvCxnSpPr>
              <a:cxnSpLocks/>
              <a:stCxn id="8" idx="5"/>
              <a:endCxn id="9" idx="4"/>
            </p:cNvCxnSpPr>
            <p:nvPr/>
          </p:nvCxnSpPr>
          <p:spPr>
            <a:xfrm>
              <a:off x="5869230" y="2883492"/>
              <a:ext cx="355187" cy="263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306B2C-9DEA-1D40-3A7C-DE5612E27980}"/>
                </a:ext>
              </a:extLst>
            </p:cNvPr>
            <p:cNvCxnSpPr>
              <a:cxnSpLocks/>
              <a:stCxn id="9" idx="4"/>
              <a:endCxn id="11" idx="7"/>
            </p:cNvCxnSpPr>
            <p:nvPr/>
          </p:nvCxnSpPr>
          <p:spPr>
            <a:xfrm flipH="1">
              <a:off x="6061880" y="2909852"/>
              <a:ext cx="162537" cy="2707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F88412-73DD-D4E3-AB6A-16901EF90F8B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5869230" y="2883492"/>
              <a:ext cx="65370" cy="297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566A0A-31F0-7F4A-F60D-3E543F91784F}"/>
                </a:ext>
              </a:extLst>
            </p:cNvPr>
            <p:cNvCxnSpPr>
              <a:cxnSpLocks/>
              <a:stCxn id="9" idx="5"/>
              <a:endCxn id="12" idx="3"/>
            </p:cNvCxnSpPr>
            <p:nvPr/>
          </p:nvCxnSpPr>
          <p:spPr>
            <a:xfrm>
              <a:off x="6288057" y="2883492"/>
              <a:ext cx="163817" cy="24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785A78-D216-7AA9-D257-0E9F97E957D0}"/>
                </a:ext>
              </a:extLst>
            </p:cNvPr>
            <p:cNvCxnSpPr>
              <a:cxnSpLocks/>
              <a:stCxn id="12" idx="7"/>
              <a:endCxn id="10" idx="4"/>
            </p:cNvCxnSpPr>
            <p:nvPr/>
          </p:nvCxnSpPr>
          <p:spPr>
            <a:xfrm flipV="1">
              <a:off x="6579154" y="2844725"/>
              <a:ext cx="144158" cy="152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929F7C-21C5-0925-3E24-88251AB45808}"/>
                </a:ext>
              </a:extLst>
            </p:cNvPr>
            <p:cNvCxnSpPr>
              <a:cxnSpLocks/>
              <a:stCxn id="12" idx="6"/>
              <a:endCxn id="13" idx="3"/>
            </p:cNvCxnSpPr>
            <p:nvPr/>
          </p:nvCxnSpPr>
          <p:spPr>
            <a:xfrm>
              <a:off x="6605514" y="3060445"/>
              <a:ext cx="234158" cy="1224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4187E8-AE9B-FD6F-25B9-C8AD5BCDF5BF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6288057" y="2593428"/>
              <a:ext cx="205546" cy="162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89F6B4-C699-0611-1EFE-8897A1C920FE}"/>
                </a:ext>
              </a:extLst>
            </p:cNvPr>
            <p:cNvCxnSpPr>
              <a:cxnSpLocks/>
              <a:stCxn id="6" idx="5"/>
              <a:endCxn id="9" idx="0"/>
            </p:cNvCxnSpPr>
            <p:nvPr/>
          </p:nvCxnSpPr>
          <p:spPr>
            <a:xfrm>
              <a:off x="6214485" y="2476216"/>
              <a:ext cx="9932" cy="2536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rrow: Down 68">
            <a:extLst>
              <a:ext uri="{FF2B5EF4-FFF2-40B4-BE49-F238E27FC236}">
                <a16:creationId xmlns:a16="http://schemas.microsoft.com/office/drawing/2014/main" id="{7C3F36EC-6862-EA9A-D596-7BEF72DA19C2}"/>
              </a:ext>
            </a:extLst>
          </p:cNvPr>
          <p:cNvSpPr/>
          <p:nvPr/>
        </p:nvSpPr>
        <p:spPr>
          <a:xfrm>
            <a:off x="5758218" y="3429000"/>
            <a:ext cx="675564" cy="971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4B83B3-37A4-7B76-16E4-81F1D64462EA}"/>
              </a:ext>
            </a:extLst>
          </p:cNvPr>
          <p:cNvSpPr txBox="1"/>
          <p:nvPr/>
        </p:nvSpPr>
        <p:spPr>
          <a:xfrm>
            <a:off x="6433782" y="3951692"/>
            <a:ext cx="14945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Construction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C09C-F806-6A64-F511-DE280F19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EA05DC-4261-AEA5-2BFF-A211DC890ED5}"/>
              </a:ext>
            </a:extLst>
          </p:cNvPr>
          <p:cNvSpPr/>
          <p:nvPr/>
        </p:nvSpPr>
        <p:spPr>
          <a:xfrm>
            <a:off x="8151446" y="3589033"/>
            <a:ext cx="1290671" cy="2811766"/>
          </a:xfrm>
          <a:custGeom>
            <a:avLst/>
            <a:gdLst>
              <a:gd name="connsiteX0" fmla="*/ 0 w 539679"/>
              <a:gd name="connsiteY0" fmla="*/ 2603550 h 2603550"/>
              <a:gd name="connsiteX1" fmla="*/ 531446 w 539679"/>
              <a:gd name="connsiteY1" fmla="*/ 196411 h 2603550"/>
              <a:gd name="connsiteX2" fmla="*/ 273539 w 539679"/>
              <a:gd name="connsiteY2" fmla="*/ 313642 h 2603550"/>
              <a:gd name="connsiteX0" fmla="*/ 712510 w 1245246"/>
              <a:gd name="connsiteY0" fmla="*/ 2863173 h 2863173"/>
              <a:gd name="connsiteX1" fmla="*/ 1243956 w 1245246"/>
              <a:gd name="connsiteY1" fmla="*/ 456034 h 2863173"/>
              <a:gd name="connsiteX2" fmla="*/ 1310 w 1245246"/>
              <a:gd name="connsiteY2" fmla="*/ 2742 h 2863173"/>
              <a:gd name="connsiteX3" fmla="*/ 986049 w 1245246"/>
              <a:gd name="connsiteY3" fmla="*/ 573265 h 2863173"/>
              <a:gd name="connsiteX0" fmla="*/ 711200 w 1243936"/>
              <a:gd name="connsiteY0" fmla="*/ 2863173 h 2863173"/>
              <a:gd name="connsiteX1" fmla="*/ 1242646 w 1243936"/>
              <a:gd name="connsiteY1" fmla="*/ 456034 h 2863173"/>
              <a:gd name="connsiteX2" fmla="*/ 0 w 1243936"/>
              <a:gd name="connsiteY2" fmla="*/ 2742 h 2863173"/>
              <a:gd name="connsiteX0" fmla="*/ 711200 w 1334243"/>
              <a:gd name="connsiteY0" fmla="*/ 2863173 h 2863173"/>
              <a:gd name="connsiteX1" fmla="*/ 1242646 w 1334243"/>
              <a:gd name="connsiteY1" fmla="*/ 456034 h 2863173"/>
              <a:gd name="connsiteX2" fmla="*/ 0 w 1334243"/>
              <a:gd name="connsiteY2" fmla="*/ 2742 h 2863173"/>
              <a:gd name="connsiteX0" fmla="*/ 711200 w 1334243"/>
              <a:gd name="connsiteY0" fmla="*/ 2866474 h 2866474"/>
              <a:gd name="connsiteX1" fmla="*/ 1242646 w 1334243"/>
              <a:gd name="connsiteY1" fmla="*/ 459335 h 2866474"/>
              <a:gd name="connsiteX2" fmla="*/ 0 w 1334243"/>
              <a:gd name="connsiteY2" fmla="*/ 6043 h 2866474"/>
              <a:gd name="connsiteX0" fmla="*/ 711200 w 1302177"/>
              <a:gd name="connsiteY0" fmla="*/ 2866474 h 2866474"/>
              <a:gd name="connsiteX1" fmla="*/ 1242646 w 1302177"/>
              <a:gd name="connsiteY1" fmla="*/ 459335 h 2866474"/>
              <a:gd name="connsiteX2" fmla="*/ 0 w 1302177"/>
              <a:gd name="connsiteY2" fmla="*/ 6043 h 2866474"/>
              <a:gd name="connsiteX0" fmla="*/ 539261 w 1290671"/>
              <a:gd name="connsiteY0" fmla="*/ 2811766 h 2811766"/>
              <a:gd name="connsiteX1" fmla="*/ 1242646 w 1290671"/>
              <a:gd name="connsiteY1" fmla="*/ 459335 h 2811766"/>
              <a:gd name="connsiteX2" fmla="*/ 0 w 1290671"/>
              <a:gd name="connsiteY2" fmla="*/ 6043 h 28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671" h="2811766">
                <a:moveTo>
                  <a:pt x="539261" y="2811766"/>
                </a:moveTo>
                <a:cubicBezTo>
                  <a:pt x="782189" y="1799022"/>
                  <a:pt x="1478410" y="926955"/>
                  <a:pt x="1242646" y="459335"/>
                </a:cubicBezTo>
                <a:cubicBezTo>
                  <a:pt x="1008184" y="-13496"/>
                  <a:pt x="42984" y="-13495"/>
                  <a:pt x="0" y="6043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9682-2591-2C4F-3094-2E4C828D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68FE-FC99-ADAD-ECB0-50C6470DF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Problem: How to compute?</a:t>
                </a:r>
              </a:p>
              <a:p>
                <a:r>
                  <a:rPr lang="en-US" dirty="0"/>
                  <a:t>We know how to find the direction of the shortest path, but we cannot restrict the paths to go from a specific direction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Relaxation:</a:t>
                </a:r>
              </a:p>
              <a:p>
                <a:r>
                  <a:rPr lang="en-US" dirty="0"/>
                  <a:t>We insist on colors only for nodes whose correct site enters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the left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E68FE-FC99-ADAD-ECB0-50C6470DF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  <a:blipFill>
                <a:blip r:embed="rId4"/>
                <a:stretch>
                  <a:fillRect l="-2422" t="-2219" r="-33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7D59F4C-4826-D1C7-9118-C53C1258E57E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518E17-6E9B-EB5F-FB1B-9AE03D419465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B9839F-30A8-9DFC-2E9F-1860ED26ADFD}"/>
              </a:ext>
            </a:extLst>
          </p:cNvPr>
          <p:cNvSpPr/>
          <p:nvPr/>
        </p:nvSpPr>
        <p:spPr>
          <a:xfrm>
            <a:off x="6096000" y="3493603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AF4C6C8-B15B-86C8-D050-5734955B268A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AF4C6C8-B15B-86C8-D050-5734955B2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325074-55B1-8BD3-8DC4-C2E51A81A1A3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1C1A7A7-5013-5DF7-C8AE-8E2B545AA6F9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1C1A7A7-5013-5DF7-C8AE-8E2B545AA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6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FDF539-D1AB-B480-70D8-B6718217F9E2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FDF539-D1AB-B480-70D8-B6718217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DD2E427-A96B-AA59-41EB-58727947F148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700DF8-1068-8537-3403-F7399CB38922}"/>
              </a:ext>
            </a:extLst>
          </p:cNvPr>
          <p:cNvSpPr/>
          <p:nvPr/>
        </p:nvSpPr>
        <p:spPr>
          <a:xfrm>
            <a:off x="6737120" y="5405125"/>
            <a:ext cx="360000" cy="360000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33F051-1728-36D8-4490-B3D9EFC791B1}"/>
              </a:ext>
            </a:extLst>
          </p:cNvPr>
          <p:cNvSpPr/>
          <p:nvPr/>
        </p:nvSpPr>
        <p:spPr>
          <a:xfrm>
            <a:off x="6606846" y="2183365"/>
            <a:ext cx="360000" cy="360000"/>
          </a:xfrm>
          <a:prstGeom prst="ellipse">
            <a:avLst/>
          </a:prstGeom>
          <a:solidFill>
            <a:srgbClr val="CC0066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7C7964-1D94-507A-75A4-EFBE0A394C06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339A49-671F-3133-4A69-AE4D0360D964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06EF54B-BC25-37C9-C758-4A24B1776688}"/>
              </a:ext>
            </a:extLst>
          </p:cNvPr>
          <p:cNvSpPr/>
          <p:nvPr/>
        </p:nvSpPr>
        <p:spPr>
          <a:xfrm>
            <a:off x="7727554" y="3357915"/>
            <a:ext cx="360000" cy="360000"/>
          </a:xfrm>
          <a:prstGeom prst="ellipse">
            <a:avLst/>
          </a:prstGeom>
          <a:solidFill>
            <a:schemeClr val="tx1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?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AB13FD-32EB-66D1-F0E0-3A13E239DB37}"/>
              </a:ext>
            </a:extLst>
          </p:cNvPr>
          <p:cNvSpPr txBox="1"/>
          <p:nvPr/>
        </p:nvSpPr>
        <p:spPr>
          <a:xfrm>
            <a:off x="8222366" y="3124271"/>
            <a:ext cx="1213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care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2DE6F3-CA3A-6A33-AE89-E3175224C3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98.6394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24551" y="1452088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2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>
                    <p:cTn id="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MediaBookmark" delay="0">
                        <p:tgtEl>
                          <p14:bmkTgt spid="23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CC0066"/>
                                          </p:to>
                                        </p:animClr>
                                        <p:set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C000"/>
                                          </p:to>
                                        </p:animClr>
                                        <p:set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61CBF4"/>
                                          </p:to>
                                        </p:animClr>
                                        <p:set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2060"/>
                                          </p:to>
                                        </p:animClr>
                                        <p:set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97132"/>
                                          </p:to>
                                        </p:animClr>
                                        <p:set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3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2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>
                    <p:cTn id="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5" grpId="0" animBg="1"/>
          <p:bldP spid="4" grpId="0" animBg="1"/>
          <p:bldP spid="2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D90E-2A57-A1C9-8341-8D50FDD4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33B5-1805-A7E3-FB05-5C5E6589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E1068-6E78-70AA-10B0-CEC94F1540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find some “</a:t>
                </a:r>
                <a:r>
                  <a:rPr lang="en-US" dirty="0">
                    <a:solidFill>
                      <a:srgbClr val="FFFF00"/>
                    </a:solidFill>
                  </a:rPr>
                  <a:t>middle</a:t>
                </a:r>
                <a:r>
                  <a:rPr lang="en-US" dirty="0"/>
                  <a:t>” node that is in strictly in one of the colors.</a:t>
                </a:r>
              </a:p>
              <a:p>
                <a:r>
                  <a:rPr lang="en-US" dirty="0"/>
                  <a:t>Then, it remains to solve recursively on “half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E1068-6E78-70AA-10B0-CEC94F1540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  <a:blipFill>
                <a:blip r:embed="rId2"/>
                <a:stretch>
                  <a:fillRect l="-2076" t="-2219" r="-4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A8B480C-3897-E2ED-E848-3319F0FEDD13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BADCC3-88B9-88F9-37EF-49ADB4375C45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B0F511B-65CA-15F8-E7FB-9E4420D76379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B0F511B-65CA-15F8-E7FB-9E4420D76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19716A-E76D-6046-BF7E-71D79523A38C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19716A-E76D-6046-BF7E-71D79523A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60A87F-AC06-C079-5C69-4A3ECBA97CC9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FBB82-32A7-8DA2-4A73-74A859A111E6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FBB82-32A7-8DA2-4A73-74A859A11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CE5DD9-AB25-3DC4-FC4A-89F0BD705E80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CE5DD9-AB25-3DC4-FC4A-89F0BD705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65E0D80-C055-DBDB-18AD-07C25790E573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2795BF-411D-B801-AB7B-4A3350830BE8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2795BF-411D-B801-AB7B-4A3350830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C2A4D6-6380-056A-09AB-1DF15194FAC1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568B1B-47A6-0F7E-8597-DEA71F93951C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38630CE-F167-61D3-485E-95EAF715AA3F}"/>
              </a:ext>
            </a:extLst>
          </p:cNvPr>
          <p:cNvSpPr/>
          <p:nvPr/>
        </p:nvSpPr>
        <p:spPr>
          <a:xfrm>
            <a:off x="7844783" y="3396991"/>
            <a:ext cx="360000" cy="360000"/>
          </a:xfrm>
          <a:prstGeom prst="ellipse">
            <a:avLst/>
          </a:prstGeom>
          <a:solidFill>
            <a:schemeClr val="tx1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E54B35-7D6A-057B-ED46-062BFD31EFAF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BDA6674-F7AD-6025-3D65-B4577B8AEF94}"/>
              </a:ext>
            </a:extLst>
          </p:cNvPr>
          <p:cNvSpPr/>
          <p:nvPr/>
        </p:nvSpPr>
        <p:spPr>
          <a:xfrm>
            <a:off x="6781610" y="3837202"/>
            <a:ext cx="969117" cy="125423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117" h="1254231">
                <a:moveTo>
                  <a:pt x="0" y="1254231"/>
                </a:moveTo>
                <a:cubicBezTo>
                  <a:pt x="306754" y="546938"/>
                  <a:pt x="121139" y="433615"/>
                  <a:pt x="406400" y="269491"/>
                </a:cubicBezTo>
                <a:cubicBezTo>
                  <a:pt x="691661" y="128813"/>
                  <a:pt x="971061" y="-47033"/>
                  <a:pt x="969107" y="11583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FFCA21-438F-79C7-4B7A-9C7C014024FC}"/>
              </a:ext>
            </a:extLst>
          </p:cNvPr>
          <p:cNvCxnSpPr>
            <a:cxnSpLocks/>
          </p:cNvCxnSpPr>
          <p:nvPr/>
        </p:nvCxnSpPr>
        <p:spPr>
          <a:xfrm flipH="1">
            <a:off x="7750727" y="2462574"/>
            <a:ext cx="634389" cy="1091537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4494-FD26-DC5F-98BA-B295DD60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B8DA-CF5A-F998-E73A-25AF6781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92732-4644-C57A-F933-12CA2F177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from the left:</a:t>
                </a:r>
              </a:p>
              <a:p>
                <a:r>
                  <a:rPr lang="en-US" dirty="0"/>
                  <a:t>Find the color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continue with one 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92732-4644-C57A-F933-12CA2F177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667250"/>
              </a:xfrm>
              <a:blipFill>
                <a:blip r:embed="rId2"/>
                <a:stretch>
                  <a:fillRect l="-2422" t="-2219" r="-3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4FD7DB3-02F9-A294-23CE-6E337E481049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26494B-F053-6F2A-5EE8-25F8C089FC97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FF990DA-DF68-8903-C402-21419D641439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FF990DA-DF68-8903-C402-21419D641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CEBE94-6D7D-A79A-4653-C9272C06E8EA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CEBE94-6D7D-A79A-4653-C9272C06E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9E4BDE-C283-D35E-A1F4-64446152BE2F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B0F48FD-6A83-4D87-47C4-174309B77C03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B0F48FD-6A83-4D87-47C4-174309B7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F2AB3F-40A5-E85E-5366-CF56ECF080B2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F2AB3F-40A5-E85E-5366-CF56ECF0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6BC7257-DB89-C234-724A-69E296FD38D6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8D28A07-687F-C341-DEA9-254CE3AFE835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8D28A07-687F-C341-DEA9-254CE3AFE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3BAAD-FA47-B343-BF4E-52F13C9BBB9A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FB4A3D-4A86-E2C0-6798-E37F639EAFA6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30E43C-D889-A1BE-B317-2C09044F9756}"/>
                  </a:ext>
                </a:extLst>
              </p:cNvPr>
              <p:cNvSpPr txBox="1"/>
              <p:nvPr/>
            </p:nvSpPr>
            <p:spPr>
              <a:xfrm>
                <a:off x="8313904" y="2883550"/>
                <a:ext cx="229537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Median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reaches from the left</a:t>
                </a:r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30E43C-D889-A1BE-B317-2C09044F9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904" y="2883550"/>
                <a:ext cx="2295372" cy="646331"/>
              </a:xfrm>
              <a:prstGeom prst="rect">
                <a:avLst/>
              </a:prstGeom>
              <a:blipFill>
                <a:blip r:embed="rId8"/>
                <a:stretch>
                  <a:fillRect l="-2394" t="-3774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750834C-0AE0-6102-C310-5AD981947F0B}"/>
                  </a:ext>
                </a:extLst>
              </p:cNvPr>
              <p:cNvSpPr/>
              <p:nvPr/>
            </p:nvSpPr>
            <p:spPr>
              <a:xfrm>
                <a:off x="7743184" y="337354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750834C-0AE0-6102-C310-5AD981947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184" y="337354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D319E1-82F1-A89A-118F-5B3E8222224D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FCC5B5-2FED-7700-6197-ACE0CCD6B91F}"/>
              </a:ext>
            </a:extLst>
          </p:cNvPr>
          <p:cNvSpPr/>
          <p:nvPr/>
        </p:nvSpPr>
        <p:spPr>
          <a:xfrm>
            <a:off x="6781610" y="3837202"/>
            <a:ext cx="969117" cy="125423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117" h="1254231">
                <a:moveTo>
                  <a:pt x="0" y="1254231"/>
                </a:moveTo>
                <a:cubicBezTo>
                  <a:pt x="306754" y="546938"/>
                  <a:pt x="121139" y="433615"/>
                  <a:pt x="406400" y="269491"/>
                </a:cubicBezTo>
                <a:cubicBezTo>
                  <a:pt x="691661" y="128813"/>
                  <a:pt x="971061" y="-47033"/>
                  <a:pt x="969107" y="11583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12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8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D8A8-33E7-D9E4-DA27-39F395046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598E-B044-6416-7675-0094C3F7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287D3-1352-C011-AF6D-592F066D7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87213" cy="484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from the left: </a:t>
                </a:r>
              </a:p>
              <a:p>
                <a:r>
                  <a:rPr lang="en-US" dirty="0"/>
                  <a:t>Find the color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continue with one 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continue with the bottom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287D3-1352-C011-AF6D-592F066D7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87213" cy="4847250"/>
              </a:xfrm>
              <a:blipFill>
                <a:blip r:embed="rId2"/>
                <a:stretch>
                  <a:fillRect l="-2422" t="-2136" r="-3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3407117-9079-E2F7-3C29-C7568A36EFBC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B1E2A7-9083-499D-2946-60D8B9926C67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7CB31D-5EDF-CA04-3536-D09D5445DDE4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7CB31D-5EDF-CA04-3536-D09D5445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6C304E-54F7-CF6D-DA57-61D3D59952AB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6C304E-54F7-CF6D-DA57-61D3D5995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F875D2-7E7C-04A0-E82B-3D5896E14C37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797BCB-3C7C-2D10-13AA-F8F6305F84E2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797BCB-3C7C-2D10-13AA-F8F6305F8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0DAA1C-34D0-095C-D149-EDB786CD74CD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0DAA1C-34D0-095C-D149-EDB786CD7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07F10C1-310C-EFE4-198F-853EAF7C6D83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3EC22E-0BC7-5C16-872E-274E82496431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3EC22E-0BC7-5C16-872E-274E82496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2590EC-243D-F415-F0B3-6AB93954A602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D57F0B-033B-D85C-9BB0-2A89ED99389E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EE1F37-82C0-613A-CD2A-13D17ED28DB4}"/>
                  </a:ext>
                </a:extLst>
              </p:cNvPr>
              <p:cNvSpPr txBox="1"/>
              <p:nvPr/>
            </p:nvSpPr>
            <p:spPr>
              <a:xfrm>
                <a:off x="8313904" y="2883550"/>
                <a:ext cx="2295372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Median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reaches from the left</a:t>
                </a:r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EE1F37-82C0-613A-CD2A-13D17ED28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904" y="2883550"/>
                <a:ext cx="2295372" cy="646331"/>
              </a:xfrm>
              <a:prstGeom prst="rect">
                <a:avLst/>
              </a:prstGeom>
              <a:blipFill>
                <a:blip r:embed="rId8"/>
                <a:stretch>
                  <a:fillRect l="-2394" t="-3774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8F19434-1BF8-A1EA-AE7F-3A63DCCB2B71}"/>
                  </a:ext>
                </a:extLst>
              </p:cNvPr>
              <p:cNvSpPr/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8F19434-1BF8-A1EA-AE7F-3A63DCCB2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B5F736-4C65-B830-1BB2-FE5D34B52EE1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81C8B74-17B2-D64A-2A75-B002FB515D3A}"/>
              </a:ext>
            </a:extLst>
          </p:cNvPr>
          <p:cNvSpPr/>
          <p:nvPr/>
        </p:nvSpPr>
        <p:spPr>
          <a:xfrm>
            <a:off x="6781611" y="3685962"/>
            <a:ext cx="2649716" cy="241034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2392953"/>
              <a:gd name="connsiteY0" fmla="*/ 1243824 h 2246665"/>
              <a:gd name="connsiteX1" fmla="*/ 2360246 w 2392953"/>
              <a:gd name="connsiteY1" fmla="*/ 2236376 h 2246665"/>
              <a:gd name="connsiteX2" fmla="*/ 969107 w 2392953"/>
              <a:gd name="connsiteY2" fmla="*/ 1176 h 2246665"/>
              <a:gd name="connsiteX0" fmla="*/ 0 w 2399927"/>
              <a:gd name="connsiteY0" fmla="*/ 1282879 h 2285720"/>
              <a:gd name="connsiteX1" fmla="*/ 2360246 w 2399927"/>
              <a:gd name="connsiteY1" fmla="*/ 2275431 h 2285720"/>
              <a:gd name="connsiteX2" fmla="*/ 1297353 w 2399927"/>
              <a:gd name="connsiteY2" fmla="*/ 1154 h 2285720"/>
              <a:gd name="connsiteX0" fmla="*/ 0 w 2399927"/>
              <a:gd name="connsiteY0" fmla="*/ 1282879 h 2288895"/>
              <a:gd name="connsiteX1" fmla="*/ 2360246 w 2399927"/>
              <a:gd name="connsiteY1" fmla="*/ 2275431 h 2288895"/>
              <a:gd name="connsiteX2" fmla="*/ 1297353 w 2399927"/>
              <a:gd name="connsiteY2" fmla="*/ 1154 h 2288895"/>
              <a:gd name="connsiteX0" fmla="*/ 0 w 2402049"/>
              <a:gd name="connsiteY0" fmla="*/ 1400052 h 2406068"/>
              <a:gd name="connsiteX1" fmla="*/ 2360246 w 2402049"/>
              <a:gd name="connsiteY1" fmla="*/ 2392604 h 2406068"/>
              <a:gd name="connsiteX2" fmla="*/ 1375507 w 2402049"/>
              <a:gd name="connsiteY2" fmla="*/ 1096 h 2406068"/>
              <a:gd name="connsiteX0" fmla="*/ 0 w 2649716"/>
              <a:gd name="connsiteY0" fmla="*/ 1405471 h 2411487"/>
              <a:gd name="connsiteX1" fmla="*/ 2360246 w 2649716"/>
              <a:gd name="connsiteY1" fmla="*/ 2398023 h 2411487"/>
              <a:gd name="connsiteX2" fmla="*/ 1375507 w 2649716"/>
              <a:gd name="connsiteY2" fmla="*/ 6515 h 2411487"/>
              <a:gd name="connsiteX0" fmla="*/ 0 w 2649716"/>
              <a:gd name="connsiteY0" fmla="*/ 1405471 h 2398023"/>
              <a:gd name="connsiteX1" fmla="*/ 2360246 w 2649716"/>
              <a:gd name="connsiteY1" fmla="*/ 2398023 h 2398023"/>
              <a:gd name="connsiteX2" fmla="*/ 1375507 w 2649716"/>
              <a:gd name="connsiteY2" fmla="*/ 6515 h 2398023"/>
              <a:gd name="connsiteX0" fmla="*/ 0 w 2649716"/>
              <a:gd name="connsiteY0" fmla="*/ 1405471 h 2410341"/>
              <a:gd name="connsiteX1" fmla="*/ 2360246 w 2649716"/>
              <a:gd name="connsiteY1" fmla="*/ 2398023 h 2410341"/>
              <a:gd name="connsiteX2" fmla="*/ 1375507 w 2649716"/>
              <a:gd name="connsiteY2" fmla="*/ 6515 h 24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9716" h="2410341">
                <a:moveTo>
                  <a:pt x="0" y="1405471"/>
                </a:moveTo>
                <a:cubicBezTo>
                  <a:pt x="900723" y="1167101"/>
                  <a:pt x="1457569" y="2554331"/>
                  <a:pt x="2360246" y="2398023"/>
                </a:cubicBezTo>
                <a:cubicBezTo>
                  <a:pt x="3380153" y="248791"/>
                  <a:pt x="1377461" y="-52101"/>
                  <a:pt x="1375507" y="651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74025C-7269-B24D-04DA-9A4B30C220C8}"/>
              </a:ext>
            </a:extLst>
          </p:cNvPr>
          <p:cNvCxnSpPr>
            <a:cxnSpLocks/>
          </p:cNvCxnSpPr>
          <p:nvPr/>
        </p:nvCxnSpPr>
        <p:spPr>
          <a:xfrm flipH="1">
            <a:off x="7750727" y="2462574"/>
            <a:ext cx="634389" cy="1091537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BEF7CA9-FC63-D6F3-5F8B-91CA3B7FA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139255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and reaches from the right – every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the median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left vertices - </a:t>
                </a:r>
                <a:r>
                  <a:rPr lang="en-US" dirty="0">
                    <a:latin typeface="Cambria Math" panose="02040503050406030204" pitchFamily="18" charset="0"/>
                  </a:rPr>
                  <a:t>𝑣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BEF7CA9-FC63-D6F3-5F8B-91CA3B7F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39255"/>
                <a:ext cx="5287213" cy="4847250"/>
              </a:xfrm>
              <a:prstGeom prst="rect">
                <a:avLst/>
              </a:prstGeom>
              <a:blipFill>
                <a:blip r:embed="rId10"/>
                <a:stretch>
                  <a:fillRect l="-1959" t="-2138" r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24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CCE9-D2A3-925D-0FF7-EDCE77FF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5A5FDF2-D240-891A-7E1E-48003CBC92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and reaches from the right – every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the median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left vertices - </a:t>
                </a:r>
                <a:r>
                  <a:rPr lang="en-US" dirty="0">
                    <a:latin typeface="Cambria Math" panose="02040503050406030204" pitchFamily="18" charset="0"/>
                  </a:rPr>
                  <a:t>𝑣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5A5FDF2-D240-891A-7E1E-48003CBC9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  <a:blipFill>
                <a:blip r:embed="rId2"/>
                <a:stretch>
                  <a:fillRect l="-1959" t="-2136" r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95C757A-CB7E-0579-222D-21E0B51ED881}"/>
              </a:ext>
            </a:extLst>
          </p:cNvPr>
          <p:cNvSpPr/>
          <p:nvPr/>
        </p:nvSpPr>
        <p:spPr>
          <a:xfrm>
            <a:off x="6680011" y="4240436"/>
            <a:ext cx="1070720" cy="82755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969117"/>
              <a:gd name="connsiteY0" fmla="*/ 1028503 h 1028503"/>
              <a:gd name="connsiteX1" fmla="*/ 406400 w 969117"/>
              <a:gd name="connsiteY1" fmla="*/ 43763 h 1028503"/>
              <a:gd name="connsiteX2" fmla="*/ 969107 w 969117"/>
              <a:gd name="connsiteY2" fmla="*/ 200071 h 1028503"/>
              <a:gd name="connsiteX0" fmla="*/ 0 w 969120"/>
              <a:gd name="connsiteY0" fmla="*/ 850997 h 850997"/>
              <a:gd name="connsiteX1" fmla="*/ 468923 w 969120"/>
              <a:gd name="connsiteY1" fmla="*/ 163241 h 850997"/>
              <a:gd name="connsiteX2" fmla="*/ 969107 w 969120"/>
              <a:gd name="connsiteY2" fmla="*/ 22565 h 850997"/>
              <a:gd name="connsiteX0" fmla="*/ 0 w 1070720"/>
              <a:gd name="connsiteY0" fmla="*/ 827551 h 827551"/>
              <a:gd name="connsiteX1" fmla="*/ 570523 w 1070720"/>
              <a:gd name="connsiteY1" fmla="*/ 163241 h 827551"/>
              <a:gd name="connsiteX2" fmla="*/ 1070707 w 1070720"/>
              <a:gd name="connsiteY2" fmla="*/ 22565 h 8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720" h="827551">
                <a:moveTo>
                  <a:pt x="0" y="827551"/>
                </a:moveTo>
                <a:cubicBezTo>
                  <a:pt x="306754" y="120258"/>
                  <a:pt x="285262" y="327365"/>
                  <a:pt x="570523" y="163241"/>
                </a:cubicBezTo>
                <a:cubicBezTo>
                  <a:pt x="855784" y="22563"/>
                  <a:pt x="1072661" y="-36051"/>
                  <a:pt x="1070707" y="2256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D9C7-4066-BA3E-892E-EA763F74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0A017F-8BBE-8A1A-DAE8-0E76E1753485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A4A637-85F9-8D61-6EB6-D79069A34672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6F6BAC-4542-D268-CADB-428E5F989E58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6F6BAC-4542-D268-CADB-428E5F989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A15EEB4-E359-DDF7-1BE9-605B45F93DDC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A15EEB4-E359-DDF7-1BE9-605B45F93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C530B-BDA5-5B4A-9211-61EE29586AC9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B976A7-5894-8743-CAB7-34A980D59555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B976A7-5894-8743-CAB7-34A980D59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4ECE6F-75A6-C8B0-2943-8E90620D5C50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4ECE6F-75A6-C8B0-2943-8E90620D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2DA9ED66-4A7F-79C0-244A-A196A7BB84FB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1FA0088-F0ED-C4BA-7188-C01B4C12489B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1FA0088-F0ED-C4BA-7188-C01B4C124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5E3F60-46A1-680B-9B88-D17C4F2B9E70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E82C6C-573D-58B5-C900-D6293EF6B7DC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BCA49C-C286-21C8-E0ED-0C1421094F7F}"/>
                  </a:ext>
                </a:extLst>
              </p:cNvPr>
              <p:cNvSpPr/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BCA49C-C286-21C8-E0ED-0C1421094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D06013-8C57-13C2-B812-9F32C0D88175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CCC36E-1B71-A49D-A187-C7160B7E35A3}"/>
              </a:ext>
            </a:extLst>
          </p:cNvPr>
          <p:cNvSpPr/>
          <p:nvPr/>
        </p:nvSpPr>
        <p:spPr>
          <a:xfrm>
            <a:off x="6781611" y="3685962"/>
            <a:ext cx="2649716" cy="241034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2392953"/>
              <a:gd name="connsiteY0" fmla="*/ 1243824 h 2246665"/>
              <a:gd name="connsiteX1" fmla="*/ 2360246 w 2392953"/>
              <a:gd name="connsiteY1" fmla="*/ 2236376 h 2246665"/>
              <a:gd name="connsiteX2" fmla="*/ 969107 w 2392953"/>
              <a:gd name="connsiteY2" fmla="*/ 1176 h 2246665"/>
              <a:gd name="connsiteX0" fmla="*/ 0 w 2399927"/>
              <a:gd name="connsiteY0" fmla="*/ 1282879 h 2285720"/>
              <a:gd name="connsiteX1" fmla="*/ 2360246 w 2399927"/>
              <a:gd name="connsiteY1" fmla="*/ 2275431 h 2285720"/>
              <a:gd name="connsiteX2" fmla="*/ 1297353 w 2399927"/>
              <a:gd name="connsiteY2" fmla="*/ 1154 h 2285720"/>
              <a:gd name="connsiteX0" fmla="*/ 0 w 2399927"/>
              <a:gd name="connsiteY0" fmla="*/ 1282879 h 2288895"/>
              <a:gd name="connsiteX1" fmla="*/ 2360246 w 2399927"/>
              <a:gd name="connsiteY1" fmla="*/ 2275431 h 2288895"/>
              <a:gd name="connsiteX2" fmla="*/ 1297353 w 2399927"/>
              <a:gd name="connsiteY2" fmla="*/ 1154 h 2288895"/>
              <a:gd name="connsiteX0" fmla="*/ 0 w 2402049"/>
              <a:gd name="connsiteY0" fmla="*/ 1400052 h 2406068"/>
              <a:gd name="connsiteX1" fmla="*/ 2360246 w 2402049"/>
              <a:gd name="connsiteY1" fmla="*/ 2392604 h 2406068"/>
              <a:gd name="connsiteX2" fmla="*/ 1375507 w 2402049"/>
              <a:gd name="connsiteY2" fmla="*/ 1096 h 2406068"/>
              <a:gd name="connsiteX0" fmla="*/ 0 w 2649716"/>
              <a:gd name="connsiteY0" fmla="*/ 1405471 h 2411487"/>
              <a:gd name="connsiteX1" fmla="*/ 2360246 w 2649716"/>
              <a:gd name="connsiteY1" fmla="*/ 2398023 h 2411487"/>
              <a:gd name="connsiteX2" fmla="*/ 1375507 w 2649716"/>
              <a:gd name="connsiteY2" fmla="*/ 6515 h 2411487"/>
              <a:gd name="connsiteX0" fmla="*/ 0 w 2649716"/>
              <a:gd name="connsiteY0" fmla="*/ 1405471 h 2398023"/>
              <a:gd name="connsiteX1" fmla="*/ 2360246 w 2649716"/>
              <a:gd name="connsiteY1" fmla="*/ 2398023 h 2398023"/>
              <a:gd name="connsiteX2" fmla="*/ 1375507 w 2649716"/>
              <a:gd name="connsiteY2" fmla="*/ 6515 h 2398023"/>
              <a:gd name="connsiteX0" fmla="*/ 0 w 2649716"/>
              <a:gd name="connsiteY0" fmla="*/ 1405471 h 2410341"/>
              <a:gd name="connsiteX1" fmla="*/ 2360246 w 2649716"/>
              <a:gd name="connsiteY1" fmla="*/ 2398023 h 2410341"/>
              <a:gd name="connsiteX2" fmla="*/ 1375507 w 2649716"/>
              <a:gd name="connsiteY2" fmla="*/ 6515 h 24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9716" h="2410341">
                <a:moveTo>
                  <a:pt x="0" y="1405471"/>
                </a:moveTo>
                <a:cubicBezTo>
                  <a:pt x="900723" y="1167101"/>
                  <a:pt x="1457569" y="2554331"/>
                  <a:pt x="2360246" y="2398023"/>
                </a:cubicBezTo>
                <a:cubicBezTo>
                  <a:pt x="3380153" y="248791"/>
                  <a:pt x="1377461" y="-52101"/>
                  <a:pt x="1375507" y="651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09D799A-DF17-BB61-1BF4-CF4D9CE5CCA8}"/>
                  </a:ext>
                </a:extLst>
              </p:cNvPr>
              <p:cNvSpPr/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09D799A-DF17-BB61-1BF4-CF4D9CE5C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186300-B6E5-1311-71B2-CCE59AA50EF1}"/>
              </a:ext>
            </a:extLst>
          </p:cNvPr>
          <p:cNvSpPr/>
          <p:nvPr/>
        </p:nvSpPr>
        <p:spPr>
          <a:xfrm>
            <a:off x="6622388" y="2903416"/>
            <a:ext cx="1134383" cy="1164490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187948"/>
              <a:gd name="connsiteY0" fmla="*/ 0 h 750275"/>
              <a:gd name="connsiteX1" fmla="*/ 617416 w 1187948"/>
              <a:gd name="connsiteY1" fmla="*/ 578337 h 750275"/>
              <a:gd name="connsiteX2" fmla="*/ 1187938 w 1187948"/>
              <a:gd name="connsiteY2" fmla="*/ 750275 h 750275"/>
              <a:gd name="connsiteX0" fmla="*/ 0 w 1187942"/>
              <a:gd name="connsiteY0" fmla="*/ 0 h 801442"/>
              <a:gd name="connsiteX1" fmla="*/ 234462 w 1187942"/>
              <a:gd name="connsiteY1" fmla="*/ 765906 h 801442"/>
              <a:gd name="connsiteX2" fmla="*/ 1187938 w 1187942"/>
              <a:gd name="connsiteY2" fmla="*/ 750275 h 801442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16779 w 1134383"/>
              <a:gd name="connsiteY0" fmla="*/ 0 h 1164490"/>
              <a:gd name="connsiteX1" fmla="*/ 251241 w 1134383"/>
              <a:gd name="connsiteY1" fmla="*/ 765906 h 1164490"/>
              <a:gd name="connsiteX2" fmla="*/ 1134379 w 1134383"/>
              <a:gd name="connsiteY2" fmla="*/ 1164490 h 11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383" h="1164490">
                <a:moveTo>
                  <a:pt x="16779" y="0"/>
                </a:moveTo>
                <a:cubicBezTo>
                  <a:pt x="112516" y="347784"/>
                  <a:pt x="-198143" y="429845"/>
                  <a:pt x="251241" y="765906"/>
                </a:cubicBezTo>
                <a:cubicBezTo>
                  <a:pt x="544318" y="875321"/>
                  <a:pt x="1136333" y="1105874"/>
                  <a:pt x="1134379" y="1164490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1BDD48C-585A-0DE5-DC79-D0DA836ABB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the left – continue with one half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1BDD48C-585A-0DE5-DC79-D0DA836AB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  <a:blipFill>
                <a:blip r:embed="rId10"/>
                <a:stretch>
                  <a:fillRect l="-2076" t="-21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9B2052-D360-F1BC-01AF-935069F97D81}"/>
                  </a:ext>
                </a:extLst>
              </p:cNvPr>
              <p:cNvSpPr txBox="1"/>
              <p:nvPr/>
            </p:nvSpPr>
            <p:spPr>
              <a:xfrm>
                <a:off x="8172913" y="3913915"/>
                <a:ext cx="2254207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Median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</a:br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reaches from the left</a:t>
                </a:r>
                <a:endParaRPr lang="he-IL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9B2052-D360-F1BC-01AF-935069F97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13" y="3913915"/>
                <a:ext cx="2254207" cy="646331"/>
              </a:xfrm>
              <a:prstGeom prst="rect">
                <a:avLst/>
              </a:prstGeom>
              <a:blipFill>
                <a:blip r:embed="rId11"/>
                <a:stretch>
                  <a:fillRect l="-2439" t="-3774" r="-813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5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02CA9-E856-960A-AD45-2274EFFD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262CC53-4CE3-26B3-C722-A4B84AEA8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and reaches from the right – every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the median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left vertices - </a:t>
                </a:r>
                <a:r>
                  <a:rPr lang="en-US" dirty="0">
                    <a:latin typeface="Cambria Math" panose="02040503050406030204" pitchFamily="18" charset="0"/>
                  </a:rPr>
                  <a:t>𝑣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262CC53-4CE3-26B3-C722-A4B84AEA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  <a:blipFill>
                <a:blip r:embed="rId2"/>
                <a:stretch>
                  <a:fillRect l="-1959" t="-2136" r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AC4FEA3-403C-811C-D99D-3F5362ED73B0}"/>
              </a:ext>
            </a:extLst>
          </p:cNvPr>
          <p:cNvSpPr/>
          <p:nvPr/>
        </p:nvSpPr>
        <p:spPr>
          <a:xfrm>
            <a:off x="6680011" y="4240436"/>
            <a:ext cx="1070720" cy="82755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969117"/>
              <a:gd name="connsiteY0" fmla="*/ 1028503 h 1028503"/>
              <a:gd name="connsiteX1" fmla="*/ 406400 w 969117"/>
              <a:gd name="connsiteY1" fmla="*/ 43763 h 1028503"/>
              <a:gd name="connsiteX2" fmla="*/ 969107 w 969117"/>
              <a:gd name="connsiteY2" fmla="*/ 200071 h 1028503"/>
              <a:gd name="connsiteX0" fmla="*/ 0 w 969120"/>
              <a:gd name="connsiteY0" fmla="*/ 850997 h 850997"/>
              <a:gd name="connsiteX1" fmla="*/ 468923 w 969120"/>
              <a:gd name="connsiteY1" fmla="*/ 163241 h 850997"/>
              <a:gd name="connsiteX2" fmla="*/ 969107 w 969120"/>
              <a:gd name="connsiteY2" fmla="*/ 22565 h 850997"/>
              <a:gd name="connsiteX0" fmla="*/ 0 w 1070720"/>
              <a:gd name="connsiteY0" fmla="*/ 827551 h 827551"/>
              <a:gd name="connsiteX1" fmla="*/ 570523 w 1070720"/>
              <a:gd name="connsiteY1" fmla="*/ 163241 h 827551"/>
              <a:gd name="connsiteX2" fmla="*/ 1070707 w 1070720"/>
              <a:gd name="connsiteY2" fmla="*/ 22565 h 8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720" h="827551">
                <a:moveTo>
                  <a:pt x="0" y="827551"/>
                </a:moveTo>
                <a:cubicBezTo>
                  <a:pt x="306754" y="120258"/>
                  <a:pt x="285262" y="327365"/>
                  <a:pt x="570523" y="163241"/>
                </a:cubicBezTo>
                <a:cubicBezTo>
                  <a:pt x="855784" y="22563"/>
                  <a:pt x="1072661" y="-36051"/>
                  <a:pt x="1070707" y="2256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0EC3E-5978-70A5-5172-688D9957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F8191E-BE6C-DAAC-8D49-DD29670D3051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CDEF1-A5AC-95FD-7AD8-CC01AB61A6FA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A7B2741-256B-1660-F4ED-E5B6332C2BF2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A7B2741-256B-1660-F4ED-E5B6332C2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F1D548-7867-FDA0-8906-BF3287D2D0FB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F1D548-7867-FDA0-8906-BF3287D2D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59901F-7799-0738-7E28-1A25BFE88617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B57F58E-8016-BA07-B9B9-B504C963D903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B57F58E-8016-BA07-B9B9-B504C963D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691F2E-E573-863D-B47C-1AF11BEF54D2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691F2E-E573-863D-B47C-1AF11BEF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6521C6A7-E71E-C159-9B3D-D25C722D5C06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8013C7-C7BB-82B5-28E7-3EEB44F18721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8013C7-C7BB-82B5-28E7-3EEB44F18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E43683-BF47-B5C8-7D5F-072026AF5519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0457EA-D5BB-6717-4723-D8679044488D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B786B61-C0DA-602F-994F-95525892EE09}"/>
                  </a:ext>
                </a:extLst>
              </p:cNvPr>
              <p:cNvSpPr/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B786B61-C0DA-602F-994F-95525892E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59CB416-FA0C-DF58-CA78-82651F4862BC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AED5E1-173D-30BD-0A17-4834D71617F6}"/>
              </a:ext>
            </a:extLst>
          </p:cNvPr>
          <p:cNvSpPr/>
          <p:nvPr/>
        </p:nvSpPr>
        <p:spPr>
          <a:xfrm>
            <a:off x="6781611" y="3685962"/>
            <a:ext cx="2649716" cy="241034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2392953"/>
              <a:gd name="connsiteY0" fmla="*/ 1243824 h 2246665"/>
              <a:gd name="connsiteX1" fmla="*/ 2360246 w 2392953"/>
              <a:gd name="connsiteY1" fmla="*/ 2236376 h 2246665"/>
              <a:gd name="connsiteX2" fmla="*/ 969107 w 2392953"/>
              <a:gd name="connsiteY2" fmla="*/ 1176 h 2246665"/>
              <a:gd name="connsiteX0" fmla="*/ 0 w 2399927"/>
              <a:gd name="connsiteY0" fmla="*/ 1282879 h 2285720"/>
              <a:gd name="connsiteX1" fmla="*/ 2360246 w 2399927"/>
              <a:gd name="connsiteY1" fmla="*/ 2275431 h 2285720"/>
              <a:gd name="connsiteX2" fmla="*/ 1297353 w 2399927"/>
              <a:gd name="connsiteY2" fmla="*/ 1154 h 2285720"/>
              <a:gd name="connsiteX0" fmla="*/ 0 w 2399927"/>
              <a:gd name="connsiteY0" fmla="*/ 1282879 h 2288895"/>
              <a:gd name="connsiteX1" fmla="*/ 2360246 w 2399927"/>
              <a:gd name="connsiteY1" fmla="*/ 2275431 h 2288895"/>
              <a:gd name="connsiteX2" fmla="*/ 1297353 w 2399927"/>
              <a:gd name="connsiteY2" fmla="*/ 1154 h 2288895"/>
              <a:gd name="connsiteX0" fmla="*/ 0 w 2402049"/>
              <a:gd name="connsiteY0" fmla="*/ 1400052 h 2406068"/>
              <a:gd name="connsiteX1" fmla="*/ 2360246 w 2402049"/>
              <a:gd name="connsiteY1" fmla="*/ 2392604 h 2406068"/>
              <a:gd name="connsiteX2" fmla="*/ 1375507 w 2402049"/>
              <a:gd name="connsiteY2" fmla="*/ 1096 h 2406068"/>
              <a:gd name="connsiteX0" fmla="*/ 0 w 2649716"/>
              <a:gd name="connsiteY0" fmla="*/ 1405471 h 2411487"/>
              <a:gd name="connsiteX1" fmla="*/ 2360246 w 2649716"/>
              <a:gd name="connsiteY1" fmla="*/ 2398023 h 2411487"/>
              <a:gd name="connsiteX2" fmla="*/ 1375507 w 2649716"/>
              <a:gd name="connsiteY2" fmla="*/ 6515 h 2411487"/>
              <a:gd name="connsiteX0" fmla="*/ 0 w 2649716"/>
              <a:gd name="connsiteY0" fmla="*/ 1405471 h 2398023"/>
              <a:gd name="connsiteX1" fmla="*/ 2360246 w 2649716"/>
              <a:gd name="connsiteY1" fmla="*/ 2398023 h 2398023"/>
              <a:gd name="connsiteX2" fmla="*/ 1375507 w 2649716"/>
              <a:gd name="connsiteY2" fmla="*/ 6515 h 2398023"/>
              <a:gd name="connsiteX0" fmla="*/ 0 w 2649716"/>
              <a:gd name="connsiteY0" fmla="*/ 1405471 h 2410341"/>
              <a:gd name="connsiteX1" fmla="*/ 2360246 w 2649716"/>
              <a:gd name="connsiteY1" fmla="*/ 2398023 h 2410341"/>
              <a:gd name="connsiteX2" fmla="*/ 1375507 w 2649716"/>
              <a:gd name="connsiteY2" fmla="*/ 6515 h 24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9716" h="2410341">
                <a:moveTo>
                  <a:pt x="0" y="1405471"/>
                </a:moveTo>
                <a:cubicBezTo>
                  <a:pt x="900723" y="1167101"/>
                  <a:pt x="1457569" y="2554331"/>
                  <a:pt x="2360246" y="2398023"/>
                </a:cubicBezTo>
                <a:cubicBezTo>
                  <a:pt x="3380153" y="248791"/>
                  <a:pt x="1377461" y="-52101"/>
                  <a:pt x="1375507" y="651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94A255E-8B73-8848-C4E9-06295497339A}"/>
                  </a:ext>
                </a:extLst>
              </p:cNvPr>
              <p:cNvSpPr/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94A255E-8B73-8848-C4E9-062954973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0AC33C-9827-DE8F-0357-B3B475B3BCD6}"/>
              </a:ext>
            </a:extLst>
          </p:cNvPr>
          <p:cNvSpPr/>
          <p:nvPr/>
        </p:nvSpPr>
        <p:spPr>
          <a:xfrm>
            <a:off x="6775839" y="1837724"/>
            <a:ext cx="3378721" cy="228914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187948"/>
              <a:gd name="connsiteY0" fmla="*/ 0 h 750275"/>
              <a:gd name="connsiteX1" fmla="*/ 617416 w 1187948"/>
              <a:gd name="connsiteY1" fmla="*/ 578337 h 750275"/>
              <a:gd name="connsiteX2" fmla="*/ 1187938 w 1187948"/>
              <a:gd name="connsiteY2" fmla="*/ 750275 h 750275"/>
              <a:gd name="connsiteX0" fmla="*/ 0 w 1187942"/>
              <a:gd name="connsiteY0" fmla="*/ 0 h 801442"/>
              <a:gd name="connsiteX1" fmla="*/ 234462 w 1187942"/>
              <a:gd name="connsiteY1" fmla="*/ 765906 h 801442"/>
              <a:gd name="connsiteX2" fmla="*/ 1187938 w 1187942"/>
              <a:gd name="connsiteY2" fmla="*/ 750275 h 801442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16779 w 1134383"/>
              <a:gd name="connsiteY0" fmla="*/ 0 h 1164490"/>
              <a:gd name="connsiteX1" fmla="*/ 251241 w 1134383"/>
              <a:gd name="connsiteY1" fmla="*/ 765906 h 1164490"/>
              <a:gd name="connsiteX2" fmla="*/ 1134379 w 1134383"/>
              <a:gd name="connsiteY2" fmla="*/ 1164490 h 1164490"/>
              <a:gd name="connsiteX0" fmla="*/ 0 w 1180127"/>
              <a:gd name="connsiteY0" fmla="*/ 0 h 1180121"/>
              <a:gd name="connsiteX1" fmla="*/ 296985 w 1180127"/>
              <a:gd name="connsiteY1" fmla="*/ 781537 h 1180121"/>
              <a:gd name="connsiteX2" fmla="*/ 1180123 w 1180127"/>
              <a:gd name="connsiteY2" fmla="*/ 1180121 h 1180121"/>
              <a:gd name="connsiteX0" fmla="*/ 0 w 1180127"/>
              <a:gd name="connsiteY0" fmla="*/ 1825 h 1181946"/>
              <a:gd name="connsiteX1" fmla="*/ 296985 w 1180127"/>
              <a:gd name="connsiteY1" fmla="*/ 783362 h 1181946"/>
              <a:gd name="connsiteX2" fmla="*/ 1180123 w 1180127"/>
              <a:gd name="connsiteY2" fmla="*/ 1181946 h 1181946"/>
              <a:gd name="connsiteX0" fmla="*/ 0 w 2874729"/>
              <a:gd name="connsiteY0" fmla="*/ 757330 h 1937451"/>
              <a:gd name="connsiteX1" fmla="*/ 2844800 w 2874729"/>
              <a:gd name="connsiteY1" fmla="*/ 69575 h 1937451"/>
              <a:gd name="connsiteX2" fmla="*/ 1180123 w 2874729"/>
              <a:gd name="connsiteY2" fmla="*/ 1937451 h 1937451"/>
              <a:gd name="connsiteX0" fmla="*/ 0 w 2877715"/>
              <a:gd name="connsiteY0" fmla="*/ 757330 h 2437635"/>
              <a:gd name="connsiteX1" fmla="*/ 2844800 w 2877715"/>
              <a:gd name="connsiteY1" fmla="*/ 69575 h 2437635"/>
              <a:gd name="connsiteX2" fmla="*/ 1375508 w 2877715"/>
              <a:gd name="connsiteY2" fmla="*/ 2437635 h 2437635"/>
              <a:gd name="connsiteX0" fmla="*/ 0 w 3374051"/>
              <a:gd name="connsiteY0" fmla="*/ 757330 h 2437635"/>
              <a:gd name="connsiteX1" fmla="*/ 2844800 w 3374051"/>
              <a:gd name="connsiteY1" fmla="*/ 69575 h 2437635"/>
              <a:gd name="connsiteX2" fmla="*/ 1375508 w 3374051"/>
              <a:gd name="connsiteY2" fmla="*/ 2437635 h 2437635"/>
              <a:gd name="connsiteX0" fmla="*/ 0 w 3378721"/>
              <a:gd name="connsiteY0" fmla="*/ 757330 h 2289143"/>
              <a:gd name="connsiteX1" fmla="*/ 2844800 w 3378721"/>
              <a:gd name="connsiteY1" fmla="*/ 69575 h 2289143"/>
              <a:gd name="connsiteX2" fmla="*/ 1414585 w 3378721"/>
              <a:gd name="connsiteY2" fmla="*/ 2289143 h 228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721" h="2289143">
                <a:moveTo>
                  <a:pt x="0" y="757330"/>
                </a:moveTo>
                <a:cubicBezTo>
                  <a:pt x="533399" y="722160"/>
                  <a:pt x="2395416" y="-266486"/>
                  <a:pt x="2844800" y="69575"/>
                </a:cubicBezTo>
                <a:cubicBezTo>
                  <a:pt x="4614985" y="2257882"/>
                  <a:pt x="1416539" y="2230527"/>
                  <a:pt x="1414585" y="228914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14A4FAC-A0DF-3FE9-4F90-50BB2005C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the left – continue with one half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– due to the </a:t>
                </a:r>
                <a:r>
                  <a:rPr lang="en-US" dirty="0" err="1"/>
                  <a:t>intesection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14A4FAC-A0DF-3FE9-4F90-50BB2005C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  <a:blipFill>
                <a:blip r:embed="rId10"/>
                <a:stretch>
                  <a:fillRect l="-2076" t="-21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CF1B5956-A1B5-0542-18FB-36CBE7BE3F01}"/>
              </a:ext>
            </a:extLst>
          </p:cNvPr>
          <p:cNvSpPr/>
          <p:nvPr/>
        </p:nvSpPr>
        <p:spPr>
          <a:xfrm>
            <a:off x="8829360" y="3717915"/>
            <a:ext cx="367960" cy="614960"/>
          </a:xfrm>
          <a:prstGeom prst="mathMultiply">
            <a:avLst/>
          </a:pr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84870-5779-0544-4D7F-C6B74BFDA448}"/>
                  </a:ext>
                </a:extLst>
              </p:cNvPr>
              <p:cNvSpPr txBox="1"/>
              <p:nvPr/>
            </p:nvSpPr>
            <p:spPr>
              <a:xfrm>
                <a:off x="8233911" y="4228227"/>
                <a:ext cx="2254207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Median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</a:br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reaches from the left</a:t>
                </a:r>
                <a:endParaRPr lang="he-IL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84870-5779-0544-4D7F-C6B74BFD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11" y="4228227"/>
                <a:ext cx="2254207" cy="646331"/>
              </a:xfrm>
              <a:prstGeom prst="rect">
                <a:avLst/>
              </a:prstGeom>
              <a:blipFill>
                <a:blip r:embed="rId11"/>
                <a:stretch>
                  <a:fillRect l="-2439" t="-4717" r="-813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53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7D20-65DA-80FD-B22C-C7FEC0DC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BCD5618-A673-1F3C-8467-03B9E88159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and reaches from the right – every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the median of </a:t>
                </a:r>
                <a:r>
                  <a:rPr lang="en-US" dirty="0">
                    <a:latin typeface="Cambria Math" panose="02040503050406030204" pitchFamily="18" charset="0"/>
                  </a:rPr>
                  <a:t>𝑠_2</a:t>
                </a:r>
                <a:r>
                  <a:rPr lang="en-US" dirty="0"/>
                  <a:t> left vertices - </a:t>
                </a:r>
                <a:r>
                  <a:rPr lang="en-US" dirty="0">
                    <a:latin typeface="Cambria Math" panose="02040503050406030204" pitchFamily="18" charset="0"/>
                  </a:rPr>
                  <a:t>𝑣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9BCD5618-A673-1F3C-8467-03B9E8815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5287213" cy="4847250"/>
              </a:xfrm>
              <a:prstGeom prst="rect">
                <a:avLst/>
              </a:prstGeom>
              <a:blipFill>
                <a:blip r:embed="rId2"/>
                <a:stretch>
                  <a:fillRect l="-1959" t="-2136" r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425EFB-1937-CD94-6C42-2B4CF851D4C9}"/>
              </a:ext>
            </a:extLst>
          </p:cNvPr>
          <p:cNvSpPr/>
          <p:nvPr/>
        </p:nvSpPr>
        <p:spPr>
          <a:xfrm>
            <a:off x="6680011" y="4240436"/>
            <a:ext cx="1070720" cy="82755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969117"/>
              <a:gd name="connsiteY0" fmla="*/ 1028503 h 1028503"/>
              <a:gd name="connsiteX1" fmla="*/ 406400 w 969117"/>
              <a:gd name="connsiteY1" fmla="*/ 43763 h 1028503"/>
              <a:gd name="connsiteX2" fmla="*/ 969107 w 969117"/>
              <a:gd name="connsiteY2" fmla="*/ 200071 h 1028503"/>
              <a:gd name="connsiteX0" fmla="*/ 0 w 969120"/>
              <a:gd name="connsiteY0" fmla="*/ 850997 h 850997"/>
              <a:gd name="connsiteX1" fmla="*/ 468923 w 969120"/>
              <a:gd name="connsiteY1" fmla="*/ 163241 h 850997"/>
              <a:gd name="connsiteX2" fmla="*/ 969107 w 969120"/>
              <a:gd name="connsiteY2" fmla="*/ 22565 h 850997"/>
              <a:gd name="connsiteX0" fmla="*/ 0 w 1070720"/>
              <a:gd name="connsiteY0" fmla="*/ 827551 h 827551"/>
              <a:gd name="connsiteX1" fmla="*/ 570523 w 1070720"/>
              <a:gd name="connsiteY1" fmla="*/ 163241 h 827551"/>
              <a:gd name="connsiteX2" fmla="*/ 1070707 w 1070720"/>
              <a:gd name="connsiteY2" fmla="*/ 22565 h 8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720" h="827551">
                <a:moveTo>
                  <a:pt x="0" y="827551"/>
                </a:moveTo>
                <a:cubicBezTo>
                  <a:pt x="306754" y="120258"/>
                  <a:pt x="285262" y="327365"/>
                  <a:pt x="570523" y="163241"/>
                </a:cubicBezTo>
                <a:cubicBezTo>
                  <a:pt x="855784" y="22563"/>
                  <a:pt x="1072661" y="-36051"/>
                  <a:pt x="1070707" y="2256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A7828-52E0-479A-AB8C-BBCFDA4B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Left-partition of two colors</a:t>
            </a:r>
            <a:endParaRPr lang="he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6BD18C-D44D-1809-744C-75CD08C8B7E4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CE55EE-7819-C64A-D54F-7C01432B18B1}"/>
              </a:ext>
            </a:extLst>
          </p:cNvPr>
          <p:cNvSpPr/>
          <p:nvPr/>
        </p:nvSpPr>
        <p:spPr>
          <a:xfrm>
            <a:off x="8469360" y="6312875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43F8FF8-BDD6-BC38-F80B-A3253E82E3FE}"/>
                  </a:ext>
                </a:extLst>
              </p:cNvPr>
              <p:cNvSpPr/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43F8FF8-BDD6-BC38-F80B-A3253E82E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4" y="49394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 l="-5000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318063-85C9-3747-E919-2989F64A48AB}"/>
                  </a:ext>
                </a:extLst>
              </p:cNvPr>
              <p:cNvSpPr/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318063-85C9-3747-E919-2989F64A4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0" y="2248868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CC6420-1F80-A650-8A63-ADEF2786C868}"/>
              </a:ext>
            </a:extLst>
          </p:cNvPr>
          <p:cNvSpPr/>
          <p:nvPr/>
        </p:nvSpPr>
        <p:spPr>
          <a:xfrm>
            <a:off x="7873911" y="2543365"/>
            <a:ext cx="664526" cy="2210306"/>
          </a:xfrm>
          <a:custGeom>
            <a:avLst/>
            <a:gdLst>
              <a:gd name="connsiteX0" fmla="*/ 113046 w 985057"/>
              <a:gd name="connsiteY0" fmla="*/ 0 h 2369029"/>
              <a:gd name="connsiteX1" fmla="*/ 16156 w 985057"/>
              <a:gd name="connsiteY1" fmla="*/ 2367751 h 2369029"/>
              <a:gd name="connsiteX2" fmla="*/ 409772 w 985057"/>
              <a:gd name="connsiteY2" fmla="*/ 333059 h 2369029"/>
              <a:gd name="connsiteX3" fmla="*/ 985057 w 985057"/>
              <a:gd name="connsiteY3" fmla="*/ 436005 h 2369029"/>
              <a:gd name="connsiteX0" fmla="*/ 113046 w 409772"/>
              <a:gd name="connsiteY0" fmla="*/ 0 h 2369029"/>
              <a:gd name="connsiteX1" fmla="*/ 16156 w 409772"/>
              <a:gd name="connsiteY1" fmla="*/ 2367751 h 2369029"/>
              <a:gd name="connsiteX2" fmla="*/ 409772 w 409772"/>
              <a:gd name="connsiteY2" fmla="*/ 333059 h 2369029"/>
              <a:gd name="connsiteX0" fmla="*/ 113046 w 113046"/>
              <a:gd name="connsiteY0" fmla="*/ 0 h 2367751"/>
              <a:gd name="connsiteX1" fmla="*/ 16156 w 113046"/>
              <a:gd name="connsiteY1" fmla="*/ 2367751 h 2367751"/>
              <a:gd name="connsiteX0" fmla="*/ 140079 w 140079"/>
              <a:gd name="connsiteY0" fmla="*/ 0 h 2355640"/>
              <a:gd name="connsiteX1" fmla="*/ 12911 w 140079"/>
              <a:gd name="connsiteY1" fmla="*/ 2355640 h 2355640"/>
              <a:gd name="connsiteX0" fmla="*/ 898257 w 898257"/>
              <a:gd name="connsiteY0" fmla="*/ 0 h 1968080"/>
              <a:gd name="connsiteX1" fmla="*/ 2024 w 898257"/>
              <a:gd name="connsiteY1" fmla="*/ 1968080 h 1968080"/>
              <a:gd name="connsiteX0" fmla="*/ 896556 w 896556"/>
              <a:gd name="connsiteY0" fmla="*/ 0 h 1968080"/>
              <a:gd name="connsiteX1" fmla="*/ 323 w 896556"/>
              <a:gd name="connsiteY1" fmla="*/ 1968080 h 1968080"/>
              <a:gd name="connsiteX0" fmla="*/ 1154775 w 1154775"/>
              <a:gd name="connsiteY0" fmla="*/ 0 h 1968080"/>
              <a:gd name="connsiteX1" fmla="*/ 258542 w 1154775"/>
              <a:gd name="connsiteY1" fmla="*/ 1968080 h 1968080"/>
              <a:gd name="connsiteX0" fmla="*/ 732029 w 732029"/>
              <a:gd name="connsiteY0" fmla="*/ 0 h 2216361"/>
              <a:gd name="connsiteX1" fmla="*/ 326302 w 732029"/>
              <a:gd name="connsiteY1" fmla="*/ 2216361 h 2216361"/>
              <a:gd name="connsiteX0" fmla="*/ 588592 w 588592"/>
              <a:gd name="connsiteY0" fmla="*/ 0 h 2216361"/>
              <a:gd name="connsiteX1" fmla="*/ 182865 w 588592"/>
              <a:gd name="connsiteY1" fmla="*/ 2216361 h 2216361"/>
              <a:gd name="connsiteX0" fmla="*/ 604231 w 604231"/>
              <a:gd name="connsiteY0" fmla="*/ 0 h 2210306"/>
              <a:gd name="connsiteX1" fmla="*/ 180337 w 604231"/>
              <a:gd name="connsiteY1" fmla="*/ 2210306 h 2210306"/>
              <a:gd name="connsiteX0" fmla="*/ 664526 w 664526"/>
              <a:gd name="connsiteY0" fmla="*/ 0 h 2210306"/>
              <a:gd name="connsiteX1" fmla="*/ 240632 w 664526"/>
              <a:gd name="connsiteY1" fmla="*/ 2210306 h 22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4526" h="2210306">
                <a:moveTo>
                  <a:pt x="664526" y="0"/>
                </a:moveTo>
                <a:cubicBezTo>
                  <a:pt x="209849" y="810949"/>
                  <a:pt x="-317495" y="1373620"/>
                  <a:pt x="240632" y="221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FA39FE3-EAA4-5F52-F2C8-722562DD95F0}"/>
                  </a:ext>
                </a:extLst>
              </p:cNvPr>
              <p:cNvSpPr/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FA39FE3-EAA4-5F52-F2C8-722562DD9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46" y="4688168"/>
                <a:ext cx="360000" cy="360000"/>
              </a:xfrm>
              <a:prstGeom prst="ellipse">
                <a:avLst/>
              </a:prstGeom>
              <a:blipFill>
                <a:blip r:embed="rId5"/>
                <a:stretch>
                  <a:fillRect b="-6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722091-5145-76FB-2B04-290FD43A880C}"/>
                  </a:ext>
                </a:extLst>
              </p:cNvPr>
              <p:cNvSpPr txBox="1"/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722091-5145-76FB-2B04-290FD43A8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87" y="2446230"/>
                <a:ext cx="4295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056311E-A573-6ABB-F462-758957FE5E60}"/>
              </a:ext>
            </a:extLst>
          </p:cNvPr>
          <p:cNvSpPr/>
          <p:nvPr/>
        </p:nvSpPr>
        <p:spPr>
          <a:xfrm>
            <a:off x="8672831" y="1272875"/>
            <a:ext cx="360000" cy="360000"/>
          </a:xfrm>
          <a:prstGeom prst="ellipse">
            <a:avLst/>
          </a:prstGeom>
          <a:solidFill>
            <a:srgbClr val="002060"/>
          </a:solidFill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617C77-5539-7786-4374-47EFE32D274B}"/>
                  </a:ext>
                </a:extLst>
              </p:cNvPr>
              <p:cNvSpPr/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solidFill>
                <a:srgbClr val="CC0066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617C77-5539-7786-4374-47EFE32D2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598" y="2535564"/>
                <a:ext cx="360000" cy="360000"/>
              </a:xfrm>
              <a:prstGeom prst="ellipse">
                <a:avLst/>
              </a:prstGeom>
              <a:blipFill>
                <a:blip r:embed="rId7"/>
                <a:stretch>
                  <a:fillRect l="-1667"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4A49D9-14D9-EE31-F93D-BC0663A8828F}"/>
              </a:ext>
            </a:extLst>
          </p:cNvPr>
          <p:cNvCxnSpPr>
            <a:cxnSpLocks/>
            <a:stCxn id="13" idx="5"/>
            <a:endCxn id="9" idx="0"/>
          </p:cNvCxnSpPr>
          <p:nvPr/>
        </p:nvCxnSpPr>
        <p:spPr>
          <a:xfrm rot="16200000" flipH="1">
            <a:off x="7769878" y="5433393"/>
            <a:ext cx="1317428" cy="441535"/>
          </a:xfrm>
          <a:prstGeom prst="curvedConnector3">
            <a:avLst>
              <a:gd name="adj1" fmla="val 68983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8F5552-4EE2-7A45-8ED4-F9BC0A447BF2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rot="5400000" flipH="1" flipV="1">
            <a:off x="8443099" y="1839137"/>
            <a:ext cx="615993" cy="203471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E61AAA-4874-909E-4B51-EAA72FA0B4F9}"/>
                  </a:ext>
                </a:extLst>
              </p:cNvPr>
              <p:cNvSpPr/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E61AAA-4874-909E-4B51-EAA72FA0B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4" y="3357915"/>
                <a:ext cx="360000" cy="360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9DEAA7-8795-EDB2-BA20-98C85BE18170}"/>
              </a:ext>
            </a:extLst>
          </p:cNvPr>
          <p:cNvSpPr/>
          <p:nvPr/>
        </p:nvSpPr>
        <p:spPr>
          <a:xfrm>
            <a:off x="6799384" y="2782277"/>
            <a:ext cx="875332" cy="71901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332" h="719013">
                <a:moveTo>
                  <a:pt x="0" y="0"/>
                </a:moveTo>
                <a:cubicBezTo>
                  <a:pt x="588107" y="160215"/>
                  <a:pt x="11723" y="437660"/>
                  <a:pt x="304800" y="547075"/>
                </a:cubicBezTo>
                <a:cubicBezTo>
                  <a:pt x="597877" y="656490"/>
                  <a:pt x="877276" y="660397"/>
                  <a:pt x="875322" y="71901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E6E42A-0272-1ACF-2073-409D3ED2A9C8}"/>
              </a:ext>
            </a:extLst>
          </p:cNvPr>
          <p:cNvSpPr/>
          <p:nvPr/>
        </p:nvSpPr>
        <p:spPr>
          <a:xfrm>
            <a:off x="6781611" y="3685962"/>
            <a:ext cx="2649716" cy="2410341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211394"/>
              <a:gd name="connsiteY0" fmla="*/ 34138 h 198259"/>
              <a:gd name="connsiteX1" fmla="*/ 640862 w 1211394"/>
              <a:gd name="connsiteY1" fmla="*/ 26321 h 198259"/>
              <a:gd name="connsiteX2" fmla="*/ 1211384 w 1211394"/>
              <a:gd name="connsiteY2" fmla="*/ 198259 h 198259"/>
              <a:gd name="connsiteX0" fmla="*/ 0 w 969177"/>
              <a:gd name="connsiteY0" fmla="*/ 1244435 h 1295577"/>
              <a:gd name="connsiteX1" fmla="*/ 640862 w 969177"/>
              <a:gd name="connsiteY1" fmla="*/ 1236618 h 1295577"/>
              <a:gd name="connsiteX2" fmla="*/ 969107 w 969177"/>
              <a:gd name="connsiteY2" fmla="*/ 1787 h 1295577"/>
              <a:gd name="connsiteX0" fmla="*/ 0 w 969117"/>
              <a:gd name="connsiteY0" fmla="*/ 1248216 h 1262377"/>
              <a:gd name="connsiteX1" fmla="*/ 406400 w 969117"/>
              <a:gd name="connsiteY1" fmla="*/ 263476 h 1262377"/>
              <a:gd name="connsiteX2" fmla="*/ 969107 w 969117"/>
              <a:gd name="connsiteY2" fmla="*/ 5568 h 1262377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48216 h 1248216"/>
              <a:gd name="connsiteX1" fmla="*/ 406400 w 969117"/>
              <a:gd name="connsiteY1" fmla="*/ 263476 h 1248216"/>
              <a:gd name="connsiteX2" fmla="*/ 969107 w 969117"/>
              <a:gd name="connsiteY2" fmla="*/ 5568 h 1248216"/>
              <a:gd name="connsiteX0" fmla="*/ 0 w 969117"/>
              <a:gd name="connsiteY0" fmla="*/ 1254231 h 1254231"/>
              <a:gd name="connsiteX1" fmla="*/ 406400 w 969117"/>
              <a:gd name="connsiteY1" fmla="*/ 269491 h 1254231"/>
              <a:gd name="connsiteX2" fmla="*/ 969107 w 969117"/>
              <a:gd name="connsiteY2" fmla="*/ 11583 h 1254231"/>
              <a:gd name="connsiteX0" fmla="*/ 0 w 2392953"/>
              <a:gd name="connsiteY0" fmla="*/ 1243824 h 2246665"/>
              <a:gd name="connsiteX1" fmla="*/ 2360246 w 2392953"/>
              <a:gd name="connsiteY1" fmla="*/ 2236376 h 2246665"/>
              <a:gd name="connsiteX2" fmla="*/ 969107 w 2392953"/>
              <a:gd name="connsiteY2" fmla="*/ 1176 h 2246665"/>
              <a:gd name="connsiteX0" fmla="*/ 0 w 2399927"/>
              <a:gd name="connsiteY0" fmla="*/ 1282879 h 2285720"/>
              <a:gd name="connsiteX1" fmla="*/ 2360246 w 2399927"/>
              <a:gd name="connsiteY1" fmla="*/ 2275431 h 2285720"/>
              <a:gd name="connsiteX2" fmla="*/ 1297353 w 2399927"/>
              <a:gd name="connsiteY2" fmla="*/ 1154 h 2285720"/>
              <a:gd name="connsiteX0" fmla="*/ 0 w 2399927"/>
              <a:gd name="connsiteY0" fmla="*/ 1282879 h 2288895"/>
              <a:gd name="connsiteX1" fmla="*/ 2360246 w 2399927"/>
              <a:gd name="connsiteY1" fmla="*/ 2275431 h 2288895"/>
              <a:gd name="connsiteX2" fmla="*/ 1297353 w 2399927"/>
              <a:gd name="connsiteY2" fmla="*/ 1154 h 2288895"/>
              <a:gd name="connsiteX0" fmla="*/ 0 w 2402049"/>
              <a:gd name="connsiteY0" fmla="*/ 1400052 h 2406068"/>
              <a:gd name="connsiteX1" fmla="*/ 2360246 w 2402049"/>
              <a:gd name="connsiteY1" fmla="*/ 2392604 h 2406068"/>
              <a:gd name="connsiteX2" fmla="*/ 1375507 w 2402049"/>
              <a:gd name="connsiteY2" fmla="*/ 1096 h 2406068"/>
              <a:gd name="connsiteX0" fmla="*/ 0 w 2649716"/>
              <a:gd name="connsiteY0" fmla="*/ 1405471 h 2411487"/>
              <a:gd name="connsiteX1" fmla="*/ 2360246 w 2649716"/>
              <a:gd name="connsiteY1" fmla="*/ 2398023 h 2411487"/>
              <a:gd name="connsiteX2" fmla="*/ 1375507 w 2649716"/>
              <a:gd name="connsiteY2" fmla="*/ 6515 h 2411487"/>
              <a:gd name="connsiteX0" fmla="*/ 0 w 2649716"/>
              <a:gd name="connsiteY0" fmla="*/ 1405471 h 2398023"/>
              <a:gd name="connsiteX1" fmla="*/ 2360246 w 2649716"/>
              <a:gd name="connsiteY1" fmla="*/ 2398023 h 2398023"/>
              <a:gd name="connsiteX2" fmla="*/ 1375507 w 2649716"/>
              <a:gd name="connsiteY2" fmla="*/ 6515 h 2398023"/>
              <a:gd name="connsiteX0" fmla="*/ 0 w 2649716"/>
              <a:gd name="connsiteY0" fmla="*/ 1405471 h 2410341"/>
              <a:gd name="connsiteX1" fmla="*/ 2360246 w 2649716"/>
              <a:gd name="connsiteY1" fmla="*/ 2398023 h 2410341"/>
              <a:gd name="connsiteX2" fmla="*/ 1375507 w 2649716"/>
              <a:gd name="connsiteY2" fmla="*/ 6515 h 241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9716" h="2410341">
                <a:moveTo>
                  <a:pt x="0" y="1405471"/>
                </a:moveTo>
                <a:cubicBezTo>
                  <a:pt x="900723" y="1167101"/>
                  <a:pt x="1457569" y="2554331"/>
                  <a:pt x="2360246" y="2398023"/>
                </a:cubicBezTo>
                <a:cubicBezTo>
                  <a:pt x="3380153" y="248791"/>
                  <a:pt x="1377461" y="-52101"/>
                  <a:pt x="1375507" y="6515"/>
                </a:cubicBezTo>
              </a:path>
            </a:pathLst>
          </a:custGeom>
          <a:noFill/>
          <a:ln w="57150">
            <a:solidFill>
              <a:srgbClr val="61CBF4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6739E-D6F6-9F46-63B0-4C0C1E6FFB69}"/>
                  </a:ext>
                </a:extLst>
              </p:cNvPr>
              <p:cNvSpPr/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6739E-D6F6-9F46-63B0-4C0C1E6FF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20" y="3972875"/>
                <a:ext cx="360000" cy="36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C95A8C-1B79-F5FC-F8EF-8B3E52E629B6}"/>
              </a:ext>
            </a:extLst>
          </p:cNvPr>
          <p:cNvSpPr/>
          <p:nvPr/>
        </p:nvSpPr>
        <p:spPr>
          <a:xfrm>
            <a:off x="6775839" y="1837724"/>
            <a:ext cx="3378721" cy="2289143"/>
          </a:xfrm>
          <a:custGeom>
            <a:avLst/>
            <a:gdLst>
              <a:gd name="connsiteX0" fmla="*/ 0 w 1758779"/>
              <a:gd name="connsiteY0" fmla="*/ 0 h 656492"/>
              <a:gd name="connsiteX1" fmla="*/ 1469292 w 1758779"/>
              <a:gd name="connsiteY1" fmla="*/ 429846 h 656492"/>
              <a:gd name="connsiteX2" fmla="*/ 1758461 w 1758779"/>
              <a:gd name="connsiteY2" fmla="*/ 656492 h 656492"/>
              <a:gd name="connsiteX0" fmla="*/ 0 w 2212071"/>
              <a:gd name="connsiteY0" fmla="*/ 0 h 1297353"/>
              <a:gd name="connsiteX1" fmla="*/ 1922584 w 2212071"/>
              <a:gd name="connsiteY1" fmla="*/ 1070707 h 1297353"/>
              <a:gd name="connsiteX2" fmla="*/ 2211753 w 2212071"/>
              <a:gd name="connsiteY2" fmla="*/ 1297353 h 1297353"/>
              <a:gd name="connsiteX0" fmla="*/ 0 w 2211754"/>
              <a:gd name="connsiteY0" fmla="*/ 0 h 1297353"/>
              <a:gd name="connsiteX1" fmla="*/ 164123 w 2211754"/>
              <a:gd name="connsiteY1" fmla="*/ 844060 h 1297353"/>
              <a:gd name="connsiteX2" fmla="*/ 2211753 w 2211754"/>
              <a:gd name="connsiteY2" fmla="*/ 1297353 h 1297353"/>
              <a:gd name="connsiteX0" fmla="*/ 0 w 1000373"/>
              <a:gd name="connsiteY0" fmla="*/ 0 h 1023814"/>
              <a:gd name="connsiteX1" fmla="*/ 164123 w 1000373"/>
              <a:gd name="connsiteY1" fmla="*/ 844060 h 1023814"/>
              <a:gd name="connsiteX2" fmla="*/ 1000368 w 1000373"/>
              <a:gd name="connsiteY2" fmla="*/ 1023814 h 1023814"/>
              <a:gd name="connsiteX0" fmla="*/ 0 w 1141050"/>
              <a:gd name="connsiteY0" fmla="*/ 0 h 726829"/>
              <a:gd name="connsiteX1" fmla="*/ 304800 w 1141050"/>
              <a:gd name="connsiteY1" fmla="*/ 547075 h 726829"/>
              <a:gd name="connsiteX2" fmla="*/ 1141045 w 1141050"/>
              <a:gd name="connsiteY2" fmla="*/ 726829 h 726829"/>
              <a:gd name="connsiteX0" fmla="*/ 0 w 875332"/>
              <a:gd name="connsiteY0" fmla="*/ 0 h 719013"/>
              <a:gd name="connsiteX1" fmla="*/ 304800 w 875332"/>
              <a:gd name="connsiteY1" fmla="*/ 547075 h 719013"/>
              <a:gd name="connsiteX2" fmla="*/ 875322 w 875332"/>
              <a:gd name="connsiteY2" fmla="*/ 719013 h 719013"/>
              <a:gd name="connsiteX0" fmla="*/ 0 w 1187948"/>
              <a:gd name="connsiteY0" fmla="*/ 0 h 750275"/>
              <a:gd name="connsiteX1" fmla="*/ 617416 w 1187948"/>
              <a:gd name="connsiteY1" fmla="*/ 578337 h 750275"/>
              <a:gd name="connsiteX2" fmla="*/ 1187938 w 1187948"/>
              <a:gd name="connsiteY2" fmla="*/ 750275 h 750275"/>
              <a:gd name="connsiteX0" fmla="*/ 0 w 1187942"/>
              <a:gd name="connsiteY0" fmla="*/ 0 h 801442"/>
              <a:gd name="connsiteX1" fmla="*/ 234462 w 1187942"/>
              <a:gd name="connsiteY1" fmla="*/ 765906 h 801442"/>
              <a:gd name="connsiteX2" fmla="*/ 1187938 w 1187942"/>
              <a:gd name="connsiteY2" fmla="*/ 750275 h 801442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0 w 1117604"/>
              <a:gd name="connsiteY0" fmla="*/ 0 h 1164490"/>
              <a:gd name="connsiteX1" fmla="*/ 234462 w 1117604"/>
              <a:gd name="connsiteY1" fmla="*/ 765906 h 1164490"/>
              <a:gd name="connsiteX2" fmla="*/ 1117600 w 1117604"/>
              <a:gd name="connsiteY2" fmla="*/ 1164490 h 1164490"/>
              <a:gd name="connsiteX0" fmla="*/ 16779 w 1134383"/>
              <a:gd name="connsiteY0" fmla="*/ 0 h 1164490"/>
              <a:gd name="connsiteX1" fmla="*/ 251241 w 1134383"/>
              <a:gd name="connsiteY1" fmla="*/ 765906 h 1164490"/>
              <a:gd name="connsiteX2" fmla="*/ 1134379 w 1134383"/>
              <a:gd name="connsiteY2" fmla="*/ 1164490 h 1164490"/>
              <a:gd name="connsiteX0" fmla="*/ 0 w 1180127"/>
              <a:gd name="connsiteY0" fmla="*/ 0 h 1180121"/>
              <a:gd name="connsiteX1" fmla="*/ 296985 w 1180127"/>
              <a:gd name="connsiteY1" fmla="*/ 781537 h 1180121"/>
              <a:gd name="connsiteX2" fmla="*/ 1180123 w 1180127"/>
              <a:gd name="connsiteY2" fmla="*/ 1180121 h 1180121"/>
              <a:gd name="connsiteX0" fmla="*/ 0 w 1180127"/>
              <a:gd name="connsiteY0" fmla="*/ 1825 h 1181946"/>
              <a:gd name="connsiteX1" fmla="*/ 296985 w 1180127"/>
              <a:gd name="connsiteY1" fmla="*/ 783362 h 1181946"/>
              <a:gd name="connsiteX2" fmla="*/ 1180123 w 1180127"/>
              <a:gd name="connsiteY2" fmla="*/ 1181946 h 1181946"/>
              <a:gd name="connsiteX0" fmla="*/ 0 w 2874729"/>
              <a:gd name="connsiteY0" fmla="*/ 757330 h 1937451"/>
              <a:gd name="connsiteX1" fmla="*/ 2844800 w 2874729"/>
              <a:gd name="connsiteY1" fmla="*/ 69575 h 1937451"/>
              <a:gd name="connsiteX2" fmla="*/ 1180123 w 2874729"/>
              <a:gd name="connsiteY2" fmla="*/ 1937451 h 1937451"/>
              <a:gd name="connsiteX0" fmla="*/ 0 w 2877715"/>
              <a:gd name="connsiteY0" fmla="*/ 757330 h 2437635"/>
              <a:gd name="connsiteX1" fmla="*/ 2844800 w 2877715"/>
              <a:gd name="connsiteY1" fmla="*/ 69575 h 2437635"/>
              <a:gd name="connsiteX2" fmla="*/ 1375508 w 2877715"/>
              <a:gd name="connsiteY2" fmla="*/ 2437635 h 2437635"/>
              <a:gd name="connsiteX0" fmla="*/ 0 w 3374051"/>
              <a:gd name="connsiteY0" fmla="*/ 757330 h 2437635"/>
              <a:gd name="connsiteX1" fmla="*/ 2844800 w 3374051"/>
              <a:gd name="connsiteY1" fmla="*/ 69575 h 2437635"/>
              <a:gd name="connsiteX2" fmla="*/ 1375508 w 3374051"/>
              <a:gd name="connsiteY2" fmla="*/ 2437635 h 2437635"/>
              <a:gd name="connsiteX0" fmla="*/ 0 w 3378721"/>
              <a:gd name="connsiteY0" fmla="*/ 757330 h 2289143"/>
              <a:gd name="connsiteX1" fmla="*/ 2844800 w 3378721"/>
              <a:gd name="connsiteY1" fmla="*/ 69575 h 2289143"/>
              <a:gd name="connsiteX2" fmla="*/ 1414585 w 3378721"/>
              <a:gd name="connsiteY2" fmla="*/ 2289143 h 228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721" h="2289143">
                <a:moveTo>
                  <a:pt x="0" y="757330"/>
                </a:moveTo>
                <a:cubicBezTo>
                  <a:pt x="533399" y="722160"/>
                  <a:pt x="2395416" y="-266486"/>
                  <a:pt x="2844800" y="69575"/>
                </a:cubicBezTo>
                <a:cubicBezTo>
                  <a:pt x="4614985" y="2257882"/>
                  <a:pt x="1416539" y="2230527"/>
                  <a:pt x="1414585" y="2289143"/>
                </a:cubicBezTo>
              </a:path>
            </a:pathLst>
          </a:custGeom>
          <a:noFill/>
          <a:ln w="57150">
            <a:solidFill>
              <a:srgbClr val="CC0066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9407BCB-31EB-99FD-6F0D-1B923DFF0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the left – continue with one half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closer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– due to the </a:t>
                </a:r>
                <a:r>
                  <a:rPr lang="en-US" dirty="0" err="1"/>
                  <a:t>intesection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9407BCB-31EB-99FD-6F0D-1B923DFF0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2" y="3994400"/>
                <a:ext cx="5287213" cy="4847250"/>
              </a:xfrm>
              <a:prstGeom prst="rect">
                <a:avLst/>
              </a:prstGeom>
              <a:blipFill>
                <a:blip r:embed="rId10"/>
                <a:stretch>
                  <a:fillRect l="-2076" t="-21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C7F5D3A1-6180-20CB-0904-ED95D95479A6}"/>
              </a:ext>
            </a:extLst>
          </p:cNvPr>
          <p:cNvSpPr/>
          <p:nvPr/>
        </p:nvSpPr>
        <p:spPr>
          <a:xfrm>
            <a:off x="8829360" y="3717915"/>
            <a:ext cx="367960" cy="614960"/>
          </a:xfrm>
          <a:prstGeom prst="mathMultiply">
            <a:avLst/>
          </a:prstGeom>
          <a:solidFill>
            <a:srgbClr val="61CB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B074A7-4300-9CD0-73C7-BB7CCF25D93D}"/>
                  </a:ext>
                </a:extLst>
              </p:cNvPr>
              <p:cNvSpPr txBox="1"/>
              <p:nvPr/>
            </p:nvSpPr>
            <p:spPr>
              <a:xfrm>
                <a:off x="8233911" y="4228227"/>
                <a:ext cx="2254207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Median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highlight>
                              <a:srgbClr val="0000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</a:br>
                <a:r>
                  <a:rPr lang="en-US" dirty="0">
                    <a:solidFill>
                      <a:schemeClr val="bg1"/>
                    </a:solidFill>
                    <a:highlight>
                      <a:srgbClr val="000000"/>
                    </a:highlight>
                  </a:rPr>
                  <a:t>reaches from the left</a:t>
                </a:r>
                <a:endParaRPr lang="he-IL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B074A7-4300-9CD0-73C7-BB7CCF25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11" y="4228227"/>
                <a:ext cx="2254207" cy="646331"/>
              </a:xfrm>
              <a:prstGeom prst="rect">
                <a:avLst/>
              </a:prstGeom>
              <a:blipFill>
                <a:blip r:embed="rId11"/>
                <a:stretch>
                  <a:fillRect l="-2439" t="-4717" r="-813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B2C388-65AC-84D4-49AC-1BB05B954639}"/>
              </a:ext>
            </a:extLst>
          </p:cNvPr>
          <p:cNvSpPr/>
          <p:nvPr/>
        </p:nvSpPr>
        <p:spPr>
          <a:xfrm>
            <a:off x="2065250" y="1433452"/>
            <a:ext cx="8061500" cy="3991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There are more cases to consider – details in the paper</a:t>
            </a:r>
            <a:endParaRPr lang="he-I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1FCF-AD06-F54C-4F23-CEC089A9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implications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6F345-CD9C-CEE6-7F85-63007DDAA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Dynamic distance oracle </a:t>
                </a:r>
                <a:r>
                  <a:rPr lang="en-US" dirty="0"/>
                  <a:t>for undirected graphs with: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query time – when the source does not change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 time:</a:t>
                </a:r>
              </a:p>
              <a:p>
                <a:pPr lvl="1"/>
                <a:r>
                  <a:rPr lang="en-US" dirty="0"/>
                  <a:t>Edge insertion/deletion</a:t>
                </a:r>
              </a:p>
              <a:p>
                <a:pPr lvl="1"/>
                <a:r>
                  <a:rPr lang="en-US" dirty="0"/>
                  <a:t>Changing source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Following the algorithm of Charalampopoulos and </a:t>
                </a:r>
                <a:r>
                  <a:rPr lang="en-US" dirty="0" err="1"/>
                  <a:t>Karczmarz</a:t>
                </a:r>
                <a:r>
                  <a:rPr lang="en-US" dirty="0"/>
                  <a:t>  -improving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4/5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6F345-CD9C-CEE6-7F85-63007DDAA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04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AE71-F5E9-A21E-1B72-B79691EEC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ADB05-3A9B-3EDD-17BC-08DE28265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Tak!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4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9507F-976F-D93E-8FE2-869CF63D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4412-D372-5005-D10C-D9996E3E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Oracle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FA3F8-43A3-B1B5-2683-E69467DF1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Structure</a:t>
                </a:r>
              </a:p>
              <a:p>
                <a:pPr lvl="1"/>
                <a:r>
                  <a:rPr lang="en-US" dirty="0"/>
                  <a:t>Preprocess the graph G=(V,E)</a:t>
                </a:r>
              </a:p>
              <a:p>
                <a:pPr lvl="1"/>
                <a:r>
                  <a:rPr lang="en-US" dirty="0"/>
                  <a:t>Query(</a:t>
                </a:r>
                <a:r>
                  <a:rPr lang="en-US" dirty="0" err="1"/>
                  <a:t>u,v</a:t>
                </a:r>
                <a:r>
                  <a:rPr lang="en-US" dirty="0"/>
                  <a:t>) –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Measure: Construction time, Query time and Space.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FA3F8-43A3-B1B5-2683-E69467DF1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B9B5D3-2CA4-6575-C91F-D4DE5FD0203A}"/>
              </a:ext>
            </a:extLst>
          </p:cNvPr>
          <p:cNvSpPr/>
          <p:nvPr/>
        </p:nvSpPr>
        <p:spPr>
          <a:xfrm>
            <a:off x="4244340" y="4535424"/>
            <a:ext cx="3703320" cy="19574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Distance Oracle</a:t>
            </a:r>
            <a:endParaRPr lang="he-IL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AA6A19-2801-70B6-7E22-5B1B22FC98C8}"/>
              </a:ext>
            </a:extLst>
          </p:cNvPr>
          <p:cNvGrpSpPr/>
          <p:nvPr/>
        </p:nvGrpSpPr>
        <p:grpSpPr>
          <a:xfrm>
            <a:off x="6872538" y="4763069"/>
            <a:ext cx="810915" cy="642042"/>
            <a:chOff x="5715590" y="2322576"/>
            <a:chExt cx="1277722" cy="10116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877141-3B4F-1957-5522-1E2A7E99C514}"/>
                </a:ext>
              </a:extLst>
            </p:cNvPr>
            <p:cNvSpPr/>
            <p:nvPr/>
          </p:nvSpPr>
          <p:spPr>
            <a:xfrm>
              <a:off x="6060845" y="2322576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6F3902-364C-D7BC-7F10-A1F35182C36D}"/>
                </a:ext>
              </a:extLst>
            </p:cNvPr>
            <p:cNvSpPr/>
            <p:nvPr/>
          </p:nvSpPr>
          <p:spPr>
            <a:xfrm>
              <a:off x="6467243" y="2439788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44E5B8-A906-85EC-956D-4D0421159FDA}"/>
                </a:ext>
              </a:extLst>
            </p:cNvPr>
            <p:cNvSpPr/>
            <p:nvPr/>
          </p:nvSpPr>
          <p:spPr>
            <a:xfrm>
              <a:off x="5715590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21F08A-9582-BE07-4EF1-AFE7B89C582D}"/>
                </a:ext>
              </a:extLst>
            </p:cNvPr>
            <p:cNvSpPr/>
            <p:nvPr/>
          </p:nvSpPr>
          <p:spPr>
            <a:xfrm>
              <a:off x="6134417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C26DD2-E986-8CF8-ACA6-761868E0DD27}"/>
                </a:ext>
              </a:extLst>
            </p:cNvPr>
            <p:cNvSpPr/>
            <p:nvPr/>
          </p:nvSpPr>
          <p:spPr>
            <a:xfrm>
              <a:off x="6633312" y="266472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E450C7-2571-549E-89C8-AE89572CC9ED}"/>
                </a:ext>
              </a:extLst>
            </p:cNvPr>
            <p:cNvSpPr/>
            <p:nvPr/>
          </p:nvSpPr>
          <p:spPr>
            <a:xfrm>
              <a:off x="5908240" y="315421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E283DA-8EAD-F6FE-9123-F5487CDF50BC}"/>
                </a:ext>
              </a:extLst>
            </p:cNvPr>
            <p:cNvSpPr/>
            <p:nvPr/>
          </p:nvSpPr>
          <p:spPr>
            <a:xfrm>
              <a:off x="6425514" y="297044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F99698-A1E7-35C0-EA15-13F57F1E9290}"/>
                </a:ext>
              </a:extLst>
            </p:cNvPr>
            <p:cNvSpPr/>
            <p:nvPr/>
          </p:nvSpPr>
          <p:spPr>
            <a:xfrm>
              <a:off x="6813312" y="302928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8AA052-2ACE-7ECB-75D5-B7B5F65C5B1A}"/>
                </a:ext>
              </a:extLst>
            </p:cNvPr>
            <p:cNvCxnSpPr>
              <a:stCxn id="7" idx="6"/>
              <a:endCxn id="10" idx="1"/>
            </p:cNvCxnSpPr>
            <p:nvPr/>
          </p:nvCxnSpPr>
          <p:spPr>
            <a:xfrm>
              <a:off x="6647243" y="2529788"/>
              <a:ext cx="12429" cy="1612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528889-3AAD-3A52-748C-6FA370A5657D}"/>
                </a:ext>
              </a:extLst>
            </p:cNvPr>
            <p:cNvCxnSpPr>
              <a:cxnSpLocks/>
              <a:stCxn id="8" idx="5"/>
              <a:endCxn id="9" idx="4"/>
            </p:cNvCxnSpPr>
            <p:nvPr/>
          </p:nvCxnSpPr>
          <p:spPr>
            <a:xfrm>
              <a:off x="5869230" y="2883492"/>
              <a:ext cx="355187" cy="263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63EEA-ED33-EC3A-F3E2-8A596F0CCE3C}"/>
                </a:ext>
              </a:extLst>
            </p:cNvPr>
            <p:cNvCxnSpPr>
              <a:cxnSpLocks/>
              <a:stCxn id="9" idx="4"/>
              <a:endCxn id="11" idx="7"/>
            </p:cNvCxnSpPr>
            <p:nvPr/>
          </p:nvCxnSpPr>
          <p:spPr>
            <a:xfrm flipH="1">
              <a:off x="6061880" y="2909852"/>
              <a:ext cx="162537" cy="2707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D195A0-C422-0B2E-D9A8-881616B5C323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5869230" y="2883492"/>
              <a:ext cx="65370" cy="297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EAA573-08E5-094D-9A96-A62760C6A4FF}"/>
                </a:ext>
              </a:extLst>
            </p:cNvPr>
            <p:cNvCxnSpPr>
              <a:cxnSpLocks/>
              <a:stCxn id="9" idx="5"/>
              <a:endCxn id="12" idx="3"/>
            </p:cNvCxnSpPr>
            <p:nvPr/>
          </p:nvCxnSpPr>
          <p:spPr>
            <a:xfrm>
              <a:off x="6288057" y="2883492"/>
              <a:ext cx="163817" cy="24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DAA236-5913-ECD8-A03D-B3ECFC391789}"/>
                </a:ext>
              </a:extLst>
            </p:cNvPr>
            <p:cNvCxnSpPr>
              <a:cxnSpLocks/>
              <a:stCxn id="12" idx="7"/>
              <a:endCxn id="10" idx="4"/>
            </p:cNvCxnSpPr>
            <p:nvPr/>
          </p:nvCxnSpPr>
          <p:spPr>
            <a:xfrm flipV="1">
              <a:off x="6579154" y="2844725"/>
              <a:ext cx="144158" cy="152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EB0606-4F38-17F4-7287-9A8AE9AC8C13}"/>
                </a:ext>
              </a:extLst>
            </p:cNvPr>
            <p:cNvCxnSpPr>
              <a:cxnSpLocks/>
              <a:stCxn id="12" idx="6"/>
              <a:endCxn id="13" idx="3"/>
            </p:cNvCxnSpPr>
            <p:nvPr/>
          </p:nvCxnSpPr>
          <p:spPr>
            <a:xfrm>
              <a:off x="6605514" y="3060445"/>
              <a:ext cx="234158" cy="1224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625CD0-A329-009D-CB69-45599454FC2E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6288057" y="2593428"/>
              <a:ext cx="205546" cy="162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2EF7438-B639-C8D0-8629-DB36FFC05B4F}"/>
                </a:ext>
              </a:extLst>
            </p:cNvPr>
            <p:cNvCxnSpPr>
              <a:cxnSpLocks/>
              <a:stCxn id="6" idx="5"/>
              <a:endCxn id="9" idx="0"/>
            </p:cNvCxnSpPr>
            <p:nvPr/>
          </p:nvCxnSpPr>
          <p:spPr>
            <a:xfrm>
              <a:off x="6214485" y="2476216"/>
              <a:ext cx="9932" cy="2536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5122B042-2714-BDBB-C002-65F38909BC5D}"/>
              </a:ext>
            </a:extLst>
          </p:cNvPr>
          <p:cNvSpPr/>
          <p:nvPr/>
        </p:nvSpPr>
        <p:spPr>
          <a:xfrm>
            <a:off x="3076921" y="5231363"/>
            <a:ext cx="1046486" cy="574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A02078-BA57-9CBA-E769-211DC9787520}"/>
                  </a:ext>
                </a:extLst>
              </p:cNvPr>
              <p:cNvSpPr/>
              <p:nvPr/>
            </p:nvSpPr>
            <p:spPr>
              <a:xfrm>
                <a:off x="1990085" y="533414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A02078-BA57-9CBA-E769-211DC9787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5" y="53341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18662F5-04A5-6361-A37E-04EEEF8A7B4E}"/>
                  </a:ext>
                </a:extLst>
              </p:cNvPr>
              <p:cNvSpPr/>
              <p:nvPr/>
            </p:nvSpPr>
            <p:spPr>
              <a:xfrm>
                <a:off x="2422176" y="533414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18662F5-04A5-6361-A37E-04EEEF8A7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76" y="5334149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E73BAFDE-DD8D-2FA6-6402-D35E8A9EBC20}"/>
              </a:ext>
            </a:extLst>
          </p:cNvPr>
          <p:cNvSpPr/>
          <p:nvPr/>
        </p:nvSpPr>
        <p:spPr>
          <a:xfrm>
            <a:off x="8176635" y="5226803"/>
            <a:ext cx="1046486" cy="574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BC7F174-6688-76D1-A4DB-1CA6AB7A484A}"/>
                  </a:ext>
                </a:extLst>
              </p:cNvPr>
              <p:cNvSpPr/>
              <p:nvPr/>
            </p:nvSpPr>
            <p:spPr>
              <a:xfrm>
                <a:off x="9416955" y="5174244"/>
                <a:ext cx="1460311" cy="7966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𝐝𝐢𝐬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BC7F174-6688-76D1-A4DB-1CA6AB7A4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55" y="5174244"/>
                <a:ext cx="1460311" cy="7966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8244E1E-78EE-A356-C08E-F892994D294E}"/>
              </a:ext>
            </a:extLst>
          </p:cNvPr>
          <p:cNvSpPr/>
          <p:nvPr/>
        </p:nvSpPr>
        <p:spPr>
          <a:xfrm rot="1040619">
            <a:off x="7325208" y="1653856"/>
            <a:ext cx="3703320" cy="16723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We focus on </a:t>
            </a:r>
            <a:br>
              <a:rPr lang="en-US" sz="2800" dirty="0"/>
            </a:br>
            <a:r>
              <a:rPr lang="en-US" sz="2800" b="1" dirty="0"/>
              <a:t>Planar </a:t>
            </a:r>
            <a:r>
              <a:rPr lang="en-US" sz="2800" b="1" dirty="0" err="1"/>
              <a:t>Undirctded</a:t>
            </a:r>
            <a:r>
              <a:rPr lang="en-US" sz="2800" b="1" dirty="0"/>
              <a:t> </a:t>
            </a:r>
            <a:r>
              <a:rPr lang="en-US" sz="2800" dirty="0"/>
              <a:t>graphs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25568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CEDA-AAED-B0DA-64AF-A80D8EAB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7583-B211-2D44-E943-CACC3E9F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Oracle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B5870-91E5-C379-B2AB-E68B08DE7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Structure</a:t>
                </a:r>
              </a:p>
              <a:p>
                <a:pPr lvl="1"/>
                <a:r>
                  <a:rPr lang="en-US" dirty="0"/>
                  <a:t>Preprocess the graph G=(V,E)</a:t>
                </a:r>
              </a:p>
              <a:p>
                <a:pPr lvl="1"/>
                <a:r>
                  <a:rPr lang="en-US" dirty="0"/>
                  <a:t>Query(</a:t>
                </a:r>
                <a:r>
                  <a:rPr lang="en-US" dirty="0" err="1"/>
                  <a:t>u,v</a:t>
                </a:r>
                <a:r>
                  <a:rPr lang="en-US" dirty="0"/>
                  <a:t>) – returns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Measure: </a:t>
                </a:r>
                <a:r>
                  <a:rPr lang="en-US" dirty="0">
                    <a:solidFill>
                      <a:srgbClr val="FFFF00"/>
                    </a:solidFill>
                  </a:rPr>
                  <a:t>Construction</a:t>
                </a:r>
                <a:r>
                  <a:rPr lang="en-US" dirty="0"/>
                  <a:t> time, </a:t>
                </a:r>
                <a:r>
                  <a:rPr lang="en-US" dirty="0">
                    <a:solidFill>
                      <a:srgbClr val="FFFF00"/>
                    </a:solidFill>
                  </a:rPr>
                  <a:t>Query</a:t>
                </a:r>
                <a:r>
                  <a:rPr lang="en-US" dirty="0"/>
                  <a:t> time and Space.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B5870-91E5-C379-B2AB-E68B08DE7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E055C2-8A85-4143-9AF4-0B6AC3134AD6}"/>
              </a:ext>
            </a:extLst>
          </p:cNvPr>
          <p:cNvSpPr/>
          <p:nvPr/>
        </p:nvSpPr>
        <p:spPr>
          <a:xfrm>
            <a:off x="4244340" y="4535424"/>
            <a:ext cx="3703320" cy="19574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Distance Oracle</a:t>
            </a:r>
            <a:endParaRPr lang="he-IL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861268-03A2-44E1-CC65-34BFDCDD21D4}"/>
              </a:ext>
            </a:extLst>
          </p:cNvPr>
          <p:cNvGrpSpPr/>
          <p:nvPr/>
        </p:nvGrpSpPr>
        <p:grpSpPr>
          <a:xfrm>
            <a:off x="6872538" y="4763069"/>
            <a:ext cx="810915" cy="642042"/>
            <a:chOff x="5715590" y="2322576"/>
            <a:chExt cx="1277722" cy="10116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8708E1-F888-647F-AE85-45BED3DBC2A7}"/>
                </a:ext>
              </a:extLst>
            </p:cNvPr>
            <p:cNvSpPr/>
            <p:nvPr/>
          </p:nvSpPr>
          <p:spPr>
            <a:xfrm>
              <a:off x="6060845" y="2322576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FE9033-08F1-C0CA-45CE-D498E9F1327D}"/>
                </a:ext>
              </a:extLst>
            </p:cNvPr>
            <p:cNvSpPr/>
            <p:nvPr/>
          </p:nvSpPr>
          <p:spPr>
            <a:xfrm>
              <a:off x="6467243" y="2439788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78B932-069C-C5D5-8BC9-B10FCDEDC766}"/>
                </a:ext>
              </a:extLst>
            </p:cNvPr>
            <p:cNvSpPr/>
            <p:nvPr/>
          </p:nvSpPr>
          <p:spPr>
            <a:xfrm>
              <a:off x="5715590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4B24D0-2FCE-751C-F941-2503602DA708}"/>
                </a:ext>
              </a:extLst>
            </p:cNvPr>
            <p:cNvSpPr/>
            <p:nvPr/>
          </p:nvSpPr>
          <p:spPr>
            <a:xfrm>
              <a:off x="6134417" y="272985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0818FAE-D927-FAA8-A12D-2EF220692C80}"/>
                </a:ext>
              </a:extLst>
            </p:cNvPr>
            <p:cNvSpPr/>
            <p:nvPr/>
          </p:nvSpPr>
          <p:spPr>
            <a:xfrm>
              <a:off x="6633312" y="266472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CF03AF-E9F4-8A0F-0483-9A9064EA270C}"/>
                </a:ext>
              </a:extLst>
            </p:cNvPr>
            <p:cNvSpPr/>
            <p:nvPr/>
          </p:nvSpPr>
          <p:spPr>
            <a:xfrm>
              <a:off x="5908240" y="3154212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99D5E0-6187-409C-3266-14AC79D7F17B}"/>
                </a:ext>
              </a:extLst>
            </p:cNvPr>
            <p:cNvSpPr/>
            <p:nvPr/>
          </p:nvSpPr>
          <p:spPr>
            <a:xfrm>
              <a:off x="6425514" y="297044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CDFF64-BD31-6AA6-F041-17AB2871DEB2}"/>
                </a:ext>
              </a:extLst>
            </p:cNvPr>
            <p:cNvSpPr/>
            <p:nvPr/>
          </p:nvSpPr>
          <p:spPr>
            <a:xfrm>
              <a:off x="6813312" y="3029285"/>
              <a:ext cx="180000" cy="18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576431-BDC9-C0C7-1470-2223238BEC3A}"/>
                </a:ext>
              </a:extLst>
            </p:cNvPr>
            <p:cNvCxnSpPr>
              <a:stCxn id="7" idx="6"/>
              <a:endCxn id="10" idx="1"/>
            </p:cNvCxnSpPr>
            <p:nvPr/>
          </p:nvCxnSpPr>
          <p:spPr>
            <a:xfrm>
              <a:off x="6647243" y="2529788"/>
              <a:ext cx="12429" cy="1612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A3EE4C-581B-086C-55B4-8CA0C1AD18A0}"/>
                </a:ext>
              </a:extLst>
            </p:cNvPr>
            <p:cNvCxnSpPr>
              <a:cxnSpLocks/>
              <a:stCxn id="8" idx="5"/>
              <a:endCxn id="9" idx="4"/>
            </p:cNvCxnSpPr>
            <p:nvPr/>
          </p:nvCxnSpPr>
          <p:spPr>
            <a:xfrm>
              <a:off x="5869230" y="2883492"/>
              <a:ext cx="355187" cy="263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0C8402-94AA-F070-F41B-9BDC08D483AB}"/>
                </a:ext>
              </a:extLst>
            </p:cNvPr>
            <p:cNvCxnSpPr>
              <a:cxnSpLocks/>
              <a:stCxn id="9" idx="4"/>
              <a:endCxn id="11" idx="7"/>
            </p:cNvCxnSpPr>
            <p:nvPr/>
          </p:nvCxnSpPr>
          <p:spPr>
            <a:xfrm flipH="1">
              <a:off x="6061880" y="2909852"/>
              <a:ext cx="162537" cy="2707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9EC45D-155F-5FED-246A-4B5DF9626D81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5869230" y="2883492"/>
              <a:ext cx="65370" cy="297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C59228-5DE0-6CF9-1B76-683B9E021C23}"/>
                </a:ext>
              </a:extLst>
            </p:cNvPr>
            <p:cNvCxnSpPr>
              <a:cxnSpLocks/>
              <a:stCxn id="9" idx="5"/>
              <a:endCxn id="12" idx="3"/>
            </p:cNvCxnSpPr>
            <p:nvPr/>
          </p:nvCxnSpPr>
          <p:spPr>
            <a:xfrm>
              <a:off x="6288057" y="2883492"/>
              <a:ext cx="163817" cy="24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D066E0-CCE8-81F3-5BE0-C125CDB048E3}"/>
                </a:ext>
              </a:extLst>
            </p:cNvPr>
            <p:cNvCxnSpPr>
              <a:cxnSpLocks/>
              <a:stCxn id="12" idx="7"/>
              <a:endCxn id="10" idx="4"/>
            </p:cNvCxnSpPr>
            <p:nvPr/>
          </p:nvCxnSpPr>
          <p:spPr>
            <a:xfrm flipV="1">
              <a:off x="6579154" y="2844725"/>
              <a:ext cx="144158" cy="152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CCE443-7591-D33A-0D28-CB78280C5ED1}"/>
                </a:ext>
              </a:extLst>
            </p:cNvPr>
            <p:cNvCxnSpPr>
              <a:cxnSpLocks/>
              <a:stCxn id="12" idx="6"/>
              <a:endCxn id="13" idx="3"/>
            </p:cNvCxnSpPr>
            <p:nvPr/>
          </p:nvCxnSpPr>
          <p:spPr>
            <a:xfrm>
              <a:off x="6605514" y="3060445"/>
              <a:ext cx="234158" cy="1224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738FF3-E6C9-1425-CE0A-389784D611A2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6288057" y="2593428"/>
              <a:ext cx="205546" cy="162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F3A18A-10B0-0DD9-6B95-FAC238E79FCE}"/>
                </a:ext>
              </a:extLst>
            </p:cNvPr>
            <p:cNvCxnSpPr>
              <a:cxnSpLocks/>
              <a:stCxn id="6" idx="5"/>
              <a:endCxn id="9" idx="0"/>
            </p:cNvCxnSpPr>
            <p:nvPr/>
          </p:nvCxnSpPr>
          <p:spPr>
            <a:xfrm>
              <a:off x="6214485" y="2476216"/>
              <a:ext cx="9932" cy="2536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EFF180-6647-81DF-57E5-075986E9E883}"/>
              </a:ext>
            </a:extLst>
          </p:cNvPr>
          <p:cNvSpPr/>
          <p:nvPr/>
        </p:nvSpPr>
        <p:spPr>
          <a:xfrm>
            <a:off x="3076921" y="5231363"/>
            <a:ext cx="1046486" cy="574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93BBFC0-56D4-9FCD-9DE6-39E6E48EC2DF}"/>
                  </a:ext>
                </a:extLst>
              </p:cNvPr>
              <p:cNvSpPr/>
              <p:nvPr/>
            </p:nvSpPr>
            <p:spPr>
              <a:xfrm>
                <a:off x="1990085" y="533414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93BBFC0-56D4-9FCD-9DE6-39E6E48E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5" y="5334149"/>
                <a:ext cx="360000" cy="36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76A890E-B730-E4BC-B1D4-26163B6E7AF7}"/>
                  </a:ext>
                </a:extLst>
              </p:cNvPr>
              <p:cNvSpPr/>
              <p:nvPr/>
            </p:nvSpPr>
            <p:spPr>
              <a:xfrm>
                <a:off x="2422176" y="533414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76A890E-B730-E4BC-B1D4-26163B6E7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76" y="5334149"/>
                <a:ext cx="360000" cy="36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5A1BD492-21BB-903B-C825-0B7AACAF04E3}"/>
              </a:ext>
            </a:extLst>
          </p:cNvPr>
          <p:cNvSpPr/>
          <p:nvPr/>
        </p:nvSpPr>
        <p:spPr>
          <a:xfrm>
            <a:off x="8176635" y="5226803"/>
            <a:ext cx="1046486" cy="5746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64947BF-92D1-D986-11B9-EEB4DB9AAD87}"/>
                  </a:ext>
                </a:extLst>
              </p:cNvPr>
              <p:cNvSpPr/>
              <p:nvPr/>
            </p:nvSpPr>
            <p:spPr>
              <a:xfrm>
                <a:off x="9416955" y="5174244"/>
                <a:ext cx="1460311" cy="7966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𝐝𝐢𝐬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64947BF-92D1-D986-11B9-EEB4DB9AA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55" y="5174244"/>
                <a:ext cx="1460311" cy="7966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0E800A4-4AD6-BCD7-9BEE-CEB140A42736}"/>
              </a:ext>
            </a:extLst>
          </p:cNvPr>
          <p:cNvSpPr/>
          <p:nvPr/>
        </p:nvSpPr>
        <p:spPr>
          <a:xfrm rot="1040619">
            <a:off x="7325208" y="1653856"/>
            <a:ext cx="3703320" cy="16723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We focus on </a:t>
            </a:r>
            <a:br>
              <a:rPr lang="en-US" sz="2800" dirty="0"/>
            </a:br>
            <a:r>
              <a:rPr lang="en-US" sz="2800" b="1" dirty="0"/>
              <a:t>Planar </a:t>
            </a:r>
            <a:r>
              <a:rPr lang="en-US" sz="2800" b="1" dirty="0" err="1"/>
              <a:t>Undirctded</a:t>
            </a:r>
            <a:r>
              <a:rPr lang="en-US" sz="2800" b="1" dirty="0"/>
              <a:t> </a:t>
            </a:r>
            <a:r>
              <a:rPr lang="en-US" sz="2800" dirty="0"/>
              <a:t>graphs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78472-5367-6B67-B7A8-4EA4F758E8C7}"/>
                  </a:ext>
                </a:extLst>
              </p:cNvPr>
              <p:cNvSpPr txBox="1"/>
              <p:nvPr/>
            </p:nvSpPr>
            <p:spPr>
              <a:xfrm>
                <a:off x="5589222" y="3890656"/>
                <a:ext cx="545855" cy="28379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78472-5367-6B67-B7A8-4EA4F758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222" y="3890656"/>
                <a:ext cx="545855" cy="283796"/>
              </a:xfrm>
              <a:prstGeom prst="rect">
                <a:avLst/>
              </a:prstGeom>
              <a:blipFill>
                <a:blip r:embed="rId6"/>
                <a:stretch>
                  <a:fillRect l="-8989" t="-17021" r="-15730" b="-361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4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144CDD-DE87-AA25-8501-AD4382E271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query time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144CDD-DE87-AA25-8501-AD4382E27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5BC54A4F-8452-55AA-5D6D-943571E2B6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49649154"/>
                  </p:ext>
                </p:extLst>
              </p:nvPr>
            </p:nvGraphicFramePr>
            <p:xfrm>
              <a:off x="1328614" y="1512868"/>
              <a:ext cx="8550031" cy="202184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2078891">
                      <a:extLst>
                        <a:ext uri="{9D8B030D-6E8A-4147-A177-3AD203B41FA5}">
                          <a16:colId xmlns:a16="http://schemas.microsoft.com/office/drawing/2014/main" val="243436756"/>
                        </a:ext>
                      </a:extLst>
                    </a:gridCol>
                    <a:gridCol w="6471140">
                      <a:extLst>
                        <a:ext uri="{9D8B030D-6E8A-4147-A177-3AD203B41FA5}">
                          <a16:colId xmlns:a16="http://schemas.microsoft.com/office/drawing/2014/main" val="1616563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Construction time</a:t>
                          </a:r>
                          <a:endParaRPr lang="he-IL" b="0" dirty="0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Reference</a:t>
                          </a:r>
                          <a:endParaRPr lang="he-IL" b="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636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Naive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9608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11/6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FOCS’17</a:t>
                          </a:r>
                        </a:p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Cohen-</a:t>
                          </a:r>
                          <a:r>
                            <a:rPr lang="en-US" b="0" dirty="0" err="1">
                              <a:solidFill>
                                <a:schemeClr val="bg1"/>
                              </a:solidFill>
                            </a:rPr>
                            <a:t>Addad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, Dahlgaard,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3819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SODA’18 </a:t>
                          </a:r>
                          <a:br>
                            <a:rPr lang="en-US" b="0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sz="1800" dirty="0" err="1"/>
                            <a:t>Gawrychowski</a:t>
                          </a:r>
                          <a:r>
                            <a:rPr lang="en-US" sz="1800" dirty="0"/>
                            <a:t>, Mozes, Weimann,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732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5BC54A4F-8452-55AA-5D6D-943571E2B6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49649154"/>
                  </p:ext>
                </p:extLst>
              </p:nvPr>
            </p:nvGraphicFramePr>
            <p:xfrm>
              <a:off x="1328614" y="1512868"/>
              <a:ext cx="8550031" cy="202184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2078891">
                      <a:extLst>
                        <a:ext uri="{9D8B030D-6E8A-4147-A177-3AD203B41FA5}">
                          <a16:colId xmlns:a16="http://schemas.microsoft.com/office/drawing/2014/main" val="243436756"/>
                        </a:ext>
                      </a:extLst>
                    </a:gridCol>
                    <a:gridCol w="6471140">
                      <a:extLst>
                        <a:ext uri="{9D8B030D-6E8A-4147-A177-3AD203B41FA5}">
                          <a16:colId xmlns:a16="http://schemas.microsoft.com/office/drawing/2014/main" val="1616563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Construction time</a:t>
                          </a:r>
                          <a:endParaRPr lang="he-IL" b="0" dirty="0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Reference</a:t>
                          </a:r>
                          <a:endParaRPr lang="he-IL" b="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636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6667" r="-31158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Naive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96082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24000" r="-311585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FOCS’17</a:t>
                          </a:r>
                        </a:p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Cohen-</a:t>
                          </a:r>
                          <a:r>
                            <a:rPr lang="en-US" b="0" dirty="0" err="1">
                              <a:solidFill>
                                <a:schemeClr val="bg1"/>
                              </a:solidFill>
                            </a:rPr>
                            <a:t>Addad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, Dahlgaard,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38194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9608" r="-31158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SODA’18 </a:t>
                          </a:r>
                          <a:br>
                            <a:rPr lang="en-US" b="0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sz="1800" dirty="0" err="1"/>
                            <a:t>Gawrychowski</a:t>
                          </a:r>
                          <a:r>
                            <a:rPr lang="en-US" sz="1800" dirty="0"/>
                            <a:t>, Mozes, Weimann,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7325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89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E9BF3-9898-36E2-E495-C1697874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E7D498-CC0C-3D8A-E92D-228F5D34B9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query time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E7D498-CC0C-3D8A-E92D-228F5D34B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CC2C593B-8B17-1942-08CE-40DDC57A08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51150"/>
                  </p:ext>
                </p:extLst>
              </p:nvPr>
            </p:nvGraphicFramePr>
            <p:xfrm>
              <a:off x="1328614" y="1512868"/>
              <a:ext cx="8550031" cy="241808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2078891">
                      <a:extLst>
                        <a:ext uri="{9D8B030D-6E8A-4147-A177-3AD203B41FA5}">
                          <a16:colId xmlns:a16="http://schemas.microsoft.com/office/drawing/2014/main" val="243436756"/>
                        </a:ext>
                      </a:extLst>
                    </a:gridCol>
                    <a:gridCol w="6471140">
                      <a:extLst>
                        <a:ext uri="{9D8B030D-6E8A-4147-A177-3AD203B41FA5}">
                          <a16:colId xmlns:a16="http://schemas.microsoft.com/office/drawing/2014/main" val="1616563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Construction time</a:t>
                          </a:r>
                          <a:endParaRPr lang="he-IL" b="0" dirty="0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Reference</a:t>
                          </a:r>
                          <a:endParaRPr lang="he-IL" b="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636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Naive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9608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11/6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FOCS’17</a:t>
                          </a:r>
                        </a:p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Cohen-</a:t>
                          </a:r>
                          <a:r>
                            <a:rPr lang="en-US" b="0" dirty="0" err="1">
                              <a:solidFill>
                                <a:schemeClr val="bg1"/>
                              </a:solidFill>
                            </a:rPr>
                            <a:t>Addad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, Dahlgaard,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3819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SODA’18 </a:t>
                          </a:r>
                          <a:br>
                            <a:rPr lang="en-US" b="0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sz="1800" dirty="0" err="1"/>
                            <a:t>Gawrychowski</a:t>
                          </a:r>
                          <a:r>
                            <a:rPr lang="en-US" sz="1800" dirty="0"/>
                            <a:t>, Mozes, Weimann,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732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>
                              <a:solidFill>
                                <a:srgbClr val="FFFF00"/>
                              </a:solidFill>
                            </a:rPr>
                            <a:t>New</a:t>
                          </a:r>
                          <a:endParaRPr lang="he-IL" sz="20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2401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CC2C593B-8B17-1942-08CE-40DDC57A08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51150"/>
                  </p:ext>
                </p:extLst>
              </p:nvPr>
            </p:nvGraphicFramePr>
            <p:xfrm>
              <a:off x="1328614" y="1512868"/>
              <a:ext cx="8550031" cy="2418080"/>
            </p:xfrm>
            <a:graphic>
              <a:graphicData uri="http://schemas.openxmlformats.org/drawingml/2006/table">
                <a:tbl>
                  <a:tblPr rtl="1" firstRow="1" bandRow="1">
                    <a:tableStyleId>{D03447BB-5D67-496B-8E87-E561075AD55C}</a:tableStyleId>
                  </a:tblPr>
                  <a:tblGrid>
                    <a:gridCol w="2078891">
                      <a:extLst>
                        <a:ext uri="{9D8B030D-6E8A-4147-A177-3AD203B41FA5}">
                          <a16:colId xmlns:a16="http://schemas.microsoft.com/office/drawing/2014/main" val="243436756"/>
                        </a:ext>
                      </a:extLst>
                    </a:gridCol>
                    <a:gridCol w="6471140">
                      <a:extLst>
                        <a:ext uri="{9D8B030D-6E8A-4147-A177-3AD203B41FA5}">
                          <a16:colId xmlns:a16="http://schemas.microsoft.com/office/drawing/2014/main" val="1616563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Construction time</a:t>
                          </a:r>
                          <a:endParaRPr lang="he-IL" b="0" dirty="0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/>
                            <a:t>Reference</a:t>
                          </a:r>
                          <a:endParaRPr lang="he-IL" b="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7636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6667" r="-311585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Naive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96082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24000" r="-311585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FOCS’17</a:t>
                          </a:r>
                        </a:p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Cohen-</a:t>
                          </a:r>
                          <a:r>
                            <a:rPr lang="en-US" b="0" dirty="0" err="1">
                              <a:solidFill>
                                <a:schemeClr val="bg1"/>
                              </a:solidFill>
                            </a:rPr>
                            <a:t>Addad</a:t>
                          </a:r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, Dahlgaard,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38194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9608" r="-311585" b="-803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dirty="0">
                              <a:solidFill>
                                <a:schemeClr val="bg1"/>
                              </a:solidFill>
                            </a:rPr>
                            <a:t>SODA’18 </a:t>
                          </a:r>
                          <a:br>
                            <a:rPr lang="en-US" b="0" dirty="0"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sz="1800" dirty="0" err="1"/>
                            <a:t>Gawrychowski</a:t>
                          </a:r>
                          <a:r>
                            <a:rPr lang="en-US" sz="1800" dirty="0"/>
                            <a:t>, Mozes, Weimann, Wulff-Nilsen</a:t>
                          </a:r>
                          <a:endParaRPr lang="he-IL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97325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25806" r="-311585" b="-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>
                              <a:solidFill>
                                <a:srgbClr val="FFFF00"/>
                              </a:solidFill>
                            </a:rPr>
                            <a:t>New</a:t>
                          </a:r>
                          <a:endParaRPr lang="he-IL" sz="20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92401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13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2AA0-F635-18FB-0BE0-62EF2682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6C6F0-1563-5E8B-E3FB-02BE3F6CD0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-Division</a:t>
                </a:r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6C6F0-1563-5E8B-E3FB-02BE3F6CD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6E7401-7743-023E-88C1-99001EE16542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FEBA51-6D38-7DEC-D9AC-DA1F529133AB}"/>
              </a:ext>
            </a:extLst>
          </p:cNvPr>
          <p:cNvGrpSpPr/>
          <p:nvPr/>
        </p:nvGrpSpPr>
        <p:grpSpPr>
          <a:xfrm>
            <a:off x="6492240" y="1624584"/>
            <a:ext cx="4725523" cy="4593499"/>
            <a:chOff x="6492240" y="1624584"/>
            <a:chExt cx="4725523" cy="45934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1F1611-7645-BAA1-16EA-DBDBB0637642}"/>
                </a:ext>
              </a:extLst>
            </p:cNvPr>
            <p:cNvSpPr/>
            <p:nvPr/>
          </p:nvSpPr>
          <p:spPr>
            <a:xfrm>
              <a:off x="6492240" y="2148840"/>
              <a:ext cx="1354901" cy="2788920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901" h="2788920">
                  <a:moveTo>
                    <a:pt x="585216" y="0"/>
                  </a:moveTo>
                  <a:cubicBezTo>
                    <a:pt x="1413510" y="907542"/>
                    <a:pt x="1382268" y="1065276"/>
                    <a:pt x="1335024" y="1536192"/>
                  </a:cubicBezTo>
                  <a:cubicBezTo>
                    <a:pt x="1287780" y="2007108"/>
                    <a:pt x="922782" y="2754630"/>
                    <a:pt x="0" y="278892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CBDEF4-7729-F475-7F20-57B9EA66FEBE}"/>
                </a:ext>
              </a:extLst>
            </p:cNvPr>
            <p:cNvSpPr/>
            <p:nvPr/>
          </p:nvSpPr>
          <p:spPr>
            <a:xfrm>
              <a:off x="9116443" y="1624584"/>
              <a:ext cx="580865" cy="1947672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865" h="1947672">
                  <a:moveTo>
                    <a:pt x="577319" y="0"/>
                  </a:moveTo>
                  <a:cubicBezTo>
                    <a:pt x="653519" y="832104"/>
                    <a:pt x="-532153" y="713232"/>
                    <a:pt x="293855" y="194767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11CFCE-55B9-8B17-2F23-B10FB7289F85}"/>
                </a:ext>
              </a:extLst>
            </p:cNvPr>
            <p:cNvSpPr/>
            <p:nvPr/>
          </p:nvSpPr>
          <p:spPr>
            <a:xfrm>
              <a:off x="7569307" y="2151888"/>
              <a:ext cx="1956816" cy="566928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  <a:gd name="connsiteX0" fmla="*/ 2413969 w 2415318"/>
                <a:gd name="connsiteY0" fmla="*/ 0 h 941832"/>
                <a:gd name="connsiteX1" fmla="*/ 137113 w 2415318"/>
                <a:gd name="connsiteY1" fmla="*/ 941832 h 941832"/>
                <a:gd name="connsiteX0" fmla="*/ 2276856 w 2279706"/>
                <a:gd name="connsiteY0" fmla="*/ 0 h 941832"/>
                <a:gd name="connsiteX1" fmla="*/ 0 w 2279706"/>
                <a:gd name="connsiteY1" fmla="*/ 941832 h 941832"/>
                <a:gd name="connsiteX0" fmla="*/ 1837944 w 1841932"/>
                <a:gd name="connsiteY0" fmla="*/ 0 h 566928"/>
                <a:gd name="connsiteX1" fmla="*/ 0 w 1841932"/>
                <a:gd name="connsiteY1" fmla="*/ 566928 h 566928"/>
                <a:gd name="connsiteX0" fmla="*/ 1837944 w 1837944"/>
                <a:gd name="connsiteY0" fmla="*/ 0 h 566928"/>
                <a:gd name="connsiteX1" fmla="*/ 0 w 1837944"/>
                <a:gd name="connsiteY1" fmla="*/ 566928 h 566928"/>
                <a:gd name="connsiteX0" fmla="*/ 1956816 w 1956816"/>
                <a:gd name="connsiteY0" fmla="*/ 0 h 566928"/>
                <a:gd name="connsiteX1" fmla="*/ 0 w 1956816"/>
                <a:gd name="connsiteY1" fmla="*/ 566928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816" h="566928">
                  <a:moveTo>
                    <a:pt x="1956816" y="0"/>
                  </a:moveTo>
                  <a:cubicBezTo>
                    <a:pt x="1054608" y="603504"/>
                    <a:pt x="883920" y="-310896"/>
                    <a:pt x="0" y="56692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76007F-F112-F708-C26A-9FD79039575C}"/>
                </a:ext>
              </a:extLst>
            </p:cNvPr>
            <p:cNvSpPr/>
            <p:nvPr/>
          </p:nvSpPr>
          <p:spPr>
            <a:xfrm>
              <a:off x="7779619" y="3188696"/>
              <a:ext cx="3438144" cy="791992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  <a:gd name="connsiteX0" fmla="*/ 441105 w 1918550"/>
                <a:gd name="connsiteY0" fmla="*/ 0 h 2100447"/>
                <a:gd name="connsiteX1" fmla="*/ 1915215 w 1918550"/>
                <a:gd name="connsiteY1" fmla="*/ 1926336 h 2100447"/>
                <a:gd name="connsiteX2" fmla="*/ 157641 w 1918550"/>
                <a:gd name="connsiteY2" fmla="*/ 1947672 h 2100447"/>
                <a:gd name="connsiteX0" fmla="*/ 283464 w 283464"/>
                <a:gd name="connsiteY0" fmla="*/ 0 h 1947672"/>
                <a:gd name="connsiteX1" fmla="*/ 0 w 283464"/>
                <a:gd name="connsiteY1" fmla="*/ 1947672 h 1947672"/>
                <a:gd name="connsiteX0" fmla="*/ 1627632 w 1627632"/>
                <a:gd name="connsiteY0" fmla="*/ 0 h 548640"/>
                <a:gd name="connsiteX1" fmla="*/ 0 w 1627632"/>
                <a:gd name="connsiteY1" fmla="*/ 548640 h 548640"/>
                <a:gd name="connsiteX0" fmla="*/ 1655064 w 1655064"/>
                <a:gd name="connsiteY0" fmla="*/ 0 h 530352"/>
                <a:gd name="connsiteX1" fmla="*/ 0 w 1655064"/>
                <a:gd name="connsiteY1" fmla="*/ 530352 h 53035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6100 h 719332"/>
                <a:gd name="connsiteX1" fmla="*/ 0 w 3465576"/>
                <a:gd name="connsiteY1" fmla="*/ 719332 h 719332"/>
                <a:gd name="connsiteX0" fmla="*/ 3438144 w 3438144"/>
                <a:gd name="connsiteY0" fmla="*/ 5608 h 791992"/>
                <a:gd name="connsiteX1" fmla="*/ 0 w 3438144"/>
                <a:gd name="connsiteY1" fmla="*/ 791992 h 7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791992">
                  <a:moveTo>
                    <a:pt x="3438144" y="5608"/>
                  </a:moveTo>
                  <a:cubicBezTo>
                    <a:pt x="2164080" y="-76688"/>
                    <a:pt x="1164336" y="773704"/>
                    <a:pt x="0" y="79199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F0BB95-41F7-68E6-BB87-05C858C2C928}"/>
                </a:ext>
              </a:extLst>
            </p:cNvPr>
            <p:cNvSpPr/>
            <p:nvPr/>
          </p:nvSpPr>
          <p:spPr>
            <a:xfrm>
              <a:off x="8010743" y="3939342"/>
              <a:ext cx="2959748" cy="1363330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  <a:gd name="connsiteX0" fmla="*/ 441105 w 1918550"/>
                <a:gd name="connsiteY0" fmla="*/ 0 h 2100447"/>
                <a:gd name="connsiteX1" fmla="*/ 1915215 w 1918550"/>
                <a:gd name="connsiteY1" fmla="*/ 1926336 h 2100447"/>
                <a:gd name="connsiteX2" fmla="*/ 157641 w 1918550"/>
                <a:gd name="connsiteY2" fmla="*/ 1947672 h 2100447"/>
                <a:gd name="connsiteX0" fmla="*/ 283464 w 283464"/>
                <a:gd name="connsiteY0" fmla="*/ 0 h 1947672"/>
                <a:gd name="connsiteX1" fmla="*/ 0 w 283464"/>
                <a:gd name="connsiteY1" fmla="*/ 1947672 h 1947672"/>
                <a:gd name="connsiteX0" fmla="*/ 1627632 w 1627632"/>
                <a:gd name="connsiteY0" fmla="*/ 0 h 548640"/>
                <a:gd name="connsiteX1" fmla="*/ 0 w 1627632"/>
                <a:gd name="connsiteY1" fmla="*/ 548640 h 548640"/>
                <a:gd name="connsiteX0" fmla="*/ 1655064 w 1655064"/>
                <a:gd name="connsiteY0" fmla="*/ 0 h 530352"/>
                <a:gd name="connsiteX1" fmla="*/ 0 w 1655064"/>
                <a:gd name="connsiteY1" fmla="*/ 530352 h 53035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6100 h 719332"/>
                <a:gd name="connsiteX1" fmla="*/ 0 w 3465576"/>
                <a:gd name="connsiteY1" fmla="*/ 719332 h 719332"/>
                <a:gd name="connsiteX0" fmla="*/ 3438144 w 3438144"/>
                <a:gd name="connsiteY0" fmla="*/ 5608 h 791992"/>
                <a:gd name="connsiteX1" fmla="*/ 0 w 3438144"/>
                <a:gd name="connsiteY1" fmla="*/ 791992 h 791992"/>
                <a:gd name="connsiteX0" fmla="*/ 3292809 w 3292809"/>
                <a:gd name="connsiteY0" fmla="*/ 7013 h 611728"/>
                <a:gd name="connsiteX1" fmla="*/ 0 w 3292809"/>
                <a:gd name="connsiteY1" fmla="*/ 611728 h 611728"/>
                <a:gd name="connsiteX0" fmla="*/ 2844692 w 2844692"/>
                <a:gd name="connsiteY0" fmla="*/ 1339337 h 1339337"/>
                <a:gd name="connsiteX1" fmla="*/ 0 w 2844692"/>
                <a:gd name="connsiteY1" fmla="*/ 195 h 1339337"/>
                <a:gd name="connsiteX0" fmla="*/ 2850747 w 2850747"/>
                <a:gd name="connsiteY0" fmla="*/ 1315118 h 1315118"/>
                <a:gd name="connsiteX1" fmla="*/ 0 w 2850747"/>
                <a:gd name="connsiteY1" fmla="*/ 199 h 1315118"/>
                <a:gd name="connsiteX0" fmla="*/ 2899192 w 2899192"/>
                <a:gd name="connsiteY0" fmla="*/ 1327227 h 1327227"/>
                <a:gd name="connsiteX1" fmla="*/ 0 w 2899192"/>
                <a:gd name="connsiteY1" fmla="*/ 197 h 1327227"/>
                <a:gd name="connsiteX0" fmla="*/ 2959748 w 2959748"/>
                <a:gd name="connsiteY0" fmla="*/ 1339335 h 1339335"/>
                <a:gd name="connsiteX1" fmla="*/ 0 w 2959748"/>
                <a:gd name="connsiteY1" fmla="*/ 194 h 1339335"/>
                <a:gd name="connsiteX0" fmla="*/ 2959748 w 2959748"/>
                <a:gd name="connsiteY0" fmla="*/ 1380808 h 1380808"/>
                <a:gd name="connsiteX1" fmla="*/ 0 w 2959748"/>
                <a:gd name="connsiteY1" fmla="*/ 41667 h 1380808"/>
                <a:gd name="connsiteX0" fmla="*/ 2959748 w 2959748"/>
                <a:gd name="connsiteY0" fmla="*/ 1363330 h 1363330"/>
                <a:gd name="connsiteX1" fmla="*/ 0 w 2959748"/>
                <a:gd name="connsiteY1" fmla="*/ 24189 h 13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9748" h="1363330">
                  <a:moveTo>
                    <a:pt x="2959748" y="1363330"/>
                  </a:moveTo>
                  <a:cubicBezTo>
                    <a:pt x="1685684" y="1281034"/>
                    <a:pt x="1128002" y="-206046"/>
                    <a:pt x="0" y="2418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B56270-6938-D990-B22F-5702D4718ED8}"/>
                </a:ext>
              </a:extLst>
            </p:cNvPr>
            <p:cNvSpPr/>
            <p:nvPr/>
          </p:nvSpPr>
          <p:spPr>
            <a:xfrm>
              <a:off x="8769595" y="4206766"/>
              <a:ext cx="1202726" cy="2011317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  <a:gd name="connsiteX0" fmla="*/ 441105 w 1918550"/>
                <a:gd name="connsiteY0" fmla="*/ 0 h 2100447"/>
                <a:gd name="connsiteX1" fmla="*/ 1915215 w 1918550"/>
                <a:gd name="connsiteY1" fmla="*/ 1926336 h 2100447"/>
                <a:gd name="connsiteX2" fmla="*/ 157641 w 1918550"/>
                <a:gd name="connsiteY2" fmla="*/ 1947672 h 2100447"/>
                <a:gd name="connsiteX0" fmla="*/ 283464 w 283464"/>
                <a:gd name="connsiteY0" fmla="*/ 0 h 1947672"/>
                <a:gd name="connsiteX1" fmla="*/ 0 w 283464"/>
                <a:gd name="connsiteY1" fmla="*/ 1947672 h 1947672"/>
                <a:gd name="connsiteX0" fmla="*/ 1627632 w 1627632"/>
                <a:gd name="connsiteY0" fmla="*/ 0 h 548640"/>
                <a:gd name="connsiteX1" fmla="*/ 0 w 1627632"/>
                <a:gd name="connsiteY1" fmla="*/ 548640 h 548640"/>
                <a:gd name="connsiteX0" fmla="*/ 1655064 w 1655064"/>
                <a:gd name="connsiteY0" fmla="*/ 0 h 530352"/>
                <a:gd name="connsiteX1" fmla="*/ 0 w 1655064"/>
                <a:gd name="connsiteY1" fmla="*/ 530352 h 53035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6100 h 719332"/>
                <a:gd name="connsiteX1" fmla="*/ 0 w 3465576"/>
                <a:gd name="connsiteY1" fmla="*/ 719332 h 719332"/>
                <a:gd name="connsiteX0" fmla="*/ 3438144 w 3438144"/>
                <a:gd name="connsiteY0" fmla="*/ 5608 h 791992"/>
                <a:gd name="connsiteX1" fmla="*/ 0 w 3438144"/>
                <a:gd name="connsiteY1" fmla="*/ 791992 h 791992"/>
                <a:gd name="connsiteX0" fmla="*/ 3292809 w 3292809"/>
                <a:gd name="connsiteY0" fmla="*/ 7013 h 611728"/>
                <a:gd name="connsiteX1" fmla="*/ 0 w 3292809"/>
                <a:gd name="connsiteY1" fmla="*/ 611728 h 611728"/>
                <a:gd name="connsiteX0" fmla="*/ 2844692 w 2844692"/>
                <a:gd name="connsiteY0" fmla="*/ 1339337 h 1339337"/>
                <a:gd name="connsiteX1" fmla="*/ 0 w 2844692"/>
                <a:gd name="connsiteY1" fmla="*/ 195 h 1339337"/>
                <a:gd name="connsiteX0" fmla="*/ 2850747 w 2850747"/>
                <a:gd name="connsiteY0" fmla="*/ 1315118 h 1315118"/>
                <a:gd name="connsiteX1" fmla="*/ 0 w 2850747"/>
                <a:gd name="connsiteY1" fmla="*/ 199 h 1315118"/>
                <a:gd name="connsiteX0" fmla="*/ 2899192 w 2899192"/>
                <a:gd name="connsiteY0" fmla="*/ 1327227 h 1327227"/>
                <a:gd name="connsiteX1" fmla="*/ 0 w 2899192"/>
                <a:gd name="connsiteY1" fmla="*/ 197 h 1327227"/>
                <a:gd name="connsiteX0" fmla="*/ 2959748 w 2959748"/>
                <a:gd name="connsiteY0" fmla="*/ 1339335 h 1339335"/>
                <a:gd name="connsiteX1" fmla="*/ 0 w 2959748"/>
                <a:gd name="connsiteY1" fmla="*/ 194 h 1339335"/>
                <a:gd name="connsiteX0" fmla="*/ 2959748 w 2959748"/>
                <a:gd name="connsiteY0" fmla="*/ 1380808 h 1380808"/>
                <a:gd name="connsiteX1" fmla="*/ 0 w 2959748"/>
                <a:gd name="connsiteY1" fmla="*/ 41667 h 1380808"/>
                <a:gd name="connsiteX0" fmla="*/ 2747801 w 2747801"/>
                <a:gd name="connsiteY0" fmla="*/ 1576460 h 1576460"/>
                <a:gd name="connsiteX1" fmla="*/ 0 w 2747801"/>
                <a:gd name="connsiteY1" fmla="*/ 37483 h 1576460"/>
                <a:gd name="connsiteX0" fmla="*/ 2829063 w 2829063"/>
                <a:gd name="connsiteY0" fmla="*/ 1538977 h 1538977"/>
                <a:gd name="connsiteX1" fmla="*/ 81262 w 2829063"/>
                <a:gd name="connsiteY1" fmla="*/ 0 h 1538977"/>
                <a:gd name="connsiteX0" fmla="*/ 2142106 w 2142106"/>
                <a:gd name="connsiteY0" fmla="*/ 1902315 h 1902315"/>
                <a:gd name="connsiteX1" fmla="*/ 114925 w 2142106"/>
                <a:gd name="connsiteY1" fmla="*/ 0 h 1902315"/>
                <a:gd name="connsiteX0" fmla="*/ 1748165 w 1748165"/>
                <a:gd name="connsiteY0" fmla="*/ 2301987 h 2301987"/>
                <a:gd name="connsiteX1" fmla="*/ 150933 w 1748165"/>
                <a:gd name="connsiteY1" fmla="*/ 0 h 2301987"/>
                <a:gd name="connsiteX0" fmla="*/ 2035010 w 2035010"/>
                <a:gd name="connsiteY0" fmla="*/ 2253542 h 2253542"/>
                <a:gd name="connsiteX1" fmla="*/ 122886 w 2035010"/>
                <a:gd name="connsiteY1" fmla="*/ 0 h 2253542"/>
                <a:gd name="connsiteX0" fmla="*/ 1202726 w 1202726"/>
                <a:gd name="connsiteY0" fmla="*/ 1944705 h 1944705"/>
                <a:gd name="connsiteX1" fmla="*/ 265559 w 1202726"/>
                <a:gd name="connsiteY1" fmla="*/ 0 h 1944705"/>
                <a:gd name="connsiteX0" fmla="*/ 1202726 w 1202726"/>
                <a:gd name="connsiteY0" fmla="*/ 2011317 h 2011317"/>
                <a:gd name="connsiteX1" fmla="*/ 265559 w 1202726"/>
                <a:gd name="connsiteY1" fmla="*/ 0 h 201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2726" h="2011317">
                  <a:moveTo>
                    <a:pt x="1202726" y="2011317"/>
                  </a:moveTo>
                  <a:cubicBezTo>
                    <a:pt x="-71338" y="1929021"/>
                    <a:pt x="-241459" y="902167"/>
                    <a:pt x="265559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6F6E27-BB1A-718E-27A5-7521935999B3}"/>
                </a:ext>
              </a:extLst>
            </p:cNvPr>
            <p:cNvSpPr/>
            <p:nvPr/>
          </p:nvSpPr>
          <p:spPr>
            <a:xfrm>
              <a:off x="7303076" y="4649839"/>
              <a:ext cx="1489405" cy="634170"/>
            </a:xfrm>
            <a:custGeom>
              <a:avLst/>
              <a:gdLst>
                <a:gd name="connsiteX0" fmla="*/ 283464 w 1894737"/>
                <a:gd name="connsiteY0" fmla="*/ 0 h 2825496"/>
                <a:gd name="connsiteX1" fmla="*/ 1892808 w 1894737"/>
                <a:gd name="connsiteY1" fmla="*/ 2286000 h 2825496"/>
                <a:gd name="connsiteX2" fmla="*/ 0 w 1894737"/>
                <a:gd name="connsiteY2" fmla="*/ 2825496 h 2825496"/>
                <a:gd name="connsiteX0" fmla="*/ 585216 w 2196489"/>
                <a:gd name="connsiteY0" fmla="*/ 0 h 2788920"/>
                <a:gd name="connsiteX1" fmla="*/ 2194560 w 2196489"/>
                <a:gd name="connsiteY1" fmla="*/ 2286000 h 2788920"/>
                <a:gd name="connsiteX2" fmla="*/ 0 w 2196489"/>
                <a:gd name="connsiteY2" fmla="*/ 2788920 h 2788920"/>
                <a:gd name="connsiteX0" fmla="*/ 585216 w 2032343"/>
                <a:gd name="connsiteY0" fmla="*/ 0 h 2788920"/>
                <a:gd name="connsiteX1" fmla="*/ 2029968 w 2032343"/>
                <a:gd name="connsiteY1" fmla="*/ 1993392 h 2788920"/>
                <a:gd name="connsiteX2" fmla="*/ 0 w 2032343"/>
                <a:gd name="connsiteY2" fmla="*/ 2788920 h 2788920"/>
                <a:gd name="connsiteX0" fmla="*/ 585216 w 1354901"/>
                <a:gd name="connsiteY0" fmla="*/ 0 h 2788920"/>
                <a:gd name="connsiteX1" fmla="*/ 1335024 w 1354901"/>
                <a:gd name="connsiteY1" fmla="*/ 1536192 h 2788920"/>
                <a:gd name="connsiteX2" fmla="*/ 0 w 1354901"/>
                <a:gd name="connsiteY2" fmla="*/ 2788920 h 2788920"/>
                <a:gd name="connsiteX0" fmla="*/ 585216 w 912279"/>
                <a:gd name="connsiteY0" fmla="*/ 0 h 2788920"/>
                <a:gd name="connsiteX1" fmla="*/ 365760 w 912279"/>
                <a:gd name="connsiteY1" fmla="*/ 1490472 h 2788920"/>
                <a:gd name="connsiteX2" fmla="*/ 0 w 912279"/>
                <a:gd name="connsiteY2" fmla="*/ 2788920 h 2788920"/>
                <a:gd name="connsiteX0" fmla="*/ 220615 w 761912"/>
                <a:gd name="connsiteY0" fmla="*/ 0 h 2496312"/>
                <a:gd name="connsiteX1" fmla="*/ 1159 w 761912"/>
                <a:gd name="connsiteY1" fmla="*/ 1490472 h 2496312"/>
                <a:gd name="connsiteX2" fmla="*/ 449215 w 761912"/>
                <a:gd name="connsiteY2" fmla="*/ 2496312 h 2496312"/>
                <a:gd name="connsiteX0" fmla="*/ 398825 w 940122"/>
                <a:gd name="connsiteY0" fmla="*/ 0 h 2496312"/>
                <a:gd name="connsiteX1" fmla="*/ 4509 w 940122"/>
                <a:gd name="connsiteY1" fmla="*/ 944880 h 2496312"/>
                <a:gd name="connsiteX2" fmla="*/ 179369 w 940122"/>
                <a:gd name="connsiteY2" fmla="*/ 1490472 h 2496312"/>
                <a:gd name="connsiteX3" fmla="*/ 627425 w 940122"/>
                <a:gd name="connsiteY3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765314"/>
                <a:gd name="connsiteY0" fmla="*/ 0 h 2496312"/>
                <a:gd name="connsiteX1" fmla="*/ 4561 w 765314"/>
                <a:gd name="connsiteY1" fmla="*/ 1490472 h 2496312"/>
                <a:gd name="connsiteX2" fmla="*/ 452617 w 765314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24017 w 452617"/>
                <a:gd name="connsiteY0" fmla="*/ 0 h 2496312"/>
                <a:gd name="connsiteX1" fmla="*/ 4561 w 452617"/>
                <a:gd name="connsiteY1" fmla="*/ 1490472 h 2496312"/>
                <a:gd name="connsiteX2" fmla="*/ 452617 w 452617"/>
                <a:gd name="connsiteY2" fmla="*/ 2496312 h 2496312"/>
                <a:gd name="connsiteX0" fmla="*/ 258586 w 487186"/>
                <a:gd name="connsiteY0" fmla="*/ 0 h 2496312"/>
                <a:gd name="connsiteX1" fmla="*/ 39130 w 487186"/>
                <a:gd name="connsiteY1" fmla="*/ 1490472 h 2496312"/>
                <a:gd name="connsiteX2" fmla="*/ 487186 w 487186"/>
                <a:gd name="connsiteY2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0 w 228600"/>
                <a:gd name="connsiteY0" fmla="*/ 0 h 2496312"/>
                <a:gd name="connsiteX1" fmla="*/ 228600 w 228600"/>
                <a:gd name="connsiteY1" fmla="*/ 2496312 h 2496312"/>
                <a:gd name="connsiteX0" fmla="*/ 331343 w 559943"/>
                <a:gd name="connsiteY0" fmla="*/ 0 h 2496312"/>
                <a:gd name="connsiteX1" fmla="*/ 559943 w 559943"/>
                <a:gd name="connsiteY1" fmla="*/ 2496312 h 2496312"/>
                <a:gd name="connsiteX0" fmla="*/ 719387 w 722185"/>
                <a:gd name="connsiteY0" fmla="*/ 0 h 1947672"/>
                <a:gd name="connsiteX1" fmla="*/ 435923 w 722185"/>
                <a:gd name="connsiteY1" fmla="*/ 1947672 h 1947672"/>
                <a:gd name="connsiteX0" fmla="*/ 577319 w 580865"/>
                <a:gd name="connsiteY0" fmla="*/ 0 h 1947672"/>
                <a:gd name="connsiteX1" fmla="*/ 293855 w 580865"/>
                <a:gd name="connsiteY1" fmla="*/ 1947672 h 1947672"/>
                <a:gd name="connsiteX0" fmla="*/ 441105 w 1918550"/>
                <a:gd name="connsiteY0" fmla="*/ 0 h 2100447"/>
                <a:gd name="connsiteX1" fmla="*/ 1915215 w 1918550"/>
                <a:gd name="connsiteY1" fmla="*/ 1926336 h 2100447"/>
                <a:gd name="connsiteX2" fmla="*/ 157641 w 1918550"/>
                <a:gd name="connsiteY2" fmla="*/ 1947672 h 2100447"/>
                <a:gd name="connsiteX0" fmla="*/ 283464 w 283464"/>
                <a:gd name="connsiteY0" fmla="*/ 0 h 1947672"/>
                <a:gd name="connsiteX1" fmla="*/ 0 w 283464"/>
                <a:gd name="connsiteY1" fmla="*/ 1947672 h 1947672"/>
                <a:gd name="connsiteX0" fmla="*/ 1627632 w 1627632"/>
                <a:gd name="connsiteY0" fmla="*/ 0 h 548640"/>
                <a:gd name="connsiteX1" fmla="*/ 0 w 1627632"/>
                <a:gd name="connsiteY1" fmla="*/ 548640 h 548640"/>
                <a:gd name="connsiteX0" fmla="*/ 1655064 w 1655064"/>
                <a:gd name="connsiteY0" fmla="*/ 0 h 530352"/>
                <a:gd name="connsiteX1" fmla="*/ 0 w 1655064"/>
                <a:gd name="connsiteY1" fmla="*/ 530352 h 53035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0 h 713232"/>
                <a:gd name="connsiteX1" fmla="*/ 0 w 3465576"/>
                <a:gd name="connsiteY1" fmla="*/ 713232 h 713232"/>
                <a:gd name="connsiteX0" fmla="*/ 3465576 w 3465576"/>
                <a:gd name="connsiteY0" fmla="*/ 6100 h 719332"/>
                <a:gd name="connsiteX1" fmla="*/ 0 w 3465576"/>
                <a:gd name="connsiteY1" fmla="*/ 719332 h 719332"/>
                <a:gd name="connsiteX0" fmla="*/ 3438144 w 3438144"/>
                <a:gd name="connsiteY0" fmla="*/ 5608 h 791992"/>
                <a:gd name="connsiteX1" fmla="*/ 0 w 3438144"/>
                <a:gd name="connsiteY1" fmla="*/ 791992 h 791992"/>
                <a:gd name="connsiteX0" fmla="*/ 3292809 w 3292809"/>
                <a:gd name="connsiteY0" fmla="*/ 7013 h 611728"/>
                <a:gd name="connsiteX1" fmla="*/ 0 w 3292809"/>
                <a:gd name="connsiteY1" fmla="*/ 611728 h 611728"/>
                <a:gd name="connsiteX0" fmla="*/ 2844692 w 2844692"/>
                <a:gd name="connsiteY0" fmla="*/ 1339337 h 1339337"/>
                <a:gd name="connsiteX1" fmla="*/ 0 w 2844692"/>
                <a:gd name="connsiteY1" fmla="*/ 195 h 1339337"/>
                <a:gd name="connsiteX0" fmla="*/ 2850747 w 2850747"/>
                <a:gd name="connsiteY0" fmla="*/ 1315118 h 1315118"/>
                <a:gd name="connsiteX1" fmla="*/ 0 w 2850747"/>
                <a:gd name="connsiteY1" fmla="*/ 199 h 1315118"/>
                <a:gd name="connsiteX0" fmla="*/ 2899192 w 2899192"/>
                <a:gd name="connsiteY0" fmla="*/ 1327227 h 1327227"/>
                <a:gd name="connsiteX1" fmla="*/ 0 w 2899192"/>
                <a:gd name="connsiteY1" fmla="*/ 197 h 1327227"/>
                <a:gd name="connsiteX0" fmla="*/ 2959748 w 2959748"/>
                <a:gd name="connsiteY0" fmla="*/ 1339335 h 1339335"/>
                <a:gd name="connsiteX1" fmla="*/ 0 w 2959748"/>
                <a:gd name="connsiteY1" fmla="*/ 194 h 1339335"/>
                <a:gd name="connsiteX0" fmla="*/ 2959748 w 2959748"/>
                <a:gd name="connsiteY0" fmla="*/ 1380808 h 1380808"/>
                <a:gd name="connsiteX1" fmla="*/ 0 w 2959748"/>
                <a:gd name="connsiteY1" fmla="*/ 41667 h 1380808"/>
                <a:gd name="connsiteX0" fmla="*/ 2747801 w 2747801"/>
                <a:gd name="connsiteY0" fmla="*/ 1576460 h 1576460"/>
                <a:gd name="connsiteX1" fmla="*/ 0 w 2747801"/>
                <a:gd name="connsiteY1" fmla="*/ 37483 h 1576460"/>
                <a:gd name="connsiteX0" fmla="*/ 2829063 w 2829063"/>
                <a:gd name="connsiteY0" fmla="*/ 1538977 h 1538977"/>
                <a:gd name="connsiteX1" fmla="*/ 81262 w 2829063"/>
                <a:gd name="connsiteY1" fmla="*/ 0 h 1538977"/>
                <a:gd name="connsiteX0" fmla="*/ 2142106 w 2142106"/>
                <a:gd name="connsiteY0" fmla="*/ 1902315 h 1902315"/>
                <a:gd name="connsiteX1" fmla="*/ 114925 w 2142106"/>
                <a:gd name="connsiteY1" fmla="*/ 0 h 1902315"/>
                <a:gd name="connsiteX0" fmla="*/ 1748165 w 1748165"/>
                <a:gd name="connsiteY0" fmla="*/ 2301987 h 2301987"/>
                <a:gd name="connsiteX1" fmla="*/ 150933 w 1748165"/>
                <a:gd name="connsiteY1" fmla="*/ 0 h 2301987"/>
                <a:gd name="connsiteX0" fmla="*/ 2035010 w 2035010"/>
                <a:gd name="connsiteY0" fmla="*/ 2253542 h 2253542"/>
                <a:gd name="connsiteX1" fmla="*/ 122886 w 2035010"/>
                <a:gd name="connsiteY1" fmla="*/ 0 h 2253542"/>
                <a:gd name="connsiteX0" fmla="*/ 1202726 w 1202726"/>
                <a:gd name="connsiteY0" fmla="*/ 1944705 h 1944705"/>
                <a:gd name="connsiteX1" fmla="*/ 265559 w 1202726"/>
                <a:gd name="connsiteY1" fmla="*/ 0 h 1944705"/>
                <a:gd name="connsiteX0" fmla="*/ 1202726 w 1202726"/>
                <a:gd name="connsiteY0" fmla="*/ 2011317 h 2011317"/>
                <a:gd name="connsiteX1" fmla="*/ 265559 w 1202726"/>
                <a:gd name="connsiteY1" fmla="*/ 0 h 2011317"/>
                <a:gd name="connsiteX0" fmla="*/ 2870059 w 2870059"/>
                <a:gd name="connsiteY0" fmla="*/ 1769092 h 1769092"/>
                <a:gd name="connsiteX1" fmla="*/ 79869 w 2870059"/>
                <a:gd name="connsiteY1" fmla="*/ 0 h 1769092"/>
                <a:gd name="connsiteX0" fmla="*/ 1588478 w 1588478"/>
                <a:gd name="connsiteY0" fmla="*/ 648800 h 648800"/>
                <a:gd name="connsiteX1" fmla="*/ 172916 w 1588478"/>
                <a:gd name="connsiteY1" fmla="*/ 0 h 648800"/>
                <a:gd name="connsiteX0" fmla="*/ 1625257 w 1625257"/>
                <a:gd name="connsiteY0" fmla="*/ 666967 h 666967"/>
                <a:gd name="connsiteX1" fmla="*/ 167306 w 1625257"/>
                <a:gd name="connsiteY1" fmla="*/ 0 h 666967"/>
                <a:gd name="connsiteX0" fmla="*/ 1641114 w 1641114"/>
                <a:gd name="connsiteY0" fmla="*/ 618522 h 625083"/>
                <a:gd name="connsiteX1" fmla="*/ 164996 w 1641114"/>
                <a:gd name="connsiteY1" fmla="*/ 0 h 625083"/>
                <a:gd name="connsiteX0" fmla="*/ 1489405 w 1489405"/>
                <a:gd name="connsiteY0" fmla="*/ 618522 h 634170"/>
                <a:gd name="connsiteX1" fmla="*/ 13287 w 1489405"/>
                <a:gd name="connsiteY1" fmla="*/ 0 h 63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405" h="634170">
                  <a:moveTo>
                    <a:pt x="1489405" y="618522"/>
                  </a:moveTo>
                  <a:cubicBezTo>
                    <a:pt x="215341" y="536226"/>
                    <a:pt x="-69837" y="932445"/>
                    <a:pt x="13287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C335A-65EE-3BBA-8AE7-D38EEA951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Partition of G into pieces: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pieces.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vertices in every piece.</a:t>
                </a:r>
              </a:p>
              <a:p>
                <a:r>
                  <a:rPr lang="en-US" dirty="0"/>
                  <a:t>Each piece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 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boundary </a:t>
                </a:r>
                <a:br>
                  <a:rPr lang="en-US" dirty="0"/>
                </a:br>
                <a:r>
                  <a:rPr lang="en-US" dirty="0"/>
                  <a:t>vertices (vertices incident to </a:t>
                </a:r>
                <a:br>
                  <a:rPr lang="en-US" dirty="0"/>
                </a:br>
                <a:r>
                  <a:rPr lang="en-US" dirty="0"/>
                  <a:t>edges in other pieces).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C335A-65EE-3BBA-8AE7-D38EEA951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4"/>
                <a:stretch>
                  <a:fillRect l="-2370" t="-2381" r="-31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67030-0061-FB8C-5072-432DE2C41FB5}"/>
                  </a:ext>
                </a:extLst>
              </p:cNvPr>
              <p:cNvSpPr txBox="1"/>
              <p:nvPr/>
            </p:nvSpPr>
            <p:spPr>
              <a:xfrm>
                <a:off x="10484338" y="1704693"/>
                <a:ext cx="389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867030-0061-FB8C-5072-432DE2C41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338" y="1704693"/>
                <a:ext cx="3899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6FB7618-EDF0-B44F-C569-12D62EDD1E82}"/>
              </a:ext>
            </a:extLst>
          </p:cNvPr>
          <p:cNvGrpSpPr/>
          <p:nvPr/>
        </p:nvGrpSpPr>
        <p:grpSpPr>
          <a:xfrm>
            <a:off x="7675237" y="2274235"/>
            <a:ext cx="1621885" cy="1680631"/>
            <a:chOff x="7675237" y="2274235"/>
            <a:chExt cx="1621885" cy="1680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BA2363-8C6B-1059-41D5-7D1A5D8ADC79}"/>
                </a:ext>
              </a:extLst>
            </p:cNvPr>
            <p:cNvSpPr/>
            <p:nvPr/>
          </p:nvSpPr>
          <p:spPr>
            <a:xfrm>
              <a:off x="8212770" y="384686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1939C6-99D9-6C11-514D-1179001C92AA}"/>
                </a:ext>
              </a:extLst>
            </p:cNvPr>
            <p:cNvSpPr/>
            <p:nvPr/>
          </p:nvSpPr>
          <p:spPr>
            <a:xfrm>
              <a:off x="8527468" y="227423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3A8486-D44B-E6ED-B810-B3BB425698CF}"/>
                </a:ext>
              </a:extLst>
            </p:cNvPr>
            <p:cNvSpPr/>
            <p:nvPr/>
          </p:nvSpPr>
          <p:spPr>
            <a:xfrm>
              <a:off x="9076944" y="27429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DF5FAB-C856-749F-1884-9994A2BFDF51}"/>
                </a:ext>
              </a:extLst>
            </p:cNvPr>
            <p:cNvSpPr/>
            <p:nvPr/>
          </p:nvSpPr>
          <p:spPr>
            <a:xfrm>
              <a:off x="9189122" y="325991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7279A2-3E06-C190-8F14-A46313AC36F0}"/>
                </a:ext>
              </a:extLst>
            </p:cNvPr>
            <p:cNvSpPr/>
            <p:nvPr/>
          </p:nvSpPr>
          <p:spPr>
            <a:xfrm>
              <a:off x="8960844" y="364779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7FAFD-17D3-447C-E734-53D207DD0413}"/>
                </a:ext>
              </a:extLst>
            </p:cNvPr>
            <p:cNvSpPr/>
            <p:nvPr/>
          </p:nvSpPr>
          <p:spPr>
            <a:xfrm>
              <a:off x="7777672" y="338609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7B8777C-F2EC-CB74-ACFF-EC214F256EC0}"/>
                </a:ext>
              </a:extLst>
            </p:cNvPr>
            <p:cNvSpPr/>
            <p:nvPr/>
          </p:nvSpPr>
          <p:spPr>
            <a:xfrm>
              <a:off x="7675237" y="295037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29AB1D5A-E579-769F-0704-34E71ACA8015}"/>
                </a:ext>
              </a:extLst>
            </p:cNvPr>
            <p:cNvSpPr/>
            <p:nvPr/>
          </p:nvSpPr>
          <p:spPr>
            <a:xfrm>
              <a:off x="7799335" y="244754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202BA4A0-71FB-8A92-EE6B-E0F75BA1CD4C}"/>
              </a:ext>
            </a:extLst>
          </p:cNvPr>
          <p:cNvGrpSpPr/>
          <p:nvPr/>
        </p:nvGrpSpPr>
        <p:grpSpPr>
          <a:xfrm>
            <a:off x="7543084" y="2446380"/>
            <a:ext cx="3443771" cy="3636510"/>
            <a:chOff x="7543084" y="2446380"/>
            <a:chExt cx="3443771" cy="3636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1" name="TextBox 1030">
                  <a:extLst>
                    <a:ext uri="{FF2B5EF4-FFF2-40B4-BE49-F238E27FC236}">
                      <a16:creationId xmlns:a16="http://schemas.microsoft.com/office/drawing/2014/main" id="{0FEEA840-77FC-7F0C-7246-1FAD19A3FD3B}"/>
                    </a:ext>
                  </a:extLst>
                </p:cNvPr>
                <p:cNvSpPr txBox="1"/>
                <p:nvPr/>
              </p:nvSpPr>
              <p:spPr>
                <a:xfrm>
                  <a:off x="10428625" y="3986565"/>
                  <a:ext cx="55823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</a:rPr>
                    <a:t>  </a:t>
                  </a:r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1" name="TextBox 1030">
                  <a:extLst>
                    <a:ext uri="{FF2B5EF4-FFF2-40B4-BE49-F238E27FC236}">
                      <a16:creationId xmlns:a16="http://schemas.microsoft.com/office/drawing/2014/main" id="{0FEEA840-77FC-7F0C-7246-1FAD19A3F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625" y="3986565"/>
                  <a:ext cx="55823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A4EB8FCF-3A59-AAD4-32A3-1612BF7330DB}"/>
                    </a:ext>
                  </a:extLst>
                </p:cNvPr>
                <p:cNvSpPr txBox="1"/>
                <p:nvPr/>
              </p:nvSpPr>
              <p:spPr>
                <a:xfrm>
                  <a:off x="9811708" y="2446380"/>
                  <a:ext cx="56772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</a:rPr>
                    <a:t>  </a:t>
                  </a:r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A4EB8FCF-3A59-AAD4-32A3-1612BF733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708" y="2446380"/>
                  <a:ext cx="567720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55A25E5F-CE99-8114-C753-D894CFA4CB56}"/>
                    </a:ext>
                  </a:extLst>
                </p:cNvPr>
                <p:cNvSpPr txBox="1"/>
                <p:nvPr/>
              </p:nvSpPr>
              <p:spPr>
                <a:xfrm>
                  <a:off x="8592096" y="2610398"/>
                  <a:ext cx="56772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</a:rPr>
                    <a:t>  </a:t>
                  </a:r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55A25E5F-CE99-8114-C753-D894CFA4C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2096" y="2610398"/>
                  <a:ext cx="56772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608577A8-987C-B255-7147-C6944580F859}"/>
                    </a:ext>
                  </a:extLst>
                </p:cNvPr>
                <p:cNvSpPr txBox="1"/>
                <p:nvPr/>
              </p:nvSpPr>
              <p:spPr>
                <a:xfrm>
                  <a:off x="7543084" y="5546333"/>
                  <a:ext cx="1417760" cy="536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</a:rPr>
                    <a:t>  </a:t>
                  </a:r>
                  <a:endParaRPr lang="he-IL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608577A8-987C-B255-7147-C6944580F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084" y="5546333"/>
                  <a:ext cx="1417760" cy="536557"/>
                </a:xfrm>
                <a:prstGeom prst="rect">
                  <a:avLst/>
                </a:prstGeom>
                <a:blipFill>
                  <a:blip r:embed="rId9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E92350F2-FFF8-0BC0-820F-5C077D2A7DF4}"/>
                  </a:ext>
                </a:extLst>
              </p:cNvPr>
              <p:cNvSpPr txBox="1"/>
              <p:nvPr/>
            </p:nvSpPr>
            <p:spPr>
              <a:xfrm>
                <a:off x="7257845" y="1859429"/>
                <a:ext cx="7528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E92350F2-FFF8-0BC0-820F-5C077D2A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45" y="1859429"/>
                <a:ext cx="75289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35" grpId="0"/>
      <p:bldP spid="10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4A6C-992F-A880-EE7C-54DD675D6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0B7D5D-1147-0171-4267-7366A73048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Distance oracle </a:t>
                </a: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-Division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0B7D5D-1147-0171-4267-7366A7304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F0DD730F-827E-1CF1-F354-D44543C810AC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119CF-2DFE-D55B-90EA-0FCA952E2067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834F28B-2E48-7ED7-4C4D-11DFE2BCC93B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F3EF01-8CFF-5BD9-EC6F-E89C3C819FC0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B3BD9E-7799-F137-F118-60A57FDA32C0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75C016-E99E-1C93-5FCC-396E167E652C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FB8943-F4FE-A972-735B-6EDECB44F09A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BA8E7F-AE50-52A6-BC26-D835A385CDD4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5C9E45-2E26-C82C-05CF-45919FBA31A3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91009B-E59D-9130-5CFB-FEA16B6B3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91009B-E59D-9130-5CFB-FEA16B6B3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4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E210D96-86E8-248E-C7B8-279CBD8C3DFF}"/>
              </a:ext>
            </a:extLst>
          </p:cNvPr>
          <p:cNvGrpSpPr/>
          <p:nvPr/>
        </p:nvGrpSpPr>
        <p:grpSpPr>
          <a:xfrm>
            <a:off x="8383433" y="3100055"/>
            <a:ext cx="350503" cy="295412"/>
            <a:chOff x="8383433" y="3100055"/>
            <a:chExt cx="350503" cy="2954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072F8A-A7E4-D78E-FEEB-B2CFD324018F}"/>
                </a:ext>
              </a:extLst>
            </p:cNvPr>
            <p:cNvSpPr/>
            <p:nvPr/>
          </p:nvSpPr>
          <p:spPr>
            <a:xfrm>
              <a:off x="8383433" y="310005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467D98-2476-CF43-E753-B31E27EAC676}"/>
                    </a:ext>
                  </a:extLst>
                </p:cNvPr>
                <p:cNvSpPr txBox="1"/>
                <p:nvPr/>
              </p:nvSpPr>
              <p:spPr>
                <a:xfrm>
                  <a:off x="8530932" y="3118468"/>
                  <a:ext cx="203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he-IL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467D98-2476-CF43-E753-B31E27EAC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932" y="3118468"/>
                  <a:ext cx="20300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706" r="-8824" b="-22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6B2ED9-30DE-252A-7788-AC2F5925B4AC}"/>
              </a:ext>
            </a:extLst>
          </p:cNvPr>
          <p:cNvGrpSpPr/>
          <p:nvPr/>
        </p:nvGrpSpPr>
        <p:grpSpPr>
          <a:xfrm>
            <a:off x="10287508" y="4229151"/>
            <a:ext cx="343385" cy="295412"/>
            <a:chOff x="10287508" y="4229151"/>
            <a:chExt cx="343385" cy="2954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59ECE4-C438-6665-8F55-031333C58805}"/>
                </a:ext>
              </a:extLst>
            </p:cNvPr>
            <p:cNvSpPr/>
            <p:nvPr/>
          </p:nvSpPr>
          <p:spPr>
            <a:xfrm>
              <a:off x="10287508" y="422915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B1DDD3B-3605-1EF1-BE28-7A2F2C27395C}"/>
                    </a:ext>
                  </a:extLst>
                </p:cNvPr>
                <p:cNvSpPr txBox="1"/>
                <p:nvPr/>
              </p:nvSpPr>
              <p:spPr>
                <a:xfrm>
                  <a:off x="10435007" y="4247564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he-IL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B1DDD3B-3605-1EF1-BE28-7A2F2C273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007" y="4247564"/>
                  <a:ext cx="195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625" r="-12500" b="-22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9051471F-9255-8112-F17D-CFA22CAADF0E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AC6F58-F198-89BD-DABC-128C87449C87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1AE32E-DA9D-7162-DD7A-9716AB0DF0DC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74C37E-B653-4420-01D2-DCAE0A0E5F2C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36EB61-2766-B78A-0CC5-9769E102D833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CE1129-214D-CE5A-6147-C69C5330DA22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04A64D-44A1-4508-55A6-90CFF48F1B1D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61BE34-7B64-41F1-47FE-ED1E11C7AE57}"/>
              </a:ext>
            </a:extLst>
          </p:cNvPr>
          <p:cNvSpPr/>
          <p:nvPr/>
        </p:nvSpPr>
        <p:spPr>
          <a:xfrm>
            <a:off x="7861647" y="1617074"/>
            <a:ext cx="2486496" cy="2669822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474068 w 2952092"/>
              <a:gd name="connsiteY0" fmla="*/ 877851 h 2695922"/>
              <a:gd name="connsiteX1" fmla="*/ 1845668 w 2952092"/>
              <a:gd name="connsiteY1" fmla="*/ 82323 h 2695922"/>
              <a:gd name="connsiteX2" fmla="*/ 2952092 w 2952092"/>
              <a:gd name="connsiteY2" fmla="*/ 2679219 h 2695922"/>
              <a:gd name="connsiteX0" fmla="*/ 8472 w 2486496"/>
              <a:gd name="connsiteY0" fmla="*/ 868454 h 2686525"/>
              <a:gd name="connsiteX1" fmla="*/ 1380072 w 2486496"/>
              <a:gd name="connsiteY1" fmla="*/ 72926 h 2686525"/>
              <a:gd name="connsiteX2" fmla="*/ 2486496 w 2486496"/>
              <a:gd name="connsiteY2" fmla="*/ 2669822 h 2686525"/>
              <a:gd name="connsiteX0" fmla="*/ 8472 w 2513829"/>
              <a:gd name="connsiteY0" fmla="*/ 868454 h 2747756"/>
              <a:gd name="connsiteX1" fmla="*/ 1380072 w 2513829"/>
              <a:gd name="connsiteY1" fmla="*/ 72926 h 2747756"/>
              <a:gd name="connsiteX2" fmla="*/ 2486496 w 2513829"/>
              <a:gd name="connsiteY2" fmla="*/ 2669822 h 2747756"/>
              <a:gd name="connsiteX0" fmla="*/ 8472 w 2486496"/>
              <a:gd name="connsiteY0" fmla="*/ 868454 h 2669822"/>
              <a:gd name="connsiteX1" fmla="*/ 1380072 w 2486496"/>
              <a:gd name="connsiteY1" fmla="*/ 72926 h 2669822"/>
              <a:gd name="connsiteX2" fmla="*/ 2486496 w 2486496"/>
              <a:gd name="connsiteY2" fmla="*/ 2669822 h 26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496" h="2669822">
                <a:moveTo>
                  <a:pt x="8472" y="868454"/>
                </a:moveTo>
                <a:cubicBezTo>
                  <a:pt x="-105828" y="471071"/>
                  <a:pt x="967068" y="-227302"/>
                  <a:pt x="1380072" y="72926"/>
                </a:cubicBezTo>
                <a:cubicBezTo>
                  <a:pt x="1793076" y="373154"/>
                  <a:pt x="2186649" y="1086767"/>
                  <a:pt x="2486496" y="266982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719C1FC-05AD-14D9-6D0E-CE81E4A20DC3}"/>
              </a:ext>
            </a:extLst>
          </p:cNvPr>
          <p:cNvSpPr/>
          <p:nvPr/>
        </p:nvSpPr>
        <p:spPr>
          <a:xfrm>
            <a:off x="7856694" y="2476617"/>
            <a:ext cx="581340" cy="6126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340" h="612648">
                <a:moveTo>
                  <a:pt x="581340" y="612648"/>
                </a:moveTo>
                <a:cubicBezTo>
                  <a:pt x="-15958" y="380172"/>
                  <a:pt x="-13163" y="247070"/>
                  <a:pt x="5268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836B73-BE9E-7229-41FD-DAD9B7AB6241}"/>
                  </a:ext>
                </a:extLst>
              </p:cNvPr>
              <p:cNvSpPr txBox="1"/>
              <p:nvPr/>
            </p:nvSpPr>
            <p:spPr>
              <a:xfrm>
                <a:off x="7660677" y="2278546"/>
                <a:ext cx="176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836B73-BE9E-7229-41FD-DAD9B7AB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677" y="2278546"/>
                <a:ext cx="176267" cy="276999"/>
              </a:xfrm>
              <a:prstGeom prst="rect">
                <a:avLst/>
              </a:prstGeom>
              <a:blipFill>
                <a:blip r:embed="rId7"/>
                <a:stretch>
                  <a:fillRect l="-17241" r="-13793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9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14EB5-F2F8-7178-01E2-84BDD0FE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37009D-85B7-5735-D384-B22B42FAFE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Distance oracle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-Division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37009D-85B7-5735-D384-B22B42FAF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9CAF906-1B03-9069-3894-FE5519EACEE5}"/>
              </a:ext>
            </a:extLst>
          </p:cNvPr>
          <p:cNvSpPr/>
          <p:nvPr/>
        </p:nvSpPr>
        <p:spPr>
          <a:xfrm>
            <a:off x="6309360" y="1452875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DE9B238-68A3-6265-FAB1-24284D4B6001}"/>
              </a:ext>
            </a:extLst>
          </p:cNvPr>
          <p:cNvSpPr/>
          <p:nvPr/>
        </p:nvSpPr>
        <p:spPr>
          <a:xfrm>
            <a:off x="6492240" y="2148840"/>
            <a:ext cx="1354901" cy="278892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901" h="2788920">
                <a:moveTo>
                  <a:pt x="585216" y="0"/>
                </a:moveTo>
                <a:cubicBezTo>
                  <a:pt x="1413510" y="907542"/>
                  <a:pt x="1382268" y="1065276"/>
                  <a:pt x="1335024" y="1536192"/>
                </a:cubicBezTo>
                <a:cubicBezTo>
                  <a:pt x="1287780" y="2007108"/>
                  <a:pt x="922782" y="2754630"/>
                  <a:pt x="0" y="278892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D983FFC-7050-EEFD-0564-F66758D80292}"/>
              </a:ext>
            </a:extLst>
          </p:cNvPr>
          <p:cNvSpPr/>
          <p:nvPr/>
        </p:nvSpPr>
        <p:spPr>
          <a:xfrm>
            <a:off x="9116443" y="1624584"/>
            <a:ext cx="580865" cy="194767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865" h="1947672">
                <a:moveTo>
                  <a:pt x="577319" y="0"/>
                </a:moveTo>
                <a:cubicBezTo>
                  <a:pt x="653519" y="832104"/>
                  <a:pt x="-532153" y="713232"/>
                  <a:pt x="293855" y="19476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09DCE8-F72E-9EF1-A688-C73BD381DECE}"/>
              </a:ext>
            </a:extLst>
          </p:cNvPr>
          <p:cNvSpPr/>
          <p:nvPr/>
        </p:nvSpPr>
        <p:spPr>
          <a:xfrm>
            <a:off x="7569307" y="2151888"/>
            <a:ext cx="1956816" cy="566928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2413969 w 2415318"/>
              <a:gd name="connsiteY0" fmla="*/ 0 h 941832"/>
              <a:gd name="connsiteX1" fmla="*/ 137113 w 2415318"/>
              <a:gd name="connsiteY1" fmla="*/ 941832 h 941832"/>
              <a:gd name="connsiteX0" fmla="*/ 2276856 w 2279706"/>
              <a:gd name="connsiteY0" fmla="*/ 0 h 941832"/>
              <a:gd name="connsiteX1" fmla="*/ 0 w 2279706"/>
              <a:gd name="connsiteY1" fmla="*/ 941832 h 941832"/>
              <a:gd name="connsiteX0" fmla="*/ 1837944 w 1841932"/>
              <a:gd name="connsiteY0" fmla="*/ 0 h 566928"/>
              <a:gd name="connsiteX1" fmla="*/ 0 w 1841932"/>
              <a:gd name="connsiteY1" fmla="*/ 566928 h 566928"/>
              <a:gd name="connsiteX0" fmla="*/ 1837944 w 1837944"/>
              <a:gd name="connsiteY0" fmla="*/ 0 h 566928"/>
              <a:gd name="connsiteX1" fmla="*/ 0 w 1837944"/>
              <a:gd name="connsiteY1" fmla="*/ 566928 h 566928"/>
              <a:gd name="connsiteX0" fmla="*/ 1956816 w 1956816"/>
              <a:gd name="connsiteY0" fmla="*/ 0 h 566928"/>
              <a:gd name="connsiteX1" fmla="*/ 0 w 1956816"/>
              <a:gd name="connsiteY1" fmla="*/ 566928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16" h="566928">
                <a:moveTo>
                  <a:pt x="1956816" y="0"/>
                </a:moveTo>
                <a:cubicBezTo>
                  <a:pt x="1054608" y="603504"/>
                  <a:pt x="883920" y="-310896"/>
                  <a:pt x="0" y="5669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1704BE4-A859-7184-BF9D-7B6C73F06C68}"/>
              </a:ext>
            </a:extLst>
          </p:cNvPr>
          <p:cNvSpPr/>
          <p:nvPr/>
        </p:nvSpPr>
        <p:spPr>
          <a:xfrm>
            <a:off x="7779619" y="3188696"/>
            <a:ext cx="3438144" cy="791992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8144" h="791992">
                <a:moveTo>
                  <a:pt x="3438144" y="5608"/>
                </a:moveTo>
                <a:cubicBezTo>
                  <a:pt x="2164080" y="-76688"/>
                  <a:pt x="1164336" y="773704"/>
                  <a:pt x="0" y="791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1304D0-B9A6-AC41-A634-CF004647314E}"/>
              </a:ext>
            </a:extLst>
          </p:cNvPr>
          <p:cNvSpPr/>
          <p:nvPr/>
        </p:nvSpPr>
        <p:spPr>
          <a:xfrm>
            <a:off x="8010743" y="3939342"/>
            <a:ext cx="2959748" cy="136333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959748 w 2959748"/>
              <a:gd name="connsiteY0" fmla="*/ 1363330 h 1363330"/>
              <a:gd name="connsiteX1" fmla="*/ 0 w 2959748"/>
              <a:gd name="connsiteY1" fmla="*/ 24189 h 13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748" h="1363330">
                <a:moveTo>
                  <a:pt x="2959748" y="1363330"/>
                </a:moveTo>
                <a:cubicBezTo>
                  <a:pt x="1685684" y="1281034"/>
                  <a:pt x="1128002" y="-206046"/>
                  <a:pt x="0" y="24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DDDC21-C985-121C-F363-FD4AF9C60920}"/>
              </a:ext>
            </a:extLst>
          </p:cNvPr>
          <p:cNvSpPr/>
          <p:nvPr/>
        </p:nvSpPr>
        <p:spPr>
          <a:xfrm>
            <a:off x="8769595" y="4206766"/>
            <a:ext cx="1202726" cy="2011317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2726" h="2011317">
                <a:moveTo>
                  <a:pt x="1202726" y="2011317"/>
                </a:moveTo>
                <a:cubicBezTo>
                  <a:pt x="-71338" y="1929021"/>
                  <a:pt x="-241459" y="902167"/>
                  <a:pt x="265559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65D1E8-0157-526B-5B84-BB182AF3D833}"/>
              </a:ext>
            </a:extLst>
          </p:cNvPr>
          <p:cNvSpPr/>
          <p:nvPr/>
        </p:nvSpPr>
        <p:spPr>
          <a:xfrm>
            <a:off x="7303076" y="4649839"/>
            <a:ext cx="1489405" cy="634170"/>
          </a:xfrm>
          <a:custGeom>
            <a:avLst/>
            <a:gdLst>
              <a:gd name="connsiteX0" fmla="*/ 283464 w 1894737"/>
              <a:gd name="connsiteY0" fmla="*/ 0 h 2825496"/>
              <a:gd name="connsiteX1" fmla="*/ 1892808 w 1894737"/>
              <a:gd name="connsiteY1" fmla="*/ 2286000 h 2825496"/>
              <a:gd name="connsiteX2" fmla="*/ 0 w 1894737"/>
              <a:gd name="connsiteY2" fmla="*/ 2825496 h 2825496"/>
              <a:gd name="connsiteX0" fmla="*/ 585216 w 2196489"/>
              <a:gd name="connsiteY0" fmla="*/ 0 h 2788920"/>
              <a:gd name="connsiteX1" fmla="*/ 2194560 w 2196489"/>
              <a:gd name="connsiteY1" fmla="*/ 2286000 h 2788920"/>
              <a:gd name="connsiteX2" fmla="*/ 0 w 2196489"/>
              <a:gd name="connsiteY2" fmla="*/ 2788920 h 2788920"/>
              <a:gd name="connsiteX0" fmla="*/ 585216 w 2032343"/>
              <a:gd name="connsiteY0" fmla="*/ 0 h 2788920"/>
              <a:gd name="connsiteX1" fmla="*/ 2029968 w 2032343"/>
              <a:gd name="connsiteY1" fmla="*/ 1993392 h 2788920"/>
              <a:gd name="connsiteX2" fmla="*/ 0 w 2032343"/>
              <a:gd name="connsiteY2" fmla="*/ 2788920 h 2788920"/>
              <a:gd name="connsiteX0" fmla="*/ 585216 w 1354901"/>
              <a:gd name="connsiteY0" fmla="*/ 0 h 2788920"/>
              <a:gd name="connsiteX1" fmla="*/ 1335024 w 1354901"/>
              <a:gd name="connsiteY1" fmla="*/ 1536192 h 2788920"/>
              <a:gd name="connsiteX2" fmla="*/ 0 w 1354901"/>
              <a:gd name="connsiteY2" fmla="*/ 2788920 h 2788920"/>
              <a:gd name="connsiteX0" fmla="*/ 585216 w 912279"/>
              <a:gd name="connsiteY0" fmla="*/ 0 h 2788920"/>
              <a:gd name="connsiteX1" fmla="*/ 365760 w 912279"/>
              <a:gd name="connsiteY1" fmla="*/ 1490472 h 2788920"/>
              <a:gd name="connsiteX2" fmla="*/ 0 w 912279"/>
              <a:gd name="connsiteY2" fmla="*/ 2788920 h 2788920"/>
              <a:gd name="connsiteX0" fmla="*/ 220615 w 761912"/>
              <a:gd name="connsiteY0" fmla="*/ 0 h 2496312"/>
              <a:gd name="connsiteX1" fmla="*/ 1159 w 761912"/>
              <a:gd name="connsiteY1" fmla="*/ 1490472 h 2496312"/>
              <a:gd name="connsiteX2" fmla="*/ 449215 w 761912"/>
              <a:gd name="connsiteY2" fmla="*/ 2496312 h 2496312"/>
              <a:gd name="connsiteX0" fmla="*/ 398825 w 940122"/>
              <a:gd name="connsiteY0" fmla="*/ 0 h 2496312"/>
              <a:gd name="connsiteX1" fmla="*/ 4509 w 940122"/>
              <a:gd name="connsiteY1" fmla="*/ 944880 h 2496312"/>
              <a:gd name="connsiteX2" fmla="*/ 179369 w 940122"/>
              <a:gd name="connsiteY2" fmla="*/ 1490472 h 2496312"/>
              <a:gd name="connsiteX3" fmla="*/ 627425 w 940122"/>
              <a:gd name="connsiteY3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765314"/>
              <a:gd name="connsiteY0" fmla="*/ 0 h 2496312"/>
              <a:gd name="connsiteX1" fmla="*/ 4561 w 765314"/>
              <a:gd name="connsiteY1" fmla="*/ 1490472 h 2496312"/>
              <a:gd name="connsiteX2" fmla="*/ 452617 w 765314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24017 w 452617"/>
              <a:gd name="connsiteY0" fmla="*/ 0 h 2496312"/>
              <a:gd name="connsiteX1" fmla="*/ 4561 w 452617"/>
              <a:gd name="connsiteY1" fmla="*/ 1490472 h 2496312"/>
              <a:gd name="connsiteX2" fmla="*/ 452617 w 452617"/>
              <a:gd name="connsiteY2" fmla="*/ 2496312 h 2496312"/>
              <a:gd name="connsiteX0" fmla="*/ 258586 w 487186"/>
              <a:gd name="connsiteY0" fmla="*/ 0 h 2496312"/>
              <a:gd name="connsiteX1" fmla="*/ 39130 w 487186"/>
              <a:gd name="connsiteY1" fmla="*/ 1490472 h 2496312"/>
              <a:gd name="connsiteX2" fmla="*/ 487186 w 487186"/>
              <a:gd name="connsiteY2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0 w 228600"/>
              <a:gd name="connsiteY0" fmla="*/ 0 h 2496312"/>
              <a:gd name="connsiteX1" fmla="*/ 228600 w 228600"/>
              <a:gd name="connsiteY1" fmla="*/ 2496312 h 2496312"/>
              <a:gd name="connsiteX0" fmla="*/ 331343 w 559943"/>
              <a:gd name="connsiteY0" fmla="*/ 0 h 2496312"/>
              <a:gd name="connsiteX1" fmla="*/ 559943 w 559943"/>
              <a:gd name="connsiteY1" fmla="*/ 2496312 h 2496312"/>
              <a:gd name="connsiteX0" fmla="*/ 719387 w 722185"/>
              <a:gd name="connsiteY0" fmla="*/ 0 h 1947672"/>
              <a:gd name="connsiteX1" fmla="*/ 435923 w 722185"/>
              <a:gd name="connsiteY1" fmla="*/ 1947672 h 1947672"/>
              <a:gd name="connsiteX0" fmla="*/ 577319 w 580865"/>
              <a:gd name="connsiteY0" fmla="*/ 0 h 1947672"/>
              <a:gd name="connsiteX1" fmla="*/ 293855 w 580865"/>
              <a:gd name="connsiteY1" fmla="*/ 1947672 h 1947672"/>
              <a:gd name="connsiteX0" fmla="*/ 441105 w 1918550"/>
              <a:gd name="connsiteY0" fmla="*/ 0 h 2100447"/>
              <a:gd name="connsiteX1" fmla="*/ 1915215 w 1918550"/>
              <a:gd name="connsiteY1" fmla="*/ 1926336 h 2100447"/>
              <a:gd name="connsiteX2" fmla="*/ 157641 w 1918550"/>
              <a:gd name="connsiteY2" fmla="*/ 1947672 h 2100447"/>
              <a:gd name="connsiteX0" fmla="*/ 283464 w 283464"/>
              <a:gd name="connsiteY0" fmla="*/ 0 h 1947672"/>
              <a:gd name="connsiteX1" fmla="*/ 0 w 283464"/>
              <a:gd name="connsiteY1" fmla="*/ 1947672 h 1947672"/>
              <a:gd name="connsiteX0" fmla="*/ 1627632 w 1627632"/>
              <a:gd name="connsiteY0" fmla="*/ 0 h 548640"/>
              <a:gd name="connsiteX1" fmla="*/ 0 w 1627632"/>
              <a:gd name="connsiteY1" fmla="*/ 548640 h 548640"/>
              <a:gd name="connsiteX0" fmla="*/ 1655064 w 1655064"/>
              <a:gd name="connsiteY0" fmla="*/ 0 h 530352"/>
              <a:gd name="connsiteX1" fmla="*/ 0 w 1655064"/>
              <a:gd name="connsiteY1" fmla="*/ 530352 h 53035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0 h 713232"/>
              <a:gd name="connsiteX1" fmla="*/ 0 w 3465576"/>
              <a:gd name="connsiteY1" fmla="*/ 713232 h 713232"/>
              <a:gd name="connsiteX0" fmla="*/ 3465576 w 3465576"/>
              <a:gd name="connsiteY0" fmla="*/ 6100 h 719332"/>
              <a:gd name="connsiteX1" fmla="*/ 0 w 3465576"/>
              <a:gd name="connsiteY1" fmla="*/ 719332 h 719332"/>
              <a:gd name="connsiteX0" fmla="*/ 3438144 w 3438144"/>
              <a:gd name="connsiteY0" fmla="*/ 5608 h 791992"/>
              <a:gd name="connsiteX1" fmla="*/ 0 w 3438144"/>
              <a:gd name="connsiteY1" fmla="*/ 791992 h 791992"/>
              <a:gd name="connsiteX0" fmla="*/ 3292809 w 3292809"/>
              <a:gd name="connsiteY0" fmla="*/ 7013 h 611728"/>
              <a:gd name="connsiteX1" fmla="*/ 0 w 3292809"/>
              <a:gd name="connsiteY1" fmla="*/ 611728 h 611728"/>
              <a:gd name="connsiteX0" fmla="*/ 2844692 w 2844692"/>
              <a:gd name="connsiteY0" fmla="*/ 1339337 h 1339337"/>
              <a:gd name="connsiteX1" fmla="*/ 0 w 2844692"/>
              <a:gd name="connsiteY1" fmla="*/ 195 h 1339337"/>
              <a:gd name="connsiteX0" fmla="*/ 2850747 w 2850747"/>
              <a:gd name="connsiteY0" fmla="*/ 1315118 h 1315118"/>
              <a:gd name="connsiteX1" fmla="*/ 0 w 2850747"/>
              <a:gd name="connsiteY1" fmla="*/ 199 h 1315118"/>
              <a:gd name="connsiteX0" fmla="*/ 2899192 w 2899192"/>
              <a:gd name="connsiteY0" fmla="*/ 1327227 h 1327227"/>
              <a:gd name="connsiteX1" fmla="*/ 0 w 2899192"/>
              <a:gd name="connsiteY1" fmla="*/ 197 h 1327227"/>
              <a:gd name="connsiteX0" fmla="*/ 2959748 w 2959748"/>
              <a:gd name="connsiteY0" fmla="*/ 1339335 h 1339335"/>
              <a:gd name="connsiteX1" fmla="*/ 0 w 2959748"/>
              <a:gd name="connsiteY1" fmla="*/ 194 h 1339335"/>
              <a:gd name="connsiteX0" fmla="*/ 2959748 w 2959748"/>
              <a:gd name="connsiteY0" fmla="*/ 1380808 h 1380808"/>
              <a:gd name="connsiteX1" fmla="*/ 0 w 2959748"/>
              <a:gd name="connsiteY1" fmla="*/ 41667 h 1380808"/>
              <a:gd name="connsiteX0" fmla="*/ 2747801 w 2747801"/>
              <a:gd name="connsiteY0" fmla="*/ 1576460 h 1576460"/>
              <a:gd name="connsiteX1" fmla="*/ 0 w 2747801"/>
              <a:gd name="connsiteY1" fmla="*/ 37483 h 1576460"/>
              <a:gd name="connsiteX0" fmla="*/ 2829063 w 2829063"/>
              <a:gd name="connsiteY0" fmla="*/ 1538977 h 1538977"/>
              <a:gd name="connsiteX1" fmla="*/ 81262 w 2829063"/>
              <a:gd name="connsiteY1" fmla="*/ 0 h 1538977"/>
              <a:gd name="connsiteX0" fmla="*/ 2142106 w 2142106"/>
              <a:gd name="connsiteY0" fmla="*/ 1902315 h 1902315"/>
              <a:gd name="connsiteX1" fmla="*/ 114925 w 2142106"/>
              <a:gd name="connsiteY1" fmla="*/ 0 h 1902315"/>
              <a:gd name="connsiteX0" fmla="*/ 1748165 w 1748165"/>
              <a:gd name="connsiteY0" fmla="*/ 2301987 h 2301987"/>
              <a:gd name="connsiteX1" fmla="*/ 150933 w 1748165"/>
              <a:gd name="connsiteY1" fmla="*/ 0 h 2301987"/>
              <a:gd name="connsiteX0" fmla="*/ 2035010 w 2035010"/>
              <a:gd name="connsiteY0" fmla="*/ 2253542 h 2253542"/>
              <a:gd name="connsiteX1" fmla="*/ 122886 w 2035010"/>
              <a:gd name="connsiteY1" fmla="*/ 0 h 2253542"/>
              <a:gd name="connsiteX0" fmla="*/ 1202726 w 1202726"/>
              <a:gd name="connsiteY0" fmla="*/ 1944705 h 1944705"/>
              <a:gd name="connsiteX1" fmla="*/ 265559 w 1202726"/>
              <a:gd name="connsiteY1" fmla="*/ 0 h 1944705"/>
              <a:gd name="connsiteX0" fmla="*/ 1202726 w 1202726"/>
              <a:gd name="connsiteY0" fmla="*/ 2011317 h 2011317"/>
              <a:gd name="connsiteX1" fmla="*/ 265559 w 1202726"/>
              <a:gd name="connsiteY1" fmla="*/ 0 h 2011317"/>
              <a:gd name="connsiteX0" fmla="*/ 2870059 w 2870059"/>
              <a:gd name="connsiteY0" fmla="*/ 1769092 h 1769092"/>
              <a:gd name="connsiteX1" fmla="*/ 79869 w 2870059"/>
              <a:gd name="connsiteY1" fmla="*/ 0 h 1769092"/>
              <a:gd name="connsiteX0" fmla="*/ 1588478 w 1588478"/>
              <a:gd name="connsiteY0" fmla="*/ 648800 h 648800"/>
              <a:gd name="connsiteX1" fmla="*/ 172916 w 1588478"/>
              <a:gd name="connsiteY1" fmla="*/ 0 h 648800"/>
              <a:gd name="connsiteX0" fmla="*/ 1625257 w 1625257"/>
              <a:gd name="connsiteY0" fmla="*/ 666967 h 666967"/>
              <a:gd name="connsiteX1" fmla="*/ 167306 w 1625257"/>
              <a:gd name="connsiteY1" fmla="*/ 0 h 666967"/>
              <a:gd name="connsiteX0" fmla="*/ 1641114 w 1641114"/>
              <a:gd name="connsiteY0" fmla="*/ 618522 h 625083"/>
              <a:gd name="connsiteX1" fmla="*/ 164996 w 1641114"/>
              <a:gd name="connsiteY1" fmla="*/ 0 h 625083"/>
              <a:gd name="connsiteX0" fmla="*/ 1489405 w 1489405"/>
              <a:gd name="connsiteY0" fmla="*/ 618522 h 634170"/>
              <a:gd name="connsiteX1" fmla="*/ 13287 w 1489405"/>
              <a:gd name="connsiteY1" fmla="*/ 0 h 63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405" h="634170">
                <a:moveTo>
                  <a:pt x="1489405" y="618522"/>
                </a:moveTo>
                <a:cubicBezTo>
                  <a:pt x="215341" y="536226"/>
                  <a:pt x="-69837" y="932445"/>
                  <a:pt x="1328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39312A-4989-E3BB-57FF-DCB6C7A6AF4C}"/>
              </a:ext>
            </a:extLst>
          </p:cNvPr>
          <p:cNvSpPr/>
          <p:nvPr/>
        </p:nvSpPr>
        <p:spPr>
          <a:xfrm>
            <a:off x="7799335" y="244754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69A4F-B47F-260E-7520-9E9A96B6F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shortest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go through some (last) boundary vertex.</a:t>
                </a:r>
              </a:p>
              <a:p>
                <a:endParaRPr lang="en-US" dirty="0"/>
              </a:p>
              <a:p>
                <a:r>
                  <a:rPr lang="en-US" dirty="0"/>
                  <a:t>One can consider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69A4F-B47F-260E-7520-9E9A96B6F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6768" cy="4351338"/>
              </a:xfrm>
              <a:blipFill>
                <a:blip r:embed="rId4"/>
                <a:stretch>
                  <a:fillRect l="-2032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79286FB-9675-0B08-5D40-12C5B707F993}"/>
              </a:ext>
            </a:extLst>
          </p:cNvPr>
          <p:cNvSpPr/>
          <p:nvPr/>
        </p:nvSpPr>
        <p:spPr>
          <a:xfrm>
            <a:off x="8383433" y="310005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63CDA3-9933-9825-12B6-45595A9A68B4}"/>
                  </a:ext>
                </a:extLst>
              </p:cNvPr>
              <p:cNvSpPr txBox="1"/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63CDA3-9933-9825-12B6-45595A9A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32" y="3118468"/>
                <a:ext cx="203004" cy="276999"/>
              </a:xfrm>
              <a:prstGeom prst="rect">
                <a:avLst/>
              </a:prstGeom>
              <a:blipFill>
                <a:blip r:embed="rId5"/>
                <a:stretch>
                  <a:fillRect l="-14706" r="-8824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AA8FD0D-5BE7-6B84-434D-AC4856792875}"/>
              </a:ext>
            </a:extLst>
          </p:cNvPr>
          <p:cNvSpPr/>
          <p:nvPr/>
        </p:nvSpPr>
        <p:spPr>
          <a:xfrm>
            <a:off x="10287508" y="42291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758E52-20B4-CFA5-5AD5-5595633FF425}"/>
                  </a:ext>
                </a:extLst>
              </p:cNvPr>
              <p:cNvSpPr txBox="1"/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758E52-20B4-CFA5-5AD5-5595633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007" y="4247564"/>
                <a:ext cx="195886" cy="276999"/>
              </a:xfrm>
              <a:prstGeom prst="rect">
                <a:avLst/>
              </a:prstGeom>
              <a:blipFill>
                <a:blip r:embed="rId6"/>
                <a:stretch>
                  <a:fillRect l="-15625" r="-12500" b="-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1BDEA6-EBE4-50AC-1B2F-7F19B867A0C6}"/>
              </a:ext>
            </a:extLst>
          </p:cNvPr>
          <p:cNvSpPr/>
          <p:nvPr/>
        </p:nvSpPr>
        <p:spPr>
          <a:xfrm>
            <a:off x="7861647" y="1617074"/>
            <a:ext cx="2486496" cy="2669822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474068 w 2952092"/>
              <a:gd name="connsiteY0" fmla="*/ 877851 h 2695922"/>
              <a:gd name="connsiteX1" fmla="*/ 1845668 w 2952092"/>
              <a:gd name="connsiteY1" fmla="*/ 82323 h 2695922"/>
              <a:gd name="connsiteX2" fmla="*/ 2952092 w 2952092"/>
              <a:gd name="connsiteY2" fmla="*/ 2679219 h 2695922"/>
              <a:gd name="connsiteX0" fmla="*/ 8472 w 2486496"/>
              <a:gd name="connsiteY0" fmla="*/ 868454 h 2686525"/>
              <a:gd name="connsiteX1" fmla="*/ 1380072 w 2486496"/>
              <a:gd name="connsiteY1" fmla="*/ 72926 h 2686525"/>
              <a:gd name="connsiteX2" fmla="*/ 2486496 w 2486496"/>
              <a:gd name="connsiteY2" fmla="*/ 2669822 h 2686525"/>
              <a:gd name="connsiteX0" fmla="*/ 8472 w 2513829"/>
              <a:gd name="connsiteY0" fmla="*/ 868454 h 2747756"/>
              <a:gd name="connsiteX1" fmla="*/ 1380072 w 2513829"/>
              <a:gd name="connsiteY1" fmla="*/ 72926 h 2747756"/>
              <a:gd name="connsiteX2" fmla="*/ 2486496 w 2513829"/>
              <a:gd name="connsiteY2" fmla="*/ 2669822 h 2747756"/>
              <a:gd name="connsiteX0" fmla="*/ 8472 w 2486496"/>
              <a:gd name="connsiteY0" fmla="*/ 868454 h 2669822"/>
              <a:gd name="connsiteX1" fmla="*/ 1380072 w 2486496"/>
              <a:gd name="connsiteY1" fmla="*/ 72926 h 2669822"/>
              <a:gd name="connsiteX2" fmla="*/ 2486496 w 2486496"/>
              <a:gd name="connsiteY2" fmla="*/ 2669822 h 26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496" h="2669822">
                <a:moveTo>
                  <a:pt x="8472" y="868454"/>
                </a:moveTo>
                <a:cubicBezTo>
                  <a:pt x="-105828" y="471071"/>
                  <a:pt x="967068" y="-227302"/>
                  <a:pt x="1380072" y="72926"/>
                </a:cubicBezTo>
                <a:cubicBezTo>
                  <a:pt x="1793076" y="373154"/>
                  <a:pt x="2186649" y="1086767"/>
                  <a:pt x="2486496" y="266982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908849C-176D-0FBE-D3A8-A5E0AD238D67}"/>
              </a:ext>
            </a:extLst>
          </p:cNvPr>
          <p:cNvSpPr/>
          <p:nvPr/>
        </p:nvSpPr>
        <p:spPr>
          <a:xfrm>
            <a:off x="7856694" y="2476617"/>
            <a:ext cx="581340" cy="612648"/>
          </a:xfrm>
          <a:custGeom>
            <a:avLst/>
            <a:gdLst>
              <a:gd name="connsiteX0" fmla="*/ 0 w 1918718"/>
              <a:gd name="connsiteY0" fmla="*/ 220808 h 781836"/>
              <a:gd name="connsiteX1" fmla="*/ 1234440 w 1918718"/>
              <a:gd name="connsiteY1" fmla="*/ 559136 h 781836"/>
              <a:gd name="connsiteX2" fmla="*/ 1911096 w 1918718"/>
              <a:gd name="connsiteY2" fmla="*/ 760304 h 781836"/>
              <a:gd name="connsiteX3" fmla="*/ 813816 w 1918718"/>
              <a:gd name="connsiteY3" fmla="*/ 37928 h 781836"/>
              <a:gd name="connsiteX4" fmla="*/ 758952 w 1918718"/>
              <a:gd name="connsiteY4" fmla="*/ 165944 h 781836"/>
              <a:gd name="connsiteX0" fmla="*/ 0 w 2531366"/>
              <a:gd name="connsiteY0" fmla="*/ 2360504 h 2365043"/>
              <a:gd name="connsiteX1" fmla="*/ 1847088 w 2531366"/>
              <a:gd name="connsiteY1" fmla="*/ 559136 h 2365043"/>
              <a:gd name="connsiteX2" fmla="*/ 2523744 w 2531366"/>
              <a:gd name="connsiteY2" fmla="*/ 760304 h 2365043"/>
              <a:gd name="connsiteX3" fmla="*/ 1426464 w 2531366"/>
              <a:gd name="connsiteY3" fmla="*/ 37928 h 2365043"/>
              <a:gd name="connsiteX4" fmla="*/ 1371600 w 2531366"/>
              <a:gd name="connsiteY4" fmla="*/ 165944 h 2365043"/>
              <a:gd name="connsiteX0" fmla="*/ 0 w 2523744"/>
              <a:gd name="connsiteY0" fmla="*/ 2360504 h 2360504"/>
              <a:gd name="connsiteX1" fmla="*/ 2523744 w 2523744"/>
              <a:gd name="connsiteY1" fmla="*/ 760304 h 2360504"/>
              <a:gd name="connsiteX2" fmla="*/ 1426464 w 2523744"/>
              <a:gd name="connsiteY2" fmla="*/ 37928 h 2360504"/>
              <a:gd name="connsiteX3" fmla="*/ 1371600 w 2523744"/>
              <a:gd name="connsiteY3" fmla="*/ 165944 h 2360504"/>
              <a:gd name="connsiteX0" fmla="*/ 0 w 1468813"/>
              <a:gd name="connsiteY0" fmla="*/ 2360504 h 2360504"/>
              <a:gd name="connsiteX1" fmla="*/ 1161288 w 1468813"/>
              <a:gd name="connsiteY1" fmla="*/ 1345520 h 2360504"/>
              <a:gd name="connsiteX2" fmla="*/ 1426464 w 1468813"/>
              <a:gd name="connsiteY2" fmla="*/ 37928 h 2360504"/>
              <a:gd name="connsiteX3" fmla="*/ 1371600 w 1468813"/>
              <a:gd name="connsiteY3" fmla="*/ 165944 h 2360504"/>
              <a:gd name="connsiteX0" fmla="*/ 0 w 1371600"/>
              <a:gd name="connsiteY0" fmla="*/ 2194560 h 2194560"/>
              <a:gd name="connsiteX1" fmla="*/ 1161288 w 1371600"/>
              <a:gd name="connsiteY1" fmla="*/ 1179576 h 2194560"/>
              <a:gd name="connsiteX2" fmla="*/ 1371600 w 1371600"/>
              <a:gd name="connsiteY2" fmla="*/ 0 h 2194560"/>
              <a:gd name="connsiteX0" fmla="*/ 0 w 1865376"/>
              <a:gd name="connsiteY0" fmla="*/ 1043710 h 2251150"/>
              <a:gd name="connsiteX1" fmla="*/ 1161288 w 1865376"/>
              <a:gd name="connsiteY1" fmla="*/ 28726 h 2251150"/>
              <a:gd name="connsiteX2" fmla="*/ 1865376 w 1865376"/>
              <a:gd name="connsiteY2" fmla="*/ 2232430 h 2251150"/>
              <a:gd name="connsiteX0" fmla="*/ 0 w 1865376"/>
              <a:gd name="connsiteY0" fmla="*/ 1428992 h 2633819"/>
              <a:gd name="connsiteX1" fmla="*/ 758952 w 1865376"/>
              <a:gd name="connsiteY1" fmla="*/ 20816 h 2633819"/>
              <a:gd name="connsiteX2" fmla="*/ 1865376 w 1865376"/>
              <a:gd name="connsiteY2" fmla="*/ 2617712 h 2633819"/>
              <a:gd name="connsiteX0" fmla="*/ 0 w 1865376"/>
              <a:gd name="connsiteY0" fmla="*/ 1430709 h 2635587"/>
              <a:gd name="connsiteX1" fmla="*/ 758952 w 1865376"/>
              <a:gd name="connsiteY1" fmla="*/ 22533 h 2635587"/>
              <a:gd name="connsiteX2" fmla="*/ 1865376 w 1865376"/>
              <a:gd name="connsiteY2" fmla="*/ 2619429 h 2635587"/>
              <a:gd name="connsiteX0" fmla="*/ 615782 w 2481158"/>
              <a:gd name="connsiteY0" fmla="*/ 1433872 h 2638750"/>
              <a:gd name="connsiteX1" fmla="*/ 1374734 w 2481158"/>
              <a:gd name="connsiteY1" fmla="*/ 25696 h 2638750"/>
              <a:gd name="connsiteX2" fmla="*/ 2481158 w 2481158"/>
              <a:gd name="connsiteY2" fmla="*/ 2622592 h 2638750"/>
              <a:gd name="connsiteX0" fmla="*/ 667287 w 2532663"/>
              <a:gd name="connsiteY0" fmla="*/ 1409643 h 2613058"/>
              <a:gd name="connsiteX1" fmla="*/ 1426239 w 2532663"/>
              <a:gd name="connsiteY1" fmla="*/ 1467 h 2613058"/>
              <a:gd name="connsiteX2" fmla="*/ 2532663 w 2532663"/>
              <a:gd name="connsiteY2" fmla="*/ 2598363 h 2613058"/>
              <a:gd name="connsiteX0" fmla="*/ 673165 w 2538541"/>
              <a:gd name="connsiteY0" fmla="*/ 1475606 h 2681473"/>
              <a:gd name="connsiteX1" fmla="*/ 1432117 w 2538541"/>
              <a:gd name="connsiteY1" fmla="*/ 67430 h 2681473"/>
              <a:gd name="connsiteX2" fmla="*/ 2538541 w 2538541"/>
              <a:gd name="connsiteY2" fmla="*/ 2664326 h 2681473"/>
              <a:gd name="connsiteX0" fmla="*/ 640790 w 2506166"/>
              <a:gd name="connsiteY0" fmla="*/ 1444187 h 2649329"/>
              <a:gd name="connsiteX1" fmla="*/ 1399742 w 2506166"/>
              <a:gd name="connsiteY1" fmla="*/ 36011 h 2649329"/>
              <a:gd name="connsiteX2" fmla="*/ 2506166 w 2506166"/>
              <a:gd name="connsiteY2" fmla="*/ 2632907 h 2649329"/>
              <a:gd name="connsiteX0" fmla="*/ 640790 w 1399742"/>
              <a:gd name="connsiteY0" fmla="*/ 1444187 h 1444187"/>
              <a:gd name="connsiteX1" fmla="*/ 1399742 w 1399742"/>
              <a:gd name="connsiteY1" fmla="*/ 36011 h 1444187"/>
              <a:gd name="connsiteX0" fmla="*/ 1148715 w 1148715"/>
              <a:gd name="connsiteY0" fmla="*/ 696913 h 696913"/>
              <a:gd name="connsiteX1" fmla="*/ 572643 w 1148715"/>
              <a:gd name="connsiteY1" fmla="*/ 84265 h 696913"/>
              <a:gd name="connsiteX0" fmla="*/ 842680 w 842680"/>
              <a:gd name="connsiteY0" fmla="*/ 612648 h 612648"/>
              <a:gd name="connsiteX1" fmla="*/ 266608 w 842680"/>
              <a:gd name="connsiteY1" fmla="*/ 0 h 612648"/>
              <a:gd name="connsiteX0" fmla="*/ 576072 w 576072"/>
              <a:gd name="connsiteY0" fmla="*/ 612648 h 612648"/>
              <a:gd name="connsiteX1" fmla="*/ 0 w 576072"/>
              <a:gd name="connsiteY1" fmla="*/ 0 h 612648"/>
              <a:gd name="connsiteX0" fmla="*/ 581340 w 581340"/>
              <a:gd name="connsiteY0" fmla="*/ 612648 h 612648"/>
              <a:gd name="connsiteX1" fmla="*/ 5268 w 581340"/>
              <a:gd name="connsiteY1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340" h="612648">
                <a:moveTo>
                  <a:pt x="581340" y="612648"/>
                </a:moveTo>
                <a:cubicBezTo>
                  <a:pt x="-15958" y="380172"/>
                  <a:pt x="-13163" y="247070"/>
                  <a:pt x="5268" y="0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9195DA-8252-0299-5495-88B196759519}"/>
              </a:ext>
            </a:extLst>
          </p:cNvPr>
          <p:cNvSpPr/>
          <p:nvPr/>
        </p:nvSpPr>
        <p:spPr>
          <a:xfrm>
            <a:off x="8527468" y="227423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7E6B9B9-6A36-BCF3-52CD-59ACE8E575F7}"/>
              </a:ext>
            </a:extLst>
          </p:cNvPr>
          <p:cNvSpPr/>
          <p:nvPr/>
        </p:nvSpPr>
        <p:spPr>
          <a:xfrm>
            <a:off x="9076944" y="27429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0CDA40-03E5-8314-6260-A1147A7069A5}"/>
              </a:ext>
            </a:extLst>
          </p:cNvPr>
          <p:cNvSpPr/>
          <p:nvPr/>
        </p:nvSpPr>
        <p:spPr>
          <a:xfrm>
            <a:off x="9189122" y="32599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B4032A-92CB-6491-51AA-41EDD60F830C}"/>
              </a:ext>
            </a:extLst>
          </p:cNvPr>
          <p:cNvSpPr/>
          <p:nvPr/>
        </p:nvSpPr>
        <p:spPr>
          <a:xfrm>
            <a:off x="8960844" y="36477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7525D4-A39B-F05F-1B54-D39F0D04F8FC}"/>
              </a:ext>
            </a:extLst>
          </p:cNvPr>
          <p:cNvSpPr/>
          <p:nvPr/>
        </p:nvSpPr>
        <p:spPr>
          <a:xfrm>
            <a:off x="8212770" y="38468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6B10F0-A4E5-778C-C642-85E8B3A0F68D}"/>
              </a:ext>
            </a:extLst>
          </p:cNvPr>
          <p:cNvSpPr/>
          <p:nvPr/>
        </p:nvSpPr>
        <p:spPr>
          <a:xfrm>
            <a:off x="7777672" y="33860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D4E231E-9F87-562A-5757-0022147FF25F}"/>
              </a:ext>
            </a:extLst>
          </p:cNvPr>
          <p:cNvSpPr/>
          <p:nvPr/>
        </p:nvSpPr>
        <p:spPr>
          <a:xfrm>
            <a:off x="7675237" y="295037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00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25849</TotalTime>
  <Words>1536</Words>
  <Application>Microsoft Macintosh PowerPoint</Application>
  <PresentationFormat>Widescreen</PresentationFormat>
  <Paragraphs>318</Paragraphs>
  <Slides>28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Office Theme</vt:lpstr>
      <vt:lpstr>Faster Construction of a Planar Distance Oracle  with Õ(1) Query Time </vt:lpstr>
      <vt:lpstr>Distance Oracle</vt:lpstr>
      <vt:lpstr>Distance Oracle</vt:lpstr>
      <vt:lpstr>Distance Oracle</vt:lpstr>
      <vt:lpstr>Oracles with O ̃(1) query time</vt:lpstr>
      <vt:lpstr>Oracles with O ̃(1) query time</vt:lpstr>
      <vt:lpstr>r-Division</vt:lpstr>
      <vt:lpstr>Distance oracle using r-Division</vt:lpstr>
      <vt:lpstr>Distance oracle using r-Division</vt:lpstr>
      <vt:lpstr>Distance oracle using r-Division</vt:lpstr>
      <vt:lpstr>Distance oracle using r-Division</vt:lpstr>
      <vt:lpstr>Additively weighted Voronoi diagrams</vt:lpstr>
      <vt:lpstr>Additively weighted Voronoi diagrams</vt:lpstr>
      <vt:lpstr>Additively weighted Voronoi diagrams</vt:lpstr>
      <vt:lpstr>Additively weighted Voronoi diagrams</vt:lpstr>
      <vt:lpstr>Reduce to Voronoi diagram on a path</vt:lpstr>
      <vt:lpstr>Reduce to Voronoi diagram on a path</vt:lpstr>
      <vt:lpstr>Reduce to Voronoi diagram on a path</vt:lpstr>
      <vt:lpstr>Computing Left-partition</vt:lpstr>
      <vt:lpstr>Computing Left-partition</vt:lpstr>
      <vt:lpstr>Computing Left-partition of two colors</vt:lpstr>
      <vt:lpstr>Computing Left-partition of two colors</vt:lpstr>
      <vt:lpstr>Computing Left-partition of two colors</vt:lpstr>
      <vt:lpstr>Computing Left-partition of two colors</vt:lpstr>
      <vt:lpstr>Computing Left-partition of two colors</vt:lpstr>
      <vt:lpstr>Computing Left-partition of two colors</vt:lpstr>
      <vt:lpstr>Further implications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Itai Boneh</dc:creator>
  <cp:lastModifiedBy>Oren Weimann</cp:lastModifiedBy>
  <cp:revision>34</cp:revision>
  <dcterms:created xsi:type="dcterms:W3CDTF">2024-07-20T06:37:41Z</dcterms:created>
  <dcterms:modified xsi:type="dcterms:W3CDTF">2025-07-13T09:16:43Z</dcterms:modified>
</cp:coreProperties>
</file>