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2" r:id="rId8"/>
    <p:sldId id="304" r:id="rId9"/>
    <p:sldId id="260" r:id="rId10"/>
    <p:sldId id="283" r:id="rId11"/>
    <p:sldId id="284" r:id="rId12"/>
    <p:sldId id="261" r:id="rId13"/>
    <p:sldId id="285" r:id="rId14"/>
    <p:sldId id="266" r:id="rId15"/>
    <p:sldId id="267" r:id="rId16"/>
    <p:sldId id="305" r:id="rId17"/>
    <p:sldId id="286" r:id="rId18"/>
    <p:sldId id="306" r:id="rId19"/>
    <p:sldId id="307" r:id="rId20"/>
    <p:sldId id="356" r:id="rId21"/>
    <p:sldId id="357" r:id="rId22"/>
    <p:sldId id="358" r:id="rId23"/>
    <p:sldId id="359" r:id="rId24"/>
    <p:sldId id="360" r:id="rId25"/>
    <p:sldId id="308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20" r:id="rId44"/>
    <p:sldId id="319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2" r:id="rId66"/>
    <p:sldId id="341" r:id="rId67"/>
    <p:sldId id="343" r:id="rId68"/>
    <p:sldId id="344" r:id="rId69"/>
    <p:sldId id="345" r:id="rId70"/>
    <p:sldId id="346" r:id="rId71"/>
    <p:sldId id="347" r:id="rId72"/>
    <p:sldId id="361" r:id="rId73"/>
    <p:sldId id="349" r:id="rId74"/>
    <p:sldId id="351" r:id="rId75"/>
    <p:sldId id="352" r:id="rId76"/>
    <p:sldId id="353" r:id="rId77"/>
    <p:sldId id="354" r:id="rId78"/>
    <p:sldId id="355" r:id="rId79"/>
    <p:sldId id="363" r:id="rId80"/>
    <p:sldId id="364" r:id="rId81"/>
    <p:sldId id="362" r:id="rId8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A162D0"/>
    <a:srgbClr val="CFAFE7"/>
    <a:srgbClr val="C00000"/>
    <a:srgbClr val="FFFF00"/>
    <a:srgbClr val="B482DA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D58F-8939-CCF7-EBB4-50C76F191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3CED0-9722-333F-4D41-4996A54BB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9ED86-DBE3-EF72-5E67-175E02A3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C51E-E89E-4E8F-AEF5-69D24EDBDDA6}" type="datetimeFigureOut">
              <a:rPr lang="en-IL" smtClean="0"/>
              <a:t>16/07/2023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37FA7-3C03-3221-41C3-7D0EDEAD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13303-D2CC-5FBA-0825-68C1C3518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B54E-9D5F-4F29-8FBF-3092DD73DBE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1367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3ED5-0C80-A9B3-CC5E-4A5303238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7DB8B-317A-C809-7389-9A575CBBD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690D9-2419-0605-A017-6F94184F1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C51E-E89E-4E8F-AEF5-69D24EDBDDA6}" type="datetimeFigureOut">
              <a:rPr lang="en-IL" smtClean="0"/>
              <a:t>16/07/2023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C9BD1-FA10-7B77-CCF3-4A1C4F029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13AEA-944C-299E-EF3F-F02C3A651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B54E-9D5F-4F29-8FBF-3092DD73DBE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5924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1278C8-BF65-C0D7-AA1D-F028B6297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C8DAB-D877-BFCC-4EC6-88D4465A2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FB0D7-CDF0-5CD5-2C38-EDD49A95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C51E-E89E-4E8F-AEF5-69D24EDBDDA6}" type="datetimeFigureOut">
              <a:rPr lang="en-IL" smtClean="0"/>
              <a:t>16/07/2023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6B328-4406-342B-90C4-2B66D189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046AC-3DAB-3390-8C23-146B9A9FD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B54E-9D5F-4F29-8FBF-3092DD73DBE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1855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DAAE2-BFF7-A629-4905-7AE57E1B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3D082-D483-4220-4C64-67929D2F2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073EB-F703-3DD0-FA58-C8F00F49B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C51E-E89E-4E8F-AEF5-69D24EDBDDA6}" type="datetimeFigureOut">
              <a:rPr lang="en-IL" smtClean="0"/>
              <a:t>16/07/2023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59FF8-F5BA-BD09-5DB4-0736A210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F549D-FA17-3C2B-6061-78303C7C6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B54E-9D5F-4F29-8FBF-3092DD73DBE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1973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F7571-74B3-4A98-4E9E-DA85E82B0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1429B-AB4D-38A4-2097-2D92A319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5FC05-BDE8-C04C-6329-0C6A9ED8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C51E-E89E-4E8F-AEF5-69D24EDBDDA6}" type="datetimeFigureOut">
              <a:rPr lang="en-IL" smtClean="0"/>
              <a:t>16/07/2023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7B6CA-CCA5-36A1-4663-23B2534D9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16A24-6DD6-D1EC-D412-6A505BA84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B54E-9D5F-4F29-8FBF-3092DD73DBE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5063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ABE5-23F2-0037-AD0A-9123A4B06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8F511-47BF-D41D-A731-76A7B5D80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87272-764C-49EE-3D03-FF8C50AB9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1B6AD-61FD-AB5A-1A7B-2012FD77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C51E-E89E-4E8F-AEF5-69D24EDBDDA6}" type="datetimeFigureOut">
              <a:rPr lang="en-IL" smtClean="0"/>
              <a:t>16/07/2023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9917D-B408-1FD6-B820-DD1DBFFBD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B1507-E885-AD1C-77AB-0AF8FD5C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B54E-9D5F-4F29-8FBF-3092DD73DBE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4227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D9264-1332-AF60-4E2F-FC5D0320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DD37D-C5F8-E85C-A9CD-646318042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2C4D5-0268-DFA5-2D26-0C8622BB6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C6F96B-593C-B936-F99E-3623AB2DDB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58406D-C660-6039-86E4-78A6D4D72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52D5D9-0B86-608C-93EF-66E834C9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C51E-E89E-4E8F-AEF5-69D24EDBDDA6}" type="datetimeFigureOut">
              <a:rPr lang="en-IL" smtClean="0"/>
              <a:t>16/07/2023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E99C0-7EDD-27A3-09B9-011535C00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4A4212-9E1D-A94E-96B6-0C3E13210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B54E-9D5F-4F29-8FBF-3092DD73DBE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6337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F67CC-0BD6-A381-A4B2-38F5CB7C2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120CCF-B92E-97D9-E6A4-D7DE8312D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C51E-E89E-4E8F-AEF5-69D24EDBDDA6}" type="datetimeFigureOut">
              <a:rPr lang="en-IL" smtClean="0"/>
              <a:t>16/07/2023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68725-3C92-95AB-0724-1686A0CD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C2C39-A5FF-4C0E-1B56-9D9501C2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B54E-9D5F-4F29-8FBF-3092DD73DBE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9207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AD334F-6501-0EE1-8833-8190E950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C51E-E89E-4E8F-AEF5-69D24EDBDDA6}" type="datetimeFigureOut">
              <a:rPr lang="en-IL" smtClean="0"/>
              <a:t>16/07/2023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FFD76-93FD-72E7-289F-D1DF63C7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63340-7D7D-13DB-74AE-90933C91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B54E-9D5F-4F29-8FBF-3092DD73DBE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1988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4105E-5F47-3E6A-CC47-36BE9C5B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F5D90-30EA-16D0-01AB-D0772D1E6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F7975-4155-16F9-031A-ECB21C316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998D4-22BB-03DA-9F6C-CD61E0772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C51E-E89E-4E8F-AEF5-69D24EDBDDA6}" type="datetimeFigureOut">
              <a:rPr lang="en-IL" smtClean="0"/>
              <a:t>16/07/2023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9A99B-F836-5A50-3DE9-10B8C9996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B62EC-4F98-C6F0-576D-1BA37CA8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B54E-9D5F-4F29-8FBF-3092DD73DBE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7389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E96A-8BF3-2685-1BA4-590ACE34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31E47A-43B8-B333-8665-235900910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6EBDC-7B8E-9899-28D5-69B35E271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BBE89-8645-CA02-50A1-F728F7C6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C51E-E89E-4E8F-AEF5-69D24EDBDDA6}" type="datetimeFigureOut">
              <a:rPr lang="en-IL" smtClean="0"/>
              <a:t>16/07/2023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48E1D-D202-5C22-FA23-C200DC93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1278C-0115-2890-233F-B4C7869A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B54E-9D5F-4F29-8FBF-3092DD73DBE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0368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F3749-7855-20F1-8327-93FF17634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BFAD5-D354-4721-84C0-000E0393B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3A439-E5AC-732C-F8AC-E711C2D37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AC51E-E89E-4E8F-AEF5-69D24EDBDDA6}" type="datetimeFigureOut">
              <a:rPr lang="en-IL" smtClean="0"/>
              <a:t>16/07/2023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5698D-6A6F-675B-5CA3-DE7AC52D3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631EA-F59B-0D4C-EE46-5E906E018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5B54E-9D5F-4F29-8FBF-3092DD73DBE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9730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0.png"/><Relationship Id="rId7" Type="http://schemas.openxmlformats.org/officeDocument/2006/relationships/image" Target="../media/image2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50.png"/><Relationship Id="rId7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Relationship Id="rId9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3.png"/><Relationship Id="rId7" Type="http://schemas.openxmlformats.org/officeDocument/2006/relationships/image" Target="../media/image5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9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1.png"/><Relationship Id="rId7" Type="http://schemas.openxmlformats.org/officeDocument/2006/relationships/image" Target="../media/image5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59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1.png"/><Relationship Id="rId7" Type="http://schemas.openxmlformats.org/officeDocument/2006/relationships/image" Target="../media/image5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59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8DFE-7386-6F30-99F0-8C0327E81A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Near-Optimal </a:t>
            </a:r>
            <a:br>
              <a:rPr lang="en-US" dirty="0"/>
            </a:br>
            <a:r>
              <a:rPr lang="en-US" dirty="0"/>
              <a:t>Dynamic Time Warping on </a:t>
            </a:r>
            <a:br>
              <a:rPr lang="en-US" dirty="0"/>
            </a:br>
            <a:r>
              <a:rPr lang="en-US" dirty="0"/>
              <a:t>Run Length Encoded Strings</a:t>
            </a: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85274-71FB-FDA9-C38B-0D32650ED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3792" y="4079875"/>
            <a:ext cx="9424416" cy="1655762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Itai</a:t>
            </a:r>
            <a:r>
              <a:rPr lang="en-US" sz="3200" dirty="0"/>
              <a:t> </a:t>
            </a:r>
            <a:r>
              <a:rPr lang="en-US" sz="3200" b="1" dirty="0" err="1"/>
              <a:t>Boneh</a:t>
            </a:r>
            <a:r>
              <a:rPr lang="en-US" sz="3200" dirty="0"/>
              <a:t>, Shay Golan, Shay </a:t>
            </a:r>
            <a:r>
              <a:rPr lang="en-US" sz="3200" dirty="0" err="1"/>
              <a:t>Mozes</a:t>
            </a:r>
            <a:r>
              <a:rPr lang="en-US" sz="3200" dirty="0"/>
              <a:t>, Oren </a:t>
            </a:r>
            <a:r>
              <a:rPr lang="en-US" sz="3200" dirty="0" err="1"/>
              <a:t>Weimann</a:t>
            </a:r>
            <a:endParaRPr lang="en-US" sz="32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6F20BA-DA89-5343-E306-4BD5B7A50920}"/>
              </a:ext>
            </a:extLst>
          </p:cNvPr>
          <p:cNvGrpSpPr/>
          <p:nvPr/>
        </p:nvGrpSpPr>
        <p:grpSpPr>
          <a:xfrm>
            <a:off x="3204010" y="4762099"/>
            <a:ext cx="5783981" cy="1387653"/>
            <a:chOff x="3306551" y="5255875"/>
            <a:chExt cx="5783981" cy="13876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BF72881-F1F5-AC6D-5F77-E847DA57C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6551" y="5255875"/>
              <a:ext cx="2312755" cy="138765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69FCA7-9A21-C57A-E984-CA8DC1B70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8978" y="5255875"/>
              <a:ext cx="1561554" cy="1387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8008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839A3-AF9F-5375-5F16-532DCA48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Length Encoding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D7D1E-AF8A-83BD-83D1-51A675657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L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03F544-E067-23EE-5782-80611DEBE43E}"/>
              </a:ext>
            </a:extLst>
          </p:cNvPr>
          <p:cNvSpPr txBox="1"/>
          <p:nvPr/>
        </p:nvSpPr>
        <p:spPr>
          <a:xfrm>
            <a:off x="4313880" y="2753985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E6088D-4A60-A6D2-D019-EB324755B9B6}"/>
              </a:ext>
            </a:extLst>
          </p:cNvPr>
          <p:cNvSpPr txBox="1"/>
          <p:nvPr/>
        </p:nvSpPr>
        <p:spPr>
          <a:xfrm>
            <a:off x="4713055" y="2753985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8E43D9-8DA3-09E5-0144-0784E5C62CCF}"/>
              </a:ext>
            </a:extLst>
          </p:cNvPr>
          <p:cNvSpPr txBox="1"/>
          <p:nvPr/>
        </p:nvSpPr>
        <p:spPr>
          <a:xfrm>
            <a:off x="5885180" y="2753985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8521A-5F32-BCE1-211C-BBC7EC784DC9}"/>
              </a:ext>
            </a:extLst>
          </p:cNvPr>
          <p:cNvSpPr txBox="1"/>
          <p:nvPr/>
        </p:nvSpPr>
        <p:spPr>
          <a:xfrm>
            <a:off x="6683530" y="2753985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9F6BF-0AC0-1828-FAB3-909F16DAC6FC}"/>
              </a:ext>
            </a:extLst>
          </p:cNvPr>
          <p:cNvSpPr txBox="1"/>
          <p:nvPr/>
        </p:nvSpPr>
        <p:spPr>
          <a:xfrm>
            <a:off x="7082705" y="2753985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2B9D83-7FE6-4303-1C93-F4D169194006}"/>
              </a:ext>
            </a:extLst>
          </p:cNvPr>
          <p:cNvSpPr txBox="1"/>
          <p:nvPr/>
        </p:nvSpPr>
        <p:spPr>
          <a:xfrm>
            <a:off x="7481880" y="2753985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65353F-BC80-D16F-181F-F9BCC1F83313}"/>
              </a:ext>
            </a:extLst>
          </p:cNvPr>
          <p:cNvSpPr txBox="1"/>
          <p:nvPr/>
        </p:nvSpPr>
        <p:spPr>
          <a:xfrm>
            <a:off x="6284355" y="2753985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61AB52-D915-3826-EE37-90FFF37AA837}"/>
              </a:ext>
            </a:extLst>
          </p:cNvPr>
          <p:cNvSpPr txBox="1"/>
          <p:nvPr/>
        </p:nvSpPr>
        <p:spPr>
          <a:xfrm>
            <a:off x="5486005" y="2753985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454606-5C0C-CE94-BFC1-E9A1F15D5690}"/>
              </a:ext>
            </a:extLst>
          </p:cNvPr>
          <p:cNvSpPr txBox="1"/>
          <p:nvPr/>
        </p:nvSpPr>
        <p:spPr>
          <a:xfrm>
            <a:off x="5112230" y="2753985"/>
            <a:ext cx="3708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A066E0-A673-4F24-33DA-7EB323286AE7}"/>
                  </a:ext>
                </a:extLst>
              </p:cNvPr>
              <p:cNvSpPr txBox="1"/>
              <p:nvPr/>
            </p:nvSpPr>
            <p:spPr>
              <a:xfrm>
                <a:off x="3743224" y="2723206"/>
                <a:ext cx="5303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A066E0-A673-4F24-33DA-7EB323286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224" y="2723206"/>
                <a:ext cx="53033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60AE5E-6E9F-DACC-0A4B-D7C2A278E113}"/>
                  </a:ext>
                </a:extLst>
              </p:cNvPr>
              <p:cNvSpPr txBox="1"/>
              <p:nvPr/>
            </p:nvSpPr>
            <p:spPr>
              <a:xfrm>
                <a:off x="2921972" y="3976317"/>
                <a:ext cx="20781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dirty="0" smtClean="0">
                          <a:latin typeface="Cambria Math" panose="02040503050406030204" pitchFamily="18" charset="0"/>
                        </a:rPr>
                        <m:t>𝐑𝐋𝐄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60AE5E-6E9F-DACC-0A4B-D7C2A278E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972" y="3976317"/>
                <a:ext cx="207819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A9E3343-7BB3-C183-2407-DAE3BD1EDE10}"/>
              </a:ext>
            </a:extLst>
          </p:cNvPr>
          <p:cNvSpPr txBox="1"/>
          <p:nvPr/>
        </p:nvSpPr>
        <p:spPr>
          <a:xfrm>
            <a:off x="6584864" y="3945541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31755F-3C7F-B674-1A5A-32043CF9B315}"/>
              </a:ext>
            </a:extLst>
          </p:cNvPr>
          <p:cNvSpPr txBox="1"/>
          <p:nvPr/>
        </p:nvSpPr>
        <p:spPr>
          <a:xfrm>
            <a:off x="5210896" y="3945541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F4ED81-3320-E665-EAEB-25F2F09486FF}"/>
              </a:ext>
            </a:extLst>
          </p:cNvPr>
          <p:cNvSpPr txBox="1"/>
          <p:nvPr/>
        </p:nvSpPr>
        <p:spPr>
          <a:xfrm>
            <a:off x="5897880" y="3945541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283724-4B2C-E0FF-FB40-4DC022AC4F76}"/>
              </a:ext>
            </a:extLst>
          </p:cNvPr>
          <p:cNvSpPr txBox="1"/>
          <p:nvPr/>
        </p:nvSpPr>
        <p:spPr>
          <a:xfrm>
            <a:off x="5554404" y="3705984"/>
            <a:ext cx="3145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/>
              <a:t>1</a:t>
            </a:r>
            <a:endParaRPr lang="he-IL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B61317-CB96-1F55-B784-AA699D3234D6}"/>
              </a:ext>
            </a:extLst>
          </p:cNvPr>
          <p:cNvSpPr txBox="1"/>
          <p:nvPr/>
        </p:nvSpPr>
        <p:spPr>
          <a:xfrm>
            <a:off x="6239265" y="3705984"/>
            <a:ext cx="3145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/>
              <a:t>6</a:t>
            </a:r>
            <a:endParaRPr lang="he-IL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BC2852-CF6F-6726-67A9-F9F82DF2E21A}"/>
              </a:ext>
            </a:extLst>
          </p:cNvPr>
          <p:cNvSpPr txBox="1"/>
          <p:nvPr/>
        </p:nvSpPr>
        <p:spPr>
          <a:xfrm>
            <a:off x="6966315" y="3705984"/>
            <a:ext cx="3145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/>
              <a:t>2</a:t>
            </a:r>
            <a:endParaRPr lang="he-I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2EA4A9D-EFEE-EC52-1FDF-1A6B794F09E6}"/>
                  </a:ext>
                </a:extLst>
              </p:cNvPr>
              <p:cNvSpPr txBox="1"/>
              <p:nvPr/>
            </p:nvSpPr>
            <p:spPr>
              <a:xfrm>
                <a:off x="8554763" y="2865869"/>
                <a:ext cx="6676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2EA4A9D-EFEE-EC52-1FDF-1A6B794F0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763" y="2865869"/>
                <a:ext cx="667683" cy="276999"/>
              </a:xfrm>
              <a:prstGeom prst="rect">
                <a:avLst/>
              </a:prstGeom>
              <a:blipFill>
                <a:blip r:embed="rId4"/>
                <a:stretch>
                  <a:fillRect l="-6364" r="-7273" b="-86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D0DD834-6CE1-3640-49C2-09EB298D4CED}"/>
                  </a:ext>
                </a:extLst>
              </p:cNvPr>
              <p:cNvSpPr txBox="1"/>
              <p:nvPr/>
            </p:nvSpPr>
            <p:spPr>
              <a:xfrm>
                <a:off x="8703874" y="4026649"/>
                <a:ext cx="369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=3</a:t>
                </a:r>
                <a:endParaRPr lang="he-IL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D0DD834-6CE1-3640-49C2-09EB298D4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874" y="4026649"/>
                <a:ext cx="369460" cy="276999"/>
              </a:xfrm>
              <a:prstGeom prst="rect">
                <a:avLst/>
              </a:prstGeom>
              <a:blipFill>
                <a:blip r:embed="rId5"/>
                <a:stretch>
                  <a:fillRect l="-16667" t="-28889" r="-38333" b="-5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432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62E19-E4A7-5D56-9860-66E903C77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Time Warping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C69F3-53BD-D935-34B7-DE5E214659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1835150" algn="l"/>
                    <a:tab pos="9956800" algn="r"/>
                  </a:tabLst>
                </a:pPr>
                <a:r>
                  <a:rPr lang="en-US" b="1" dirty="0">
                    <a:solidFill>
                      <a:schemeClr val="tx1"/>
                    </a:solidFill>
                  </a:rPr>
                  <a:t>Computing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𝐃𝐓𝐖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     		</a:t>
                </a:r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>
                  <a:tabLst>
                    <a:tab pos="1835150" algn="l"/>
                    <a:tab pos="9956800" algn="r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	via dynamic programming	</a:t>
                </a:r>
              </a:p>
              <a:p>
                <a:pPr lvl="1">
                  <a:tabLst>
                    <a:tab pos="1835150" algn="l"/>
                    <a:tab pos="9956800" algn="r"/>
                  </a:tabLst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	via SETH	ABVW,BK[FOCS’15] </a:t>
                </a:r>
                <a:r>
                  <a:rPr lang="en-US" dirty="0" err="1">
                    <a:solidFill>
                      <a:schemeClr val="tx1"/>
                    </a:solidFill>
                  </a:rPr>
                  <a:t>Kuszmau</a:t>
                </a:r>
                <a:r>
                  <a:rPr lang="en-US" dirty="0" err="1"/>
                  <a:t>l</a:t>
                </a:r>
                <a:r>
                  <a:rPr lang="en-US" dirty="0"/>
                  <a:t>[ICALP’19]</a:t>
                </a:r>
              </a:p>
              <a:p>
                <a:pPr lvl="1">
                  <a:tabLst>
                    <a:tab pos="1835150" algn="l"/>
                    <a:tab pos="9956800" algn="r"/>
                  </a:tabLst>
                </a:pPr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>
                  <a:tabLst>
                    <a:tab pos="1835150" algn="l"/>
                    <a:tab pos="9956800" algn="r"/>
                  </a:tabLst>
                </a:pPr>
                <a:r>
                  <a:rPr lang="en-US" b="1" dirty="0"/>
                  <a:t>Computing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𝐃𝐓𝐖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from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𝐑𝐋𝐄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𝐑𝐋𝐄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tabLst>
                    <a:tab pos="1835150" algn="l"/>
                    <a:tab pos="9956800" algn="r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	 	FJRW[Algorithmica’23]	</a:t>
                </a:r>
              </a:p>
              <a:p>
                <a:pPr lvl="1">
                  <a:tabLst>
                    <a:tab pos="1835150" algn="l"/>
                    <a:tab pos="9956800" algn="r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-approximation 	 </a:t>
                </a:r>
                <a:r>
                  <a:rPr lang="en-US" dirty="0" err="1"/>
                  <a:t>Kuszmaul</a:t>
                </a:r>
                <a:r>
                  <a:rPr lang="en-US" dirty="0"/>
                  <a:t>[ICALP’19]</a:t>
                </a:r>
              </a:p>
              <a:p>
                <a:pPr lvl="1">
                  <a:tabLst>
                    <a:tab pos="1835150" algn="l"/>
                    <a:tab pos="9956800" algn="r"/>
                  </a:tabLst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	from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>
                  <a:tabLst>
                    <a:tab pos="1835150" algn="l"/>
                    <a:tab pos="9956800" algn="r"/>
                  </a:tabLst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	 </a:t>
                </a:r>
                <a:r>
                  <a:rPr lang="en-US" b="1" dirty="0"/>
                  <a:t>new</a:t>
                </a:r>
                <a:r>
                  <a:rPr lang="en-US" dirty="0"/>
                  <a:t>	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C69F3-53BD-D935-34B7-DE5E214659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23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4FAC-B000-4270-0165-70CEC8C7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364D0C-6ED9-9A10-72B3-A9B0A3F2DE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𝐃𝐓𝐖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364D0C-6ED9-9A10-72B3-A9B0A3F2DE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841C97-C13B-54ED-A2A3-3F48D65DA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431551"/>
              </p:ext>
            </p:extLst>
          </p:nvPr>
        </p:nvGraphicFramePr>
        <p:xfrm>
          <a:off x="497841" y="3179763"/>
          <a:ext cx="5394960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440">
                  <a:extLst>
                    <a:ext uri="{9D8B030D-6E8A-4147-A177-3AD203B41FA5}">
                      <a16:colId xmlns:a16="http://schemas.microsoft.com/office/drawing/2014/main" val="582343129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2081863869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2083814405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2931965226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1052304872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2560924077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2568486226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2576912487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3558271486"/>
                    </a:ext>
                  </a:extLst>
                </a:gridCol>
              </a:tblGrid>
              <a:tr h="343495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320324"/>
                  </a:ext>
                </a:extLst>
              </a:tr>
              <a:tr h="343495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847853"/>
                  </a:ext>
                </a:extLst>
              </a:tr>
              <a:tr h="343495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556633"/>
                  </a:ext>
                </a:extLst>
              </a:tr>
              <a:tr h="343495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576257"/>
                  </a:ext>
                </a:extLst>
              </a:tr>
              <a:tr h="343495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043138"/>
                  </a:ext>
                </a:extLst>
              </a:tr>
              <a:tr h="343495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60349"/>
                  </a:ext>
                </a:extLst>
              </a:tr>
              <a:tr h="343495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494206"/>
                  </a:ext>
                </a:extLst>
              </a:tr>
              <a:tr h="343495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5154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62A6FC-ADD5-EA09-0A16-8AAD5885FA42}"/>
                  </a:ext>
                </a:extLst>
              </p:cNvPr>
              <p:cNvSpPr txBox="1"/>
              <p:nvPr/>
            </p:nvSpPr>
            <p:spPr>
              <a:xfrm>
                <a:off x="3627120" y="2810431"/>
                <a:ext cx="3186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62A6FC-ADD5-EA09-0A16-8AAD5885F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120" y="2810431"/>
                <a:ext cx="31861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2852E9-8A73-46D8-69DC-BAA85C0F4A9E}"/>
                  </a:ext>
                </a:extLst>
              </p:cNvPr>
              <p:cNvSpPr txBox="1"/>
              <p:nvPr/>
            </p:nvSpPr>
            <p:spPr>
              <a:xfrm>
                <a:off x="254000" y="4978400"/>
                <a:ext cx="3248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2852E9-8A73-46D8-69DC-BAA85C0F4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4978400"/>
                <a:ext cx="32489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312EB06-72B1-0556-EE78-C73FC441DCD8}"/>
              </a:ext>
            </a:extLst>
          </p:cNvPr>
          <p:cNvSpPr/>
          <p:nvPr/>
        </p:nvSpPr>
        <p:spPr>
          <a:xfrm>
            <a:off x="2895600" y="4632960"/>
            <a:ext cx="1198880" cy="741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FA6560-069A-1E80-9142-E307E95F158E}"/>
              </a:ext>
            </a:extLst>
          </p:cNvPr>
          <p:cNvSpPr/>
          <p:nvPr/>
        </p:nvSpPr>
        <p:spPr>
          <a:xfrm>
            <a:off x="3498872" y="4653414"/>
            <a:ext cx="586800" cy="35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ECD8362-3FD8-0D4C-EB1D-A90EF581740C}"/>
              </a:ext>
            </a:extLst>
          </p:cNvPr>
          <p:cNvSpPr/>
          <p:nvPr/>
        </p:nvSpPr>
        <p:spPr>
          <a:xfrm>
            <a:off x="2898511" y="4653414"/>
            <a:ext cx="586800" cy="35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EFD2797-234B-0B31-39C7-1057B871C098}"/>
              </a:ext>
            </a:extLst>
          </p:cNvPr>
          <p:cNvSpPr/>
          <p:nvPr/>
        </p:nvSpPr>
        <p:spPr>
          <a:xfrm>
            <a:off x="3498872" y="5021840"/>
            <a:ext cx="586800" cy="35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5253AB0-5FAF-ABC7-4D7F-D587E5690C3D}"/>
              </a:ext>
            </a:extLst>
          </p:cNvPr>
          <p:cNvSpPr/>
          <p:nvPr/>
        </p:nvSpPr>
        <p:spPr>
          <a:xfrm>
            <a:off x="2898511" y="5021840"/>
            <a:ext cx="586800" cy="35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344CE31-1302-37BD-2706-4C93E4EB4935}"/>
              </a:ext>
            </a:extLst>
          </p:cNvPr>
          <p:cNvSpPr/>
          <p:nvPr/>
        </p:nvSpPr>
        <p:spPr>
          <a:xfrm>
            <a:off x="2895600" y="4632960"/>
            <a:ext cx="1198880" cy="741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6140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4FAC-B000-4270-0165-70CEC8C7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364D0C-6ED9-9A10-72B3-A9B0A3F2DE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𝐃𝐓𝐖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364D0C-6ED9-9A10-72B3-A9B0A3F2DE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841C97-C13B-54ED-A2A3-3F48D65DA825}"/>
              </a:ext>
            </a:extLst>
          </p:cNvPr>
          <p:cNvGraphicFramePr>
            <a:graphicFrameLocks noGrp="1"/>
          </p:cNvGraphicFramePr>
          <p:nvPr/>
        </p:nvGraphicFramePr>
        <p:xfrm>
          <a:off x="497841" y="3179763"/>
          <a:ext cx="5394960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440">
                  <a:extLst>
                    <a:ext uri="{9D8B030D-6E8A-4147-A177-3AD203B41FA5}">
                      <a16:colId xmlns:a16="http://schemas.microsoft.com/office/drawing/2014/main" val="582343129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2081863869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2083814405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2931965226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1052304872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2560924077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2568486226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2576912487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3558271486"/>
                    </a:ext>
                  </a:extLst>
                </a:gridCol>
              </a:tblGrid>
              <a:tr h="343495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320324"/>
                  </a:ext>
                </a:extLst>
              </a:tr>
              <a:tr h="343495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847853"/>
                  </a:ext>
                </a:extLst>
              </a:tr>
              <a:tr h="343495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556633"/>
                  </a:ext>
                </a:extLst>
              </a:tr>
              <a:tr h="343495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576257"/>
                  </a:ext>
                </a:extLst>
              </a:tr>
              <a:tr h="343495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043138"/>
                  </a:ext>
                </a:extLst>
              </a:tr>
              <a:tr h="343495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60349"/>
                  </a:ext>
                </a:extLst>
              </a:tr>
              <a:tr h="343495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494206"/>
                  </a:ext>
                </a:extLst>
              </a:tr>
              <a:tr h="343495"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5154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62A6FC-ADD5-EA09-0A16-8AAD5885FA42}"/>
                  </a:ext>
                </a:extLst>
              </p:cNvPr>
              <p:cNvSpPr txBox="1"/>
              <p:nvPr/>
            </p:nvSpPr>
            <p:spPr>
              <a:xfrm>
                <a:off x="3627120" y="2810431"/>
                <a:ext cx="3186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62A6FC-ADD5-EA09-0A16-8AAD5885F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120" y="2810431"/>
                <a:ext cx="31861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2852E9-8A73-46D8-69DC-BAA85C0F4A9E}"/>
                  </a:ext>
                </a:extLst>
              </p:cNvPr>
              <p:cNvSpPr txBox="1"/>
              <p:nvPr/>
            </p:nvSpPr>
            <p:spPr>
              <a:xfrm>
                <a:off x="254000" y="4978400"/>
                <a:ext cx="3248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2852E9-8A73-46D8-69DC-BAA85C0F4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4978400"/>
                <a:ext cx="32489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312EB06-72B1-0556-EE78-C73FC441DCD8}"/>
              </a:ext>
            </a:extLst>
          </p:cNvPr>
          <p:cNvSpPr/>
          <p:nvPr/>
        </p:nvSpPr>
        <p:spPr>
          <a:xfrm>
            <a:off x="2895600" y="4632960"/>
            <a:ext cx="1198880" cy="741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35A120-0D15-DBEF-9B1C-35170F830A3D}"/>
              </a:ext>
            </a:extLst>
          </p:cNvPr>
          <p:cNvSpPr/>
          <p:nvPr/>
        </p:nvSpPr>
        <p:spPr>
          <a:xfrm>
            <a:off x="8788040" y="4221480"/>
            <a:ext cx="1692000" cy="10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F1EF26-F6F0-9948-001A-3A5C0AFE489E}"/>
              </a:ext>
            </a:extLst>
          </p:cNvPr>
          <p:cNvSpPr/>
          <p:nvPr/>
        </p:nvSpPr>
        <p:spPr>
          <a:xfrm>
            <a:off x="7023101" y="4221480"/>
            <a:ext cx="1728000" cy="10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33AA45-0DA9-AE90-F7DB-6A4AF71C9696}"/>
              </a:ext>
            </a:extLst>
          </p:cNvPr>
          <p:cNvSpPr/>
          <p:nvPr/>
        </p:nvSpPr>
        <p:spPr>
          <a:xfrm>
            <a:off x="8788040" y="5268340"/>
            <a:ext cx="1692000" cy="10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343A29-662C-626A-DE9E-C8E085B33A04}"/>
              </a:ext>
            </a:extLst>
          </p:cNvPr>
          <p:cNvSpPr/>
          <p:nvPr/>
        </p:nvSpPr>
        <p:spPr>
          <a:xfrm>
            <a:off x="7023101" y="5268340"/>
            <a:ext cx="1728000" cy="10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F5D7CE-EAC1-6A63-AF7F-DECD7894B8C6}"/>
              </a:ext>
            </a:extLst>
          </p:cNvPr>
          <p:cNvSpPr/>
          <p:nvPr/>
        </p:nvSpPr>
        <p:spPr>
          <a:xfrm>
            <a:off x="7023101" y="4241800"/>
            <a:ext cx="3456939" cy="20345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5E7F8F5-9CA2-634C-7177-B3CF10DCDD77}"/>
              </a:ext>
            </a:extLst>
          </p:cNvPr>
          <p:cNvCxnSpPr>
            <a:cxnSpLocks/>
          </p:cNvCxnSpPr>
          <p:nvPr/>
        </p:nvCxnSpPr>
        <p:spPr>
          <a:xfrm>
            <a:off x="9611360" y="4805680"/>
            <a:ext cx="0" cy="61976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8A633E-350C-0006-2529-F5D7B61F737C}"/>
              </a:ext>
            </a:extLst>
          </p:cNvPr>
          <p:cNvCxnSpPr>
            <a:cxnSpLocks/>
          </p:cNvCxnSpPr>
          <p:nvPr/>
        </p:nvCxnSpPr>
        <p:spPr>
          <a:xfrm>
            <a:off x="8209280" y="4805680"/>
            <a:ext cx="833120" cy="7112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47AE65-BB8E-8EC3-B1D1-25D2E7FE4CE6}"/>
              </a:ext>
            </a:extLst>
          </p:cNvPr>
          <p:cNvCxnSpPr>
            <a:cxnSpLocks/>
          </p:cNvCxnSpPr>
          <p:nvPr/>
        </p:nvCxnSpPr>
        <p:spPr>
          <a:xfrm>
            <a:off x="8227060" y="5771197"/>
            <a:ext cx="713740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58205D8-E76F-8A89-4224-B3EC293347C4}"/>
                  </a:ext>
                </a:extLst>
              </p:cNvPr>
              <p:cNvSpPr txBox="1"/>
              <p:nvPr/>
            </p:nvSpPr>
            <p:spPr>
              <a:xfrm>
                <a:off x="6233160" y="2788312"/>
                <a:ext cx="5719460" cy="128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dirty="0"/>
                                      <m:t>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IL" sz="2400" dirty="0"/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dirty="0"/>
                                      <m:t>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IL" sz="2400" dirty="0"/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IL" sz="2400" dirty="0"/>
                                      <m:t>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58205D8-E76F-8A89-4224-B3EC29334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160" y="2788312"/>
                <a:ext cx="5719460" cy="1281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B81C2F-FE77-76E9-9592-561F1C389308}"/>
                  </a:ext>
                </a:extLst>
              </p:cNvPr>
              <p:cNvSpPr txBox="1"/>
              <p:nvPr/>
            </p:nvSpPr>
            <p:spPr>
              <a:xfrm>
                <a:off x="9276081" y="5575057"/>
                <a:ext cx="723900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B81C2F-FE77-76E9-9592-561F1C389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081" y="5575057"/>
                <a:ext cx="723900" cy="391646"/>
              </a:xfrm>
              <a:prstGeom prst="rect">
                <a:avLst/>
              </a:prstGeom>
              <a:blipFill>
                <a:blip r:embed="rId6"/>
                <a:stretch>
                  <a:fillRect l="-26271" r="-24576" b="-78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065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4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52A88D4-C57C-DC84-678D-164AB14E3B77}"/>
              </a:ext>
            </a:extLst>
          </p:cNvPr>
          <p:cNvSpPr/>
          <p:nvPr/>
        </p:nvSpPr>
        <p:spPr>
          <a:xfrm>
            <a:off x="520546" y="3210243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A36F6C-C737-673E-B5EF-B249008254E7}"/>
              </a:ext>
            </a:extLst>
          </p:cNvPr>
          <p:cNvSpPr/>
          <p:nvPr/>
        </p:nvSpPr>
        <p:spPr>
          <a:xfrm>
            <a:off x="514999" y="3589735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C90617-DFC4-BB38-95BA-44F696CB8274}"/>
              </a:ext>
            </a:extLst>
          </p:cNvPr>
          <p:cNvSpPr/>
          <p:nvPr/>
        </p:nvSpPr>
        <p:spPr>
          <a:xfrm>
            <a:off x="514998" y="3945539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7A3599-CCD7-0BEC-BC30-BA9536E35F41}"/>
              </a:ext>
            </a:extLst>
          </p:cNvPr>
          <p:cNvSpPr/>
          <p:nvPr/>
        </p:nvSpPr>
        <p:spPr>
          <a:xfrm>
            <a:off x="514064" y="4307636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4E18F1E-E3C4-E4BF-B028-6054D50F1A03}"/>
              </a:ext>
            </a:extLst>
          </p:cNvPr>
          <p:cNvSpPr/>
          <p:nvPr/>
        </p:nvSpPr>
        <p:spPr>
          <a:xfrm>
            <a:off x="510030" y="4693768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938C69A-D7C5-15D6-420E-B796312C2C29}"/>
              </a:ext>
            </a:extLst>
          </p:cNvPr>
          <p:cNvSpPr/>
          <p:nvPr/>
        </p:nvSpPr>
        <p:spPr>
          <a:xfrm>
            <a:off x="504483" y="5073260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E9C498-E502-2755-2F75-4F77BE15D339}"/>
              </a:ext>
            </a:extLst>
          </p:cNvPr>
          <p:cNvSpPr/>
          <p:nvPr/>
        </p:nvSpPr>
        <p:spPr>
          <a:xfrm>
            <a:off x="504482" y="5429064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9F1B606-8EFB-F6CC-1238-E6E24D74869D}"/>
              </a:ext>
            </a:extLst>
          </p:cNvPr>
          <p:cNvSpPr/>
          <p:nvPr/>
        </p:nvSpPr>
        <p:spPr>
          <a:xfrm>
            <a:off x="503548" y="5791161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02E0316-56A6-C8AA-25EB-3C1135D893C1}"/>
              </a:ext>
            </a:extLst>
          </p:cNvPr>
          <p:cNvSpPr/>
          <p:nvPr/>
        </p:nvSpPr>
        <p:spPr>
          <a:xfrm>
            <a:off x="1141211" y="3210982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A5139E2-1A60-FE15-A905-B11BB793B975}"/>
              </a:ext>
            </a:extLst>
          </p:cNvPr>
          <p:cNvSpPr/>
          <p:nvPr/>
        </p:nvSpPr>
        <p:spPr>
          <a:xfrm>
            <a:off x="1135664" y="3590474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F244124-ACE0-1D60-DC2B-E84BB2D5D149}"/>
              </a:ext>
            </a:extLst>
          </p:cNvPr>
          <p:cNvSpPr/>
          <p:nvPr/>
        </p:nvSpPr>
        <p:spPr>
          <a:xfrm>
            <a:off x="1135663" y="3946278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34218E-5D7F-7B36-D3A8-FA443E250F74}"/>
              </a:ext>
            </a:extLst>
          </p:cNvPr>
          <p:cNvSpPr/>
          <p:nvPr/>
        </p:nvSpPr>
        <p:spPr>
          <a:xfrm>
            <a:off x="1134729" y="4308375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6642DAB-59D0-3B76-4D62-BAE3B4CC0388}"/>
              </a:ext>
            </a:extLst>
          </p:cNvPr>
          <p:cNvSpPr/>
          <p:nvPr/>
        </p:nvSpPr>
        <p:spPr>
          <a:xfrm>
            <a:off x="1130695" y="4694507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BBE7A4D-E447-FF6D-8E04-9D306E436FEA}"/>
              </a:ext>
            </a:extLst>
          </p:cNvPr>
          <p:cNvSpPr/>
          <p:nvPr/>
        </p:nvSpPr>
        <p:spPr>
          <a:xfrm>
            <a:off x="1125148" y="5073999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FB106E-A4E2-2070-799A-DC16278AEE0C}"/>
              </a:ext>
            </a:extLst>
          </p:cNvPr>
          <p:cNvSpPr/>
          <p:nvPr/>
        </p:nvSpPr>
        <p:spPr>
          <a:xfrm>
            <a:off x="1125147" y="5429803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5B63907-6760-C839-96FA-12DA339E753D}"/>
              </a:ext>
            </a:extLst>
          </p:cNvPr>
          <p:cNvSpPr/>
          <p:nvPr/>
        </p:nvSpPr>
        <p:spPr>
          <a:xfrm>
            <a:off x="1124213" y="5791900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BFE175C-E0CA-5DCA-24B8-3A7FB26657E5}"/>
              </a:ext>
            </a:extLst>
          </p:cNvPr>
          <p:cNvCxnSpPr>
            <a:cxnSpLocks/>
            <a:stCxn id="9" idx="6"/>
            <a:endCxn id="18" idx="2"/>
          </p:cNvCxnSpPr>
          <p:nvPr/>
        </p:nvCxnSpPr>
        <p:spPr>
          <a:xfrm>
            <a:off x="709215" y="3312195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01AE98-16EB-BD5C-B41B-132282E71084}"/>
              </a:ext>
            </a:extLst>
          </p:cNvPr>
          <p:cNvCxnSpPr>
            <a:cxnSpLocks/>
            <a:stCxn id="10" idx="6"/>
            <a:endCxn id="19" idx="2"/>
          </p:cNvCxnSpPr>
          <p:nvPr/>
        </p:nvCxnSpPr>
        <p:spPr>
          <a:xfrm>
            <a:off x="703668" y="3691687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BB85C1-6C1E-804E-14A4-1B228EACFF20}"/>
              </a:ext>
            </a:extLst>
          </p:cNvPr>
          <p:cNvCxnSpPr>
            <a:cxnSpLocks/>
            <a:stCxn id="11" idx="6"/>
            <a:endCxn id="20" idx="2"/>
          </p:cNvCxnSpPr>
          <p:nvPr/>
        </p:nvCxnSpPr>
        <p:spPr>
          <a:xfrm>
            <a:off x="703667" y="4047491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C10A1A1-3A5D-FB2A-C6FE-7023D7875B92}"/>
              </a:ext>
            </a:extLst>
          </p:cNvPr>
          <p:cNvCxnSpPr>
            <a:cxnSpLocks/>
            <a:stCxn id="12" idx="6"/>
            <a:endCxn id="21" idx="2"/>
          </p:cNvCxnSpPr>
          <p:nvPr/>
        </p:nvCxnSpPr>
        <p:spPr>
          <a:xfrm>
            <a:off x="702733" y="4409588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DC6FB9-71B4-C2D7-40B5-8E46A8E8FF51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718668" y="4796459"/>
            <a:ext cx="412027" cy="5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B805356-A568-D571-8412-5715583A4C9F}"/>
              </a:ext>
            </a:extLst>
          </p:cNvPr>
          <p:cNvCxnSpPr>
            <a:cxnSpLocks/>
            <a:stCxn id="15" idx="6"/>
            <a:endCxn id="23" idx="2"/>
          </p:cNvCxnSpPr>
          <p:nvPr/>
        </p:nvCxnSpPr>
        <p:spPr>
          <a:xfrm>
            <a:off x="693152" y="5175212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B4D9B4B-4ECE-81EA-F639-B0FCC4BD41A5}"/>
              </a:ext>
            </a:extLst>
          </p:cNvPr>
          <p:cNvCxnSpPr>
            <a:cxnSpLocks/>
            <a:stCxn id="16" idx="6"/>
            <a:endCxn id="24" idx="2"/>
          </p:cNvCxnSpPr>
          <p:nvPr/>
        </p:nvCxnSpPr>
        <p:spPr>
          <a:xfrm>
            <a:off x="693151" y="5531016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4DF785C-FDD3-104C-E2ED-77D95CB3B610}"/>
              </a:ext>
            </a:extLst>
          </p:cNvPr>
          <p:cNvCxnSpPr>
            <a:cxnSpLocks/>
            <a:stCxn id="17" idx="6"/>
            <a:endCxn id="25" idx="2"/>
          </p:cNvCxnSpPr>
          <p:nvPr/>
        </p:nvCxnSpPr>
        <p:spPr>
          <a:xfrm>
            <a:off x="692217" y="5893113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AD5772C-35FD-5D4F-142E-54D3BAAF546D}"/>
              </a:ext>
            </a:extLst>
          </p:cNvPr>
          <p:cNvCxnSpPr>
            <a:cxnSpLocks/>
            <a:stCxn id="9" idx="4"/>
            <a:endCxn id="10" idx="0"/>
          </p:cNvCxnSpPr>
          <p:nvPr/>
        </p:nvCxnSpPr>
        <p:spPr>
          <a:xfrm flipH="1">
            <a:off x="609334" y="3414147"/>
            <a:ext cx="5547" cy="175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4855F3D-59D4-F80D-9BF3-EF7AF2E85027}"/>
              </a:ext>
            </a:extLst>
          </p:cNvPr>
          <p:cNvCxnSpPr>
            <a:cxnSpLocks/>
            <a:stCxn id="18" idx="4"/>
            <a:endCxn id="19" idx="0"/>
          </p:cNvCxnSpPr>
          <p:nvPr/>
        </p:nvCxnSpPr>
        <p:spPr>
          <a:xfrm flipH="1">
            <a:off x="1229999" y="3414886"/>
            <a:ext cx="5547" cy="175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16688E6-758C-3616-2867-32FEF996AD80}"/>
              </a:ext>
            </a:extLst>
          </p:cNvPr>
          <p:cNvCxnSpPr>
            <a:cxnSpLocks/>
            <a:stCxn id="9" idx="5"/>
            <a:endCxn id="19" idx="1"/>
          </p:cNvCxnSpPr>
          <p:nvPr/>
        </p:nvCxnSpPr>
        <p:spPr>
          <a:xfrm>
            <a:off x="681585" y="3384286"/>
            <a:ext cx="481709" cy="2360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F7A649-8F02-8148-D73E-026342BB5C76}"/>
              </a:ext>
            </a:extLst>
          </p:cNvPr>
          <p:cNvCxnSpPr>
            <a:cxnSpLocks/>
            <a:stCxn id="10" idx="5"/>
            <a:endCxn id="20" idx="1"/>
          </p:cNvCxnSpPr>
          <p:nvPr/>
        </p:nvCxnSpPr>
        <p:spPr>
          <a:xfrm>
            <a:off x="676038" y="3763778"/>
            <a:ext cx="487255" cy="2123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A08C90D-2DA6-151C-EA0A-3820ED1596D7}"/>
              </a:ext>
            </a:extLst>
          </p:cNvPr>
          <p:cNvCxnSpPr>
            <a:cxnSpLocks/>
            <a:stCxn id="11" idx="5"/>
            <a:endCxn id="21" idx="1"/>
          </p:cNvCxnSpPr>
          <p:nvPr/>
        </p:nvCxnSpPr>
        <p:spPr>
          <a:xfrm>
            <a:off x="676037" y="4119582"/>
            <a:ext cx="486322" cy="2186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FCB9A94-D29B-1644-D605-1D280EAE2CA0}"/>
              </a:ext>
            </a:extLst>
          </p:cNvPr>
          <p:cNvCxnSpPr>
            <a:cxnSpLocks/>
            <a:stCxn id="12" idx="5"/>
            <a:endCxn id="22" idx="1"/>
          </p:cNvCxnSpPr>
          <p:nvPr/>
        </p:nvCxnSpPr>
        <p:spPr>
          <a:xfrm>
            <a:off x="675103" y="4481679"/>
            <a:ext cx="483222" cy="2426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574794C-6CCE-E15E-75FB-080796539559}"/>
              </a:ext>
            </a:extLst>
          </p:cNvPr>
          <p:cNvCxnSpPr>
            <a:cxnSpLocks/>
            <a:stCxn id="14" idx="5"/>
            <a:endCxn id="23" idx="1"/>
          </p:cNvCxnSpPr>
          <p:nvPr/>
        </p:nvCxnSpPr>
        <p:spPr>
          <a:xfrm>
            <a:off x="671069" y="4867811"/>
            <a:ext cx="481709" cy="2360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9F8812-A916-4407-B0B0-172A9A02EE51}"/>
              </a:ext>
            </a:extLst>
          </p:cNvPr>
          <p:cNvCxnSpPr>
            <a:cxnSpLocks/>
            <a:stCxn id="15" idx="5"/>
            <a:endCxn id="24" idx="1"/>
          </p:cNvCxnSpPr>
          <p:nvPr/>
        </p:nvCxnSpPr>
        <p:spPr>
          <a:xfrm>
            <a:off x="665522" y="5247303"/>
            <a:ext cx="487255" cy="2123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E77097E-09D7-5236-F0C3-84DF19405088}"/>
              </a:ext>
            </a:extLst>
          </p:cNvPr>
          <p:cNvCxnSpPr>
            <a:cxnSpLocks/>
            <a:stCxn id="16" idx="5"/>
            <a:endCxn id="25" idx="1"/>
          </p:cNvCxnSpPr>
          <p:nvPr/>
        </p:nvCxnSpPr>
        <p:spPr>
          <a:xfrm>
            <a:off x="665521" y="5603107"/>
            <a:ext cx="486322" cy="2186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2A11148-557E-C453-CEB9-3711FA608177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 flipH="1">
            <a:off x="609333" y="3793639"/>
            <a:ext cx="1" cy="151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31B6350-146E-897C-6483-D20FC68678D8}"/>
              </a:ext>
            </a:extLst>
          </p:cNvPr>
          <p:cNvCxnSpPr>
            <a:cxnSpLocks/>
            <a:stCxn id="11" idx="4"/>
            <a:endCxn id="12" idx="0"/>
          </p:cNvCxnSpPr>
          <p:nvPr/>
        </p:nvCxnSpPr>
        <p:spPr>
          <a:xfrm flipH="1">
            <a:off x="608399" y="4149443"/>
            <a:ext cx="934" cy="1581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DC55480-09C8-15CF-A403-74E840613BBA}"/>
              </a:ext>
            </a:extLst>
          </p:cNvPr>
          <p:cNvCxnSpPr>
            <a:cxnSpLocks/>
            <a:stCxn id="12" idx="4"/>
            <a:endCxn id="14" idx="0"/>
          </p:cNvCxnSpPr>
          <p:nvPr/>
        </p:nvCxnSpPr>
        <p:spPr>
          <a:xfrm flipH="1">
            <a:off x="604365" y="4511540"/>
            <a:ext cx="4034" cy="1822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7162ECF-D5EC-6757-9DA9-66106618BCE5}"/>
              </a:ext>
            </a:extLst>
          </p:cNvPr>
          <p:cNvCxnSpPr>
            <a:cxnSpLocks/>
          </p:cNvCxnSpPr>
          <p:nvPr/>
        </p:nvCxnSpPr>
        <p:spPr>
          <a:xfrm flipH="1">
            <a:off x="605168" y="4897672"/>
            <a:ext cx="5547" cy="175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0E89355-D40B-7768-12F4-52BA77D11BA6}"/>
              </a:ext>
            </a:extLst>
          </p:cNvPr>
          <p:cNvCxnSpPr>
            <a:cxnSpLocks/>
          </p:cNvCxnSpPr>
          <p:nvPr/>
        </p:nvCxnSpPr>
        <p:spPr>
          <a:xfrm flipH="1">
            <a:off x="605167" y="5277164"/>
            <a:ext cx="1" cy="151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63E5F56-90E4-D6F7-1C5C-8FCA443687EF}"/>
              </a:ext>
            </a:extLst>
          </p:cNvPr>
          <p:cNvCxnSpPr>
            <a:cxnSpLocks/>
          </p:cNvCxnSpPr>
          <p:nvPr/>
        </p:nvCxnSpPr>
        <p:spPr>
          <a:xfrm flipH="1">
            <a:off x="604233" y="5632968"/>
            <a:ext cx="934" cy="1581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650600C3-DD94-A183-792E-1C4B1BF18CA1}"/>
              </a:ext>
            </a:extLst>
          </p:cNvPr>
          <p:cNvSpPr/>
          <p:nvPr/>
        </p:nvSpPr>
        <p:spPr>
          <a:xfrm>
            <a:off x="1761517" y="3211225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7BB8677-2D34-6BF0-9947-F3D215363E4C}"/>
              </a:ext>
            </a:extLst>
          </p:cNvPr>
          <p:cNvSpPr/>
          <p:nvPr/>
        </p:nvSpPr>
        <p:spPr>
          <a:xfrm>
            <a:off x="1755970" y="3590717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4E52503-3052-8D93-81F9-D63BEBE2273E}"/>
              </a:ext>
            </a:extLst>
          </p:cNvPr>
          <p:cNvSpPr/>
          <p:nvPr/>
        </p:nvSpPr>
        <p:spPr>
          <a:xfrm>
            <a:off x="1755969" y="3946521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018A742-26AE-766C-A377-291AE6AAA275}"/>
              </a:ext>
            </a:extLst>
          </p:cNvPr>
          <p:cNvSpPr/>
          <p:nvPr/>
        </p:nvSpPr>
        <p:spPr>
          <a:xfrm>
            <a:off x="1755035" y="4308618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E0FCDA0-57D9-F459-F445-164A8C8E4AC4}"/>
              </a:ext>
            </a:extLst>
          </p:cNvPr>
          <p:cNvSpPr/>
          <p:nvPr/>
        </p:nvSpPr>
        <p:spPr>
          <a:xfrm>
            <a:off x="1751001" y="4694750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6EEA1B3-EB93-4259-3AA1-BD60B5B398EB}"/>
              </a:ext>
            </a:extLst>
          </p:cNvPr>
          <p:cNvSpPr/>
          <p:nvPr/>
        </p:nvSpPr>
        <p:spPr>
          <a:xfrm>
            <a:off x="1745454" y="5074242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FFEA9F6-3CF8-D231-131F-82141BD5D7E5}"/>
              </a:ext>
            </a:extLst>
          </p:cNvPr>
          <p:cNvSpPr/>
          <p:nvPr/>
        </p:nvSpPr>
        <p:spPr>
          <a:xfrm>
            <a:off x="1745453" y="5430046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2FFB9FF-BAB4-0762-5CE0-206843BD4C18}"/>
              </a:ext>
            </a:extLst>
          </p:cNvPr>
          <p:cNvSpPr/>
          <p:nvPr/>
        </p:nvSpPr>
        <p:spPr>
          <a:xfrm>
            <a:off x="1744519" y="5792143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7DA430C-1244-E40F-41B6-2DE9C8D50CAD}"/>
              </a:ext>
            </a:extLst>
          </p:cNvPr>
          <p:cNvCxnSpPr>
            <a:cxnSpLocks/>
            <a:endCxn id="56" idx="2"/>
          </p:cNvCxnSpPr>
          <p:nvPr/>
        </p:nvCxnSpPr>
        <p:spPr>
          <a:xfrm>
            <a:off x="1329521" y="3312438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00DC364-9F02-65D9-D267-E99D566C8107}"/>
              </a:ext>
            </a:extLst>
          </p:cNvPr>
          <p:cNvCxnSpPr>
            <a:cxnSpLocks/>
            <a:endCxn id="58" idx="2"/>
          </p:cNvCxnSpPr>
          <p:nvPr/>
        </p:nvCxnSpPr>
        <p:spPr>
          <a:xfrm>
            <a:off x="1323974" y="3691930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B892DE2-389D-0534-3C7B-CA6C9D1D32C3}"/>
              </a:ext>
            </a:extLst>
          </p:cNvPr>
          <p:cNvCxnSpPr>
            <a:cxnSpLocks/>
            <a:endCxn id="60" idx="2"/>
          </p:cNvCxnSpPr>
          <p:nvPr/>
        </p:nvCxnSpPr>
        <p:spPr>
          <a:xfrm>
            <a:off x="1323973" y="4047734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F1AA449-CA64-2B7F-8AB3-9AFCBAA843FB}"/>
              </a:ext>
            </a:extLst>
          </p:cNvPr>
          <p:cNvCxnSpPr>
            <a:cxnSpLocks/>
            <a:endCxn id="62" idx="2"/>
          </p:cNvCxnSpPr>
          <p:nvPr/>
        </p:nvCxnSpPr>
        <p:spPr>
          <a:xfrm>
            <a:off x="1323039" y="4409831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A5FF80D-A5E2-ED29-7979-D409FF7D348A}"/>
              </a:ext>
            </a:extLst>
          </p:cNvPr>
          <p:cNvCxnSpPr>
            <a:cxnSpLocks/>
            <a:endCxn id="63" idx="2"/>
          </p:cNvCxnSpPr>
          <p:nvPr/>
        </p:nvCxnSpPr>
        <p:spPr>
          <a:xfrm flipV="1">
            <a:off x="1338974" y="4796702"/>
            <a:ext cx="412027" cy="5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78E76FD-8ABE-19F5-2E0E-E606F8DD77AC}"/>
              </a:ext>
            </a:extLst>
          </p:cNvPr>
          <p:cNvCxnSpPr>
            <a:cxnSpLocks/>
            <a:endCxn id="64" idx="2"/>
          </p:cNvCxnSpPr>
          <p:nvPr/>
        </p:nvCxnSpPr>
        <p:spPr>
          <a:xfrm>
            <a:off x="1313458" y="5175455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F15B788-9046-2769-610C-F11047AFADAF}"/>
              </a:ext>
            </a:extLst>
          </p:cNvPr>
          <p:cNvCxnSpPr>
            <a:cxnSpLocks/>
            <a:endCxn id="65" idx="2"/>
          </p:cNvCxnSpPr>
          <p:nvPr/>
        </p:nvCxnSpPr>
        <p:spPr>
          <a:xfrm>
            <a:off x="1313457" y="5531259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2C89CAF-342F-D1FB-4342-0D0AF801CCED}"/>
              </a:ext>
            </a:extLst>
          </p:cNvPr>
          <p:cNvCxnSpPr>
            <a:cxnSpLocks/>
            <a:endCxn id="66" idx="2"/>
          </p:cNvCxnSpPr>
          <p:nvPr/>
        </p:nvCxnSpPr>
        <p:spPr>
          <a:xfrm>
            <a:off x="1312523" y="5893356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4B4E9B4-223A-AA55-1438-B27EF1B98A4C}"/>
              </a:ext>
            </a:extLst>
          </p:cNvPr>
          <p:cNvCxnSpPr>
            <a:cxnSpLocks/>
          </p:cNvCxnSpPr>
          <p:nvPr/>
        </p:nvCxnSpPr>
        <p:spPr>
          <a:xfrm flipH="1">
            <a:off x="1229640" y="3414390"/>
            <a:ext cx="5547" cy="175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531DE90-45A3-BC3F-B2C6-414664D98DC6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1301891" y="3384529"/>
            <a:ext cx="481709" cy="2360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76DC7AE-D5B3-7044-5F1E-AF48DEBF0D68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1296344" y="3764021"/>
            <a:ext cx="487255" cy="2123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F5993D6-08AE-22A1-99E8-FC717C1E5D68}"/>
              </a:ext>
            </a:extLst>
          </p:cNvPr>
          <p:cNvCxnSpPr>
            <a:cxnSpLocks/>
            <a:endCxn id="62" idx="1"/>
          </p:cNvCxnSpPr>
          <p:nvPr/>
        </p:nvCxnSpPr>
        <p:spPr>
          <a:xfrm>
            <a:off x="1296343" y="4119825"/>
            <a:ext cx="486322" cy="2186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AB8EDE81-A78A-B725-4EE0-2701A196477F}"/>
              </a:ext>
            </a:extLst>
          </p:cNvPr>
          <p:cNvCxnSpPr>
            <a:cxnSpLocks/>
            <a:endCxn id="63" idx="1"/>
          </p:cNvCxnSpPr>
          <p:nvPr/>
        </p:nvCxnSpPr>
        <p:spPr>
          <a:xfrm>
            <a:off x="1295409" y="4481922"/>
            <a:ext cx="483222" cy="2426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87E8934-188B-55A8-E655-134A72A2F688}"/>
              </a:ext>
            </a:extLst>
          </p:cNvPr>
          <p:cNvCxnSpPr>
            <a:cxnSpLocks/>
            <a:endCxn id="64" idx="1"/>
          </p:cNvCxnSpPr>
          <p:nvPr/>
        </p:nvCxnSpPr>
        <p:spPr>
          <a:xfrm>
            <a:off x="1291375" y="4868054"/>
            <a:ext cx="481709" cy="2360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A13DBE5-96B3-9E31-94F5-49526B64EA7C}"/>
              </a:ext>
            </a:extLst>
          </p:cNvPr>
          <p:cNvCxnSpPr>
            <a:cxnSpLocks/>
            <a:endCxn id="65" idx="1"/>
          </p:cNvCxnSpPr>
          <p:nvPr/>
        </p:nvCxnSpPr>
        <p:spPr>
          <a:xfrm>
            <a:off x="1285828" y="5247546"/>
            <a:ext cx="487255" cy="2123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6194C46-39A8-3346-C58A-45C18A1C0577}"/>
              </a:ext>
            </a:extLst>
          </p:cNvPr>
          <p:cNvCxnSpPr>
            <a:cxnSpLocks/>
            <a:endCxn id="66" idx="1"/>
          </p:cNvCxnSpPr>
          <p:nvPr/>
        </p:nvCxnSpPr>
        <p:spPr>
          <a:xfrm>
            <a:off x="1285827" y="5603350"/>
            <a:ext cx="486322" cy="2186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EFBBC7DF-404A-4F19-60CF-92F0CFD52C19}"/>
              </a:ext>
            </a:extLst>
          </p:cNvPr>
          <p:cNvCxnSpPr>
            <a:cxnSpLocks/>
          </p:cNvCxnSpPr>
          <p:nvPr/>
        </p:nvCxnSpPr>
        <p:spPr>
          <a:xfrm flipH="1">
            <a:off x="1229639" y="3793882"/>
            <a:ext cx="1" cy="151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D2F3FCC4-448D-2B95-333C-7E0C5B306CB1}"/>
              </a:ext>
            </a:extLst>
          </p:cNvPr>
          <p:cNvCxnSpPr>
            <a:cxnSpLocks/>
          </p:cNvCxnSpPr>
          <p:nvPr/>
        </p:nvCxnSpPr>
        <p:spPr>
          <a:xfrm flipH="1">
            <a:off x="1228705" y="4149686"/>
            <a:ext cx="934" cy="1581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DC0CF177-634F-367C-9CFD-A7507CAF5BAA}"/>
              </a:ext>
            </a:extLst>
          </p:cNvPr>
          <p:cNvCxnSpPr>
            <a:cxnSpLocks/>
          </p:cNvCxnSpPr>
          <p:nvPr/>
        </p:nvCxnSpPr>
        <p:spPr>
          <a:xfrm flipH="1">
            <a:off x="1224671" y="4511783"/>
            <a:ext cx="4034" cy="1822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EBEB95A4-6C59-D3BB-9742-6B5AC2FEC2EE}"/>
              </a:ext>
            </a:extLst>
          </p:cNvPr>
          <p:cNvCxnSpPr>
            <a:cxnSpLocks/>
          </p:cNvCxnSpPr>
          <p:nvPr/>
        </p:nvCxnSpPr>
        <p:spPr>
          <a:xfrm flipH="1">
            <a:off x="1219124" y="4897915"/>
            <a:ext cx="5547" cy="175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EA90BAE-AE1D-A068-2832-396047C6BE28}"/>
              </a:ext>
            </a:extLst>
          </p:cNvPr>
          <p:cNvCxnSpPr>
            <a:cxnSpLocks/>
          </p:cNvCxnSpPr>
          <p:nvPr/>
        </p:nvCxnSpPr>
        <p:spPr>
          <a:xfrm flipH="1">
            <a:off x="1219123" y="5277407"/>
            <a:ext cx="1" cy="151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F1D99115-7434-CB1C-1FC5-D13856038DAE}"/>
              </a:ext>
            </a:extLst>
          </p:cNvPr>
          <p:cNvCxnSpPr>
            <a:cxnSpLocks/>
          </p:cNvCxnSpPr>
          <p:nvPr/>
        </p:nvCxnSpPr>
        <p:spPr>
          <a:xfrm flipH="1">
            <a:off x="1218189" y="5633211"/>
            <a:ext cx="934" cy="1581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FF97D7F4-6876-AA3D-4517-20E2AD056B40}"/>
              </a:ext>
            </a:extLst>
          </p:cNvPr>
          <p:cNvSpPr/>
          <p:nvPr/>
        </p:nvSpPr>
        <p:spPr>
          <a:xfrm>
            <a:off x="2385820" y="3210243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87D47132-60EA-88FA-DF83-02543332FC76}"/>
              </a:ext>
            </a:extLst>
          </p:cNvPr>
          <p:cNvSpPr/>
          <p:nvPr/>
        </p:nvSpPr>
        <p:spPr>
          <a:xfrm>
            <a:off x="2380273" y="3589735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88743517-F9EF-A89E-4485-713E0F9AB593}"/>
              </a:ext>
            </a:extLst>
          </p:cNvPr>
          <p:cNvSpPr/>
          <p:nvPr/>
        </p:nvSpPr>
        <p:spPr>
          <a:xfrm>
            <a:off x="2380272" y="3945539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334650DC-2279-D467-2116-8DD63F230851}"/>
              </a:ext>
            </a:extLst>
          </p:cNvPr>
          <p:cNvSpPr/>
          <p:nvPr/>
        </p:nvSpPr>
        <p:spPr>
          <a:xfrm>
            <a:off x="2379338" y="4307636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7A89913C-CCCE-2BFB-1D86-6965C33B0517}"/>
              </a:ext>
            </a:extLst>
          </p:cNvPr>
          <p:cNvSpPr/>
          <p:nvPr/>
        </p:nvSpPr>
        <p:spPr>
          <a:xfrm>
            <a:off x="2375304" y="4693768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21CBD799-89DC-5B7C-91B2-ADEE5623ABC3}"/>
              </a:ext>
            </a:extLst>
          </p:cNvPr>
          <p:cNvSpPr/>
          <p:nvPr/>
        </p:nvSpPr>
        <p:spPr>
          <a:xfrm>
            <a:off x="2369757" y="5073260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0C34103-3B9D-BFB9-C5A2-11FFBB84465E}"/>
              </a:ext>
            </a:extLst>
          </p:cNvPr>
          <p:cNvSpPr/>
          <p:nvPr/>
        </p:nvSpPr>
        <p:spPr>
          <a:xfrm>
            <a:off x="2369756" y="5429064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919E086C-5B3B-55EA-D299-C85505DB9694}"/>
              </a:ext>
            </a:extLst>
          </p:cNvPr>
          <p:cNvSpPr/>
          <p:nvPr/>
        </p:nvSpPr>
        <p:spPr>
          <a:xfrm>
            <a:off x="2368822" y="5791161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351735B5-DDF8-40CA-A2A4-0F69D6A7A8B6}"/>
              </a:ext>
            </a:extLst>
          </p:cNvPr>
          <p:cNvCxnSpPr>
            <a:cxnSpLocks/>
            <a:endCxn id="113" idx="2"/>
          </p:cNvCxnSpPr>
          <p:nvPr/>
        </p:nvCxnSpPr>
        <p:spPr>
          <a:xfrm>
            <a:off x="1953824" y="3311456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493BA710-C04D-92EF-CE96-A730F879B164}"/>
              </a:ext>
            </a:extLst>
          </p:cNvPr>
          <p:cNvCxnSpPr>
            <a:cxnSpLocks/>
            <a:endCxn id="115" idx="2"/>
          </p:cNvCxnSpPr>
          <p:nvPr/>
        </p:nvCxnSpPr>
        <p:spPr>
          <a:xfrm>
            <a:off x="1948277" y="3690948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362EC879-5AE3-228C-4517-AAD3FF107CC6}"/>
              </a:ext>
            </a:extLst>
          </p:cNvPr>
          <p:cNvCxnSpPr>
            <a:cxnSpLocks/>
            <a:endCxn id="116" idx="2"/>
          </p:cNvCxnSpPr>
          <p:nvPr/>
        </p:nvCxnSpPr>
        <p:spPr>
          <a:xfrm>
            <a:off x="1948276" y="4046752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5C64C47E-4291-7C7B-22FD-A1698A4F68F9}"/>
              </a:ext>
            </a:extLst>
          </p:cNvPr>
          <p:cNvCxnSpPr>
            <a:cxnSpLocks/>
            <a:endCxn id="117" idx="2"/>
          </p:cNvCxnSpPr>
          <p:nvPr/>
        </p:nvCxnSpPr>
        <p:spPr>
          <a:xfrm>
            <a:off x="1947342" y="4408849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557C0C22-59CB-4E70-A990-C3E45C24DCAC}"/>
              </a:ext>
            </a:extLst>
          </p:cNvPr>
          <p:cNvCxnSpPr>
            <a:cxnSpLocks/>
            <a:endCxn id="119" idx="2"/>
          </p:cNvCxnSpPr>
          <p:nvPr/>
        </p:nvCxnSpPr>
        <p:spPr>
          <a:xfrm flipV="1">
            <a:off x="1963277" y="4795720"/>
            <a:ext cx="412027" cy="5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A731FC12-D616-4732-E237-84BEEFC9E00E}"/>
              </a:ext>
            </a:extLst>
          </p:cNvPr>
          <p:cNvCxnSpPr>
            <a:cxnSpLocks/>
            <a:endCxn id="120" idx="2"/>
          </p:cNvCxnSpPr>
          <p:nvPr/>
        </p:nvCxnSpPr>
        <p:spPr>
          <a:xfrm>
            <a:off x="1937761" y="5174473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D0CAE1ED-F4B5-B607-C18B-E91415EBE85B}"/>
              </a:ext>
            </a:extLst>
          </p:cNvPr>
          <p:cNvCxnSpPr>
            <a:cxnSpLocks/>
            <a:endCxn id="122" idx="2"/>
          </p:cNvCxnSpPr>
          <p:nvPr/>
        </p:nvCxnSpPr>
        <p:spPr>
          <a:xfrm>
            <a:off x="1937760" y="5530277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EE7462A2-A882-AB89-F5D0-EB718CF767AC}"/>
              </a:ext>
            </a:extLst>
          </p:cNvPr>
          <p:cNvCxnSpPr>
            <a:cxnSpLocks/>
            <a:endCxn id="123" idx="2"/>
          </p:cNvCxnSpPr>
          <p:nvPr/>
        </p:nvCxnSpPr>
        <p:spPr>
          <a:xfrm>
            <a:off x="1936826" y="5892374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80B14DAC-FDA3-4016-8E56-5F35E9A5F91F}"/>
              </a:ext>
            </a:extLst>
          </p:cNvPr>
          <p:cNvCxnSpPr>
            <a:cxnSpLocks/>
          </p:cNvCxnSpPr>
          <p:nvPr/>
        </p:nvCxnSpPr>
        <p:spPr>
          <a:xfrm flipH="1">
            <a:off x="1853943" y="3413408"/>
            <a:ext cx="5547" cy="175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4D8AB73A-E0DB-7691-0927-E23C7873EE53}"/>
              </a:ext>
            </a:extLst>
          </p:cNvPr>
          <p:cNvCxnSpPr>
            <a:cxnSpLocks/>
            <a:stCxn id="113" idx="4"/>
            <a:endCxn id="115" idx="0"/>
          </p:cNvCxnSpPr>
          <p:nvPr/>
        </p:nvCxnSpPr>
        <p:spPr>
          <a:xfrm flipH="1">
            <a:off x="2474608" y="3414147"/>
            <a:ext cx="5547" cy="175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C68C13F9-8DD6-09F8-476C-1F347740DF94}"/>
              </a:ext>
            </a:extLst>
          </p:cNvPr>
          <p:cNvCxnSpPr>
            <a:cxnSpLocks/>
            <a:endCxn id="115" idx="1"/>
          </p:cNvCxnSpPr>
          <p:nvPr/>
        </p:nvCxnSpPr>
        <p:spPr>
          <a:xfrm>
            <a:off x="1926194" y="3383547"/>
            <a:ext cx="481709" cy="2360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CEBD9660-9C69-7B43-01DE-B00099AA53DA}"/>
              </a:ext>
            </a:extLst>
          </p:cNvPr>
          <p:cNvCxnSpPr>
            <a:cxnSpLocks/>
            <a:endCxn id="116" idx="1"/>
          </p:cNvCxnSpPr>
          <p:nvPr/>
        </p:nvCxnSpPr>
        <p:spPr>
          <a:xfrm>
            <a:off x="1920647" y="3763039"/>
            <a:ext cx="487255" cy="2123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50A7314B-CBEA-A7DE-4D2F-E4D19911E621}"/>
              </a:ext>
            </a:extLst>
          </p:cNvPr>
          <p:cNvCxnSpPr>
            <a:cxnSpLocks/>
            <a:endCxn id="117" idx="1"/>
          </p:cNvCxnSpPr>
          <p:nvPr/>
        </p:nvCxnSpPr>
        <p:spPr>
          <a:xfrm>
            <a:off x="1920646" y="4118843"/>
            <a:ext cx="486322" cy="2186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B22F3D4E-DA0F-3C54-5D25-C73D61F1E0C4}"/>
              </a:ext>
            </a:extLst>
          </p:cNvPr>
          <p:cNvCxnSpPr>
            <a:cxnSpLocks/>
            <a:endCxn id="119" idx="1"/>
          </p:cNvCxnSpPr>
          <p:nvPr/>
        </p:nvCxnSpPr>
        <p:spPr>
          <a:xfrm>
            <a:off x="1919712" y="4480940"/>
            <a:ext cx="483222" cy="2426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E2EBEDA-4F83-3EA9-6243-170566A5522B}"/>
              </a:ext>
            </a:extLst>
          </p:cNvPr>
          <p:cNvCxnSpPr>
            <a:cxnSpLocks/>
            <a:endCxn id="120" idx="1"/>
          </p:cNvCxnSpPr>
          <p:nvPr/>
        </p:nvCxnSpPr>
        <p:spPr>
          <a:xfrm>
            <a:off x="1915678" y="4867072"/>
            <a:ext cx="481709" cy="2360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78A9215-66FA-287F-F807-37F6F382EED3}"/>
              </a:ext>
            </a:extLst>
          </p:cNvPr>
          <p:cNvCxnSpPr>
            <a:cxnSpLocks/>
            <a:endCxn id="122" idx="1"/>
          </p:cNvCxnSpPr>
          <p:nvPr/>
        </p:nvCxnSpPr>
        <p:spPr>
          <a:xfrm>
            <a:off x="1910131" y="5246564"/>
            <a:ext cx="487255" cy="2123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02EE3884-6C44-EC53-E671-4CAA168D77BF}"/>
              </a:ext>
            </a:extLst>
          </p:cNvPr>
          <p:cNvCxnSpPr>
            <a:cxnSpLocks/>
            <a:endCxn id="123" idx="1"/>
          </p:cNvCxnSpPr>
          <p:nvPr/>
        </p:nvCxnSpPr>
        <p:spPr>
          <a:xfrm>
            <a:off x="1910130" y="5602368"/>
            <a:ext cx="486322" cy="2186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C62063DD-3889-F13D-923E-E89B27FC44D5}"/>
              </a:ext>
            </a:extLst>
          </p:cNvPr>
          <p:cNvCxnSpPr>
            <a:cxnSpLocks/>
          </p:cNvCxnSpPr>
          <p:nvPr/>
        </p:nvCxnSpPr>
        <p:spPr>
          <a:xfrm flipH="1">
            <a:off x="1853942" y="3792900"/>
            <a:ext cx="1" cy="151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BD3AFE04-2332-5678-41A4-1936D746951B}"/>
              </a:ext>
            </a:extLst>
          </p:cNvPr>
          <p:cNvCxnSpPr>
            <a:cxnSpLocks/>
          </p:cNvCxnSpPr>
          <p:nvPr/>
        </p:nvCxnSpPr>
        <p:spPr>
          <a:xfrm flipH="1">
            <a:off x="1853008" y="4148704"/>
            <a:ext cx="934" cy="1581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A3DB0C18-E3C2-F3AF-3C93-CD84924F587B}"/>
              </a:ext>
            </a:extLst>
          </p:cNvPr>
          <p:cNvCxnSpPr>
            <a:cxnSpLocks/>
          </p:cNvCxnSpPr>
          <p:nvPr/>
        </p:nvCxnSpPr>
        <p:spPr>
          <a:xfrm flipH="1">
            <a:off x="1848974" y="4510801"/>
            <a:ext cx="4034" cy="1822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A12BB45C-4FF8-354F-DADF-6C8D649CEA63}"/>
              </a:ext>
            </a:extLst>
          </p:cNvPr>
          <p:cNvCxnSpPr>
            <a:cxnSpLocks/>
          </p:cNvCxnSpPr>
          <p:nvPr/>
        </p:nvCxnSpPr>
        <p:spPr>
          <a:xfrm flipH="1">
            <a:off x="1843427" y="4896933"/>
            <a:ext cx="5547" cy="175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9BAB1F60-F652-C5E8-2ADD-9BBD8C5E0088}"/>
              </a:ext>
            </a:extLst>
          </p:cNvPr>
          <p:cNvCxnSpPr>
            <a:cxnSpLocks/>
          </p:cNvCxnSpPr>
          <p:nvPr/>
        </p:nvCxnSpPr>
        <p:spPr>
          <a:xfrm flipH="1">
            <a:off x="1843426" y="5276425"/>
            <a:ext cx="1" cy="151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28471714-6CA2-48C6-7BE9-14A152979069}"/>
              </a:ext>
            </a:extLst>
          </p:cNvPr>
          <p:cNvCxnSpPr>
            <a:cxnSpLocks/>
          </p:cNvCxnSpPr>
          <p:nvPr/>
        </p:nvCxnSpPr>
        <p:spPr>
          <a:xfrm flipH="1">
            <a:off x="1842492" y="5632229"/>
            <a:ext cx="934" cy="1581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A57C3728-3FA5-4975-276E-B6ACBC168E24}"/>
              </a:ext>
            </a:extLst>
          </p:cNvPr>
          <p:cNvSpPr/>
          <p:nvPr/>
        </p:nvSpPr>
        <p:spPr>
          <a:xfrm>
            <a:off x="3006126" y="3210486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FA29970F-2D14-A13D-0AF5-F517DE368CA6}"/>
              </a:ext>
            </a:extLst>
          </p:cNvPr>
          <p:cNvSpPr/>
          <p:nvPr/>
        </p:nvSpPr>
        <p:spPr>
          <a:xfrm>
            <a:off x="3000579" y="3589978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EBFBBB9E-75C6-253B-AB30-C787DEF43BEC}"/>
              </a:ext>
            </a:extLst>
          </p:cNvPr>
          <p:cNvSpPr/>
          <p:nvPr/>
        </p:nvSpPr>
        <p:spPr>
          <a:xfrm>
            <a:off x="3000578" y="3945782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AA502433-F9E6-F280-5AFE-CE0B6A6214CC}"/>
              </a:ext>
            </a:extLst>
          </p:cNvPr>
          <p:cNvSpPr/>
          <p:nvPr/>
        </p:nvSpPr>
        <p:spPr>
          <a:xfrm>
            <a:off x="2999644" y="4307879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CFBF0D48-B7DF-7EF8-E238-71A4DAA467DE}"/>
              </a:ext>
            </a:extLst>
          </p:cNvPr>
          <p:cNvSpPr/>
          <p:nvPr/>
        </p:nvSpPr>
        <p:spPr>
          <a:xfrm>
            <a:off x="2995610" y="4694011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22A28B8-4B87-50B1-4848-361E8D31AD7C}"/>
              </a:ext>
            </a:extLst>
          </p:cNvPr>
          <p:cNvSpPr/>
          <p:nvPr/>
        </p:nvSpPr>
        <p:spPr>
          <a:xfrm>
            <a:off x="2990063" y="5073503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0A31D2DD-E0E8-B905-E150-DF6B02181AAD}"/>
              </a:ext>
            </a:extLst>
          </p:cNvPr>
          <p:cNvSpPr/>
          <p:nvPr/>
        </p:nvSpPr>
        <p:spPr>
          <a:xfrm>
            <a:off x="2990062" y="5429307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846B64C7-2C39-BDC4-96A2-F8E40256E0E5}"/>
              </a:ext>
            </a:extLst>
          </p:cNvPr>
          <p:cNvSpPr/>
          <p:nvPr/>
        </p:nvSpPr>
        <p:spPr>
          <a:xfrm>
            <a:off x="2989128" y="5791404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EB533529-2F2C-4052-5DAF-BBC82440786F}"/>
              </a:ext>
            </a:extLst>
          </p:cNvPr>
          <p:cNvCxnSpPr>
            <a:cxnSpLocks/>
            <a:endCxn id="158" idx="2"/>
          </p:cNvCxnSpPr>
          <p:nvPr/>
        </p:nvCxnSpPr>
        <p:spPr>
          <a:xfrm>
            <a:off x="2574130" y="3311699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1A8F9E6C-A295-884E-EA67-52C7E87C592F}"/>
              </a:ext>
            </a:extLst>
          </p:cNvPr>
          <p:cNvCxnSpPr>
            <a:cxnSpLocks/>
            <a:endCxn id="160" idx="2"/>
          </p:cNvCxnSpPr>
          <p:nvPr/>
        </p:nvCxnSpPr>
        <p:spPr>
          <a:xfrm>
            <a:off x="2568583" y="3691191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6DE40999-63BF-D0BD-B3B2-726D63102001}"/>
              </a:ext>
            </a:extLst>
          </p:cNvPr>
          <p:cNvCxnSpPr>
            <a:cxnSpLocks/>
            <a:endCxn id="161" idx="2"/>
          </p:cNvCxnSpPr>
          <p:nvPr/>
        </p:nvCxnSpPr>
        <p:spPr>
          <a:xfrm>
            <a:off x="2568582" y="4046995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9376222F-1364-6AF5-5B0E-6460B8CC2ED0}"/>
              </a:ext>
            </a:extLst>
          </p:cNvPr>
          <p:cNvCxnSpPr>
            <a:cxnSpLocks/>
            <a:endCxn id="163" idx="2"/>
          </p:cNvCxnSpPr>
          <p:nvPr/>
        </p:nvCxnSpPr>
        <p:spPr>
          <a:xfrm>
            <a:off x="2567648" y="4409092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DBAA0081-8E68-8D9E-8307-279D1FFC1E27}"/>
              </a:ext>
            </a:extLst>
          </p:cNvPr>
          <p:cNvCxnSpPr>
            <a:cxnSpLocks/>
            <a:endCxn id="164" idx="2"/>
          </p:cNvCxnSpPr>
          <p:nvPr/>
        </p:nvCxnSpPr>
        <p:spPr>
          <a:xfrm flipV="1">
            <a:off x="2583583" y="4795963"/>
            <a:ext cx="412027" cy="5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FBEDD087-7948-8DF2-4363-544B6D45C24E}"/>
              </a:ext>
            </a:extLst>
          </p:cNvPr>
          <p:cNvCxnSpPr>
            <a:cxnSpLocks/>
            <a:endCxn id="165" idx="2"/>
          </p:cNvCxnSpPr>
          <p:nvPr/>
        </p:nvCxnSpPr>
        <p:spPr>
          <a:xfrm>
            <a:off x="2558067" y="5174716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1717FBFA-5B8D-5ED9-4E4C-8F53520F371C}"/>
              </a:ext>
            </a:extLst>
          </p:cNvPr>
          <p:cNvCxnSpPr>
            <a:cxnSpLocks/>
            <a:endCxn id="166" idx="2"/>
          </p:cNvCxnSpPr>
          <p:nvPr/>
        </p:nvCxnSpPr>
        <p:spPr>
          <a:xfrm>
            <a:off x="2558066" y="5530520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DF390E35-EA96-C8D4-74E6-61839421415F}"/>
              </a:ext>
            </a:extLst>
          </p:cNvPr>
          <p:cNvCxnSpPr>
            <a:cxnSpLocks/>
            <a:endCxn id="167" idx="2"/>
          </p:cNvCxnSpPr>
          <p:nvPr/>
        </p:nvCxnSpPr>
        <p:spPr>
          <a:xfrm>
            <a:off x="2557132" y="5892617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1F8F5D97-928B-8D43-0007-70717B4A8DFE}"/>
              </a:ext>
            </a:extLst>
          </p:cNvPr>
          <p:cNvCxnSpPr>
            <a:cxnSpLocks/>
          </p:cNvCxnSpPr>
          <p:nvPr/>
        </p:nvCxnSpPr>
        <p:spPr>
          <a:xfrm flipH="1">
            <a:off x="2474249" y="3413651"/>
            <a:ext cx="5547" cy="175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249BC0D5-550B-1290-C966-91BB66772B50}"/>
              </a:ext>
            </a:extLst>
          </p:cNvPr>
          <p:cNvCxnSpPr>
            <a:cxnSpLocks/>
            <a:endCxn id="160" idx="1"/>
          </p:cNvCxnSpPr>
          <p:nvPr/>
        </p:nvCxnSpPr>
        <p:spPr>
          <a:xfrm>
            <a:off x="2546500" y="3383790"/>
            <a:ext cx="481709" cy="2360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7CEC42A7-FC0C-0C49-6479-6ACF767356EC}"/>
              </a:ext>
            </a:extLst>
          </p:cNvPr>
          <p:cNvCxnSpPr>
            <a:cxnSpLocks/>
            <a:endCxn id="161" idx="1"/>
          </p:cNvCxnSpPr>
          <p:nvPr/>
        </p:nvCxnSpPr>
        <p:spPr>
          <a:xfrm>
            <a:off x="2540953" y="3763282"/>
            <a:ext cx="487255" cy="2123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91892F2B-D6EB-CC79-9F2E-3C9DAE37F158}"/>
              </a:ext>
            </a:extLst>
          </p:cNvPr>
          <p:cNvCxnSpPr>
            <a:cxnSpLocks/>
            <a:endCxn id="163" idx="1"/>
          </p:cNvCxnSpPr>
          <p:nvPr/>
        </p:nvCxnSpPr>
        <p:spPr>
          <a:xfrm>
            <a:off x="2540952" y="4119086"/>
            <a:ext cx="486322" cy="2186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612356D1-6E24-C079-4A0A-461465E3BA99}"/>
              </a:ext>
            </a:extLst>
          </p:cNvPr>
          <p:cNvCxnSpPr>
            <a:cxnSpLocks/>
            <a:endCxn id="164" idx="1"/>
          </p:cNvCxnSpPr>
          <p:nvPr/>
        </p:nvCxnSpPr>
        <p:spPr>
          <a:xfrm>
            <a:off x="2540018" y="4481183"/>
            <a:ext cx="483222" cy="2426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5050C6B7-E156-8842-87EC-5BF867669B5F}"/>
              </a:ext>
            </a:extLst>
          </p:cNvPr>
          <p:cNvCxnSpPr>
            <a:cxnSpLocks/>
            <a:endCxn id="165" idx="1"/>
          </p:cNvCxnSpPr>
          <p:nvPr/>
        </p:nvCxnSpPr>
        <p:spPr>
          <a:xfrm>
            <a:off x="2535984" y="4867315"/>
            <a:ext cx="481709" cy="2360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CB3D14B8-90C1-697E-AC42-F2F486B52EB7}"/>
              </a:ext>
            </a:extLst>
          </p:cNvPr>
          <p:cNvCxnSpPr>
            <a:cxnSpLocks/>
            <a:endCxn id="166" idx="1"/>
          </p:cNvCxnSpPr>
          <p:nvPr/>
        </p:nvCxnSpPr>
        <p:spPr>
          <a:xfrm>
            <a:off x="2530437" y="5246807"/>
            <a:ext cx="487255" cy="2123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6AE4A407-01AA-9B81-2CDC-1F6AF1B892E6}"/>
              </a:ext>
            </a:extLst>
          </p:cNvPr>
          <p:cNvCxnSpPr>
            <a:cxnSpLocks/>
            <a:endCxn id="167" idx="1"/>
          </p:cNvCxnSpPr>
          <p:nvPr/>
        </p:nvCxnSpPr>
        <p:spPr>
          <a:xfrm>
            <a:off x="2530436" y="5602611"/>
            <a:ext cx="486322" cy="2186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9C8F56C1-4AC2-BB55-9F8E-EF2AE62A8AF2}"/>
              </a:ext>
            </a:extLst>
          </p:cNvPr>
          <p:cNvCxnSpPr>
            <a:cxnSpLocks/>
          </p:cNvCxnSpPr>
          <p:nvPr/>
        </p:nvCxnSpPr>
        <p:spPr>
          <a:xfrm flipH="1">
            <a:off x="2474248" y="3793143"/>
            <a:ext cx="1" cy="151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31DB99FF-3195-633C-360D-B32AEC34BADF}"/>
              </a:ext>
            </a:extLst>
          </p:cNvPr>
          <p:cNvCxnSpPr>
            <a:cxnSpLocks/>
          </p:cNvCxnSpPr>
          <p:nvPr/>
        </p:nvCxnSpPr>
        <p:spPr>
          <a:xfrm flipH="1">
            <a:off x="2473314" y="4148947"/>
            <a:ext cx="934" cy="1581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D85ABFC-007B-2463-DAEF-1071115EC8D2}"/>
              </a:ext>
            </a:extLst>
          </p:cNvPr>
          <p:cNvCxnSpPr>
            <a:cxnSpLocks/>
          </p:cNvCxnSpPr>
          <p:nvPr/>
        </p:nvCxnSpPr>
        <p:spPr>
          <a:xfrm flipH="1">
            <a:off x="2469280" y="4511044"/>
            <a:ext cx="4034" cy="1822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FA414A57-17E9-DC08-C1B4-5F626D0063D1}"/>
              </a:ext>
            </a:extLst>
          </p:cNvPr>
          <p:cNvCxnSpPr>
            <a:cxnSpLocks/>
          </p:cNvCxnSpPr>
          <p:nvPr/>
        </p:nvCxnSpPr>
        <p:spPr>
          <a:xfrm flipH="1">
            <a:off x="2463733" y="4897176"/>
            <a:ext cx="5547" cy="175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4DBAF2DA-75C4-6892-223E-3E186146D447}"/>
              </a:ext>
            </a:extLst>
          </p:cNvPr>
          <p:cNvCxnSpPr>
            <a:cxnSpLocks/>
          </p:cNvCxnSpPr>
          <p:nvPr/>
        </p:nvCxnSpPr>
        <p:spPr>
          <a:xfrm flipH="1">
            <a:off x="2463732" y="5276668"/>
            <a:ext cx="1" cy="151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805E3A6F-37D7-0AA0-F0D0-4994E39D5F5F}"/>
              </a:ext>
            </a:extLst>
          </p:cNvPr>
          <p:cNvCxnSpPr>
            <a:cxnSpLocks/>
          </p:cNvCxnSpPr>
          <p:nvPr/>
        </p:nvCxnSpPr>
        <p:spPr>
          <a:xfrm flipH="1">
            <a:off x="2462798" y="5632472"/>
            <a:ext cx="934" cy="1581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val 189">
            <a:extLst>
              <a:ext uri="{FF2B5EF4-FFF2-40B4-BE49-F238E27FC236}">
                <a16:creationId xmlns:a16="http://schemas.microsoft.com/office/drawing/2014/main" id="{8DBA3622-587C-75B1-9B18-756C15F67F01}"/>
              </a:ext>
            </a:extLst>
          </p:cNvPr>
          <p:cNvSpPr/>
          <p:nvPr/>
        </p:nvSpPr>
        <p:spPr>
          <a:xfrm>
            <a:off x="3630995" y="3210243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63F8F754-4FEE-FB04-0279-B432176564AF}"/>
              </a:ext>
            </a:extLst>
          </p:cNvPr>
          <p:cNvSpPr/>
          <p:nvPr/>
        </p:nvSpPr>
        <p:spPr>
          <a:xfrm>
            <a:off x="3625448" y="3589735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94660550-8668-83EE-C00C-DC42F2FABABB}"/>
              </a:ext>
            </a:extLst>
          </p:cNvPr>
          <p:cNvSpPr/>
          <p:nvPr/>
        </p:nvSpPr>
        <p:spPr>
          <a:xfrm>
            <a:off x="3625447" y="3945539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E9E5781E-EEEC-501D-D56C-0A0B4E2616C4}"/>
              </a:ext>
            </a:extLst>
          </p:cNvPr>
          <p:cNvSpPr/>
          <p:nvPr/>
        </p:nvSpPr>
        <p:spPr>
          <a:xfrm>
            <a:off x="3624513" y="4307636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90FE414-0D1B-62FB-9E9C-DFA7DC85D8BB}"/>
              </a:ext>
            </a:extLst>
          </p:cNvPr>
          <p:cNvSpPr/>
          <p:nvPr/>
        </p:nvSpPr>
        <p:spPr>
          <a:xfrm>
            <a:off x="3620479" y="4693768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9290F9B1-C5F5-FD72-B088-95843C6CE696}"/>
              </a:ext>
            </a:extLst>
          </p:cNvPr>
          <p:cNvSpPr/>
          <p:nvPr/>
        </p:nvSpPr>
        <p:spPr>
          <a:xfrm>
            <a:off x="3614932" y="5073260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9F6064D4-33CC-5EC5-20D5-8E1C3C017DC2}"/>
              </a:ext>
            </a:extLst>
          </p:cNvPr>
          <p:cNvSpPr/>
          <p:nvPr/>
        </p:nvSpPr>
        <p:spPr>
          <a:xfrm>
            <a:off x="3614931" y="5429064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5883158A-76F5-AC5F-EAFE-9B611A188734}"/>
              </a:ext>
            </a:extLst>
          </p:cNvPr>
          <p:cNvSpPr/>
          <p:nvPr/>
        </p:nvSpPr>
        <p:spPr>
          <a:xfrm>
            <a:off x="3613997" y="5791161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28EB2414-59E5-8684-FEF5-9F331512313D}"/>
              </a:ext>
            </a:extLst>
          </p:cNvPr>
          <p:cNvCxnSpPr>
            <a:cxnSpLocks/>
            <a:endCxn id="190" idx="2"/>
          </p:cNvCxnSpPr>
          <p:nvPr/>
        </p:nvCxnSpPr>
        <p:spPr>
          <a:xfrm>
            <a:off x="3198999" y="3311456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D02916CC-88D7-9738-47D5-AC56076A7ADD}"/>
              </a:ext>
            </a:extLst>
          </p:cNvPr>
          <p:cNvCxnSpPr>
            <a:cxnSpLocks/>
            <a:endCxn id="191" idx="2"/>
          </p:cNvCxnSpPr>
          <p:nvPr/>
        </p:nvCxnSpPr>
        <p:spPr>
          <a:xfrm>
            <a:off x="3193452" y="3690948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3689B7F1-4420-3539-6A8E-5BBBE78DA1AC}"/>
              </a:ext>
            </a:extLst>
          </p:cNvPr>
          <p:cNvCxnSpPr>
            <a:cxnSpLocks/>
            <a:endCxn id="192" idx="2"/>
          </p:cNvCxnSpPr>
          <p:nvPr/>
        </p:nvCxnSpPr>
        <p:spPr>
          <a:xfrm>
            <a:off x="3193451" y="4046752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1E3065BB-691C-FD47-C982-6DE8871F4001}"/>
              </a:ext>
            </a:extLst>
          </p:cNvPr>
          <p:cNvCxnSpPr>
            <a:cxnSpLocks/>
            <a:endCxn id="193" idx="2"/>
          </p:cNvCxnSpPr>
          <p:nvPr/>
        </p:nvCxnSpPr>
        <p:spPr>
          <a:xfrm>
            <a:off x="3192517" y="4408849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018B5F56-10EF-88B6-BB66-640DE399DF5F}"/>
              </a:ext>
            </a:extLst>
          </p:cNvPr>
          <p:cNvCxnSpPr>
            <a:cxnSpLocks/>
            <a:endCxn id="194" idx="2"/>
          </p:cNvCxnSpPr>
          <p:nvPr/>
        </p:nvCxnSpPr>
        <p:spPr>
          <a:xfrm flipV="1">
            <a:off x="3208452" y="4795720"/>
            <a:ext cx="412027" cy="5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8A951550-3C14-BD5B-E2C6-28246F39B06B}"/>
              </a:ext>
            </a:extLst>
          </p:cNvPr>
          <p:cNvCxnSpPr>
            <a:cxnSpLocks/>
            <a:endCxn id="195" idx="2"/>
          </p:cNvCxnSpPr>
          <p:nvPr/>
        </p:nvCxnSpPr>
        <p:spPr>
          <a:xfrm>
            <a:off x="3182936" y="5174473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7A1D4516-BAB3-AF54-5B13-C4D0C7A0ED94}"/>
              </a:ext>
            </a:extLst>
          </p:cNvPr>
          <p:cNvCxnSpPr>
            <a:cxnSpLocks/>
            <a:endCxn id="196" idx="2"/>
          </p:cNvCxnSpPr>
          <p:nvPr/>
        </p:nvCxnSpPr>
        <p:spPr>
          <a:xfrm>
            <a:off x="3182935" y="5530277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D762BDCD-6881-22EC-77CC-64034621F4DF}"/>
              </a:ext>
            </a:extLst>
          </p:cNvPr>
          <p:cNvCxnSpPr>
            <a:cxnSpLocks/>
            <a:endCxn id="197" idx="2"/>
          </p:cNvCxnSpPr>
          <p:nvPr/>
        </p:nvCxnSpPr>
        <p:spPr>
          <a:xfrm>
            <a:off x="3182001" y="5892374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0E1F3053-30B2-6D11-E965-F3309B0C2ABA}"/>
              </a:ext>
            </a:extLst>
          </p:cNvPr>
          <p:cNvCxnSpPr>
            <a:cxnSpLocks/>
          </p:cNvCxnSpPr>
          <p:nvPr/>
        </p:nvCxnSpPr>
        <p:spPr>
          <a:xfrm flipH="1">
            <a:off x="3099118" y="3413408"/>
            <a:ext cx="5547" cy="175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215EB773-FCEA-3BDD-3DAD-9DBE319F3EC6}"/>
              </a:ext>
            </a:extLst>
          </p:cNvPr>
          <p:cNvCxnSpPr>
            <a:cxnSpLocks/>
            <a:stCxn id="190" idx="4"/>
            <a:endCxn id="191" idx="0"/>
          </p:cNvCxnSpPr>
          <p:nvPr/>
        </p:nvCxnSpPr>
        <p:spPr>
          <a:xfrm flipH="1">
            <a:off x="3719783" y="3414147"/>
            <a:ext cx="5547" cy="175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9091F54D-8BC1-D5BC-CCD9-5550A8152DC1}"/>
              </a:ext>
            </a:extLst>
          </p:cNvPr>
          <p:cNvCxnSpPr>
            <a:cxnSpLocks/>
            <a:endCxn id="191" idx="1"/>
          </p:cNvCxnSpPr>
          <p:nvPr/>
        </p:nvCxnSpPr>
        <p:spPr>
          <a:xfrm>
            <a:off x="3171369" y="3383547"/>
            <a:ext cx="481709" cy="2360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6AD3FBF0-BE35-39F4-CE37-2FFA187805B0}"/>
              </a:ext>
            </a:extLst>
          </p:cNvPr>
          <p:cNvCxnSpPr>
            <a:cxnSpLocks/>
            <a:endCxn id="192" idx="1"/>
          </p:cNvCxnSpPr>
          <p:nvPr/>
        </p:nvCxnSpPr>
        <p:spPr>
          <a:xfrm>
            <a:off x="3165822" y="3763039"/>
            <a:ext cx="487255" cy="2123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FA68814F-579E-E381-2FB8-2C464BA1D2CF}"/>
              </a:ext>
            </a:extLst>
          </p:cNvPr>
          <p:cNvCxnSpPr>
            <a:cxnSpLocks/>
            <a:endCxn id="193" idx="1"/>
          </p:cNvCxnSpPr>
          <p:nvPr/>
        </p:nvCxnSpPr>
        <p:spPr>
          <a:xfrm>
            <a:off x="3165821" y="4118843"/>
            <a:ext cx="486322" cy="2186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15BE226-C8A0-2C63-D7F7-90A981829CDE}"/>
              </a:ext>
            </a:extLst>
          </p:cNvPr>
          <p:cNvCxnSpPr>
            <a:cxnSpLocks/>
            <a:endCxn id="194" idx="1"/>
          </p:cNvCxnSpPr>
          <p:nvPr/>
        </p:nvCxnSpPr>
        <p:spPr>
          <a:xfrm>
            <a:off x="3164887" y="4480940"/>
            <a:ext cx="483222" cy="2426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F03A1B20-A6ED-1826-AEC9-0FA94742EB59}"/>
              </a:ext>
            </a:extLst>
          </p:cNvPr>
          <p:cNvCxnSpPr>
            <a:cxnSpLocks/>
            <a:endCxn id="195" idx="1"/>
          </p:cNvCxnSpPr>
          <p:nvPr/>
        </p:nvCxnSpPr>
        <p:spPr>
          <a:xfrm>
            <a:off x="3160853" y="4867072"/>
            <a:ext cx="481709" cy="2360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5F91E711-61D3-0402-6576-6A7F8BA038EE}"/>
              </a:ext>
            </a:extLst>
          </p:cNvPr>
          <p:cNvCxnSpPr>
            <a:cxnSpLocks/>
            <a:endCxn id="196" idx="1"/>
          </p:cNvCxnSpPr>
          <p:nvPr/>
        </p:nvCxnSpPr>
        <p:spPr>
          <a:xfrm>
            <a:off x="3155306" y="5246564"/>
            <a:ext cx="487255" cy="2123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B29615C4-84C4-E8D6-BC57-3B520669DD12}"/>
              </a:ext>
            </a:extLst>
          </p:cNvPr>
          <p:cNvCxnSpPr>
            <a:cxnSpLocks/>
            <a:endCxn id="197" idx="1"/>
          </p:cNvCxnSpPr>
          <p:nvPr/>
        </p:nvCxnSpPr>
        <p:spPr>
          <a:xfrm>
            <a:off x="3155305" y="5602368"/>
            <a:ext cx="486322" cy="2186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B6C1071B-5C96-968C-A33C-AEFCCE8D8349}"/>
              </a:ext>
            </a:extLst>
          </p:cNvPr>
          <p:cNvCxnSpPr>
            <a:cxnSpLocks/>
          </p:cNvCxnSpPr>
          <p:nvPr/>
        </p:nvCxnSpPr>
        <p:spPr>
          <a:xfrm flipH="1">
            <a:off x="3099117" y="3792900"/>
            <a:ext cx="1" cy="151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F7F7B18F-F4A3-A354-E9F9-59DD5E62459B}"/>
              </a:ext>
            </a:extLst>
          </p:cNvPr>
          <p:cNvCxnSpPr>
            <a:cxnSpLocks/>
          </p:cNvCxnSpPr>
          <p:nvPr/>
        </p:nvCxnSpPr>
        <p:spPr>
          <a:xfrm flipH="1">
            <a:off x="3098183" y="4148704"/>
            <a:ext cx="934" cy="1581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>
            <a:extLst>
              <a:ext uri="{FF2B5EF4-FFF2-40B4-BE49-F238E27FC236}">
                <a16:creationId xmlns:a16="http://schemas.microsoft.com/office/drawing/2014/main" id="{F39485A7-23C7-C9DD-1576-05E62B95F26B}"/>
              </a:ext>
            </a:extLst>
          </p:cNvPr>
          <p:cNvCxnSpPr>
            <a:cxnSpLocks/>
          </p:cNvCxnSpPr>
          <p:nvPr/>
        </p:nvCxnSpPr>
        <p:spPr>
          <a:xfrm flipH="1">
            <a:off x="3094149" y="4510801"/>
            <a:ext cx="4034" cy="1822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D36600CF-FA0D-48BE-453E-5157EEED34F6}"/>
              </a:ext>
            </a:extLst>
          </p:cNvPr>
          <p:cNvCxnSpPr>
            <a:cxnSpLocks/>
          </p:cNvCxnSpPr>
          <p:nvPr/>
        </p:nvCxnSpPr>
        <p:spPr>
          <a:xfrm flipH="1">
            <a:off x="3088602" y="4896933"/>
            <a:ext cx="5547" cy="175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484458F8-D1B7-1E88-CC1D-1B360F19D619}"/>
              </a:ext>
            </a:extLst>
          </p:cNvPr>
          <p:cNvCxnSpPr>
            <a:cxnSpLocks/>
          </p:cNvCxnSpPr>
          <p:nvPr/>
        </p:nvCxnSpPr>
        <p:spPr>
          <a:xfrm flipH="1">
            <a:off x="3088601" y="5276425"/>
            <a:ext cx="1" cy="151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FAD4C941-C2D4-F8BE-DE47-E340B32366BF}"/>
              </a:ext>
            </a:extLst>
          </p:cNvPr>
          <p:cNvCxnSpPr>
            <a:cxnSpLocks/>
          </p:cNvCxnSpPr>
          <p:nvPr/>
        </p:nvCxnSpPr>
        <p:spPr>
          <a:xfrm flipH="1">
            <a:off x="3087667" y="5632229"/>
            <a:ext cx="934" cy="1581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Oval 311">
            <a:extLst>
              <a:ext uri="{FF2B5EF4-FFF2-40B4-BE49-F238E27FC236}">
                <a16:creationId xmlns:a16="http://schemas.microsoft.com/office/drawing/2014/main" id="{CE251B2E-6147-45F9-4375-51820203A8CF}"/>
              </a:ext>
            </a:extLst>
          </p:cNvPr>
          <p:cNvSpPr/>
          <p:nvPr/>
        </p:nvSpPr>
        <p:spPr>
          <a:xfrm>
            <a:off x="4251301" y="3210486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B6B2E949-EECC-83A4-FCA2-74C173F49DFE}"/>
              </a:ext>
            </a:extLst>
          </p:cNvPr>
          <p:cNvSpPr/>
          <p:nvPr/>
        </p:nvSpPr>
        <p:spPr>
          <a:xfrm>
            <a:off x="4245754" y="3589978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C8CFCC18-896B-6895-323E-6A09D6354F57}"/>
              </a:ext>
            </a:extLst>
          </p:cNvPr>
          <p:cNvSpPr/>
          <p:nvPr/>
        </p:nvSpPr>
        <p:spPr>
          <a:xfrm>
            <a:off x="4245753" y="3945782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28D37C5C-E418-7987-1859-1B81EDB034B9}"/>
              </a:ext>
            </a:extLst>
          </p:cNvPr>
          <p:cNvSpPr/>
          <p:nvPr/>
        </p:nvSpPr>
        <p:spPr>
          <a:xfrm>
            <a:off x="4244819" y="4307879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F0101C93-2686-E097-C116-FEB87FAA9BED}"/>
              </a:ext>
            </a:extLst>
          </p:cNvPr>
          <p:cNvSpPr/>
          <p:nvPr/>
        </p:nvSpPr>
        <p:spPr>
          <a:xfrm>
            <a:off x="4240785" y="4694011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0DD34EA0-3B4E-0049-812F-FD3DA3AEBB46}"/>
              </a:ext>
            </a:extLst>
          </p:cNvPr>
          <p:cNvSpPr/>
          <p:nvPr/>
        </p:nvSpPr>
        <p:spPr>
          <a:xfrm>
            <a:off x="4235238" y="5073503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6DD155A9-D0E9-852B-F2A8-1C0649949967}"/>
              </a:ext>
            </a:extLst>
          </p:cNvPr>
          <p:cNvSpPr/>
          <p:nvPr/>
        </p:nvSpPr>
        <p:spPr>
          <a:xfrm>
            <a:off x="4235237" y="5429307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D44DCC21-9C63-9DE3-C4F4-1A83C0C6BF67}"/>
              </a:ext>
            </a:extLst>
          </p:cNvPr>
          <p:cNvSpPr/>
          <p:nvPr/>
        </p:nvSpPr>
        <p:spPr>
          <a:xfrm>
            <a:off x="4234303" y="5791404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42" name="Straight Arrow Connector 441">
            <a:extLst>
              <a:ext uri="{FF2B5EF4-FFF2-40B4-BE49-F238E27FC236}">
                <a16:creationId xmlns:a16="http://schemas.microsoft.com/office/drawing/2014/main" id="{1EC46B92-1E04-1AAC-D2CE-80B846A4B14E}"/>
              </a:ext>
            </a:extLst>
          </p:cNvPr>
          <p:cNvCxnSpPr>
            <a:cxnSpLocks/>
            <a:endCxn id="312" idx="2"/>
          </p:cNvCxnSpPr>
          <p:nvPr/>
        </p:nvCxnSpPr>
        <p:spPr>
          <a:xfrm>
            <a:off x="3819305" y="3311699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Arrow Connector 442">
            <a:extLst>
              <a:ext uri="{FF2B5EF4-FFF2-40B4-BE49-F238E27FC236}">
                <a16:creationId xmlns:a16="http://schemas.microsoft.com/office/drawing/2014/main" id="{540B10BD-FB8E-CEC0-EB75-B0B899295A38}"/>
              </a:ext>
            </a:extLst>
          </p:cNvPr>
          <p:cNvCxnSpPr>
            <a:cxnSpLocks/>
            <a:endCxn id="313" idx="2"/>
          </p:cNvCxnSpPr>
          <p:nvPr/>
        </p:nvCxnSpPr>
        <p:spPr>
          <a:xfrm>
            <a:off x="3813758" y="3691191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Arrow Connector 443">
            <a:extLst>
              <a:ext uri="{FF2B5EF4-FFF2-40B4-BE49-F238E27FC236}">
                <a16:creationId xmlns:a16="http://schemas.microsoft.com/office/drawing/2014/main" id="{38078FE5-3FEC-D879-0B24-30CCEB7895A6}"/>
              </a:ext>
            </a:extLst>
          </p:cNvPr>
          <p:cNvCxnSpPr>
            <a:cxnSpLocks/>
            <a:endCxn id="314" idx="2"/>
          </p:cNvCxnSpPr>
          <p:nvPr/>
        </p:nvCxnSpPr>
        <p:spPr>
          <a:xfrm>
            <a:off x="3813757" y="4046995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Arrow Connector 444">
            <a:extLst>
              <a:ext uri="{FF2B5EF4-FFF2-40B4-BE49-F238E27FC236}">
                <a16:creationId xmlns:a16="http://schemas.microsoft.com/office/drawing/2014/main" id="{9DDE5D71-77B9-4A3A-26E7-9DC91A10BBAD}"/>
              </a:ext>
            </a:extLst>
          </p:cNvPr>
          <p:cNvCxnSpPr>
            <a:cxnSpLocks/>
            <a:endCxn id="315" idx="2"/>
          </p:cNvCxnSpPr>
          <p:nvPr/>
        </p:nvCxnSpPr>
        <p:spPr>
          <a:xfrm>
            <a:off x="3812823" y="4409092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Arrow Connector 445">
            <a:extLst>
              <a:ext uri="{FF2B5EF4-FFF2-40B4-BE49-F238E27FC236}">
                <a16:creationId xmlns:a16="http://schemas.microsoft.com/office/drawing/2014/main" id="{D05F6168-C4CD-FD39-3A90-4338B453F9EF}"/>
              </a:ext>
            </a:extLst>
          </p:cNvPr>
          <p:cNvCxnSpPr>
            <a:cxnSpLocks/>
            <a:endCxn id="316" idx="2"/>
          </p:cNvCxnSpPr>
          <p:nvPr/>
        </p:nvCxnSpPr>
        <p:spPr>
          <a:xfrm flipV="1">
            <a:off x="3828758" y="4795963"/>
            <a:ext cx="412027" cy="5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Arrow Connector 446">
            <a:extLst>
              <a:ext uri="{FF2B5EF4-FFF2-40B4-BE49-F238E27FC236}">
                <a16:creationId xmlns:a16="http://schemas.microsoft.com/office/drawing/2014/main" id="{05C3763C-F343-EE43-BF8A-91756437A1AF}"/>
              </a:ext>
            </a:extLst>
          </p:cNvPr>
          <p:cNvCxnSpPr>
            <a:cxnSpLocks/>
            <a:endCxn id="317" idx="2"/>
          </p:cNvCxnSpPr>
          <p:nvPr/>
        </p:nvCxnSpPr>
        <p:spPr>
          <a:xfrm>
            <a:off x="3803242" y="5174716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Arrow Connector 447">
            <a:extLst>
              <a:ext uri="{FF2B5EF4-FFF2-40B4-BE49-F238E27FC236}">
                <a16:creationId xmlns:a16="http://schemas.microsoft.com/office/drawing/2014/main" id="{35450F67-6A7A-FD83-8CDF-DED7E895089D}"/>
              </a:ext>
            </a:extLst>
          </p:cNvPr>
          <p:cNvCxnSpPr>
            <a:cxnSpLocks/>
            <a:endCxn id="318" idx="2"/>
          </p:cNvCxnSpPr>
          <p:nvPr/>
        </p:nvCxnSpPr>
        <p:spPr>
          <a:xfrm>
            <a:off x="3803241" y="5530520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Arrow Connector 448">
            <a:extLst>
              <a:ext uri="{FF2B5EF4-FFF2-40B4-BE49-F238E27FC236}">
                <a16:creationId xmlns:a16="http://schemas.microsoft.com/office/drawing/2014/main" id="{02B45120-B5DB-5D81-273C-48DBA9BCFCFF}"/>
              </a:ext>
            </a:extLst>
          </p:cNvPr>
          <p:cNvCxnSpPr>
            <a:cxnSpLocks/>
            <a:endCxn id="319" idx="2"/>
          </p:cNvCxnSpPr>
          <p:nvPr/>
        </p:nvCxnSpPr>
        <p:spPr>
          <a:xfrm>
            <a:off x="3802307" y="5892617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Arrow Connector 456">
            <a:extLst>
              <a:ext uri="{FF2B5EF4-FFF2-40B4-BE49-F238E27FC236}">
                <a16:creationId xmlns:a16="http://schemas.microsoft.com/office/drawing/2014/main" id="{7B025EA8-2EED-E7CB-C216-8259D511CF80}"/>
              </a:ext>
            </a:extLst>
          </p:cNvPr>
          <p:cNvCxnSpPr>
            <a:cxnSpLocks/>
          </p:cNvCxnSpPr>
          <p:nvPr/>
        </p:nvCxnSpPr>
        <p:spPr>
          <a:xfrm flipH="1">
            <a:off x="3719424" y="3413651"/>
            <a:ext cx="5547" cy="175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Arrow Connector 457">
            <a:extLst>
              <a:ext uri="{FF2B5EF4-FFF2-40B4-BE49-F238E27FC236}">
                <a16:creationId xmlns:a16="http://schemas.microsoft.com/office/drawing/2014/main" id="{F66417D5-32AC-0F0D-32E9-DEB1556E8567}"/>
              </a:ext>
            </a:extLst>
          </p:cNvPr>
          <p:cNvCxnSpPr>
            <a:cxnSpLocks/>
            <a:endCxn id="313" idx="1"/>
          </p:cNvCxnSpPr>
          <p:nvPr/>
        </p:nvCxnSpPr>
        <p:spPr>
          <a:xfrm>
            <a:off x="3791675" y="3383790"/>
            <a:ext cx="481709" cy="2360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Arrow Connector 458">
            <a:extLst>
              <a:ext uri="{FF2B5EF4-FFF2-40B4-BE49-F238E27FC236}">
                <a16:creationId xmlns:a16="http://schemas.microsoft.com/office/drawing/2014/main" id="{CA811FCA-A458-C0E8-B9F3-1C435A797A4C}"/>
              </a:ext>
            </a:extLst>
          </p:cNvPr>
          <p:cNvCxnSpPr>
            <a:cxnSpLocks/>
            <a:endCxn id="314" idx="1"/>
          </p:cNvCxnSpPr>
          <p:nvPr/>
        </p:nvCxnSpPr>
        <p:spPr>
          <a:xfrm>
            <a:off x="3786128" y="3763282"/>
            <a:ext cx="487255" cy="2123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Arrow Connector 459">
            <a:extLst>
              <a:ext uri="{FF2B5EF4-FFF2-40B4-BE49-F238E27FC236}">
                <a16:creationId xmlns:a16="http://schemas.microsoft.com/office/drawing/2014/main" id="{61F0254E-2359-4975-CE2D-A4887DBB8818}"/>
              </a:ext>
            </a:extLst>
          </p:cNvPr>
          <p:cNvCxnSpPr>
            <a:cxnSpLocks/>
            <a:endCxn id="315" idx="1"/>
          </p:cNvCxnSpPr>
          <p:nvPr/>
        </p:nvCxnSpPr>
        <p:spPr>
          <a:xfrm>
            <a:off x="3786127" y="4119086"/>
            <a:ext cx="486322" cy="2186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Arrow Connector 460">
            <a:extLst>
              <a:ext uri="{FF2B5EF4-FFF2-40B4-BE49-F238E27FC236}">
                <a16:creationId xmlns:a16="http://schemas.microsoft.com/office/drawing/2014/main" id="{F911EB0E-918E-8311-630D-94B8247AF2B2}"/>
              </a:ext>
            </a:extLst>
          </p:cNvPr>
          <p:cNvCxnSpPr>
            <a:cxnSpLocks/>
            <a:endCxn id="316" idx="1"/>
          </p:cNvCxnSpPr>
          <p:nvPr/>
        </p:nvCxnSpPr>
        <p:spPr>
          <a:xfrm>
            <a:off x="3785193" y="4481183"/>
            <a:ext cx="483222" cy="2426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Arrow Connector 461">
            <a:extLst>
              <a:ext uri="{FF2B5EF4-FFF2-40B4-BE49-F238E27FC236}">
                <a16:creationId xmlns:a16="http://schemas.microsoft.com/office/drawing/2014/main" id="{3D91B228-6542-1955-76B3-324BFA0562A1}"/>
              </a:ext>
            </a:extLst>
          </p:cNvPr>
          <p:cNvCxnSpPr>
            <a:cxnSpLocks/>
            <a:endCxn id="317" idx="1"/>
          </p:cNvCxnSpPr>
          <p:nvPr/>
        </p:nvCxnSpPr>
        <p:spPr>
          <a:xfrm>
            <a:off x="3781159" y="4867315"/>
            <a:ext cx="481709" cy="2360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Arrow Connector 462">
            <a:extLst>
              <a:ext uri="{FF2B5EF4-FFF2-40B4-BE49-F238E27FC236}">
                <a16:creationId xmlns:a16="http://schemas.microsoft.com/office/drawing/2014/main" id="{9A7F07C1-13AF-341C-0920-D21265255357}"/>
              </a:ext>
            </a:extLst>
          </p:cNvPr>
          <p:cNvCxnSpPr>
            <a:cxnSpLocks/>
            <a:endCxn id="318" idx="1"/>
          </p:cNvCxnSpPr>
          <p:nvPr/>
        </p:nvCxnSpPr>
        <p:spPr>
          <a:xfrm>
            <a:off x="3775612" y="5246807"/>
            <a:ext cx="487255" cy="2123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Arrow Connector 463">
            <a:extLst>
              <a:ext uri="{FF2B5EF4-FFF2-40B4-BE49-F238E27FC236}">
                <a16:creationId xmlns:a16="http://schemas.microsoft.com/office/drawing/2014/main" id="{17B6DE2B-1372-9118-6A21-78E3200CCE42}"/>
              </a:ext>
            </a:extLst>
          </p:cNvPr>
          <p:cNvCxnSpPr>
            <a:cxnSpLocks/>
            <a:endCxn id="319" idx="1"/>
          </p:cNvCxnSpPr>
          <p:nvPr/>
        </p:nvCxnSpPr>
        <p:spPr>
          <a:xfrm>
            <a:off x="3775611" y="5602611"/>
            <a:ext cx="486322" cy="2186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Arrow Connector 464">
            <a:extLst>
              <a:ext uri="{FF2B5EF4-FFF2-40B4-BE49-F238E27FC236}">
                <a16:creationId xmlns:a16="http://schemas.microsoft.com/office/drawing/2014/main" id="{D8DEDD89-187C-94F0-A478-CFF08BEBEB8A}"/>
              </a:ext>
            </a:extLst>
          </p:cNvPr>
          <p:cNvCxnSpPr>
            <a:cxnSpLocks/>
          </p:cNvCxnSpPr>
          <p:nvPr/>
        </p:nvCxnSpPr>
        <p:spPr>
          <a:xfrm flipH="1">
            <a:off x="3719423" y="3793143"/>
            <a:ext cx="1" cy="151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Arrow Connector 465">
            <a:extLst>
              <a:ext uri="{FF2B5EF4-FFF2-40B4-BE49-F238E27FC236}">
                <a16:creationId xmlns:a16="http://schemas.microsoft.com/office/drawing/2014/main" id="{099FB2F9-758B-3445-927A-77F9C11EF713}"/>
              </a:ext>
            </a:extLst>
          </p:cNvPr>
          <p:cNvCxnSpPr>
            <a:cxnSpLocks/>
          </p:cNvCxnSpPr>
          <p:nvPr/>
        </p:nvCxnSpPr>
        <p:spPr>
          <a:xfrm flipH="1">
            <a:off x="3718489" y="4148947"/>
            <a:ext cx="934" cy="1581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Arrow Connector 466">
            <a:extLst>
              <a:ext uri="{FF2B5EF4-FFF2-40B4-BE49-F238E27FC236}">
                <a16:creationId xmlns:a16="http://schemas.microsoft.com/office/drawing/2014/main" id="{6623F928-81C8-7336-A5ED-844D2E6AB932}"/>
              </a:ext>
            </a:extLst>
          </p:cNvPr>
          <p:cNvCxnSpPr>
            <a:cxnSpLocks/>
          </p:cNvCxnSpPr>
          <p:nvPr/>
        </p:nvCxnSpPr>
        <p:spPr>
          <a:xfrm flipH="1">
            <a:off x="3714455" y="4511044"/>
            <a:ext cx="4034" cy="1822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>
            <a:extLst>
              <a:ext uri="{FF2B5EF4-FFF2-40B4-BE49-F238E27FC236}">
                <a16:creationId xmlns:a16="http://schemas.microsoft.com/office/drawing/2014/main" id="{C7A0B419-3C3A-BBFC-B6EA-FDFE1FD01251}"/>
              </a:ext>
            </a:extLst>
          </p:cNvPr>
          <p:cNvCxnSpPr>
            <a:cxnSpLocks/>
          </p:cNvCxnSpPr>
          <p:nvPr/>
        </p:nvCxnSpPr>
        <p:spPr>
          <a:xfrm flipH="1">
            <a:off x="3708908" y="4897176"/>
            <a:ext cx="5547" cy="175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Arrow Connector 468">
            <a:extLst>
              <a:ext uri="{FF2B5EF4-FFF2-40B4-BE49-F238E27FC236}">
                <a16:creationId xmlns:a16="http://schemas.microsoft.com/office/drawing/2014/main" id="{6CBA13F4-E7DC-522A-2848-96C72F134A82}"/>
              </a:ext>
            </a:extLst>
          </p:cNvPr>
          <p:cNvCxnSpPr>
            <a:cxnSpLocks/>
          </p:cNvCxnSpPr>
          <p:nvPr/>
        </p:nvCxnSpPr>
        <p:spPr>
          <a:xfrm flipH="1">
            <a:off x="3708907" y="5276668"/>
            <a:ext cx="1" cy="151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Arrow Connector 469">
            <a:extLst>
              <a:ext uri="{FF2B5EF4-FFF2-40B4-BE49-F238E27FC236}">
                <a16:creationId xmlns:a16="http://schemas.microsoft.com/office/drawing/2014/main" id="{76BAA453-92B4-DEFE-B36F-B6BCED5827A7}"/>
              </a:ext>
            </a:extLst>
          </p:cNvPr>
          <p:cNvCxnSpPr>
            <a:cxnSpLocks/>
          </p:cNvCxnSpPr>
          <p:nvPr/>
        </p:nvCxnSpPr>
        <p:spPr>
          <a:xfrm flipH="1">
            <a:off x="3707973" y="5632472"/>
            <a:ext cx="934" cy="1581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" name="Oval 470">
            <a:extLst>
              <a:ext uri="{FF2B5EF4-FFF2-40B4-BE49-F238E27FC236}">
                <a16:creationId xmlns:a16="http://schemas.microsoft.com/office/drawing/2014/main" id="{746AC72C-277A-0578-A2F3-7067080F705C}"/>
              </a:ext>
            </a:extLst>
          </p:cNvPr>
          <p:cNvSpPr/>
          <p:nvPr/>
        </p:nvSpPr>
        <p:spPr>
          <a:xfrm>
            <a:off x="4875604" y="3209504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72" name="Oval 471">
            <a:extLst>
              <a:ext uri="{FF2B5EF4-FFF2-40B4-BE49-F238E27FC236}">
                <a16:creationId xmlns:a16="http://schemas.microsoft.com/office/drawing/2014/main" id="{B4A17B6B-83E3-CBAE-6291-2DAA310BA831}"/>
              </a:ext>
            </a:extLst>
          </p:cNvPr>
          <p:cNvSpPr/>
          <p:nvPr/>
        </p:nvSpPr>
        <p:spPr>
          <a:xfrm>
            <a:off x="4870057" y="3588996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73" name="Oval 472">
            <a:extLst>
              <a:ext uri="{FF2B5EF4-FFF2-40B4-BE49-F238E27FC236}">
                <a16:creationId xmlns:a16="http://schemas.microsoft.com/office/drawing/2014/main" id="{D5A0F2D9-3BB5-9300-13B8-2932FD80D613}"/>
              </a:ext>
            </a:extLst>
          </p:cNvPr>
          <p:cNvSpPr/>
          <p:nvPr/>
        </p:nvSpPr>
        <p:spPr>
          <a:xfrm>
            <a:off x="4870056" y="3944800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74" name="Oval 473">
            <a:extLst>
              <a:ext uri="{FF2B5EF4-FFF2-40B4-BE49-F238E27FC236}">
                <a16:creationId xmlns:a16="http://schemas.microsoft.com/office/drawing/2014/main" id="{A13A93A0-D98B-3FB0-A996-A6DC74A1DBED}"/>
              </a:ext>
            </a:extLst>
          </p:cNvPr>
          <p:cNvSpPr/>
          <p:nvPr/>
        </p:nvSpPr>
        <p:spPr>
          <a:xfrm>
            <a:off x="4869122" y="4306897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75" name="Oval 474">
            <a:extLst>
              <a:ext uri="{FF2B5EF4-FFF2-40B4-BE49-F238E27FC236}">
                <a16:creationId xmlns:a16="http://schemas.microsoft.com/office/drawing/2014/main" id="{38306472-A913-93AB-DF2D-A1436FCD68C7}"/>
              </a:ext>
            </a:extLst>
          </p:cNvPr>
          <p:cNvSpPr/>
          <p:nvPr/>
        </p:nvSpPr>
        <p:spPr>
          <a:xfrm>
            <a:off x="4865088" y="4693029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76" name="Oval 475">
            <a:extLst>
              <a:ext uri="{FF2B5EF4-FFF2-40B4-BE49-F238E27FC236}">
                <a16:creationId xmlns:a16="http://schemas.microsoft.com/office/drawing/2014/main" id="{03607717-8829-48FF-714F-7B6EDA84EC47}"/>
              </a:ext>
            </a:extLst>
          </p:cNvPr>
          <p:cNvSpPr/>
          <p:nvPr/>
        </p:nvSpPr>
        <p:spPr>
          <a:xfrm>
            <a:off x="4859541" y="5072521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77" name="Oval 476">
            <a:extLst>
              <a:ext uri="{FF2B5EF4-FFF2-40B4-BE49-F238E27FC236}">
                <a16:creationId xmlns:a16="http://schemas.microsoft.com/office/drawing/2014/main" id="{1C2A37F1-311D-EB4F-3DA7-B45730D626E1}"/>
              </a:ext>
            </a:extLst>
          </p:cNvPr>
          <p:cNvSpPr/>
          <p:nvPr/>
        </p:nvSpPr>
        <p:spPr>
          <a:xfrm>
            <a:off x="4859540" y="5428325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78" name="Oval 477">
            <a:extLst>
              <a:ext uri="{FF2B5EF4-FFF2-40B4-BE49-F238E27FC236}">
                <a16:creationId xmlns:a16="http://schemas.microsoft.com/office/drawing/2014/main" id="{E6E28FEA-399F-B90A-B532-4C9E0976255F}"/>
              </a:ext>
            </a:extLst>
          </p:cNvPr>
          <p:cNvSpPr/>
          <p:nvPr/>
        </p:nvSpPr>
        <p:spPr>
          <a:xfrm>
            <a:off x="4858606" y="5790422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79" name="Straight Arrow Connector 478">
            <a:extLst>
              <a:ext uri="{FF2B5EF4-FFF2-40B4-BE49-F238E27FC236}">
                <a16:creationId xmlns:a16="http://schemas.microsoft.com/office/drawing/2014/main" id="{5BC75D15-D2A0-47E0-37B9-6DB1D85F8D3F}"/>
              </a:ext>
            </a:extLst>
          </p:cNvPr>
          <p:cNvCxnSpPr>
            <a:cxnSpLocks/>
            <a:endCxn id="471" idx="2"/>
          </p:cNvCxnSpPr>
          <p:nvPr/>
        </p:nvCxnSpPr>
        <p:spPr>
          <a:xfrm>
            <a:off x="4443608" y="3310717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Arrow Connector 479">
            <a:extLst>
              <a:ext uri="{FF2B5EF4-FFF2-40B4-BE49-F238E27FC236}">
                <a16:creationId xmlns:a16="http://schemas.microsoft.com/office/drawing/2014/main" id="{BF86BB61-6A3B-3671-9B5A-48C053E79A53}"/>
              </a:ext>
            </a:extLst>
          </p:cNvPr>
          <p:cNvCxnSpPr>
            <a:cxnSpLocks/>
            <a:endCxn id="472" idx="2"/>
          </p:cNvCxnSpPr>
          <p:nvPr/>
        </p:nvCxnSpPr>
        <p:spPr>
          <a:xfrm>
            <a:off x="4438061" y="3690209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Arrow Connector 480">
            <a:extLst>
              <a:ext uri="{FF2B5EF4-FFF2-40B4-BE49-F238E27FC236}">
                <a16:creationId xmlns:a16="http://schemas.microsoft.com/office/drawing/2014/main" id="{E23B8B9C-DA30-D497-F349-FD37BFEAFE69}"/>
              </a:ext>
            </a:extLst>
          </p:cNvPr>
          <p:cNvCxnSpPr>
            <a:cxnSpLocks/>
            <a:endCxn id="473" idx="2"/>
          </p:cNvCxnSpPr>
          <p:nvPr/>
        </p:nvCxnSpPr>
        <p:spPr>
          <a:xfrm>
            <a:off x="4438060" y="4046013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Arrow Connector 481">
            <a:extLst>
              <a:ext uri="{FF2B5EF4-FFF2-40B4-BE49-F238E27FC236}">
                <a16:creationId xmlns:a16="http://schemas.microsoft.com/office/drawing/2014/main" id="{6A0B5C6D-0DEF-473C-4F3F-E6E23A43600D}"/>
              </a:ext>
            </a:extLst>
          </p:cNvPr>
          <p:cNvCxnSpPr>
            <a:cxnSpLocks/>
            <a:endCxn id="474" idx="2"/>
          </p:cNvCxnSpPr>
          <p:nvPr/>
        </p:nvCxnSpPr>
        <p:spPr>
          <a:xfrm>
            <a:off x="4437126" y="4408110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Arrow Connector 482">
            <a:extLst>
              <a:ext uri="{FF2B5EF4-FFF2-40B4-BE49-F238E27FC236}">
                <a16:creationId xmlns:a16="http://schemas.microsoft.com/office/drawing/2014/main" id="{8703D91A-A02C-1207-FC35-1220B8432366}"/>
              </a:ext>
            </a:extLst>
          </p:cNvPr>
          <p:cNvCxnSpPr>
            <a:cxnSpLocks/>
            <a:endCxn id="475" idx="2"/>
          </p:cNvCxnSpPr>
          <p:nvPr/>
        </p:nvCxnSpPr>
        <p:spPr>
          <a:xfrm flipV="1">
            <a:off x="4453061" y="4794981"/>
            <a:ext cx="412027" cy="5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Arrow Connector 483">
            <a:extLst>
              <a:ext uri="{FF2B5EF4-FFF2-40B4-BE49-F238E27FC236}">
                <a16:creationId xmlns:a16="http://schemas.microsoft.com/office/drawing/2014/main" id="{A4F1E7C3-E0E4-B195-591A-C4F7ACBB3A40}"/>
              </a:ext>
            </a:extLst>
          </p:cNvPr>
          <p:cNvCxnSpPr>
            <a:cxnSpLocks/>
            <a:endCxn id="476" idx="2"/>
          </p:cNvCxnSpPr>
          <p:nvPr/>
        </p:nvCxnSpPr>
        <p:spPr>
          <a:xfrm>
            <a:off x="4427545" y="5173734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Arrow Connector 484">
            <a:extLst>
              <a:ext uri="{FF2B5EF4-FFF2-40B4-BE49-F238E27FC236}">
                <a16:creationId xmlns:a16="http://schemas.microsoft.com/office/drawing/2014/main" id="{EA6A83BE-5DEC-1806-3E55-1996EA2B92DF}"/>
              </a:ext>
            </a:extLst>
          </p:cNvPr>
          <p:cNvCxnSpPr>
            <a:cxnSpLocks/>
            <a:endCxn id="477" idx="2"/>
          </p:cNvCxnSpPr>
          <p:nvPr/>
        </p:nvCxnSpPr>
        <p:spPr>
          <a:xfrm>
            <a:off x="4427544" y="5529538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Arrow Connector 485">
            <a:extLst>
              <a:ext uri="{FF2B5EF4-FFF2-40B4-BE49-F238E27FC236}">
                <a16:creationId xmlns:a16="http://schemas.microsoft.com/office/drawing/2014/main" id="{D1E5D2B9-D6B2-5DBC-DD64-814ABFB640A3}"/>
              </a:ext>
            </a:extLst>
          </p:cNvPr>
          <p:cNvCxnSpPr>
            <a:cxnSpLocks/>
            <a:endCxn id="478" idx="2"/>
          </p:cNvCxnSpPr>
          <p:nvPr/>
        </p:nvCxnSpPr>
        <p:spPr>
          <a:xfrm>
            <a:off x="4426610" y="5891635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Arrow Connector 486">
            <a:extLst>
              <a:ext uri="{FF2B5EF4-FFF2-40B4-BE49-F238E27FC236}">
                <a16:creationId xmlns:a16="http://schemas.microsoft.com/office/drawing/2014/main" id="{396CB099-3A55-D6BE-7064-5EDF2DA467B6}"/>
              </a:ext>
            </a:extLst>
          </p:cNvPr>
          <p:cNvCxnSpPr>
            <a:cxnSpLocks/>
          </p:cNvCxnSpPr>
          <p:nvPr/>
        </p:nvCxnSpPr>
        <p:spPr>
          <a:xfrm flipH="1">
            <a:off x="4343727" y="3412669"/>
            <a:ext cx="5547" cy="175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Arrow Connector 487">
            <a:extLst>
              <a:ext uri="{FF2B5EF4-FFF2-40B4-BE49-F238E27FC236}">
                <a16:creationId xmlns:a16="http://schemas.microsoft.com/office/drawing/2014/main" id="{27CA8BED-0FC8-3AA4-60A9-5B2AEE7A7685}"/>
              </a:ext>
            </a:extLst>
          </p:cNvPr>
          <p:cNvCxnSpPr>
            <a:cxnSpLocks/>
            <a:stCxn id="471" idx="4"/>
            <a:endCxn id="472" idx="0"/>
          </p:cNvCxnSpPr>
          <p:nvPr/>
        </p:nvCxnSpPr>
        <p:spPr>
          <a:xfrm flipH="1">
            <a:off x="4964392" y="3413408"/>
            <a:ext cx="5547" cy="175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Arrow Connector 488">
            <a:extLst>
              <a:ext uri="{FF2B5EF4-FFF2-40B4-BE49-F238E27FC236}">
                <a16:creationId xmlns:a16="http://schemas.microsoft.com/office/drawing/2014/main" id="{0579155F-7F05-C102-3316-7775E069E845}"/>
              </a:ext>
            </a:extLst>
          </p:cNvPr>
          <p:cNvCxnSpPr>
            <a:cxnSpLocks/>
            <a:endCxn id="472" idx="1"/>
          </p:cNvCxnSpPr>
          <p:nvPr/>
        </p:nvCxnSpPr>
        <p:spPr>
          <a:xfrm>
            <a:off x="4415978" y="3382808"/>
            <a:ext cx="481709" cy="2360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Arrow Connector 489">
            <a:extLst>
              <a:ext uri="{FF2B5EF4-FFF2-40B4-BE49-F238E27FC236}">
                <a16:creationId xmlns:a16="http://schemas.microsoft.com/office/drawing/2014/main" id="{007EDA15-32CC-4022-D8AF-4F2C442A7994}"/>
              </a:ext>
            </a:extLst>
          </p:cNvPr>
          <p:cNvCxnSpPr>
            <a:cxnSpLocks/>
            <a:endCxn id="473" idx="1"/>
          </p:cNvCxnSpPr>
          <p:nvPr/>
        </p:nvCxnSpPr>
        <p:spPr>
          <a:xfrm>
            <a:off x="4410431" y="3762300"/>
            <a:ext cx="487255" cy="2123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Arrow Connector 490">
            <a:extLst>
              <a:ext uri="{FF2B5EF4-FFF2-40B4-BE49-F238E27FC236}">
                <a16:creationId xmlns:a16="http://schemas.microsoft.com/office/drawing/2014/main" id="{5E740AEB-4674-25D5-3FD7-FEE3687817AB}"/>
              </a:ext>
            </a:extLst>
          </p:cNvPr>
          <p:cNvCxnSpPr>
            <a:cxnSpLocks/>
            <a:endCxn id="474" idx="1"/>
          </p:cNvCxnSpPr>
          <p:nvPr/>
        </p:nvCxnSpPr>
        <p:spPr>
          <a:xfrm>
            <a:off x="4410430" y="4118104"/>
            <a:ext cx="486322" cy="2186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Arrow Connector 491">
            <a:extLst>
              <a:ext uri="{FF2B5EF4-FFF2-40B4-BE49-F238E27FC236}">
                <a16:creationId xmlns:a16="http://schemas.microsoft.com/office/drawing/2014/main" id="{ACB0DD9F-6C41-D158-1DB5-BFE70266EE95}"/>
              </a:ext>
            </a:extLst>
          </p:cNvPr>
          <p:cNvCxnSpPr>
            <a:cxnSpLocks/>
            <a:endCxn id="475" idx="1"/>
          </p:cNvCxnSpPr>
          <p:nvPr/>
        </p:nvCxnSpPr>
        <p:spPr>
          <a:xfrm>
            <a:off x="4409496" y="4480201"/>
            <a:ext cx="483222" cy="2426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Arrow Connector 492">
            <a:extLst>
              <a:ext uri="{FF2B5EF4-FFF2-40B4-BE49-F238E27FC236}">
                <a16:creationId xmlns:a16="http://schemas.microsoft.com/office/drawing/2014/main" id="{EB7A076C-8B21-CA2F-7D0E-FF978AA81364}"/>
              </a:ext>
            </a:extLst>
          </p:cNvPr>
          <p:cNvCxnSpPr>
            <a:cxnSpLocks/>
            <a:endCxn id="476" idx="1"/>
          </p:cNvCxnSpPr>
          <p:nvPr/>
        </p:nvCxnSpPr>
        <p:spPr>
          <a:xfrm>
            <a:off x="4405462" y="4866333"/>
            <a:ext cx="481709" cy="2360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Arrow Connector 493">
            <a:extLst>
              <a:ext uri="{FF2B5EF4-FFF2-40B4-BE49-F238E27FC236}">
                <a16:creationId xmlns:a16="http://schemas.microsoft.com/office/drawing/2014/main" id="{91715136-CBB6-CE60-EFD4-923EF1CE3B2E}"/>
              </a:ext>
            </a:extLst>
          </p:cNvPr>
          <p:cNvCxnSpPr>
            <a:cxnSpLocks/>
            <a:stCxn id="317" idx="5"/>
            <a:endCxn id="477" idx="1"/>
          </p:cNvCxnSpPr>
          <p:nvPr/>
        </p:nvCxnSpPr>
        <p:spPr>
          <a:xfrm>
            <a:off x="4396277" y="5247546"/>
            <a:ext cx="490893" cy="2106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Arrow Connector 494">
            <a:extLst>
              <a:ext uri="{FF2B5EF4-FFF2-40B4-BE49-F238E27FC236}">
                <a16:creationId xmlns:a16="http://schemas.microsoft.com/office/drawing/2014/main" id="{75E94546-542D-568A-C3DF-62E587FF6B70}"/>
              </a:ext>
            </a:extLst>
          </p:cNvPr>
          <p:cNvCxnSpPr>
            <a:cxnSpLocks/>
            <a:endCxn id="478" idx="1"/>
          </p:cNvCxnSpPr>
          <p:nvPr/>
        </p:nvCxnSpPr>
        <p:spPr>
          <a:xfrm>
            <a:off x="4399914" y="5601629"/>
            <a:ext cx="486322" cy="2186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Arrow Connector 495">
            <a:extLst>
              <a:ext uri="{FF2B5EF4-FFF2-40B4-BE49-F238E27FC236}">
                <a16:creationId xmlns:a16="http://schemas.microsoft.com/office/drawing/2014/main" id="{5B248EF6-2F68-4684-25F8-C5D73BA17ACF}"/>
              </a:ext>
            </a:extLst>
          </p:cNvPr>
          <p:cNvCxnSpPr>
            <a:cxnSpLocks/>
          </p:cNvCxnSpPr>
          <p:nvPr/>
        </p:nvCxnSpPr>
        <p:spPr>
          <a:xfrm flipH="1">
            <a:off x="4343726" y="3792161"/>
            <a:ext cx="1" cy="151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Arrow Connector 496">
            <a:extLst>
              <a:ext uri="{FF2B5EF4-FFF2-40B4-BE49-F238E27FC236}">
                <a16:creationId xmlns:a16="http://schemas.microsoft.com/office/drawing/2014/main" id="{8F62700E-6778-B730-F221-BF0AB373ADBA}"/>
              </a:ext>
            </a:extLst>
          </p:cNvPr>
          <p:cNvCxnSpPr>
            <a:cxnSpLocks/>
          </p:cNvCxnSpPr>
          <p:nvPr/>
        </p:nvCxnSpPr>
        <p:spPr>
          <a:xfrm flipH="1">
            <a:off x="4342792" y="4147965"/>
            <a:ext cx="934" cy="1581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Arrow Connector 497">
            <a:extLst>
              <a:ext uri="{FF2B5EF4-FFF2-40B4-BE49-F238E27FC236}">
                <a16:creationId xmlns:a16="http://schemas.microsoft.com/office/drawing/2014/main" id="{D4DF2414-B7B8-4310-AC94-F4DC43CC2F2C}"/>
              </a:ext>
            </a:extLst>
          </p:cNvPr>
          <p:cNvCxnSpPr>
            <a:cxnSpLocks/>
          </p:cNvCxnSpPr>
          <p:nvPr/>
        </p:nvCxnSpPr>
        <p:spPr>
          <a:xfrm flipH="1">
            <a:off x="4338758" y="4510062"/>
            <a:ext cx="4034" cy="1822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Arrow Connector 498">
            <a:extLst>
              <a:ext uri="{FF2B5EF4-FFF2-40B4-BE49-F238E27FC236}">
                <a16:creationId xmlns:a16="http://schemas.microsoft.com/office/drawing/2014/main" id="{5F1F3F23-AD7B-E285-068C-2D20A9C1A6D4}"/>
              </a:ext>
            </a:extLst>
          </p:cNvPr>
          <p:cNvCxnSpPr>
            <a:cxnSpLocks/>
          </p:cNvCxnSpPr>
          <p:nvPr/>
        </p:nvCxnSpPr>
        <p:spPr>
          <a:xfrm flipH="1">
            <a:off x="4333211" y="4896194"/>
            <a:ext cx="5547" cy="175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Arrow Connector 499">
            <a:extLst>
              <a:ext uri="{FF2B5EF4-FFF2-40B4-BE49-F238E27FC236}">
                <a16:creationId xmlns:a16="http://schemas.microsoft.com/office/drawing/2014/main" id="{EBF30C15-E291-55DB-1625-A9A48EC1D65F}"/>
              </a:ext>
            </a:extLst>
          </p:cNvPr>
          <p:cNvCxnSpPr>
            <a:cxnSpLocks/>
          </p:cNvCxnSpPr>
          <p:nvPr/>
        </p:nvCxnSpPr>
        <p:spPr>
          <a:xfrm flipH="1">
            <a:off x="4333210" y="5275686"/>
            <a:ext cx="1" cy="151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Arrow Connector 500">
            <a:extLst>
              <a:ext uri="{FF2B5EF4-FFF2-40B4-BE49-F238E27FC236}">
                <a16:creationId xmlns:a16="http://schemas.microsoft.com/office/drawing/2014/main" id="{4D145330-7B69-6CA5-5507-33ABBA50EBB0}"/>
              </a:ext>
            </a:extLst>
          </p:cNvPr>
          <p:cNvCxnSpPr>
            <a:cxnSpLocks/>
          </p:cNvCxnSpPr>
          <p:nvPr/>
        </p:nvCxnSpPr>
        <p:spPr>
          <a:xfrm flipH="1">
            <a:off x="4332276" y="5631490"/>
            <a:ext cx="934" cy="1581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" name="Oval 501">
            <a:extLst>
              <a:ext uri="{FF2B5EF4-FFF2-40B4-BE49-F238E27FC236}">
                <a16:creationId xmlns:a16="http://schemas.microsoft.com/office/drawing/2014/main" id="{FB8396FB-6C73-77B5-7F09-7AEBC955B522}"/>
              </a:ext>
            </a:extLst>
          </p:cNvPr>
          <p:cNvSpPr/>
          <p:nvPr/>
        </p:nvSpPr>
        <p:spPr>
          <a:xfrm>
            <a:off x="5495910" y="3209747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03" name="Oval 502">
            <a:extLst>
              <a:ext uri="{FF2B5EF4-FFF2-40B4-BE49-F238E27FC236}">
                <a16:creationId xmlns:a16="http://schemas.microsoft.com/office/drawing/2014/main" id="{CDCE9784-00CF-212F-AD3F-0CDD183FD756}"/>
              </a:ext>
            </a:extLst>
          </p:cNvPr>
          <p:cNvSpPr/>
          <p:nvPr/>
        </p:nvSpPr>
        <p:spPr>
          <a:xfrm>
            <a:off x="5490363" y="3589239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04" name="Oval 503">
            <a:extLst>
              <a:ext uri="{FF2B5EF4-FFF2-40B4-BE49-F238E27FC236}">
                <a16:creationId xmlns:a16="http://schemas.microsoft.com/office/drawing/2014/main" id="{C44DED82-E8B9-089A-C4CA-033524F91DE3}"/>
              </a:ext>
            </a:extLst>
          </p:cNvPr>
          <p:cNvSpPr/>
          <p:nvPr/>
        </p:nvSpPr>
        <p:spPr>
          <a:xfrm>
            <a:off x="5490362" y="3945043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05" name="Oval 504">
            <a:extLst>
              <a:ext uri="{FF2B5EF4-FFF2-40B4-BE49-F238E27FC236}">
                <a16:creationId xmlns:a16="http://schemas.microsoft.com/office/drawing/2014/main" id="{45AA6BA1-5F22-75D6-A425-D3230F27D9C2}"/>
              </a:ext>
            </a:extLst>
          </p:cNvPr>
          <p:cNvSpPr/>
          <p:nvPr/>
        </p:nvSpPr>
        <p:spPr>
          <a:xfrm>
            <a:off x="5489428" y="4307140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06" name="Oval 505">
            <a:extLst>
              <a:ext uri="{FF2B5EF4-FFF2-40B4-BE49-F238E27FC236}">
                <a16:creationId xmlns:a16="http://schemas.microsoft.com/office/drawing/2014/main" id="{1F269956-BDAE-C4F5-A445-F3D3DA7A3418}"/>
              </a:ext>
            </a:extLst>
          </p:cNvPr>
          <p:cNvSpPr/>
          <p:nvPr/>
        </p:nvSpPr>
        <p:spPr>
          <a:xfrm>
            <a:off x="5485394" y="4693272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07" name="Oval 506">
            <a:extLst>
              <a:ext uri="{FF2B5EF4-FFF2-40B4-BE49-F238E27FC236}">
                <a16:creationId xmlns:a16="http://schemas.microsoft.com/office/drawing/2014/main" id="{FB406A20-B4CF-3E21-E6C8-69D6544E35DB}"/>
              </a:ext>
            </a:extLst>
          </p:cNvPr>
          <p:cNvSpPr/>
          <p:nvPr/>
        </p:nvSpPr>
        <p:spPr>
          <a:xfrm>
            <a:off x="5479847" y="5072764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08" name="Oval 507">
            <a:extLst>
              <a:ext uri="{FF2B5EF4-FFF2-40B4-BE49-F238E27FC236}">
                <a16:creationId xmlns:a16="http://schemas.microsoft.com/office/drawing/2014/main" id="{3C057595-C5BF-B3D3-55F9-0B8DA6A25F38}"/>
              </a:ext>
            </a:extLst>
          </p:cNvPr>
          <p:cNvSpPr/>
          <p:nvPr/>
        </p:nvSpPr>
        <p:spPr>
          <a:xfrm>
            <a:off x="5479846" y="5428568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09" name="Oval 508">
            <a:extLst>
              <a:ext uri="{FF2B5EF4-FFF2-40B4-BE49-F238E27FC236}">
                <a16:creationId xmlns:a16="http://schemas.microsoft.com/office/drawing/2014/main" id="{9C4BF495-95FB-FA61-3C18-77FC0E17C971}"/>
              </a:ext>
            </a:extLst>
          </p:cNvPr>
          <p:cNvSpPr/>
          <p:nvPr/>
        </p:nvSpPr>
        <p:spPr>
          <a:xfrm>
            <a:off x="5478912" y="5790665"/>
            <a:ext cx="188669" cy="2039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10" name="Straight Arrow Connector 509">
            <a:extLst>
              <a:ext uri="{FF2B5EF4-FFF2-40B4-BE49-F238E27FC236}">
                <a16:creationId xmlns:a16="http://schemas.microsoft.com/office/drawing/2014/main" id="{17879914-F924-F568-DDFE-587288CBCC9A}"/>
              </a:ext>
            </a:extLst>
          </p:cNvPr>
          <p:cNvCxnSpPr>
            <a:cxnSpLocks/>
            <a:endCxn id="502" idx="2"/>
          </p:cNvCxnSpPr>
          <p:nvPr/>
        </p:nvCxnSpPr>
        <p:spPr>
          <a:xfrm>
            <a:off x="5063914" y="3310960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Arrow Connector 510">
            <a:extLst>
              <a:ext uri="{FF2B5EF4-FFF2-40B4-BE49-F238E27FC236}">
                <a16:creationId xmlns:a16="http://schemas.microsoft.com/office/drawing/2014/main" id="{37CBA030-9D52-AB33-FAC6-101B73227D0F}"/>
              </a:ext>
            </a:extLst>
          </p:cNvPr>
          <p:cNvCxnSpPr>
            <a:cxnSpLocks/>
            <a:endCxn id="503" idx="2"/>
          </p:cNvCxnSpPr>
          <p:nvPr/>
        </p:nvCxnSpPr>
        <p:spPr>
          <a:xfrm>
            <a:off x="5058367" y="3690452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Arrow Connector 511">
            <a:extLst>
              <a:ext uri="{FF2B5EF4-FFF2-40B4-BE49-F238E27FC236}">
                <a16:creationId xmlns:a16="http://schemas.microsoft.com/office/drawing/2014/main" id="{4F6AB007-1D45-4157-E083-B5D0F922852F}"/>
              </a:ext>
            </a:extLst>
          </p:cNvPr>
          <p:cNvCxnSpPr>
            <a:cxnSpLocks/>
            <a:endCxn id="504" idx="2"/>
          </p:cNvCxnSpPr>
          <p:nvPr/>
        </p:nvCxnSpPr>
        <p:spPr>
          <a:xfrm>
            <a:off x="5058366" y="4046256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Arrow Connector 512">
            <a:extLst>
              <a:ext uri="{FF2B5EF4-FFF2-40B4-BE49-F238E27FC236}">
                <a16:creationId xmlns:a16="http://schemas.microsoft.com/office/drawing/2014/main" id="{329D5857-6B45-3594-D7A0-80E763F06F81}"/>
              </a:ext>
            </a:extLst>
          </p:cNvPr>
          <p:cNvCxnSpPr>
            <a:cxnSpLocks/>
            <a:endCxn id="505" idx="2"/>
          </p:cNvCxnSpPr>
          <p:nvPr/>
        </p:nvCxnSpPr>
        <p:spPr>
          <a:xfrm>
            <a:off x="5057432" y="4408353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Arrow Connector 513">
            <a:extLst>
              <a:ext uri="{FF2B5EF4-FFF2-40B4-BE49-F238E27FC236}">
                <a16:creationId xmlns:a16="http://schemas.microsoft.com/office/drawing/2014/main" id="{A6CFBDFB-D739-CE60-B6E2-7446A491AA78}"/>
              </a:ext>
            </a:extLst>
          </p:cNvPr>
          <p:cNvCxnSpPr>
            <a:cxnSpLocks/>
            <a:endCxn id="506" idx="2"/>
          </p:cNvCxnSpPr>
          <p:nvPr/>
        </p:nvCxnSpPr>
        <p:spPr>
          <a:xfrm flipV="1">
            <a:off x="5073367" y="4795224"/>
            <a:ext cx="412027" cy="5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Arrow Connector 514">
            <a:extLst>
              <a:ext uri="{FF2B5EF4-FFF2-40B4-BE49-F238E27FC236}">
                <a16:creationId xmlns:a16="http://schemas.microsoft.com/office/drawing/2014/main" id="{5B6261F7-5588-1F6E-7E1E-CAB012913871}"/>
              </a:ext>
            </a:extLst>
          </p:cNvPr>
          <p:cNvCxnSpPr>
            <a:cxnSpLocks/>
            <a:endCxn id="507" idx="2"/>
          </p:cNvCxnSpPr>
          <p:nvPr/>
        </p:nvCxnSpPr>
        <p:spPr>
          <a:xfrm>
            <a:off x="5047851" y="5173977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Arrow Connector 515">
            <a:extLst>
              <a:ext uri="{FF2B5EF4-FFF2-40B4-BE49-F238E27FC236}">
                <a16:creationId xmlns:a16="http://schemas.microsoft.com/office/drawing/2014/main" id="{43E5EE2F-E006-BB60-4CC5-68ADEEEB2B6D}"/>
              </a:ext>
            </a:extLst>
          </p:cNvPr>
          <p:cNvCxnSpPr>
            <a:cxnSpLocks/>
            <a:endCxn id="508" idx="2"/>
          </p:cNvCxnSpPr>
          <p:nvPr/>
        </p:nvCxnSpPr>
        <p:spPr>
          <a:xfrm>
            <a:off x="5047850" y="5529781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Arrow Connector 516">
            <a:extLst>
              <a:ext uri="{FF2B5EF4-FFF2-40B4-BE49-F238E27FC236}">
                <a16:creationId xmlns:a16="http://schemas.microsoft.com/office/drawing/2014/main" id="{BC30EC39-4F18-776E-1FA2-3E297DAFB6B3}"/>
              </a:ext>
            </a:extLst>
          </p:cNvPr>
          <p:cNvCxnSpPr>
            <a:cxnSpLocks/>
            <a:endCxn id="509" idx="2"/>
          </p:cNvCxnSpPr>
          <p:nvPr/>
        </p:nvCxnSpPr>
        <p:spPr>
          <a:xfrm>
            <a:off x="5046916" y="5891878"/>
            <a:ext cx="431996" cy="7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Arrow Connector 517">
            <a:extLst>
              <a:ext uri="{FF2B5EF4-FFF2-40B4-BE49-F238E27FC236}">
                <a16:creationId xmlns:a16="http://schemas.microsoft.com/office/drawing/2014/main" id="{7F5A2A87-547C-6EAD-6183-1C5C3165F33C}"/>
              </a:ext>
            </a:extLst>
          </p:cNvPr>
          <p:cNvCxnSpPr>
            <a:cxnSpLocks/>
          </p:cNvCxnSpPr>
          <p:nvPr/>
        </p:nvCxnSpPr>
        <p:spPr>
          <a:xfrm flipH="1">
            <a:off x="4964033" y="3412912"/>
            <a:ext cx="5547" cy="175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Arrow Connector 518">
            <a:extLst>
              <a:ext uri="{FF2B5EF4-FFF2-40B4-BE49-F238E27FC236}">
                <a16:creationId xmlns:a16="http://schemas.microsoft.com/office/drawing/2014/main" id="{7B4761A8-BDD7-D054-B852-D7E9C1D59CAE}"/>
              </a:ext>
            </a:extLst>
          </p:cNvPr>
          <p:cNvCxnSpPr>
            <a:cxnSpLocks/>
            <a:endCxn id="503" idx="1"/>
          </p:cNvCxnSpPr>
          <p:nvPr/>
        </p:nvCxnSpPr>
        <p:spPr>
          <a:xfrm>
            <a:off x="5036284" y="3383051"/>
            <a:ext cx="481709" cy="2360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Arrow Connector 519">
            <a:extLst>
              <a:ext uri="{FF2B5EF4-FFF2-40B4-BE49-F238E27FC236}">
                <a16:creationId xmlns:a16="http://schemas.microsoft.com/office/drawing/2014/main" id="{F4DEF5C7-4583-A8E7-8EEA-C6C2CCEEE747}"/>
              </a:ext>
            </a:extLst>
          </p:cNvPr>
          <p:cNvCxnSpPr>
            <a:cxnSpLocks/>
            <a:endCxn id="504" idx="1"/>
          </p:cNvCxnSpPr>
          <p:nvPr/>
        </p:nvCxnSpPr>
        <p:spPr>
          <a:xfrm>
            <a:off x="5030737" y="3762543"/>
            <a:ext cx="487255" cy="2123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Arrow Connector 520">
            <a:extLst>
              <a:ext uri="{FF2B5EF4-FFF2-40B4-BE49-F238E27FC236}">
                <a16:creationId xmlns:a16="http://schemas.microsoft.com/office/drawing/2014/main" id="{8E07CE60-77A7-5CE6-41AB-60F580B383B5}"/>
              </a:ext>
            </a:extLst>
          </p:cNvPr>
          <p:cNvCxnSpPr>
            <a:cxnSpLocks/>
            <a:endCxn id="505" idx="1"/>
          </p:cNvCxnSpPr>
          <p:nvPr/>
        </p:nvCxnSpPr>
        <p:spPr>
          <a:xfrm>
            <a:off x="5030736" y="4118347"/>
            <a:ext cx="486322" cy="2186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Arrow Connector 521">
            <a:extLst>
              <a:ext uri="{FF2B5EF4-FFF2-40B4-BE49-F238E27FC236}">
                <a16:creationId xmlns:a16="http://schemas.microsoft.com/office/drawing/2014/main" id="{33BAE315-BE76-C563-C640-C6E871646FAC}"/>
              </a:ext>
            </a:extLst>
          </p:cNvPr>
          <p:cNvCxnSpPr>
            <a:cxnSpLocks/>
            <a:endCxn id="506" idx="1"/>
          </p:cNvCxnSpPr>
          <p:nvPr/>
        </p:nvCxnSpPr>
        <p:spPr>
          <a:xfrm>
            <a:off x="5029802" y="4480444"/>
            <a:ext cx="483222" cy="2426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Arrow Connector 522">
            <a:extLst>
              <a:ext uri="{FF2B5EF4-FFF2-40B4-BE49-F238E27FC236}">
                <a16:creationId xmlns:a16="http://schemas.microsoft.com/office/drawing/2014/main" id="{81A1F4B5-617F-B323-CF39-CECA72ADDE86}"/>
              </a:ext>
            </a:extLst>
          </p:cNvPr>
          <p:cNvCxnSpPr>
            <a:cxnSpLocks/>
            <a:endCxn id="507" idx="1"/>
          </p:cNvCxnSpPr>
          <p:nvPr/>
        </p:nvCxnSpPr>
        <p:spPr>
          <a:xfrm>
            <a:off x="5025768" y="4866576"/>
            <a:ext cx="481709" cy="2360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Arrow Connector 523">
            <a:extLst>
              <a:ext uri="{FF2B5EF4-FFF2-40B4-BE49-F238E27FC236}">
                <a16:creationId xmlns:a16="http://schemas.microsoft.com/office/drawing/2014/main" id="{7F0586A7-7C37-365E-837A-242859ABD4F9}"/>
              </a:ext>
            </a:extLst>
          </p:cNvPr>
          <p:cNvCxnSpPr>
            <a:cxnSpLocks/>
            <a:stCxn id="476" idx="5"/>
            <a:endCxn id="508" idx="1"/>
          </p:cNvCxnSpPr>
          <p:nvPr/>
        </p:nvCxnSpPr>
        <p:spPr>
          <a:xfrm>
            <a:off x="5020580" y="5246564"/>
            <a:ext cx="486896" cy="2118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Arrow Connector 524">
            <a:extLst>
              <a:ext uri="{FF2B5EF4-FFF2-40B4-BE49-F238E27FC236}">
                <a16:creationId xmlns:a16="http://schemas.microsoft.com/office/drawing/2014/main" id="{877DCA57-659B-D18A-176A-799C1613D2B6}"/>
              </a:ext>
            </a:extLst>
          </p:cNvPr>
          <p:cNvCxnSpPr>
            <a:cxnSpLocks/>
            <a:endCxn id="509" idx="1"/>
          </p:cNvCxnSpPr>
          <p:nvPr/>
        </p:nvCxnSpPr>
        <p:spPr>
          <a:xfrm>
            <a:off x="5020220" y="5601872"/>
            <a:ext cx="486322" cy="2186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Arrow Connector 525">
            <a:extLst>
              <a:ext uri="{FF2B5EF4-FFF2-40B4-BE49-F238E27FC236}">
                <a16:creationId xmlns:a16="http://schemas.microsoft.com/office/drawing/2014/main" id="{C2F20658-F89D-08B3-CC27-B5732FCD2D4E}"/>
              </a:ext>
            </a:extLst>
          </p:cNvPr>
          <p:cNvCxnSpPr>
            <a:cxnSpLocks/>
          </p:cNvCxnSpPr>
          <p:nvPr/>
        </p:nvCxnSpPr>
        <p:spPr>
          <a:xfrm flipH="1">
            <a:off x="4964032" y="3792404"/>
            <a:ext cx="1" cy="151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Arrow Connector 526">
            <a:extLst>
              <a:ext uri="{FF2B5EF4-FFF2-40B4-BE49-F238E27FC236}">
                <a16:creationId xmlns:a16="http://schemas.microsoft.com/office/drawing/2014/main" id="{A52A684C-69D8-9771-69AA-0B30F9BE8208}"/>
              </a:ext>
            </a:extLst>
          </p:cNvPr>
          <p:cNvCxnSpPr>
            <a:cxnSpLocks/>
          </p:cNvCxnSpPr>
          <p:nvPr/>
        </p:nvCxnSpPr>
        <p:spPr>
          <a:xfrm flipH="1">
            <a:off x="4963098" y="4148208"/>
            <a:ext cx="934" cy="1581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Arrow Connector 527">
            <a:extLst>
              <a:ext uri="{FF2B5EF4-FFF2-40B4-BE49-F238E27FC236}">
                <a16:creationId xmlns:a16="http://schemas.microsoft.com/office/drawing/2014/main" id="{3AA5B684-48D6-99E5-633C-CD8E8D124158}"/>
              </a:ext>
            </a:extLst>
          </p:cNvPr>
          <p:cNvCxnSpPr>
            <a:cxnSpLocks/>
          </p:cNvCxnSpPr>
          <p:nvPr/>
        </p:nvCxnSpPr>
        <p:spPr>
          <a:xfrm flipH="1">
            <a:off x="4959064" y="4510305"/>
            <a:ext cx="4034" cy="1822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Arrow Connector 528">
            <a:extLst>
              <a:ext uri="{FF2B5EF4-FFF2-40B4-BE49-F238E27FC236}">
                <a16:creationId xmlns:a16="http://schemas.microsoft.com/office/drawing/2014/main" id="{E9AF5EAA-6A0E-1AC8-BE10-37D06E697E70}"/>
              </a:ext>
            </a:extLst>
          </p:cNvPr>
          <p:cNvCxnSpPr>
            <a:cxnSpLocks/>
          </p:cNvCxnSpPr>
          <p:nvPr/>
        </p:nvCxnSpPr>
        <p:spPr>
          <a:xfrm flipH="1">
            <a:off x="4953517" y="4896437"/>
            <a:ext cx="5547" cy="175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Arrow Connector 529">
            <a:extLst>
              <a:ext uri="{FF2B5EF4-FFF2-40B4-BE49-F238E27FC236}">
                <a16:creationId xmlns:a16="http://schemas.microsoft.com/office/drawing/2014/main" id="{BC1D91B1-1CD8-6F60-0AE0-E423A2333930}"/>
              </a:ext>
            </a:extLst>
          </p:cNvPr>
          <p:cNvCxnSpPr>
            <a:cxnSpLocks/>
          </p:cNvCxnSpPr>
          <p:nvPr/>
        </p:nvCxnSpPr>
        <p:spPr>
          <a:xfrm flipH="1">
            <a:off x="4953516" y="5275929"/>
            <a:ext cx="1" cy="151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Arrow Connector 530">
            <a:extLst>
              <a:ext uri="{FF2B5EF4-FFF2-40B4-BE49-F238E27FC236}">
                <a16:creationId xmlns:a16="http://schemas.microsoft.com/office/drawing/2014/main" id="{D9E13B7E-AB2E-639D-21B8-3A13CC8CD10D}"/>
              </a:ext>
            </a:extLst>
          </p:cNvPr>
          <p:cNvCxnSpPr>
            <a:cxnSpLocks/>
          </p:cNvCxnSpPr>
          <p:nvPr/>
        </p:nvCxnSpPr>
        <p:spPr>
          <a:xfrm flipH="1">
            <a:off x="4952582" y="5631733"/>
            <a:ext cx="934" cy="1581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Arrow Connector 531">
            <a:extLst>
              <a:ext uri="{FF2B5EF4-FFF2-40B4-BE49-F238E27FC236}">
                <a16:creationId xmlns:a16="http://schemas.microsoft.com/office/drawing/2014/main" id="{C5CBA57F-2B30-801C-FAC2-BAE7F849A949}"/>
              </a:ext>
            </a:extLst>
          </p:cNvPr>
          <p:cNvCxnSpPr>
            <a:cxnSpLocks/>
          </p:cNvCxnSpPr>
          <p:nvPr/>
        </p:nvCxnSpPr>
        <p:spPr>
          <a:xfrm flipH="1">
            <a:off x="5592032" y="3412669"/>
            <a:ext cx="5547" cy="175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Arrow Connector 532">
            <a:extLst>
              <a:ext uri="{FF2B5EF4-FFF2-40B4-BE49-F238E27FC236}">
                <a16:creationId xmlns:a16="http://schemas.microsoft.com/office/drawing/2014/main" id="{94024B7B-B945-DC45-631F-3AFECECEA53C}"/>
              </a:ext>
            </a:extLst>
          </p:cNvPr>
          <p:cNvCxnSpPr>
            <a:cxnSpLocks/>
          </p:cNvCxnSpPr>
          <p:nvPr/>
        </p:nvCxnSpPr>
        <p:spPr>
          <a:xfrm flipH="1">
            <a:off x="5592031" y="3792161"/>
            <a:ext cx="1" cy="151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Arrow Connector 533">
            <a:extLst>
              <a:ext uri="{FF2B5EF4-FFF2-40B4-BE49-F238E27FC236}">
                <a16:creationId xmlns:a16="http://schemas.microsoft.com/office/drawing/2014/main" id="{166ECC73-E543-1F65-C24B-D55ADBC0C7EA}"/>
              </a:ext>
            </a:extLst>
          </p:cNvPr>
          <p:cNvCxnSpPr>
            <a:cxnSpLocks/>
          </p:cNvCxnSpPr>
          <p:nvPr/>
        </p:nvCxnSpPr>
        <p:spPr>
          <a:xfrm flipH="1">
            <a:off x="5591097" y="4147965"/>
            <a:ext cx="934" cy="1581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Arrow Connector 534">
            <a:extLst>
              <a:ext uri="{FF2B5EF4-FFF2-40B4-BE49-F238E27FC236}">
                <a16:creationId xmlns:a16="http://schemas.microsoft.com/office/drawing/2014/main" id="{57481737-EF4C-D5CE-B18C-1076558AD76B}"/>
              </a:ext>
            </a:extLst>
          </p:cNvPr>
          <p:cNvCxnSpPr>
            <a:cxnSpLocks/>
          </p:cNvCxnSpPr>
          <p:nvPr/>
        </p:nvCxnSpPr>
        <p:spPr>
          <a:xfrm flipH="1">
            <a:off x="5587063" y="4510062"/>
            <a:ext cx="4034" cy="1822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Arrow Connector 535">
            <a:extLst>
              <a:ext uri="{FF2B5EF4-FFF2-40B4-BE49-F238E27FC236}">
                <a16:creationId xmlns:a16="http://schemas.microsoft.com/office/drawing/2014/main" id="{F0E97B72-C3DA-CD86-C8AF-E91C1202F538}"/>
              </a:ext>
            </a:extLst>
          </p:cNvPr>
          <p:cNvCxnSpPr>
            <a:cxnSpLocks/>
          </p:cNvCxnSpPr>
          <p:nvPr/>
        </p:nvCxnSpPr>
        <p:spPr>
          <a:xfrm flipH="1">
            <a:off x="5581516" y="4896194"/>
            <a:ext cx="5547" cy="175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Arrow Connector 536">
            <a:extLst>
              <a:ext uri="{FF2B5EF4-FFF2-40B4-BE49-F238E27FC236}">
                <a16:creationId xmlns:a16="http://schemas.microsoft.com/office/drawing/2014/main" id="{BF392024-0C90-0419-F9A3-CB94A0B7B54B}"/>
              </a:ext>
            </a:extLst>
          </p:cNvPr>
          <p:cNvCxnSpPr>
            <a:cxnSpLocks/>
          </p:cNvCxnSpPr>
          <p:nvPr/>
        </p:nvCxnSpPr>
        <p:spPr>
          <a:xfrm flipH="1">
            <a:off x="5581515" y="5275686"/>
            <a:ext cx="1" cy="1519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Arrow Connector 537">
            <a:extLst>
              <a:ext uri="{FF2B5EF4-FFF2-40B4-BE49-F238E27FC236}">
                <a16:creationId xmlns:a16="http://schemas.microsoft.com/office/drawing/2014/main" id="{3534F225-3EB8-335F-F627-B3ECDAA70F56}"/>
              </a:ext>
            </a:extLst>
          </p:cNvPr>
          <p:cNvCxnSpPr>
            <a:cxnSpLocks/>
          </p:cNvCxnSpPr>
          <p:nvPr/>
        </p:nvCxnSpPr>
        <p:spPr>
          <a:xfrm flipH="1">
            <a:off x="5580581" y="5631490"/>
            <a:ext cx="934" cy="1581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4982603-FFC7-6067-2F9B-A124E45D9B1C}"/>
              </a:ext>
            </a:extLst>
          </p:cNvPr>
          <p:cNvSpPr/>
          <p:nvPr/>
        </p:nvSpPr>
        <p:spPr>
          <a:xfrm>
            <a:off x="7476191" y="4374976"/>
            <a:ext cx="495808" cy="478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04FAC-B000-4270-0165-70CEC8C7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grid and blocks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64D0C-6ED9-9A10-72B3-A9B0A3F2D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F5D7CE-EAC1-6A63-AF7F-DECD7894B8C6}"/>
              </a:ext>
            </a:extLst>
          </p:cNvPr>
          <p:cNvSpPr/>
          <p:nvPr/>
        </p:nvSpPr>
        <p:spPr>
          <a:xfrm>
            <a:off x="7023101" y="4241800"/>
            <a:ext cx="3456939" cy="20345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A9D22DD-0312-766C-8EB9-DCE609533587}"/>
              </a:ext>
            </a:extLst>
          </p:cNvPr>
          <p:cNvCxnSpPr>
            <a:cxnSpLocks/>
            <a:stCxn id="42" idx="6"/>
            <a:endCxn id="43" idx="2"/>
          </p:cNvCxnSpPr>
          <p:nvPr/>
        </p:nvCxnSpPr>
        <p:spPr>
          <a:xfrm flipV="1">
            <a:off x="7968948" y="5842049"/>
            <a:ext cx="1524048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8669ADE9-0B19-C948-A35F-0A851ACA06FB}"/>
              </a:ext>
            </a:extLst>
          </p:cNvPr>
          <p:cNvSpPr/>
          <p:nvPr/>
        </p:nvSpPr>
        <p:spPr>
          <a:xfrm>
            <a:off x="9481267" y="4374976"/>
            <a:ext cx="495808" cy="478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9BC447B-4892-D7A9-6E01-930ABA4CEB5D}"/>
              </a:ext>
            </a:extLst>
          </p:cNvPr>
          <p:cNvSpPr/>
          <p:nvPr/>
        </p:nvSpPr>
        <p:spPr>
          <a:xfrm>
            <a:off x="7473140" y="5602764"/>
            <a:ext cx="495808" cy="478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3AC274C-620E-CCE0-6E61-2EEDA45BBFF6}"/>
              </a:ext>
            </a:extLst>
          </p:cNvPr>
          <p:cNvSpPr/>
          <p:nvPr/>
        </p:nvSpPr>
        <p:spPr>
          <a:xfrm>
            <a:off x="9492996" y="5602763"/>
            <a:ext cx="495808" cy="478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BFDE24D-4656-071F-F31F-F87BB4F88918}"/>
              </a:ext>
            </a:extLst>
          </p:cNvPr>
          <p:cNvCxnSpPr>
            <a:cxnSpLocks/>
            <a:stCxn id="13" idx="6"/>
            <a:endCxn id="41" idx="2"/>
          </p:cNvCxnSpPr>
          <p:nvPr/>
        </p:nvCxnSpPr>
        <p:spPr>
          <a:xfrm>
            <a:off x="7971999" y="4614262"/>
            <a:ext cx="1509268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99958DB-1DE2-0C22-47F7-02BCD389CBE6}"/>
              </a:ext>
            </a:extLst>
          </p:cNvPr>
          <p:cNvCxnSpPr>
            <a:cxnSpLocks/>
            <a:stCxn id="13" idx="4"/>
            <a:endCxn id="42" idx="0"/>
          </p:cNvCxnSpPr>
          <p:nvPr/>
        </p:nvCxnSpPr>
        <p:spPr>
          <a:xfrm flipH="1">
            <a:off x="7721044" y="4853547"/>
            <a:ext cx="3051" cy="749217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169D769-9461-3D69-8287-5CF4C90D8836}"/>
              </a:ext>
            </a:extLst>
          </p:cNvPr>
          <p:cNvCxnSpPr>
            <a:cxnSpLocks/>
            <a:stCxn id="41" idx="4"/>
            <a:endCxn id="43" idx="0"/>
          </p:cNvCxnSpPr>
          <p:nvPr/>
        </p:nvCxnSpPr>
        <p:spPr>
          <a:xfrm>
            <a:off x="9729171" y="4853547"/>
            <a:ext cx="11729" cy="7492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AE77DFA-EF99-07E1-43AD-7D6B14886436}"/>
                  </a:ext>
                </a:extLst>
              </p:cNvPr>
              <p:cNvSpPr txBox="1"/>
              <p:nvPr/>
            </p:nvSpPr>
            <p:spPr>
              <a:xfrm>
                <a:off x="8309307" y="5485268"/>
                <a:ext cx="967316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AE77DFA-EF99-07E1-43AD-7D6B14886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307" y="5485268"/>
                <a:ext cx="967316" cy="391646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BC2057A-AAF5-B2EF-E95B-8988BB3F35FE}"/>
                  </a:ext>
                </a:extLst>
              </p:cNvPr>
              <p:cNvSpPr txBox="1"/>
              <p:nvPr/>
            </p:nvSpPr>
            <p:spPr>
              <a:xfrm>
                <a:off x="9651792" y="4978400"/>
                <a:ext cx="967316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BC2057A-AAF5-B2EF-E95B-8988BB3F3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792" y="4978400"/>
                <a:ext cx="967316" cy="391646"/>
              </a:xfrm>
              <a:prstGeom prst="rect">
                <a:avLst/>
              </a:prstGeom>
              <a:blipFill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25A089B-EDC6-4341-7997-07EFBC5D3C21}"/>
              </a:ext>
            </a:extLst>
          </p:cNvPr>
          <p:cNvCxnSpPr>
            <a:cxnSpLocks/>
            <a:stCxn id="13" idx="5"/>
            <a:endCxn id="43" idx="1"/>
          </p:cNvCxnSpPr>
          <p:nvPr/>
        </p:nvCxnSpPr>
        <p:spPr>
          <a:xfrm>
            <a:off x="7899390" y="4783462"/>
            <a:ext cx="1666215" cy="8893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58E781C-B9B3-FDD6-1702-21E61D9B4487}"/>
                  </a:ext>
                </a:extLst>
              </p:cNvPr>
              <p:cNvSpPr txBox="1"/>
              <p:nvPr/>
            </p:nvSpPr>
            <p:spPr>
              <a:xfrm rot="1757259">
                <a:off x="8318724" y="4900184"/>
                <a:ext cx="967316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58E781C-B9B3-FDD6-1702-21E61D9B4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57259">
                <a:off x="8318724" y="4900184"/>
                <a:ext cx="967316" cy="391646"/>
              </a:xfrm>
              <a:prstGeom prst="rect">
                <a:avLst/>
              </a:prstGeom>
              <a:blipFill>
                <a:blip r:embed="rId7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312EB06-72B1-0556-EE78-C73FC441DCD8}"/>
              </a:ext>
            </a:extLst>
          </p:cNvPr>
          <p:cNvSpPr/>
          <p:nvPr/>
        </p:nvSpPr>
        <p:spPr>
          <a:xfrm>
            <a:off x="2895600" y="4632960"/>
            <a:ext cx="1198880" cy="741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D17B74-9C60-E017-C379-044F19FB9951}"/>
                  </a:ext>
                </a:extLst>
              </p:cNvPr>
              <p:cNvSpPr txBox="1"/>
              <p:nvPr/>
            </p:nvSpPr>
            <p:spPr>
              <a:xfrm>
                <a:off x="6233160" y="2788312"/>
                <a:ext cx="5719460" cy="128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dirty="0"/>
                                      <m:t>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IL" sz="2400" dirty="0"/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dirty="0"/>
                                      <m:t>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IL" sz="2400" dirty="0"/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IL" sz="2400" dirty="0"/>
                                      <m:t>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D17B74-9C60-E017-C379-044F19FB9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160" y="2788312"/>
                <a:ext cx="5719460" cy="12813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5476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8CCA7D2F-F9BE-4DA3-392E-3F0EEC1DCA1C}"/>
              </a:ext>
            </a:extLst>
          </p:cNvPr>
          <p:cNvSpPr/>
          <p:nvPr/>
        </p:nvSpPr>
        <p:spPr>
          <a:xfrm>
            <a:off x="5289975" y="4279558"/>
            <a:ext cx="2285926" cy="695139"/>
          </a:xfrm>
          <a:prstGeom prst="roundRect">
            <a:avLst/>
          </a:prstGeom>
          <a:solidFill>
            <a:srgbClr val="CFAFE7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04FAC-B000-4270-0165-70CEC8C7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grid and blocks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364D0C-6ED9-9A10-72B3-A9B0A3F2DE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𝐑𝐋𝐄</m:t>
                    </m:r>
                  </m:oMath>
                </a14:m>
                <a:r>
                  <a:rPr lang="en-US" dirty="0"/>
                  <a:t> partition the grid into</a:t>
                </a:r>
                <a:r>
                  <a:rPr lang="en-US" b="1" dirty="0">
                    <a:solidFill>
                      <a:srgbClr val="A162D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A162D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A162D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A162D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A162D0"/>
                    </a:solidFill>
                  </a:rPr>
                  <a:t>blocks</a:t>
                </a:r>
                <a:br>
                  <a:rPr lang="en-US" dirty="0"/>
                </a:br>
                <a:endParaRPr lang="en-US" dirty="0"/>
              </a:p>
              <a:p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364D0C-6ED9-9A10-72B3-A9B0A3F2DE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:a16="http://schemas.microsoft.com/office/drawing/2014/main" id="{5122ADD2-4BAC-A94B-D1CC-7627EDCBA828}"/>
              </a:ext>
            </a:extLst>
          </p:cNvPr>
          <p:cNvSpPr/>
          <p:nvPr/>
        </p:nvSpPr>
        <p:spPr>
          <a:xfrm>
            <a:off x="3564498" y="320950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1B3E953-9A09-0815-D604-BBF643221007}"/>
              </a:ext>
            </a:extLst>
          </p:cNvPr>
          <p:cNvSpPr/>
          <p:nvPr/>
        </p:nvSpPr>
        <p:spPr>
          <a:xfrm>
            <a:off x="3558951" y="358899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30E11E3-EE2D-E384-ADBE-09458B590E10}"/>
              </a:ext>
            </a:extLst>
          </p:cNvPr>
          <p:cNvSpPr/>
          <p:nvPr/>
        </p:nvSpPr>
        <p:spPr>
          <a:xfrm>
            <a:off x="3558950" y="394480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739CBE4-43B5-DEF1-D41D-8875B95859E6}"/>
              </a:ext>
            </a:extLst>
          </p:cNvPr>
          <p:cNvSpPr/>
          <p:nvPr/>
        </p:nvSpPr>
        <p:spPr>
          <a:xfrm>
            <a:off x="3558016" y="430689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74F7D4E-7796-23BE-5036-5352C3EA75FB}"/>
              </a:ext>
            </a:extLst>
          </p:cNvPr>
          <p:cNvSpPr/>
          <p:nvPr/>
        </p:nvSpPr>
        <p:spPr>
          <a:xfrm>
            <a:off x="3553982" y="469302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51A3484-C928-AD32-CE01-1ECE7FA7641F}"/>
              </a:ext>
            </a:extLst>
          </p:cNvPr>
          <p:cNvSpPr/>
          <p:nvPr/>
        </p:nvSpPr>
        <p:spPr>
          <a:xfrm>
            <a:off x="3548435" y="507252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C4B3035-594B-98F4-036E-50820EC95E2E}"/>
              </a:ext>
            </a:extLst>
          </p:cNvPr>
          <p:cNvSpPr/>
          <p:nvPr/>
        </p:nvSpPr>
        <p:spPr>
          <a:xfrm>
            <a:off x="3548434" y="542832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19D2DB7-7098-A13B-1F48-8396409564C6}"/>
              </a:ext>
            </a:extLst>
          </p:cNvPr>
          <p:cNvSpPr/>
          <p:nvPr/>
        </p:nvSpPr>
        <p:spPr>
          <a:xfrm>
            <a:off x="3547500" y="579042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135D636-7388-4234-15FD-DE9F562DD680}"/>
              </a:ext>
            </a:extLst>
          </p:cNvPr>
          <p:cNvSpPr/>
          <p:nvPr/>
        </p:nvSpPr>
        <p:spPr>
          <a:xfrm>
            <a:off x="4185163" y="321024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CD1F89C-1B7E-209F-0B1D-C63C8FFD7BA8}"/>
              </a:ext>
            </a:extLst>
          </p:cNvPr>
          <p:cNvSpPr/>
          <p:nvPr/>
        </p:nvSpPr>
        <p:spPr>
          <a:xfrm>
            <a:off x="4179616" y="35897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1433F93-3848-64DD-8796-0DD293608B8D}"/>
              </a:ext>
            </a:extLst>
          </p:cNvPr>
          <p:cNvSpPr/>
          <p:nvPr/>
        </p:nvSpPr>
        <p:spPr>
          <a:xfrm>
            <a:off x="4179615" y="394553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16989D0-6369-A7AB-D370-843E3BF927DD}"/>
              </a:ext>
            </a:extLst>
          </p:cNvPr>
          <p:cNvSpPr/>
          <p:nvPr/>
        </p:nvSpPr>
        <p:spPr>
          <a:xfrm>
            <a:off x="4178681" y="430763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F886626-CD64-9CC6-3E5D-7350F2CF8229}"/>
              </a:ext>
            </a:extLst>
          </p:cNvPr>
          <p:cNvSpPr/>
          <p:nvPr/>
        </p:nvSpPr>
        <p:spPr>
          <a:xfrm>
            <a:off x="4174647" y="469376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7997581-76BF-42FC-F125-DBCA4DA06963}"/>
              </a:ext>
            </a:extLst>
          </p:cNvPr>
          <p:cNvSpPr/>
          <p:nvPr/>
        </p:nvSpPr>
        <p:spPr>
          <a:xfrm>
            <a:off x="4169100" y="50732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22FFFFA-00EE-F300-20C5-D36C7C4052CA}"/>
              </a:ext>
            </a:extLst>
          </p:cNvPr>
          <p:cNvSpPr/>
          <p:nvPr/>
        </p:nvSpPr>
        <p:spPr>
          <a:xfrm>
            <a:off x="4169099" y="542906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573AB86-2A73-0DDB-4C0C-64CAE33F7103}"/>
              </a:ext>
            </a:extLst>
          </p:cNvPr>
          <p:cNvSpPr/>
          <p:nvPr/>
        </p:nvSpPr>
        <p:spPr>
          <a:xfrm>
            <a:off x="4168165" y="579116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CB0C3E6-806B-273B-FF75-15B9CD4891BD}"/>
              </a:ext>
            </a:extLst>
          </p:cNvPr>
          <p:cNvCxnSpPr>
            <a:cxnSpLocks/>
            <a:stCxn id="61" idx="6"/>
            <a:endCxn id="79" idx="2"/>
          </p:cNvCxnSpPr>
          <p:nvPr/>
        </p:nvCxnSpPr>
        <p:spPr>
          <a:xfrm>
            <a:off x="3753167" y="331145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D4FACC0-47FC-05CF-F3CD-74AB287AB411}"/>
              </a:ext>
            </a:extLst>
          </p:cNvPr>
          <p:cNvCxnSpPr>
            <a:cxnSpLocks/>
            <a:stCxn id="71" idx="6"/>
            <a:endCxn id="80" idx="2"/>
          </p:cNvCxnSpPr>
          <p:nvPr/>
        </p:nvCxnSpPr>
        <p:spPr>
          <a:xfrm>
            <a:off x="3747620" y="369094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15D1354-2572-D6C3-60AE-FDA46C4BCCA6}"/>
              </a:ext>
            </a:extLst>
          </p:cNvPr>
          <p:cNvCxnSpPr>
            <a:cxnSpLocks/>
            <a:stCxn id="72" idx="6"/>
            <a:endCxn id="81" idx="2"/>
          </p:cNvCxnSpPr>
          <p:nvPr/>
        </p:nvCxnSpPr>
        <p:spPr>
          <a:xfrm>
            <a:off x="3747619" y="404675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AB1949A-266F-4A25-570A-60A1C4238CF3}"/>
              </a:ext>
            </a:extLst>
          </p:cNvPr>
          <p:cNvCxnSpPr>
            <a:cxnSpLocks/>
            <a:stCxn id="73" idx="6"/>
            <a:endCxn id="82" idx="2"/>
          </p:cNvCxnSpPr>
          <p:nvPr/>
        </p:nvCxnSpPr>
        <p:spPr>
          <a:xfrm>
            <a:off x="3746685" y="440884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D311F52-CD85-D38F-C87E-1DB55789E0A7}"/>
              </a:ext>
            </a:extLst>
          </p:cNvPr>
          <p:cNvCxnSpPr>
            <a:cxnSpLocks/>
            <a:endCxn id="83" idx="2"/>
          </p:cNvCxnSpPr>
          <p:nvPr/>
        </p:nvCxnSpPr>
        <p:spPr>
          <a:xfrm flipV="1">
            <a:off x="3762620" y="4795720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83A5B89-397C-8CD1-CB40-E01F38C538F8}"/>
              </a:ext>
            </a:extLst>
          </p:cNvPr>
          <p:cNvCxnSpPr>
            <a:cxnSpLocks/>
            <a:stCxn id="75" idx="6"/>
            <a:endCxn id="84" idx="2"/>
          </p:cNvCxnSpPr>
          <p:nvPr/>
        </p:nvCxnSpPr>
        <p:spPr>
          <a:xfrm>
            <a:off x="3737104" y="517447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2D75F86-4C48-58A2-BBD0-815C1D621B2D}"/>
              </a:ext>
            </a:extLst>
          </p:cNvPr>
          <p:cNvCxnSpPr>
            <a:cxnSpLocks/>
            <a:stCxn id="76" idx="6"/>
            <a:endCxn id="85" idx="2"/>
          </p:cNvCxnSpPr>
          <p:nvPr/>
        </p:nvCxnSpPr>
        <p:spPr>
          <a:xfrm>
            <a:off x="3737103" y="553027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EC533B8-A396-4B8B-0E3F-9F4B2D0ED2AE}"/>
              </a:ext>
            </a:extLst>
          </p:cNvPr>
          <p:cNvCxnSpPr>
            <a:cxnSpLocks/>
            <a:stCxn id="77" idx="6"/>
            <a:endCxn id="86" idx="2"/>
          </p:cNvCxnSpPr>
          <p:nvPr/>
        </p:nvCxnSpPr>
        <p:spPr>
          <a:xfrm>
            <a:off x="3736169" y="589237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0253F22-E8C5-F0EF-0F19-4577FB605583}"/>
              </a:ext>
            </a:extLst>
          </p:cNvPr>
          <p:cNvCxnSpPr>
            <a:cxnSpLocks/>
            <a:stCxn id="61" idx="4"/>
            <a:endCxn id="71" idx="0"/>
          </p:cNvCxnSpPr>
          <p:nvPr/>
        </p:nvCxnSpPr>
        <p:spPr>
          <a:xfrm flipH="1">
            <a:off x="3653286" y="341340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4638A4F-B2E4-D849-D7CF-CEBDCD7E526C}"/>
              </a:ext>
            </a:extLst>
          </p:cNvPr>
          <p:cNvCxnSpPr>
            <a:cxnSpLocks/>
            <a:stCxn id="79" idx="4"/>
            <a:endCxn id="80" idx="0"/>
          </p:cNvCxnSpPr>
          <p:nvPr/>
        </p:nvCxnSpPr>
        <p:spPr>
          <a:xfrm flipH="1">
            <a:off x="4273951" y="341414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52E10D01-C43C-C0A6-615F-B3951E5DED67}"/>
              </a:ext>
            </a:extLst>
          </p:cNvPr>
          <p:cNvCxnSpPr>
            <a:cxnSpLocks/>
            <a:stCxn id="61" idx="5"/>
            <a:endCxn id="80" idx="1"/>
          </p:cNvCxnSpPr>
          <p:nvPr/>
        </p:nvCxnSpPr>
        <p:spPr>
          <a:xfrm>
            <a:off x="3725537" y="3383547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005519D-C851-93C0-ED60-5AB7195F2E43}"/>
              </a:ext>
            </a:extLst>
          </p:cNvPr>
          <p:cNvCxnSpPr>
            <a:cxnSpLocks/>
            <a:stCxn id="71" idx="5"/>
            <a:endCxn id="81" idx="1"/>
          </p:cNvCxnSpPr>
          <p:nvPr/>
        </p:nvCxnSpPr>
        <p:spPr>
          <a:xfrm>
            <a:off x="3719990" y="3763039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8C7A29D1-5AB2-F00E-81A4-C3271F4CC6BB}"/>
              </a:ext>
            </a:extLst>
          </p:cNvPr>
          <p:cNvCxnSpPr>
            <a:cxnSpLocks/>
            <a:stCxn id="72" idx="5"/>
            <a:endCxn id="82" idx="1"/>
          </p:cNvCxnSpPr>
          <p:nvPr/>
        </p:nvCxnSpPr>
        <p:spPr>
          <a:xfrm>
            <a:off x="3719989" y="4118843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D07273C-BAA8-9E67-3456-461B5F8E5A66}"/>
              </a:ext>
            </a:extLst>
          </p:cNvPr>
          <p:cNvCxnSpPr>
            <a:cxnSpLocks/>
            <a:stCxn id="73" idx="5"/>
            <a:endCxn id="83" idx="1"/>
          </p:cNvCxnSpPr>
          <p:nvPr/>
        </p:nvCxnSpPr>
        <p:spPr>
          <a:xfrm>
            <a:off x="3719055" y="4480940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A5DD6A42-2FC1-7624-024D-321B9FC6C23A}"/>
              </a:ext>
            </a:extLst>
          </p:cNvPr>
          <p:cNvCxnSpPr>
            <a:cxnSpLocks/>
            <a:stCxn id="74" idx="5"/>
            <a:endCxn id="84" idx="1"/>
          </p:cNvCxnSpPr>
          <p:nvPr/>
        </p:nvCxnSpPr>
        <p:spPr>
          <a:xfrm>
            <a:off x="3715021" y="4867072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8CCA2C47-8F86-E4F0-FF89-1395440FA1A5}"/>
              </a:ext>
            </a:extLst>
          </p:cNvPr>
          <p:cNvCxnSpPr>
            <a:cxnSpLocks/>
            <a:stCxn id="75" idx="5"/>
            <a:endCxn id="85" idx="1"/>
          </p:cNvCxnSpPr>
          <p:nvPr/>
        </p:nvCxnSpPr>
        <p:spPr>
          <a:xfrm>
            <a:off x="3709474" y="5246564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17FFE2D0-EDD7-FE41-D487-D475BA885110}"/>
              </a:ext>
            </a:extLst>
          </p:cNvPr>
          <p:cNvCxnSpPr>
            <a:cxnSpLocks/>
            <a:stCxn id="76" idx="5"/>
            <a:endCxn id="86" idx="1"/>
          </p:cNvCxnSpPr>
          <p:nvPr/>
        </p:nvCxnSpPr>
        <p:spPr>
          <a:xfrm>
            <a:off x="3709473" y="5602368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9862A0B-0CBD-6F40-7C95-2DBCEEFB0562}"/>
              </a:ext>
            </a:extLst>
          </p:cNvPr>
          <p:cNvCxnSpPr>
            <a:cxnSpLocks/>
            <a:stCxn id="71" idx="4"/>
            <a:endCxn id="72" idx="0"/>
          </p:cNvCxnSpPr>
          <p:nvPr/>
        </p:nvCxnSpPr>
        <p:spPr>
          <a:xfrm flipH="1">
            <a:off x="3653285" y="379290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F4120FA-A6D1-4BA2-8D9F-38445FD3DB9A}"/>
              </a:ext>
            </a:extLst>
          </p:cNvPr>
          <p:cNvCxnSpPr>
            <a:cxnSpLocks/>
            <a:stCxn id="72" idx="4"/>
            <a:endCxn id="73" idx="0"/>
          </p:cNvCxnSpPr>
          <p:nvPr/>
        </p:nvCxnSpPr>
        <p:spPr>
          <a:xfrm flipH="1">
            <a:off x="3652351" y="414870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9E3AFB4-A8B1-8E6E-1363-2C2594D65D67}"/>
              </a:ext>
            </a:extLst>
          </p:cNvPr>
          <p:cNvCxnSpPr>
            <a:cxnSpLocks/>
            <a:stCxn id="73" idx="4"/>
            <a:endCxn id="74" idx="0"/>
          </p:cNvCxnSpPr>
          <p:nvPr/>
        </p:nvCxnSpPr>
        <p:spPr>
          <a:xfrm flipH="1">
            <a:off x="3648317" y="4510801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CB3E9032-3B01-668B-B9F8-559FF88DD338}"/>
              </a:ext>
            </a:extLst>
          </p:cNvPr>
          <p:cNvCxnSpPr>
            <a:cxnSpLocks/>
          </p:cNvCxnSpPr>
          <p:nvPr/>
        </p:nvCxnSpPr>
        <p:spPr>
          <a:xfrm flipH="1">
            <a:off x="3649120" y="489693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F96FDCC8-0EDA-532A-28A3-9FE4EF2FBAC8}"/>
              </a:ext>
            </a:extLst>
          </p:cNvPr>
          <p:cNvCxnSpPr>
            <a:cxnSpLocks/>
          </p:cNvCxnSpPr>
          <p:nvPr/>
        </p:nvCxnSpPr>
        <p:spPr>
          <a:xfrm flipH="1">
            <a:off x="3649119" y="527642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B2019696-C7D7-7D3D-5E19-1E00FE88BD68}"/>
              </a:ext>
            </a:extLst>
          </p:cNvPr>
          <p:cNvCxnSpPr>
            <a:cxnSpLocks/>
          </p:cNvCxnSpPr>
          <p:nvPr/>
        </p:nvCxnSpPr>
        <p:spPr>
          <a:xfrm flipH="1">
            <a:off x="3648185" y="563222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Oval 211">
            <a:extLst>
              <a:ext uri="{FF2B5EF4-FFF2-40B4-BE49-F238E27FC236}">
                <a16:creationId xmlns:a16="http://schemas.microsoft.com/office/drawing/2014/main" id="{5B576037-C579-2354-BCC0-FD40013F3DDA}"/>
              </a:ext>
            </a:extLst>
          </p:cNvPr>
          <p:cNvSpPr/>
          <p:nvPr/>
        </p:nvSpPr>
        <p:spPr>
          <a:xfrm>
            <a:off x="4805469" y="321048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A290D272-90DE-8862-2B50-D7F8103158D6}"/>
              </a:ext>
            </a:extLst>
          </p:cNvPr>
          <p:cNvSpPr/>
          <p:nvPr/>
        </p:nvSpPr>
        <p:spPr>
          <a:xfrm>
            <a:off x="4799922" y="358997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92A6612E-196A-6CBF-AD25-DF54CD734193}"/>
              </a:ext>
            </a:extLst>
          </p:cNvPr>
          <p:cNvSpPr/>
          <p:nvPr/>
        </p:nvSpPr>
        <p:spPr>
          <a:xfrm>
            <a:off x="4799921" y="394578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3E8362D5-C584-44D8-4641-72F5E705013F}"/>
              </a:ext>
            </a:extLst>
          </p:cNvPr>
          <p:cNvSpPr/>
          <p:nvPr/>
        </p:nvSpPr>
        <p:spPr>
          <a:xfrm>
            <a:off x="4798987" y="430787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E63FC4E8-C6F5-7EE4-9B82-194DC21AD371}"/>
              </a:ext>
            </a:extLst>
          </p:cNvPr>
          <p:cNvSpPr/>
          <p:nvPr/>
        </p:nvSpPr>
        <p:spPr>
          <a:xfrm>
            <a:off x="4794953" y="469401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974F2FD6-8B5C-4B7C-E8CF-495E6486BA2A}"/>
              </a:ext>
            </a:extLst>
          </p:cNvPr>
          <p:cNvSpPr/>
          <p:nvPr/>
        </p:nvSpPr>
        <p:spPr>
          <a:xfrm>
            <a:off x="4789406" y="50735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7A0113EE-49D8-614A-4EC9-97907A1CDEB4}"/>
              </a:ext>
            </a:extLst>
          </p:cNvPr>
          <p:cNvSpPr/>
          <p:nvPr/>
        </p:nvSpPr>
        <p:spPr>
          <a:xfrm>
            <a:off x="4789405" y="542930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1AB3096-4D86-7176-1A8D-97C5B35601C3}"/>
              </a:ext>
            </a:extLst>
          </p:cNvPr>
          <p:cNvSpPr/>
          <p:nvPr/>
        </p:nvSpPr>
        <p:spPr>
          <a:xfrm>
            <a:off x="4788471" y="579140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FECAE5A7-62BA-BA5E-B91C-4C5FFCFB99B2}"/>
              </a:ext>
            </a:extLst>
          </p:cNvPr>
          <p:cNvCxnSpPr>
            <a:cxnSpLocks/>
            <a:endCxn id="212" idx="2"/>
          </p:cNvCxnSpPr>
          <p:nvPr/>
        </p:nvCxnSpPr>
        <p:spPr>
          <a:xfrm>
            <a:off x="4373473" y="331169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E3603010-6284-E9CA-380D-97920DC3CCA9}"/>
              </a:ext>
            </a:extLst>
          </p:cNvPr>
          <p:cNvCxnSpPr>
            <a:cxnSpLocks/>
            <a:endCxn id="213" idx="2"/>
          </p:cNvCxnSpPr>
          <p:nvPr/>
        </p:nvCxnSpPr>
        <p:spPr>
          <a:xfrm>
            <a:off x="4367926" y="369119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A33E70B9-F7BF-89BB-E4F6-D2748EA55B35}"/>
              </a:ext>
            </a:extLst>
          </p:cNvPr>
          <p:cNvCxnSpPr>
            <a:cxnSpLocks/>
            <a:endCxn id="214" idx="2"/>
          </p:cNvCxnSpPr>
          <p:nvPr/>
        </p:nvCxnSpPr>
        <p:spPr>
          <a:xfrm>
            <a:off x="4367925" y="404699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762B5D89-A444-9DC1-DF25-31987C046D1A}"/>
              </a:ext>
            </a:extLst>
          </p:cNvPr>
          <p:cNvCxnSpPr>
            <a:cxnSpLocks/>
            <a:endCxn id="215" idx="2"/>
          </p:cNvCxnSpPr>
          <p:nvPr/>
        </p:nvCxnSpPr>
        <p:spPr>
          <a:xfrm>
            <a:off x="4366991" y="440909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A6A525D3-A45F-1B12-AF42-A2EDCA5007F4}"/>
              </a:ext>
            </a:extLst>
          </p:cNvPr>
          <p:cNvCxnSpPr>
            <a:cxnSpLocks/>
            <a:endCxn id="216" idx="2"/>
          </p:cNvCxnSpPr>
          <p:nvPr/>
        </p:nvCxnSpPr>
        <p:spPr>
          <a:xfrm flipV="1">
            <a:off x="4382926" y="4795963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AA9246D0-02C5-852C-46D0-D785F68DB758}"/>
              </a:ext>
            </a:extLst>
          </p:cNvPr>
          <p:cNvCxnSpPr>
            <a:cxnSpLocks/>
            <a:endCxn id="217" idx="2"/>
          </p:cNvCxnSpPr>
          <p:nvPr/>
        </p:nvCxnSpPr>
        <p:spPr>
          <a:xfrm>
            <a:off x="4357410" y="51747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8F468990-17E6-1F54-FA80-13BFDE7AD59C}"/>
              </a:ext>
            </a:extLst>
          </p:cNvPr>
          <p:cNvCxnSpPr>
            <a:cxnSpLocks/>
            <a:endCxn id="218" idx="2"/>
          </p:cNvCxnSpPr>
          <p:nvPr/>
        </p:nvCxnSpPr>
        <p:spPr>
          <a:xfrm>
            <a:off x="4357409" y="553052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32E68287-C3B1-D14D-2865-9D3A719D44CA}"/>
              </a:ext>
            </a:extLst>
          </p:cNvPr>
          <p:cNvCxnSpPr>
            <a:cxnSpLocks/>
            <a:endCxn id="219" idx="2"/>
          </p:cNvCxnSpPr>
          <p:nvPr/>
        </p:nvCxnSpPr>
        <p:spPr>
          <a:xfrm>
            <a:off x="4356475" y="589261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22EC1501-9BEC-02D7-0F96-07B9576B2C0E}"/>
              </a:ext>
            </a:extLst>
          </p:cNvPr>
          <p:cNvCxnSpPr>
            <a:cxnSpLocks/>
          </p:cNvCxnSpPr>
          <p:nvPr/>
        </p:nvCxnSpPr>
        <p:spPr>
          <a:xfrm flipH="1">
            <a:off x="4273592" y="3413651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1910D2C4-AA74-FEE7-CEC7-C784948B1873}"/>
              </a:ext>
            </a:extLst>
          </p:cNvPr>
          <p:cNvCxnSpPr>
            <a:cxnSpLocks/>
            <a:endCxn id="213" idx="1"/>
          </p:cNvCxnSpPr>
          <p:nvPr/>
        </p:nvCxnSpPr>
        <p:spPr>
          <a:xfrm>
            <a:off x="4345843" y="3383790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92494FF9-8992-9DA3-D05D-0726DDB729E9}"/>
              </a:ext>
            </a:extLst>
          </p:cNvPr>
          <p:cNvCxnSpPr>
            <a:cxnSpLocks/>
            <a:endCxn id="214" idx="1"/>
          </p:cNvCxnSpPr>
          <p:nvPr/>
        </p:nvCxnSpPr>
        <p:spPr>
          <a:xfrm>
            <a:off x="4340296" y="3763282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3C3D3B27-DE3E-A2DD-E1F8-86D80CF52132}"/>
              </a:ext>
            </a:extLst>
          </p:cNvPr>
          <p:cNvCxnSpPr>
            <a:cxnSpLocks/>
            <a:endCxn id="215" idx="1"/>
          </p:cNvCxnSpPr>
          <p:nvPr/>
        </p:nvCxnSpPr>
        <p:spPr>
          <a:xfrm>
            <a:off x="4340295" y="4119086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FF10960E-403B-0D03-A098-D0DA146535E7}"/>
              </a:ext>
            </a:extLst>
          </p:cNvPr>
          <p:cNvCxnSpPr>
            <a:cxnSpLocks/>
            <a:endCxn id="216" idx="1"/>
          </p:cNvCxnSpPr>
          <p:nvPr/>
        </p:nvCxnSpPr>
        <p:spPr>
          <a:xfrm>
            <a:off x="4339361" y="4481183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D1A6C2C4-57C7-7E9E-CC1E-D32A30BD679C}"/>
              </a:ext>
            </a:extLst>
          </p:cNvPr>
          <p:cNvCxnSpPr>
            <a:cxnSpLocks/>
            <a:endCxn id="217" idx="1"/>
          </p:cNvCxnSpPr>
          <p:nvPr/>
        </p:nvCxnSpPr>
        <p:spPr>
          <a:xfrm>
            <a:off x="4335327" y="4867315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34736785-FBA7-FAC5-3D6C-783BE58D148B}"/>
              </a:ext>
            </a:extLst>
          </p:cNvPr>
          <p:cNvCxnSpPr>
            <a:cxnSpLocks/>
            <a:endCxn id="218" idx="1"/>
          </p:cNvCxnSpPr>
          <p:nvPr/>
        </p:nvCxnSpPr>
        <p:spPr>
          <a:xfrm>
            <a:off x="4329780" y="5246807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62AB1B38-31E0-ADAA-123F-DC01379D05F7}"/>
              </a:ext>
            </a:extLst>
          </p:cNvPr>
          <p:cNvCxnSpPr>
            <a:cxnSpLocks/>
            <a:endCxn id="219" idx="1"/>
          </p:cNvCxnSpPr>
          <p:nvPr/>
        </p:nvCxnSpPr>
        <p:spPr>
          <a:xfrm>
            <a:off x="4329779" y="5602611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64C2CBC7-6164-B55E-DA04-5BB745C3103D}"/>
              </a:ext>
            </a:extLst>
          </p:cNvPr>
          <p:cNvCxnSpPr>
            <a:cxnSpLocks/>
          </p:cNvCxnSpPr>
          <p:nvPr/>
        </p:nvCxnSpPr>
        <p:spPr>
          <a:xfrm flipH="1">
            <a:off x="4273591" y="3793143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7810BCDB-6A4D-5BCD-D060-67DEBBB72692}"/>
              </a:ext>
            </a:extLst>
          </p:cNvPr>
          <p:cNvCxnSpPr>
            <a:cxnSpLocks/>
          </p:cNvCxnSpPr>
          <p:nvPr/>
        </p:nvCxnSpPr>
        <p:spPr>
          <a:xfrm flipH="1">
            <a:off x="4272657" y="4148947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86A04ABC-CF69-5B7A-D90A-9F4353A10664}"/>
              </a:ext>
            </a:extLst>
          </p:cNvPr>
          <p:cNvCxnSpPr>
            <a:cxnSpLocks/>
          </p:cNvCxnSpPr>
          <p:nvPr/>
        </p:nvCxnSpPr>
        <p:spPr>
          <a:xfrm flipH="1">
            <a:off x="4268623" y="4511044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DB4AE866-E67A-7246-48E2-0CDE09974E04}"/>
              </a:ext>
            </a:extLst>
          </p:cNvPr>
          <p:cNvCxnSpPr>
            <a:cxnSpLocks/>
          </p:cNvCxnSpPr>
          <p:nvPr/>
        </p:nvCxnSpPr>
        <p:spPr>
          <a:xfrm flipH="1">
            <a:off x="4263076" y="489717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0619BF93-53D3-48C3-2654-381EB28032B0}"/>
              </a:ext>
            </a:extLst>
          </p:cNvPr>
          <p:cNvCxnSpPr>
            <a:cxnSpLocks/>
          </p:cNvCxnSpPr>
          <p:nvPr/>
        </p:nvCxnSpPr>
        <p:spPr>
          <a:xfrm flipH="1">
            <a:off x="4263075" y="5276668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30294FBD-1082-B668-F459-9F4BE86B11D9}"/>
              </a:ext>
            </a:extLst>
          </p:cNvPr>
          <p:cNvCxnSpPr>
            <a:cxnSpLocks/>
          </p:cNvCxnSpPr>
          <p:nvPr/>
        </p:nvCxnSpPr>
        <p:spPr>
          <a:xfrm flipH="1">
            <a:off x="4262141" y="5632472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Oval 250">
            <a:extLst>
              <a:ext uri="{FF2B5EF4-FFF2-40B4-BE49-F238E27FC236}">
                <a16:creationId xmlns:a16="http://schemas.microsoft.com/office/drawing/2014/main" id="{2EE533E5-3BB1-68F4-36DE-BA8F27487FBC}"/>
              </a:ext>
            </a:extLst>
          </p:cNvPr>
          <p:cNvSpPr/>
          <p:nvPr/>
        </p:nvSpPr>
        <p:spPr>
          <a:xfrm>
            <a:off x="5429772" y="320950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E7B7FAC4-814C-9C59-982B-61BD3928580A}"/>
              </a:ext>
            </a:extLst>
          </p:cNvPr>
          <p:cNvSpPr/>
          <p:nvPr/>
        </p:nvSpPr>
        <p:spPr>
          <a:xfrm>
            <a:off x="5424225" y="358899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FDCF831A-1C49-98D3-BF23-10163212D946}"/>
              </a:ext>
            </a:extLst>
          </p:cNvPr>
          <p:cNvSpPr/>
          <p:nvPr/>
        </p:nvSpPr>
        <p:spPr>
          <a:xfrm>
            <a:off x="5424224" y="394480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A89973B-94BF-BB17-2900-8D2B5C00E028}"/>
              </a:ext>
            </a:extLst>
          </p:cNvPr>
          <p:cNvSpPr/>
          <p:nvPr/>
        </p:nvSpPr>
        <p:spPr>
          <a:xfrm>
            <a:off x="5423290" y="430689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9AB22F34-921F-03BF-414E-03684A855BCF}"/>
              </a:ext>
            </a:extLst>
          </p:cNvPr>
          <p:cNvSpPr/>
          <p:nvPr/>
        </p:nvSpPr>
        <p:spPr>
          <a:xfrm>
            <a:off x="5419256" y="469302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E804F837-7302-07EF-C1EB-B79A1429F958}"/>
              </a:ext>
            </a:extLst>
          </p:cNvPr>
          <p:cNvSpPr/>
          <p:nvPr/>
        </p:nvSpPr>
        <p:spPr>
          <a:xfrm>
            <a:off x="5413709" y="507252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A4B3EA36-D895-1134-B292-BA59B453A332}"/>
              </a:ext>
            </a:extLst>
          </p:cNvPr>
          <p:cNvSpPr/>
          <p:nvPr/>
        </p:nvSpPr>
        <p:spPr>
          <a:xfrm>
            <a:off x="5413708" y="542832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34947449-80A8-5B84-8805-A5AEAE1DFC60}"/>
              </a:ext>
            </a:extLst>
          </p:cNvPr>
          <p:cNvSpPr/>
          <p:nvPr/>
        </p:nvSpPr>
        <p:spPr>
          <a:xfrm>
            <a:off x="5412774" y="579042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09174F28-840C-61D3-2190-7BA8B628720C}"/>
              </a:ext>
            </a:extLst>
          </p:cNvPr>
          <p:cNvCxnSpPr>
            <a:cxnSpLocks/>
            <a:endCxn id="251" idx="2"/>
          </p:cNvCxnSpPr>
          <p:nvPr/>
        </p:nvCxnSpPr>
        <p:spPr>
          <a:xfrm>
            <a:off x="4997776" y="331071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CC96E468-3172-2D44-5E0E-8B001623FC10}"/>
              </a:ext>
            </a:extLst>
          </p:cNvPr>
          <p:cNvCxnSpPr>
            <a:cxnSpLocks/>
            <a:endCxn id="252" idx="2"/>
          </p:cNvCxnSpPr>
          <p:nvPr/>
        </p:nvCxnSpPr>
        <p:spPr>
          <a:xfrm>
            <a:off x="4992229" y="369020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86972B6E-7B59-2CC2-E217-AAAB1D78D67A}"/>
              </a:ext>
            </a:extLst>
          </p:cNvPr>
          <p:cNvCxnSpPr>
            <a:cxnSpLocks/>
            <a:endCxn id="253" idx="2"/>
          </p:cNvCxnSpPr>
          <p:nvPr/>
        </p:nvCxnSpPr>
        <p:spPr>
          <a:xfrm>
            <a:off x="4992228" y="404601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FF7985B9-5F2D-AD86-6675-5660E9374EAA}"/>
              </a:ext>
            </a:extLst>
          </p:cNvPr>
          <p:cNvCxnSpPr>
            <a:cxnSpLocks/>
            <a:endCxn id="254" idx="2"/>
          </p:cNvCxnSpPr>
          <p:nvPr/>
        </p:nvCxnSpPr>
        <p:spPr>
          <a:xfrm>
            <a:off x="4991294" y="440811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19B1F4EE-5641-C8D7-698E-E93AC5EA3982}"/>
              </a:ext>
            </a:extLst>
          </p:cNvPr>
          <p:cNvCxnSpPr>
            <a:cxnSpLocks/>
            <a:endCxn id="255" idx="2"/>
          </p:cNvCxnSpPr>
          <p:nvPr/>
        </p:nvCxnSpPr>
        <p:spPr>
          <a:xfrm flipV="1">
            <a:off x="5007229" y="4794981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FEE53984-7136-6B21-2637-1E92B5280284}"/>
              </a:ext>
            </a:extLst>
          </p:cNvPr>
          <p:cNvCxnSpPr>
            <a:cxnSpLocks/>
            <a:endCxn id="256" idx="2"/>
          </p:cNvCxnSpPr>
          <p:nvPr/>
        </p:nvCxnSpPr>
        <p:spPr>
          <a:xfrm>
            <a:off x="4981713" y="517373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68F20284-FA54-E290-F558-62B2CDEB1A63}"/>
              </a:ext>
            </a:extLst>
          </p:cNvPr>
          <p:cNvCxnSpPr>
            <a:cxnSpLocks/>
            <a:endCxn id="257" idx="2"/>
          </p:cNvCxnSpPr>
          <p:nvPr/>
        </p:nvCxnSpPr>
        <p:spPr>
          <a:xfrm>
            <a:off x="4981712" y="552953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573213EB-9340-90F8-193F-C20C7E1A72EF}"/>
              </a:ext>
            </a:extLst>
          </p:cNvPr>
          <p:cNvCxnSpPr>
            <a:cxnSpLocks/>
            <a:endCxn id="258" idx="2"/>
          </p:cNvCxnSpPr>
          <p:nvPr/>
        </p:nvCxnSpPr>
        <p:spPr>
          <a:xfrm>
            <a:off x="4980778" y="589163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FC7FAE23-9253-0E16-1D7A-B744F38AA385}"/>
              </a:ext>
            </a:extLst>
          </p:cNvPr>
          <p:cNvCxnSpPr>
            <a:cxnSpLocks/>
          </p:cNvCxnSpPr>
          <p:nvPr/>
        </p:nvCxnSpPr>
        <p:spPr>
          <a:xfrm flipH="1">
            <a:off x="4897895" y="3412669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00DD4C1D-1347-BFBE-73C8-B59141FF43FF}"/>
              </a:ext>
            </a:extLst>
          </p:cNvPr>
          <p:cNvCxnSpPr>
            <a:cxnSpLocks/>
            <a:stCxn id="251" idx="4"/>
            <a:endCxn id="252" idx="0"/>
          </p:cNvCxnSpPr>
          <p:nvPr/>
        </p:nvCxnSpPr>
        <p:spPr>
          <a:xfrm flipH="1">
            <a:off x="5518560" y="341340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BAFFC443-480F-8CBF-54A6-3EFC0B419A3B}"/>
              </a:ext>
            </a:extLst>
          </p:cNvPr>
          <p:cNvCxnSpPr>
            <a:cxnSpLocks/>
            <a:endCxn id="252" idx="1"/>
          </p:cNvCxnSpPr>
          <p:nvPr/>
        </p:nvCxnSpPr>
        <p:spPr>
          <a:xfrm>
            <a:off x="4970146" y="3382808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0DFBD44E-6D42-29C1-4C2F-4B44F806C115}"/>
              </a:ext>
            </a:extLst>
          </p:cNvPr>
          <p:cNvCxnSpPr>
            <a:cxnSpLocks/>
            <a:endCxn id="253" idx="1"/>
          </p:cNvCxnSpPr>
          <p:nvPr/>
        </p:nvCxnSpPr>
        <p:spPr>
          <a:xfrm>
            <a:off x="4964599" y="3762300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E3A2922F-FA5A-A8EB-0357-38A78ED6C411}"/>
              </a:ext>
            </a:extLst>
          </p:cNvPr>
          <p:cNvCxnSpPr>
            <a:cxnSpLocks/>
            <a:endCxn id="254" idx="1"/>
          </p:cNvCxnSpPr>
          <p:nvPr/>
        </p:nvCxnSpPr>
        <p:spPr>
          <a:xfrm>
            <a:off x="4964598" y="4118104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68FF15F4-6F8A-0F1F-198F-FF3648391CF2}"/>
              </a:ext>
            </a:extLst>
          </p:cNvPr>
          <p:cNvCxnSpPr>
            <a:cxnSpLocks/>
            <a:endCxn id="255" idx="1"/>
          </p:cNvCxnSpPr>
          <p:nvPr/>
        </p:nvCxnSpPr>
        <p:spPr>
          <a:xfrm>
            <a:off x="4963664" y="4480201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FD1BF6E0-10CF-4D28-0E51-D7E6886848BE}"/>
              </a:ext>
            </a:extLst>
          </p:cNvPr>
          <p:cNvCxnSpPr>
            <a:cxnSpLocks/>
            <a:endCxn id="256" idx="1"/>
          </p:cNvCxnSpPr>
          <p:nvPr/>
        </p:nvCxnSpPr>
        <p:spPr>
          <a:xfrm>
            <a:off x="4959630" y="4866333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0B8395C5-50A6-B83A-4E88-3226CD04CB45}"/>
              </a:ext>
            </a:extLst>
          </p:cNvPr>
          <p:cNvCxnSpPr>
            <a:cxnSpLocks/>
            <a:endCxn id="257" idx="1"/>
          </p:cNvCxnSpPr>
          <p:nvPr/>
        </p:nvCxnSpPr>
        <p:spPr>
          <a:xfrm>
            <a:off x="4954083" y="5245825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45CE7827-BD95-D69F-141D-A5ADEF368B31}"/>
              </a:ext>
            </a:extLst>
          </p:cNvPr>
          <p:cNvCxnSpPr>
            <a:cxnSpLocks/>
            <a:endCxn id="258" idx="1"/>
          </p:cNvCxnSpPr>
          <p:nvPr/>
        </p:nvCxnSpPr>
        <p:spPr>
          <a:xfrm>
            <a:off x="4954082" y="5601629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9B813BCB-7FF3-AD63-B65C-EBD9EC75A198}"/>
              </a:ext>
            </a:extLst>
          </p:cNvPr>
          <p:cNvCxnSpPr>
            <a:cxnSpLocks/>
          </p:cNvCxnSpPr>
          <p:nvPr/>
        </p:nvCxnSpPr>
        <p:spPr>
          <a:xfrm flipH="1">
            <a:off x="4897894" y="3792161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C2094FCB-7DE6-29AB-2C39-7AABD1E8F1DE}"/>
              </a:ext>
            </a:extLst>
          </p:cNvPr>
          <p:cNvCxnSpPr>
            <a:cxnSpLocks/>
          </p:cNvCxnSpPr>
          <p:nvPr/>
        </p:nvCxnSpPr>
        <p:spPr>
          <a:xfrm flipH="1">
            <a:off x="4896960" y="4147965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>
            <a:extLst>
              <a:ext uri="{FF2B5EF4-FFF2-40B4-BE49-F238E27FC236}">
                <a16:creationId xmlns:a16="http://schemas.microsoft.com/office/drawing/2014/main" id="{CB58363D-E861-AA1D-257D-0F804BCCB718}"/>
              </a:ext>
            </a:extLst>
          </p:cNvPr>
          <p:cNvCxnSpPr>
            <a:cxnSpLocks/>
          </p:cNvCxnSpPr>
          <p:nvPr/>
        </p:nvCxnSpPr>
        <p:spPr>
          <a:xfrm flipH="1">
            <a:off x="4892926" y="4510062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ABA58DF2-97C1-C4EF-B58B-47D9491D4044}"/>
              </a:ext>
            </a:extLst>
          </p:cNvPr>
          <p:cNvCxnSpPr>
            <a:cxnSpLocks/>
          </p:cNvCxnSpPr>
          <p:nvPr/>
        </p:nvCxnSpPr>
        <p:spPr>
          <a:xfrm flipH="1">
            <a:off x="4887379" y="4896194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51D402FD-E53A-5EF5-96C8-3E763275863A}"/>
              </a:ext>
            </a:extLst>
          </p:cNvPr>
          <p:cNvCxnSpPr>
            <a:cxnSpLocks/>
          </p:cNvCxnSpPr>
          <p:nvPr/>
        </p:nvCxnSpPr>
        <p:spPr>
          <a:xfrm flipH="1">
            <a:off x="4887378" y="5275686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7869DDE4-6005-5963-70AD-08DF0DBA86AE}"/>
              </a:ext>
            </a:extLst>
          </p:cNvPr>
          <p:cNvCxnSpPr>
            <a:cxnSpLocks/>
          </p:cNvCxnSpPr>
          <p:nvPr/>
        </p:nvCxnSpPr>
        <p:spPr>
          <a:xfrm flipH="1">
            <a:off x="4886444" y="5631490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Oval 281">
            <a:extLst>
              <a:ext uri="{FF2B5EF4-FFF2-40B4-BE49-F238E27FC236}">
                <a16:creationId xmlns:a16="http://schemas.microsoft.com/office/drawing/2014/main" id="{B71EDCA3-2F95-F79B-0E16-2925A271436B}"/>
              </a:ext>
            </a:extLst>
          </p:cNvPr>
          <p:cNvSpPr/>
          <p:nvPr/>
        </p:nvSpPr>
        <p:spPr>
          <a:xfrm>
            <a:off x="6050078" y="320974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34806A63-C9E4-2FBF-9BC7-51C3C8D63399}"/>
              </a:ext>
            </a:extLst>
          </p:cNvPr>
          <p:cNvSpPr/>
          <p:nvPr/>
        </p:nvSpPr>
        <p:spPr>
          <a:xfrm>
            <a:off x="6044531" y="358923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83F545E7-A583-D12D-A1BC-D8A31CCCF33D}"/>
              </a:ext>
            </a:extLst>
          </p:cNvPr>
          <p:cNvSpPr/>
          <p:nvPr/>
        </p:nvSpPr>
        <p:spPr>
          <a:xfrm>
            <a:off x="6044530" y="394504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EDAC4898-2114-D3A3-D34C-6B9EF4F9EADB}"/>
              </a:ext>
            </a:extLst>
          </p:cNvPr>
          <p:cNvSpPr/>
          <p:nvPr/>
        </p:nvSpPr>
        <p:spPr>
          <a:xfrm>
            <a:off x="6043596" y="430714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1EAD285C-2976-C3AE-8BEE-BAF6995E46A2}"/>
              </a:ext>
            </a:extLst>
          </p:cNvPr>
          <p:cNvSpPr/>
          <p:nvPr/>
        </p:nvSpPr>
        <p:spPr>
          <a:xfrm>
            <a:off x="6039562" y="469327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A02105D5-DF1D-7233-C75A-82C1DD7AC4A0}"/>
              </a:ext>
            </a:extLst>
          </p:cNvPr>
          <p:cNvSpPr/>
          <p:nvPr/>
        </p:nvSpPr>
        <p:spPr>
          <a:xfrm>
            <a:off x="6034015" y="507276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18A5AE4E-4C59-CB0F-D3FA-5E88EE0A0F43}"/>
              </a:ext>
            </a:extLst>
          </p:cNvPr>
          <p:cNvSpPr/>
          <p:nvPr/>
        </p:nvSpPr>
        <p:spPr>
          <a:xfrm>
            <a:off x="6034014" y="542856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98D82E66-ED23-26E4-4EA2-7904C629DC2D}"/>
              </a:ext>
            </a:extLst>
          </p:cNvPr>
          <p:cNvSpPr/>
          <p:nvPr/>
        </p:nvSpPr>
        <p:spPr>
          <a:xfrm>
            <a:off x="6033080" y="579066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7AF5017D-0842-B568-5E2F-D87197C4D5FF}"/>
              </a:ext>
            </a:extLst>
          </p:cNvPr>
          <p:cNvCxnSpPr>
            <a:cxnSpLocks/>
            <a:endCxn id="282" idx="2"/>
          </p:cNvCxnSpPr>
          <p:nvPr/>
        </p:nvCxnSpPr>
        <p:spPr>
          <a:xfrm>
            <a:off x="5618082" y="331096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07AFC11-17A0-4AF3-54E4-83550A593E03}"/>
              </a:ext>
            </a:extLst>
          </p:cNvPr>
          <p:cNvCxnSpPr>
            <a:cxnSpLocks/>
            <a:endCxn id="283" idx="2"/>
          </p:cNvCxnSpPr>
          <p:nvPr/>
        </p:nvCxnSpPr>
        <p:spPr>
          <a:xfrm>
            <a:off x="5612535" y="369045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64FC56B1-3D49-F9ED-D2CC-44262AFA5A11}"/>
              </a:ext>
            </a:extLst>
          </p:cNvPr>
          <p:cNvCxnSpPr>
            <a:cxnSpLocks/>
            <a:endCxn id="284" idx="2"/>
          </p:cNvCxnSpPr>
          <p:nvPr/>
        </p:nvCxnSpPr>
        <p:spPr>
          <a:xfrm>
            <a:off x="5612534" y="404625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E70B0D89-C8C9-8A71-16C1-561C3A16199A}"/>
              </a:ext>
            </a:extLst>
          </p:cNvPr>
          <p:cNvCxnSpPr>
            <a:cxnSpLocks/>
            <a:endCxn id="285" idx="2"/>
          </p:cNvCxnSpPr>
          <p:nvPr/>
        </p:nvCxnSpPr>
        <p:spPr>
          <a:xfrm>
            <a:off x="5611600" y="440835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39D8CE30-AEE4-0D10-4E4C-D98EBB5C4B76}"/>
              </a:ext>
            </a:extLst>
          </p:cNvPr>
          <p:cNvCxnSpPr>
            <a:cxnSpLocks/>
            <a:endCxn id="286" idx="2"/>
          </p:cNvCxnSpPr>
          <p:nvPr/>
        </p:nvCxnSpPr>
        <p:spPr>
          <a:xfrm flipV="1">
            <a:off x="5627535" y="4795224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1BA15FA6-3444-B0BB-D449-92E01AE0E5CD}"/>
              </a:ext>
            </a:extLst>
          </p:cNvPr>
          <p:cNvCxnSpPr>
            <a:cxnSpLocks/>
            <a:endCxn id="287" idx="2"/>
          </p:cNvCxnSpPr>
          <p:nvPr/>
        </p:nvCxnSpPr>
        <p:spPr>
          <a:xfrm>
            <a:off x="5602019" y="517397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E5BE465E-6A68-992D-895E-0E9E786B2971}"/>
              </a:ext>
            </a:extLst>
          </p:cNvPr>
          <p:cNvCxnSpPr>
            <a:cxnSpLocks/>
            <a:endCxn id="288" idx="2"/>
          </p:cNvCxnSpPr>
          <p:nvPr/>
        </p:nvCxnSpPr>
        <p:spPr>
          <a:xfrm>
            <a:off x="5602018" y="552978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F3BF688D-6FEE-29B9-4A2A-53093FDD855A}"/>
              </a:ext>
            </a:extLst>
          </p:cNvPr>
          <p:cNvCxnSpPr>
            <a:cxnSpLocks/>
            <a:endCxn id="289" idx="2"/>
          </p:cNvCxnSpPr>
          <p:nvPr/>
        </p:nvCxnSpPr>
        <p:spPr>
          <a:xfrm>
            <a:off x="5601084" y="589187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E5ECC2A1-59C2-AC19-DDC9-AFAD6BAEB7D8}"/>
              </a:ext>
            </a:extLst>
          </p:cNvPr>
          <p:cNvCxnSpPr>
            <a:cxnSpLocks/>
          </p:cNvCxnSpPr>
          <p:nvPr/>
        </p:nvCxnSpPr>
        <p:spPr>
          <a:xfrm flipH="1">
            <a:off x="5518201" y="341291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5C8DBD18-622B-73A6-249C-9A2BF641C8C0}"/>
              </a:ext>
            </a:extLst>
          </p:cNvPr>
          <p:cNvCxnSpPr>
            <a:cxnSpLocks/>
            <a:endCxn id="283" idx="1"/>
          </p:cNvCxnSpPr>
          <p:nvPr/>
        </p:nvCxnSpPr>
        <p:spPr>
          <a:xfrm>
            <a:off x="5590452" y="338305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07071DF2-E57F-5417-33FC-2462119D9023}"/>
              </a:ext>
            </a:extLst>
          </p:cNvPr>
          <p:cNvCxnSpPr>
            <a:cxnSpLocks/>
            <a:endCxn id="284" idx="1"/>
          </p:cNvCxnSpPr>
          <p:nvPr/>
        </p:nvCxnSpPr>
        <p:spPr>
          <a:xfrm>
            <a:off x="5584905" y="376254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B2F0C5F3-A007-180A-AB0F-9D13EF5EB92F}"/>
              </a:ext>
            </a:extLst>
          </p:cNvPr>
          <p:cNvCxnSpPr>
            <a:cxnSpLocks/>
            <a:endCxn id="285" idx="1"/>
          </p:cNvCxnSpPr>
          <p:nvPr/>
        </p:nvCxnSpPr>
        <p:spPr>
          <a:xfrm>
            <a:off x="5584904" y="411834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505FC647-5E82-CF0A-952D-6D9EAA20EE50}"/>
              </a:ext>
            </a:extLst>
          </p:cNvPr>
          <p:cNvCxnSpPr>
            <a:cxnSpLocks/>
            <a:endCxn id="286" idx="1"/>
          </p:cNvCxnSpPr>
          <p:nvPr/>
        </p:nvCxnSpPr>
        <p:spPr>
          <a:xfrm>
            <a:off x="5583970" y="4480444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01BED183-2741-C4D6-62F3-E9EBFE92C965}"/>
              </a:ext>
            </a:extLst>
          </p:cNvPr>
          <p:cNvCxnSpPr>
            <a:cxnSpLocks/>
            <a:endCxn id="287" idx="1"/>
          </p:cNvCxnSpPr>
          <p:nvPr/>
        </p:nvCxnSpPr>
        <p:spPr>
          <a:xfrm>
            <a:off x="5579936" y="486657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8BEEDA50-7D9E-8E6E-0EC7-957ECAE702A1}"/>
              </a:ext>
            </a:extLst>
          </p:cNvPr>
          <p:cNvCxnSpPr>
            <a:cxnSpLocks/>
            <a:endCxn id="288" idx="1"/>
          </p:cNvCxnSpPr>
          <p:nvPr/>
        </p:nvCxnSpPr>
        <p:spPr>
          <a:xfrm>
            <a:off x="5574389" y="524606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4EB50B56-2F37-E96D-29E0-A5F907DF94F9}"/>
              </a:ext>
            </a:extLst>
          </p:cNvPr>
          <p:cNvCxnSpPr>
            <a:cxnSpLocks/>
            <a:endCxn id="289" idx="1"/>
          </p:cNvCxnSpPr>
          <p:nvPr/>
        </p:nvCxnSpPr>
        <p:spPr>
          <a:xfrm>
            <a:off x="5574388" y="560187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986AF581-E5F3-F9F8-49FB-29B10E75740B}"/>
              </a:ext>
            </a:extLst>
          </p:cNvPr>
          <p:cNvCxnSpPr>
            <a:cxnSpLocks/>
          </p:cNvCxnSpPr>
          <p:nvPr/>
        </p:nvCxnSpPr>
        <p:spPr>
          <a:xfrm flipH="1">
            <a:off x="5518200" y="379240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25BCD473-7652-B72D-C3CD-38468E5DE5FC}"/>
              </a:ext>
            </a:extLst>
          </p:cNvPr>
          <p:cNvCxnSpPr>
            <a:cxnSpLocks/>
          </p:cNvCxnSpPr>
          <p:nvPr/>
        </p:nvCxnSpPr>
        <p:spPr>
          <a:xfrm flipH="1">
            <a:off x="5517266" y="414820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BC4CD707-A91B-783A-2414-687213BA0430}"/>
              </a:ext>
            </a:extLst>
          </p:cNvPr>
          <p:cNvCxnSpPr>
            <a:cxnSpLocks/>
          </p:cNvCxnSpPr>
          <p:nvPr/>
        </p:nvCxnSpPr>
        <p:spPr>
          <a:xfrm flipH="1">
            <a:off x="5513232" y="4510305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0F2DE971-F8F6-F7B5-B70D-5D7303A16834}"/>
              </a:ext>
            </a:extLst>
          </p:cNvPr>
          <p:cNvCxnSpPr>
            <a:cxnSpLocks/>
          </p:cNvCxnSpPr>
          <p:nvPr/>
        </p:nvCxnSpPr>
        <p:spPr>
          <a:xfrm flipH="1">
            <a:off x="5507685" y="489643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4E854216-B26B-7DC1-B802-60C5BC911E17}"/>
              </a:ext>
            </a:extLst>
          </p:cNvPr>
          <p:cNvCxnSpPr>
            <a:cxnSpLocks/>
          </p:cNvCxnSpPr>
          <p:nvPr/>
        </p:nvCxnSpPr>
        <p:spPr>
          <a:xfrm flipH="1">
            <a:off x="5507684" y="527592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F4EC9312-3E23-61A4-90BC-50B2176642ED}"/>
              </a:ext>
            </a:extLst>
          </p:cNvPr>
          <p:cNvCxnSpPr>
            <a:cxnSpLocks/>
          </p:cNvCxnSpPr>
          <p:nvPr/>
        </p:nvCxnSpPr>
        <p:spPr>
          <a:xfrm flipH="1">
            <a:off x="5506750" y="563173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Oval 319">
            <a:extLst>
              <a:ext uri="{FF2B5EF4-FFF2-40B4-BE49-F238E27FC236}">
                <a16:creationId xmlns:a16="http://schemas.microsoft.com/office/drawing/2014/main" id="{8AF48E2F-A720-14CE-16FB-24FB309F80F3}"/>
              </a:ext>
            </a:extLst>
          </p:cNvPr>
          <p:cNvSpPr/>
          <p:nvPr/>
        </p:nvSpPr>
        <p:spPr>
          <a:xfrm>
            <a:off x="6674947" y="320950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D9F99EEE-1DC0-F470-60A8-5DF07986BDB7}"/>
              </a:ext>
            </a:extLst>
          </p:cNvPr>
          <p:cNvSpPr/>
          <p:nvPr/>
        </p:nvSpPr>
        <p:spPr>
          <a:xfrm>
            <a:off x="6669400" y="358899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6024798A-FEA6-E3C7-CA35-864561A97552}"/>
              </a:ext>
            </a:extLst>
          </p:cNvPr>
          <p:cNvSpPr/>
          <p:nvPr/>
        </p:nvSpPr>
        <p:spPr>
          <a:xfrm>
            <a:off x="6669399" y="394480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EF48616E-647C-D044-CA0C-B4D25B1E472F}"/>
              </a:ext>
            </a:extLst>
          </p:cNvPr>
          <p:cNvSpPr/>
          <p:nvPr/>
        </p:nvSpPr>
        <p:spPr>
          <a:xfrm>
            <a:off x="6668465" y="430689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4C5EE403-64CE-247F-F2CD-444429503137}"/>
              </a:ext>
            </a:extLst>
          </p:cNvPr>
          <p:cNvSpPr/>
          <p:nvPr/>
        </p:nvSpPr>
        <p:spPr>
          <a:xfrm>
            <a:off x="6664431" y="469302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C9596BA-FE56-AD68-D238-9552085FCD56}"/>
              </a:ext>
            </a:extLst>
          </p:cNvPr>
          <p:cNvSpPr/>
          <p:nvPr/>
        </p:nvSpPr>
        <p:spPr>
          <a:xfrm>
            <a:off x="6658884" y="507252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507EF79A-1326-BA06-BFAD-8EFD6B436382}"/>
              </a:ext>
            </a:extLst>
          </p:cNvPr>
          <p:cNvSpPr/>
          <p:nvPr/>
        </p:nvSpPr>
        <p:spPr>
          <a:xfrm>
            <a:off x="6658883" y="542832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6D50CBF5-C6D7-9B76-AFB6-8D29C9C9DF55}"/>
              </a:ext>
            </a:extLst>
          </p:cNvPr>
          <p:cNvSpPr/>
          <p:nvPr/>
        </p:nvSpPr>
        <p:spPr>
          <a:xfrm>
            <a:off x="6657949" y="579042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F4569F6D-CBBA-3880-97A4-BC73F5EF047D}"/>
              </a:ext>
            </a:extLst>
          </p:cNvPr>
          <p:cNvCxnSpPr>
            <a:cxnSpLocks/>
            <a:endCxn id="320" idx="2"/>
          </p:cNvCxnSpPr>
          <p:nvPr/>
        </p:nvCxnSpPr>
        <p:spPr>
          <a:xfrm>
            <a:off x="6242951" y="331071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BB09117D-40BA-51EF-A24D-A4CF20CA627E}"/>
              </a:ext>
            </a:extLst>
          </p:cNvPr>
          <p:cNvCxnSpPr>
            <a:cxnSpLocks/>
            <a:endCxn id="321" idx="2"/>
          </p:cNvCxnSpPr>
          <p:nvPr/>
        </p:nvCxnSpPr>
        <p:spPr>
          <a:xfrm>
            <a:off x="6237404" y="369020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C074349D-BA97-F893-135D-B0C0CFE59314}"/>
              </a:ext>
            </a:extLst>
          </p:cNvPr>
          <p:cNvCxnSpPr>
            <a:cxnSpLocks/>
            <a:endCxn id="322" idx="2"/>
          </p:cNvCxnSpPr>
          <p:nvPr/>
        </p:nvCxnSpPr>
        <p:spPr>
          <a:xfrm>
            <a:off x="6237403" y="404601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>
            <a:extLst>
              <a:ext uri="{FF2B5EF4-FFF2-40B4-BE49-F238E27FC236}">
                <a16:creationId xmlns:a16="http://schemas.microsoft.com/office/drawing/2014/main" id="{349004FD-7F86-97C8-CA4A-B02AA04F8A50}"/>
              </a:ext>
            </a:extLst>
          </p:cNvPr>
          <p:cNvCxnSpPr>
            <a:cxnSpLocks/>
            <a:endCxn id="323" idx="2"/>
          </p:cNvCxnSpPr>
          <p:nvPr/>
        </p:nvCxnSpPr>
        <p:spPr>
          <a:xfrm>
            <a:off x="6236469" y="440811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E4858F60-4FA2-DB75-7B21-BD4043DF9610}"/>
              </a:ext>
            </a:extLst>
          </p:cNvPr>
          <p:cNvCxnSpPr>
            <a:cxnSpLocks/>
            <a:endCxn id="324" idx="2"/>
          </p:cNvCxnSpPr>
          <p:nvPr/>
        </p:nvCxnSpPr>
        <p:spPr>
          <a:xfrm flipV="1">
            <a:off x="6252404" y="4794981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7E284024-8EA3-EBCB-DE1F-AD1B907FF896}"/>
              </a:ext>
            </a:extLst>
          </p:cNvPr>
          <p:cNvCxnSpPr>
            <a:cxnSpLocks/>
            <a:endCxn id="325" idx="2"/>
          </p:cNvCxnSpPr>
          <p:nvPr/>
        </p:nvCxnSpPr>
        <p:spPr>
          <a:xfrm>
            <a:off x="6226888" y="517373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>
            <a:extLst>
              <a:ext uri="{FF2B5EF4-FFF2-40B4-BE49-F238E27FC236}">
                <a16:creationId xmlns:a16="http://schemas.microsoft.com/office/drawing/2014/main" id="{F2DF42F2-3E26-A180-CD01-E105D2217C2A}"/>
              </a:ext>
            </a:extLst>
          </p:cNvPr>
          <p:cNvCxnSpPr>
            <a:cxnSpLocks/>
            <a:endCxn id="326" idx="2"/>
          </p:cNvCxnSpPr>
          <p:nvPr/>
        </p:nvCxnSpPr>
        <p:spPr>
          <a:xfrm>
            <a:off x="6226887" y="552953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308C334B-D8AC-FA33-31B8-DD779C44A4E5}"/>
              </a:ext>
            </a:extLst>
          </p:cNvPr>
          <p:cNvCxnSpPr>
            <a:cxnSpLocks/>
            <a:endCxn id="327" idx="2"/>
          </p:cNvCxnSpPr>
          <p:nvPr/>
        </p:nvCxnSpPr>
        <p:spPr>
          <a:xfrm>
            <a:off x="6225953" y="589163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Arrow Connector 335">
            <a:extLst>
              <a:ext uri="{FF2B5EF4-FFF2-40B4-BE49-F238E27FC236}">
                <a16:creationId xmlns:a16="http://schemas.microsoft.com/office/drawing/2014/main" id="{AF42260D-2221-2971-04C7-CBD96737BA3A}"/>
              </a:ext>
            </a:extLst>
          </p:cNvPr>
          <p:cNvCxnSpPr>
            <a:cxnSpLocks/>
          </p:cNvCxnSpPr>
          <p:nvPr/>
        </p:nvCxnSpPr>
        <p:spPr>
          <a:xfrm flipH="1">
            <a:off x="6143070" y="3412669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3C74A427-8522-1822-AEC8-DC4F2E80A933}"/>
              </a:ext>
            </a:extLst>
          </p:cNvPr>
          <p:cNvCxnSpPr>
            <a:cxnSpLocks/>
            <a:stCxn id="320" idx="4"/>
            <a:endCxn id="321" idx="0"/>
          </p:cNvCxnSpPr>
          <p:nvPr/>
        </p:nvCxnSpPr>
        <p:spPr>
          <a:xfrm flipH="1">
            <a:off x="6763735" y="341340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05F50294-201C-5F5E-DD7C-361D5216A4D4}"/>
              </a:ext>
            </a:extLst>
          </p:cNvPr>
          <p:cNvCxnSpPr>
            <a:cxnSpLocks/>
            <a:endCxn id="321" idx="1"/>
          </p:cNvCxnSpPr>
          <p:nvPr/>
        </p:nvCxnSpPr>
        <p:spPr>
          <a:xfrm>
            <a:off x="6215321" y="3382808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>
            <a:extLst>
              <a:ext uri="{FF2B5EF4-FFF2-40B4-BE49-F238E27FC236}">
                <a16:creationId xmlns:a16="http://schemas.microsoft.com/office/drawing/2014/main" id="{5623DEBD-9083-8124-CFAC-2E78F4F61E89}"/>
              </a:ext>
            </a:extLst>
          </p:cNvPr>
          <p:cNvCxnSpPr>
            <a:cxnSpLocks/>
            <a:endCxn id="322" idx="1"/>
          </p:cNvCxnSpPr>
          <p:nvPr/>
        </p:nvCxnSpPr>
        <p:spPr>
          <a:xfrm>
            <a:off x="6209774" y="3762300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>
            <a:extLst>
              <a:ext uri="{FF2B5EF4-FFF2-40B4-BE49-F238E27FC236}">
                <a16:creationId xmlns:a16="http://schemas.microsoft.com/office/drawing/2014/main" id="{8A3D6361-F236-18BC-F76A-90DAACEE39C4}"/>
              </a:ext>
            </a:extLst>
          </p:cNvPr>
          <p:cNvCxnSpPr>
            <a:cxnSpLocks/>
            <a:endCxn id="323" idx="1"/>
          </p:cNvCxnSpPr>
          <p:nvPr/>
        </p:nvCxnSpPr>
        <p:spPr>
          <a:xfrm>
            <a:off x="6209773" y="4118104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0C2CF39F-0231-17E1-12C8-C40AEC23B04E}"/>
              </a:ext>
            </a:extLst>
          </p:cNvPr>
          <p:cNvCxnSpPr>
            <a:cxnSpLocks/>
            <a:endCxn id="324" idx="1"/>
          </p:cNvCxnSpPr>
          <p:nvPr/>
        </p:nvCxnSpPr>
        <p:spPr>
          <a:xfrm>
            <a:off x="6208839" y="4480201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C26459F1-1A5E-D230-3778-EE3A45FAD23B}"/>
              </a:ext>
            </a:extLst>
          </p:cNvPr>
          <p:cNvCxnSpPr>
            <a:cxnSpLocks/>
            <a:endCxn id="325" idx="1"/>
          </p:cNvCxnSpPr>
          <p:nvPr/>
        </p:nvCxnSpPr>
        <p:spPr>
          <a:xfrm>
            <a:off x="6204805" y="4866333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>
            <a:extLst>
              <a:ext uri="{FF2B5EF4-FFF2-40B4-BE49-F238E27FC236}">
                <a16:creationId xmlns:a16="http://schemas.microsoft.com/office/drawing/2014/main" id="{8C968B55-8D31-FAA2-520C-6A957DAD5A1B}"/>
              </a:ext>
            </a:extLst>
          </p:cNvPr>
          <p:cNvCxnSpPr>
            <a:cxnSpLocks/>
            <a:endCxn id="326" idx="1"/>
          </p:cNvCxnSpPr>
          <p:nvPr/>
        </p:nvCxnSpPr>
        <p:spPr>
          <a:xfrm>
            <a:off x="6199258" y="5245825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1EDF5AF4-1931-1ECD-A25B-AF7A83450E62}"/>
              </a:ext>
            </a:extLst>
          </p:cNvPr>
          <p:cNvCxnSpPr>
            <a:cxnSpLocks/>
            <a:endCxn id="327" idx="1"/>
          </p:cNvCxnSpPr>
          <p:nvPr/>
        </p:nvCxnSpPr>
        <p:spPr>
          <a:xfrm>
            <a:off x="6199257" y="5601629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1D1F2A74-7C40-3F25-8EBA-BFC552A071E5}"/>
              </a:ext>
            </a:extLst>
          </p:cNvPr>
          <p:cNvCxnSpPr>
            <a:cxnSpLocks/>
          </p:cNvCxnSpPr>
          <p:nvPr/>
        </p:nvCxnSpPr>
        <p:spPr>
          <a:xfrm flipH="1">
            <a:off x="6143069" y="3792161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3122C62-1C1E-1912-0680-79792A0E999F}"/>
              </a:ext>
            </a:extLst>
          </p:cNvPr>
          <p:cNvCxnSpPr>
            <a:cxnSpLocks/>
          </p:cNvCxnSpPr>
          <p:nvPr/>
        </p:nvCxnSpPr>
        <p:spPr>
          <a:xfrm flipH="1">
            <a:off x="6142135" y="4147965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4A890349-00DD-EB13-DDB3-185BE54E4883}"/>
              </a:ext>
            </a:extLst>
          </p:cNvPr>
          <p:cNvCxnSpPr>
            <a:cxnSpLocks/>
          </p:cNvCxnSpPr>
          <p:nvPr/>
        </p:nvCxnSpPr>
        <p:spPr>
          <a:xfrm flipH="1">
            <a:off x="6138101" y="4510062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>
            <a:extLst>
              <a:ext uri="{FF2B5EF4-FFF2-40B4-BE49-F238E27FC236}">
                <a16:creationId xmlns:a16="http://schemas.microsoft.com/office/drawing/2014/main" id="{9F0316A5-97E8-7C52-C13D-58FC7380B912}"/>
              </a:ext>
            </a:extLst>
          </p:cNvPr>
          <p:cNvCxnSpPr>
            <a:cxnSpLocks/>
          </p:cNvCxnSpPr>
          <p:nvPr/>
        </p:nvCxnSpPr>
        <p:spPr>
          <a:xfrm flipH="1">
            <a:off x="6132554" y="4896194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348">
            <a:extLst>
              <a:ext uri="{FF2B5EF4-FFF2-40B4-BE49-F238E27FC236}">
                <a16:creationId xmlns:a16="http://schemas.microsoft.com/office/drawing/2014/main" id="{1E7F9806-2260-0759-088B-252B58FFB162}"/>
              </a:ext>
            </a:extLst>
          </p:cNvPr>
          <p:cNvCxnSpPr>
            <a:cxnSpLocks/>
          </p:cNvCxnSpPr>
          <p:nvPr/>
        </p:nvCxnSpPr>
        <p:spPr>
          <a:xfrm flipH="1">
            <a:off x="6132553" y="5275686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FC5BDCA8-CE4D-3030-AEE2-7C21C5B6475A}"/>
              </a:ext>
            </a:extLst>
          </p:cNvPr>
          <p:cNvCxnSpPr>
            <a:cxnSpLocks/>
          </p:cNvCxnSpPr>
          <p:nvPr/>
        </p:nvCxnSpPr>
        <p:spPr>
          <a:xfrm flipH="1">
            <a:off x="6131619" y="5631490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Oval 350">
            <a:extLst>
              <a:ext uri="{FF2B5EF4-FFF2-40B4-BE49-F238E27FC236}">
                <a16:creationId xmlns:a16="http://schemas.microsoft.com/office/drawing/2014/main" id="{F21BB37B-4F96-D077-410F-39402943FCC1}"/>
              </a:ext>
            </a:extLst>
          </p:cNvPr>
          <p:cNvSpPr/>
          <p:nvPr/>
        </p:nvSpPr>
        <p:spPr>
          <a:xfrm>
            <a:off x="7295253" y="320974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B5DCDD18-6CD5-86EB-5E24-F8A3D5132305}"/>
              </a:ext>
            </a:extLst>
          </p:cNvPr>
          <p:cNvSpPr/>
          <p:nvPr/>
        </p:nvSpPr>
        <p:spPr>
          <a:xfrm>
            <a:off x="7289706" y="358923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2D23DA05-27EE-43AD-9CB8-935CA0CAC748}"/>
              </a:ext>
            </a:extLst>
          </p:cNvPr>
          <p:cNvSpPr/>
          <p:nvPr/>
        </p:nvSpPr>
        <p:spPr>
          <a:xfrm>
            <a:off x="7289705" y="394504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6D2BDB6B-6BD2-B2C3-752C-F580CA4F7724}"/>
              </a:ext>
            </a:extLst>
          </p:cNvPr>
          <p:cNvSpPr/>
          <p:nvPr/>
        </p:nvSpPr>
        <p:spPr>
          <a:xfrm>
            <a:off x="7288771" y="430714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9FE96CDF-BE84-4F90-550B-683135D0575A}"/>
              </a:ext>
            </a:extLst>
          </p:cNvPr>
          <p:cNvSpPr/>
          <p:nvPr/>
        </p:nvSpPr>
        <p:spPr>
          <a:xfrm>
            <a:off x="7284737" y="469327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7B3619E6-2F7C-B4B5-0CBB-92B777FD8F92}"/>
              </a:ext>
            </a:extLst>
          </p:cNvPr>
          <p:cNvSpPr/>
          <p:nvPr/>
        </p:nvSpPr>
        <p:spPr>
          <a:xfrm>
            <a:off x="7279190" y="507276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E09D2E03-2089-24C3-BB33-AC9C9F4068FE}"/>
              </a:ext>
            </a:extLst>
          </p:cNvPr>
          <p:cNvSpPr/>
          <p:nvPr/>
        </p:nvSpPr>
        <p:spPr>
          <a:xfrm>
            <a:off x="7279189" y="542856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BFC4F943-B171-BA1A-B2AD-F9788D471EDB}"/>
              </a:ext>
            </a:extLst>
          </p:cNvPr>
          <p:cNvSpPr/>
          <p:nvPr/>
        </p:nvSpPr>
        <p:spPr>
          <a:xfrm>
            <a:off x="7278255" y="579066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1A71BEAF-F81C-4C53-6EEF-7AAE73151C8F}"/>
              </a:ext>
            </a:extLst>
          </p:cNvPr>
          <p:cNvCxnSpPr>
            <a:cxnSpLocks/>
            <a:endCxn id="351" idx="2"/>
          </p:cNvCxnSpPr>
          <p:nvPr/>
        </p:nvCxnSpPr>
        <p:spPr>
          <a:xfrm>
            <a:off x="6863257" y="331096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15F41D39-8CFB-636D-8F37-9D3CC593E3B9}"/>
              </a:ext>
            </a:extLst>
          </p:cNvPr>
          <p:cNvCxnSpPr>
            <a:cxnSpLocks/>
            <a:endCxn id="352" idx="2"/>
          </p:cNvCxnSpPr>
          <p:nvPr/>
        </p:nvCxnSpPr>
        <p:spPr>
          <a:xfrm>
            <a:off x="6857710" y="369045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>
            <a:extLst>
              <a:ext uri="{FF2B5EF4-FFF2-40B4-BE49-F238E27FC236}">
                <a16:creationId xmlns:a16="http://schemas.microsoft.com/office/drawing/2014/main" id="{4E6C23BA-3CAE-1C96-E9BD-98E82B54E491}"/>
              </a:ext>
            </a:extLst>
          </p:cNvPr>
          <p:cNvCxnSpPr>
            <a:cxnSpLocks/>
            <a:endCxn id="353" idx="2"/>
          </p:cNvCxnSpPr>
          <p:nvPr/>
        </p:nvCxnSpPr>
        <p:spPr>
          <a:xfrm>
            <a:off x="6857709" y="404625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>
            <a:extLst>
              <a:ext uri="{FF2B5EF4-FFF2-40B4-BE49-F238E27FC236}">
                <a16:creationId xmlns:a16="http://schemas.microsoft.com/office/drawing/2014/main" id="{20B66BAC-EB0F-C15A-F809-0BB1F5EDB63E}"/>
              </a:ext>
            </a:extLst>
          </p:cNvPr>
          <p:cNvCxnSpPr>
            <a:cxnSpLocks/>
            <a:endCxn id="354" idx="2"/>
          </p:cNvCxnSpPr>
          <p:nvPr/>
        </p:nvCxnSpPr>
        <p:spPr>
          <a:xfrm>
            <a:off x="6856775" y="440835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8A8E6023-0E97-88F3-D4C4-C18B0EDB2FBF}"/>
              </a:ext>
            </a:extLst>
          </p:cNvPr>
          <p:cNvCxnSpPr>
            <a:cxnSpLocks/>
            <a:endCxn id="355" idx="2"/>
          </p:cNvCxnSpPr>
          <p:nvPr/>
        </p:nvCxnSpPr>
        <p:spPr>
          <a:xfrm flipV="1">
            <a:off x="6872710" y="4795224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431D7953-A1A3-5330-4D4C-384550AE6C4E}"/>
              </a:ext>
            </a:extLst>
          </p:cNvPr>
          <p:cNvCxnSpPr>
            <a:cxnSpLocks/>
            <a:endCxn id="356" idx="2"/>
          </p:cNvCxnSpPr>
          <p:nvPr/>
        </p:nvCxnSpPr>
        <p:spPr>
          <a:xfrm>
            <a:off x="6847194" y="517397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>
            <a:extLst>
              <a:ext uri="{FF2B5EF4-FFF2-40B4-BE49-F238E27FC236}">
                <a16:creationId xmlns:a16="http://schemas.microsoft.com/office/drawing/2014/main" id="{343CA27B-2EA7-79CB-C4DB-125CCED53130}"/>
              </a:ext>
            </a:extLst>
          </p:cNvPr>
          <p:cNvCxnSpPr>
            <a:cxnSpLocks/>
            <a:endCxn id="357" idx="2"/>
          </p:cNvCxnSpPr>
          <p:nvPr/>
        </p:nvCxnSpPr>
        <p:spPr>
          <a:xfrm>
            <a:off x="6847193" y="552978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>
            <a:extLst>
              <a:ext uri="{FF2B5EF4-FFF2-40B4-BE49-F238E27FC236}">
                <a16:creationId xmlns:a16="http://schemas.microsoft.com/office/drawing/2014/main" id="{7F3B0AAC-D8CD-6486-1FB3-1550EE425663}"/>
              </a:ext>
            </a:extLst>
          </p:cNvPr>
          <p:cNvCxnSpPr>
            <a:cxnSpLocks/>
            <a:endCxn id="358" idx="2"/>
          </p:cNvCxnSpPr>
          <p:nvPr/>
        </p:nvCxnSpPr>
        <p:spPr>
          <a:xfrm>
            <a:off x="6846259" y="589187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Arrow Connector 366">
            <a:extLst>
              <a:ext uri="{FF2B5EF4-FFF2-40B4-BE49-F238E27FC236}">
                <a16:creationId xmlns:a16="http://schemas.microsoft.com/office/drawing/2014/main" id="{5535121E-98AA-7585-5FD4-0F2E41AB4008}"/>
              </a:ext>
            </a:extLst>
          </p:cNvPr>
          <p:cNvCxnSpPr>
            <a:cxnSpLocks/>
          </p:cNvCxnSpPr>
          <p:nvPr/>
        </p:nvCxnSpPr>
        <p:spPr>
          <a:xfrm flipH="1">
            <a:off x="6763376" y="341291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>
            <a:extLst>
              <a:ext uri="{FF2B5EF4-FFF2-40B4-BE49-F238E27FC236}">
                <a16:creationId xmlns:a16="http://schemas.microsoft.com/office/drawing/2014/main" id="{64F1BB66-DA0D-23C5-3EAC-36876C224E1A}"/>
              </a:ext>
            </a:extLst>
          </p:cNvPr>
          <p:cNvCxnSpPr>
            <a:cxnSpLocks/>
            <a:endCxn id="352" idx="1"/>
          </p:cNvCxnSpPr>
          <p:nvPr/>
        </p:nvCxnSpPr>
        <p:spPr>
          <a:xfrm>
            <a:off x="6835627" y="338305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>
            <a:extLst>
              <a:ext uri="{FF2B5EF4-FFF2-40B4-BE49-F238E27FC236}">
                <a16:creationId xmlns:a16="http://schemas.microsoft.com/office/drawing/2014/main" id="{756F020D-E5FA-0E4E-DC74-273F4676BA24}"/>
              </a:ext>
            </a:extLst>
          </p:cNvPr>
          <p:cNvCxnSpPr>
            <a:cxnSpLocks/>
            <a:endCxn id="353" idx="1"/>
          </p:cNvCxnSpPr>
          <p:nvPr/>
        </p:nvCxnSpPr>
        <p:spPr>
          <a:xfrm>
            <a:off x="6830080" y="376254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>
            <a:extLst>
              <a:ext uri="{FF2B5EF4-FFF2-40B4-BE49-F238E27FC236}">
                <a16:creationId xmlns:a16="http://schemas.microsoft.com/office/drawing/2014/main" id="{E4B6F8E7-23A3-498A-E41F-646D7A53B41D}"/>
              </a:ext>
            </a:extLst>
          </p:cNvPr>
          <p:cNvCxnSpPr>
            <a:cxnSpLocks/>
            <a:endCxn id="354" idx="1"/>
          </p:cNvCxnSpPr>
          <p:nvPr/>
        </p:nvCxnSpPr>
        <p:spPr>
          <a:xfrm>
            <a:off x="6830079" y="411834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B3AAE59C-1344-8E62-A0E0-24D39C2F44A2}"/>
              </a:ext>
            </a:extLst>
          </p:cNvPr>
          <p:cNvCxnSpPr>
            <a:cxnSpLocks/>
            <a:endCxn id="355" idx="1"/>
          </p:cNvCxnSpPr>
          <p:nvPr/>
        </p:nvCxnSpPr>
        <p:spPr>
          <a:xfrm>
            <a:off x="6829145" y="4480444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>
            <a:extLst>
              <a:ext uri="{FF2B5EF4-FFF2-40B4-BE49-F238E27FC236}">
                <a16:creationId xmlns:a16="http://schemas.microsoft.com/office/drawing/2014/main" id="{8208C294-9441-3D9E-00BD-8C9CDB429C75}"/>
              </a:ext>
            </a:extLst>
          </p:cNvPr>
          <p:cNvCxnSpPr>
            <a:cxnSpLocks/>
            <a:endCxn id="356" idx="1"/>
          </p:cNvCxnSpPr>
          <p:nvPr/>
        </p:nvCxnSpPr>
        <p:spPr>
          <a:xfrm>
            <a:off x="6825111" y="486657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>
            <a:extLst>
              <a:ext uri="{FF2B5EF4-FFF2-40B4-BE49-F238E27FC236}">
                <a16:creationId xmlns:a16="http://schemas.microsoft.com/office/drawing/2014/main" id="{4F8F1DE3-40AF-132E-2387-2C86222090E1}"/>
              </a:ext>
            </a:extLst>
          </p:cNvPr>
          <p:cNvCxnSpPr>
            <a:cxnSpLocks/>
            <a:endCxn id="357" idx="1"/>
          </p:cNvCxnSpPr>
          <p:nvPr/>
        </p:nvCxnSpPr>
        <p:spPr>
          <a:xfrm>
            <a:off x="6819564" y="524606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>
            <a:extLst>
              <a:ext uri="{FF2B5EF4-FFF2-40B4-BE49-F238E27FC236}">
                <a16:creationId xmlns:a16="http://schemas.microsoft.com/office/drawing/2014/main" id="{9362E17A-AE18-3914-9CFE-D541A1BAE3A1}"/>
              </a:ext>
            </a:extLst>
          </p:cNvPr>
          <p:cNvCxnSpPr>
            <a:cxnSpLocks/>
            <a:endCxn id="358" idx="1"/>
          </p:cNvCxnSpPr>
          <p:nvPr/>
        </p:nvCxnSpPr>
        <p:spPr>
          <a:xfrm>
            <a:off x="6819563" y="560187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id="{B9A9C8F9-253D-829C-5EE7-BD0824ED36D8}"/>
              </a:ext>
            </a:extLst>
          </p:cNvPr>
          <p:cNvCxnSpPr>
            <a:cxnSpLocks/>
          </p:cNvCxnSpPr>
          <p:nvPr/>
        </p:nvCxnSpPr>
        <p:spPr>
          <a:xfrm flipH="1">
            <a:off x="6763375" y="379240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Arrow Connector 375">
            <a:extLst>
              <a:ext uri="{FF2B5EF4-FFF2-40B4-BE49-F238E27FC236}">
                <a16:creationId xmlns:a16="http://schemas.microsoft.com/office/drawing/2014/main" id="{5DCBE613-05D9-20F8-24AE-03E47B242BDE}"/>
              </a:ext>
            </a:extLst>
          </p:cNvPr>
          <p:cNvCxnSpPr>
            <a:cxnSpLocks/>
          </p:cNvCxnSpPr>
          <p:nvPr/>
        </p:nvCxnSpPr>
        <p:spPr>
          <a:xfrm flipH="1">
            <a:off x="6762441" y="414820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id="{CA7B5DDD-53CB-7730-3FC9-31DBE822B665}"/>
              </a:ext>
            </a:extLst>
          </p:cNvPr>
          <p:cNvCxnSpPr>
            <a:cxnSpLocks/>
          </p:cNvCxnSpPr>
          <p:nvPr/>
        </p:nvCxnSpPr>
        <p:spPr>
          <a:xfrm flipH="1">
            <a:off x="6758407" y="4510305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Arrow Connector 377">
            <a:extLst>
              <a:ext uri="{FF2B5EF4-FFF2-40B4-BE49-F238E27FC236}">
                <a16:creationId xmlns:a16="http://schemas.microsoft.com/office/drawing/2014/main" id="{987B8704-C6A7-79CB-DADC-676E80286555}"/>
              </a:ext>
            </a:extLst>
          </p:cNvPr>
          <p:cNvCxnSpPr>
            <a:cxnSpLocks/>
          </p:cNvCxnSpPr>
          <p:nvPr/>
        </p:nvCxnSpPr>
        <p:spPr>
          <a:xfrm flipH="1">
            <a:off x="6752860" y="489643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>
            <a:extLst>
              <a:ext uri="{FF2B5EF4-FFF2-40B4-BE49-F238E27FC236}">
                <a16:creationId xmlns:a16="http://schemas.microsoft.com/office/drawing/2014/main" id="{8CDE1D41-4317-81BB-AA1E-E2F38D11774E}"/>
              </a:ext>
            </a:extLst>
          </p:cNvPr>
          <p:cNvCxnSpPr>
            <a:cxnSpLocks/>
          </p:cNvCxnSpPr>
          <p:nvPr/>
        </p:nvCxnSpPr>
        <p:spPr>
          <a:xfrm flipH="1">
            <a:off x="6752859" y="527592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>
            <a:extLst>
              <a:ext uri="{FF2B5EF4-FFF2-40B4-BE49-F238E27FC236}">
                <a16:creationId xmlns:a16="http://schemas.microsoft.com/office/drawing/2014/main" id="{65A94F99-04ED-C27E-A5F0-E11E4E001835}"/>
              </a:ext>
            </a:extLst>
          </p:cNvPr>
          <p:cNvCxnSpPr>
            <a:cxnSpLocks/>
          </p:cNvCxnSpPr>
          <p:nvPr/>
        </p:nvCxnSpPr>
        <p:spPr>
          <a:xfrm flipH="1">
            <a:off x="6751925" y="563173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Oval 380">
            <a:extLst>
              <a:ext uri="{FF2B5EF4-FFF2-40B4-BE49-F238E27FC236}">
                <a16:creationId xmlns:a16="http://schemas.microsoft.com/office/drawing/2014/main" id="{F2C02752-D435-3D5F-F33C-EF128FF312B2}"/>
              </a:ext>
            </a:extLst>
          </p:cNvPr>
          <p:cNvSpPr/>
          <p:nvPr/>
        </p:nvSpPr>
        <p:spPr>
          <a:xfrm>
            <a:off x="7919556" y="320876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179C3502-B84A-5990-5505-8620D8EAE136}"/>
              </a:ext>
            </a:extLst>
          </p:cNvPr>
          <p:cNvSpPr/>
          <p:nvPr/>
        </p:nvSpPr>
        <p:spPr>
          <a:xfrm>
            <a:off x="7914009" y="358825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DA43E88E-4210-2518-0403-86668E4CE582}"/>
              </a:ext>
            </a:extLst>
          </p:cNvPr>
          <p:cNvSpPr/>
          <p:nvPr/>
        </p:nvSpPr>
        <p:spPr>
          <a:xfrm>
            <a:off x="7914008" y="394406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4" name="Oval 383">
            <a:extLst>
              <a:ext uri="{FF2B5EF4-FFF2-40B4-BE49-F238E27FC236}">
                <a16:creationId xmlns:a16="http://schemas.microsoft.com/office/drawing/2014/main" id="{891A27AE-B455-6F3B-3A75-B15204DD6521}"/>
              </a:ext>
            </a:extLst>
          </p:cNvPr>
          <p:cNvSpPr/>
          <p:nvPr/>
        </p:nvSpPr>
        <p:spPr>
          <a:xfrm>
            <a:off x="7913074" y="430615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6C7ACF61-9EEA-6171-C9EC-985CBB39FA12}"/>
              </a:ext>
            </a:extLst>
          </p:cNvPr>
          <p:cNvSpPr/>
          <p:nvPr/>
        </p:nvSpPr>
        <p:spPr>
          <a:xfrm>
            <a:off x="7909040" y="469229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6" name="Oval 385">
            <a:extLst>
              <a:ext uri="{FF2B5EF4-FFF2-40B4-BE49-F238E27FC236}">
                <a16:creationId xmlns:a16="http://schemas.microsoft.com/office/drawing/2014/main" id="{A5BFEFEE-ECFF-C155-6779-A4131D96500F}"/>
              </a:ext>
            </a:extLst>
          </p:cNvPr>
          <p:cNvSpPr/>
          <p:nvPr/>
        </p:nvSpPr>
        <p:spPr>
          <a:xfrm>
            <a:off x="7903493" y="507178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1C1A24F4-9B3A-669B-3CD2-3682601EBEE2}"/>
              </a:ext>
            </a:extLst>
          </p:cNvPr>
          <p:cNvSpPr/>
          <p:nvPr/>
        </p:nvSpPr>
        <p:spPr>
          <a:xfrm>
            <a:off x="7903492" y="542758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4DEEEAA5-829C-1EBD-F5A3-9304ED8BD158}"/>
              </a:ext>
            </a:extLst>
          </p:cNvPr>
          <p:cNvSpPr/>
          <p:nvPr/>
        </p:nvSpPr>
        <p:spPr>
          <a:xfrm>
            <a:off x="7902558" y="578968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89" name="Straight Arrow Connector 388">
            <a:extLst>
              <a:ext uri="{FF2B5EF4-FFF2-40B4-BE49-F238E27FC236}">
                <a16:creationId xmlns:a16="http://schemas.microsoft.com/office/drawing/2014/main" id="{06236259-D15A-BB46-D72F-055C4DF6304F}"/>
              </a:ext>
            </a:extLst>
          </p:cNvPr>
          <p:cNvCxnSpPr>
            <a:cxnSpLocks/>
            <a:endCxn id="381" idx="2"/>
          </p:cNvCxnSpPr>
          <p:nvPr/>
        </p:nvCxnSpPr>
        <p:spPr>
          <a:xfrm>
            <a:off x="7487560" y="330997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E9DB09C9-640C-9175-C503-523BC44DEAB3}"/>
              </a:ext>
            </a:extLst>
          </p:cNvPr>
          <p:cNvCxnSpPr>
            <a:cxnSpLocks/>
            <a:endCxn id="382" idx="2"/>
          </p:cNvCxnSpPr>
          <p:nvPr/>
        </p:nvCxnSpPr>
        <p:spPr>
          <a:xfrm>
            <a:off x="7482013" y="368947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>
            <a:extLst>
              <a:ext uri="{FF2B5EF4-FFF2-40B4-BE49-F238E27FC236}">
                <a16:creationId xmlns:a16="http://schemas.microsoft.com/office/drawing/2014/main" id="{B8663BF1-03D2-9365-FEE0-8F129B831A33}"/>
              </a:ext>
            </a:extLst>
          </p:cNvPr>
          <p:cNvCxnSpPr>
            <a:cxnSpLocks/>
            <a:endCxn id="383" idx="2"/>
          </p:cNvCxnSpPr>
          <p:nvPr/>
        </p:nvCxnSpPr>
        <p:spPr>
          <a:xfrm>
            <a:off x="7482012" y="404527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>
            <a:extLst>
              <a:ext uri="{FF2B5EF4-FFF2-40B4-BE49-F238E27FC236}">
                <a16:creationId xmlns:a16="http://schemas.microsoft.com/office/drawing/2014/main" id="{78C56DB1-4D50-75BE-3140-D30F01631C21}"/>
              </a:ext>
            </a:extLst>
          </p:cNvPr>
          <p:cNvCxnSpPr>
            <a:cxnSpLocks/>
            <a:endCxn id="384" idx="2"/>
          </p:cNvCxnSpPr>
          <p:nvPr/>
        </p:nvCxnSpPr>
        <p:spPr>
          <a:xfrm>
            <a:off x="7481078" y="440737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>
            <a:extLst>
              <a:ext uri="{FF2B5EF4-FFF2-40B4-BE49-F238E27FC236}">
                <a16:creationId xmlns:a16="http://schemas.microsoft.com/office/drawing/2014/main" id="{EFD15F83-4A8E-1D4F-7D6E-39BD05AECB20}"/>
              </a:ext>
            </a:extLst>
          </p:cNvPr>
          <p:cNvCxnSpPr>
            <a:cxnSpLocks/>
            <a:endCxn id="385" idx="2"/>
          </p:cNvCxnSpPr>
          <p:nvPr/>
        </p:nvCxnSpPr>
        <p:spPr>
          <a:xfrm flipV="1">
            <a:off x="7497013" y="4794242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>
            <a:extLst>
              <a:ext uri="{FF2B5EF4-FFF2-40B4-BE49-F238E27FC236}">
                <a16:creationId xmlns:a16="http://schemas.microsoft.com/office/drawing/2014/main" id="{8ECCF208-5804-AA97-605B-978D5DF93FC2}"/>
              </a:ext>
            </a:extLst>
          </p:cNvPr>
          <p:cNvCxnSpPr>
            <a:cxnSpLocks/>
            <a:endCxn id="386" idx="2"/>
          </p:cNvCxnSpPr>
          <p:nvPr/>
        </p:nvCxnSpPr>
        <p:spPr>
          <a:xfrm>
            <a:off x="7471497" y="517299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394">
            <a:extLst>
              <a:ext uri="{FF2B5EF4-FFF2-40B4-BE49-F238E27FC236}">
                <a16:creationId xmlns:a16="http://schemas.microsoft.com/office/drawing/2014/main" id="{E2477018-93CF-F324-A620-849A79CDE34A}"/>
              </a:ext>
            </a:extLst>
          </p:cNvPr>
          <p:cNvCxnSpPr>
            <a:cxnSpLocks/>
            <a:endCxn id="387" idx="2"/>
          </p:cNvCxnSpPr>
          <p:nvPr/>
        </p:nvCxnSpPr>
        <p:spPr>
          <a:xfrm>
            <a:off x="7471496" y="552879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Arrow Connector 395">
            <a:extLst>
              <a:ext uri="{FF2B5EF4-FFF2-40B4-BE49-F238E27FC236}">
                <a16:creationId xmlns:a16="http://schemas.microsoft.com/office/drawing/2014/main" id="{AE6A222D-B245-BBF3-D4CC-96991C792622}"/>
              </a:ext>
            </a:extLst>
          </p:cNvPr>
          <p:cNvCxnSpPr>
            <a:cxnSpLocks/>
            <a:endCxn id="388" idx="2"/>
          </p:cNvCxnSpPr>
          <p:nvPr/>
        </p:nvCxnSpPr>
        <p:spPr>
          <a:xfrm>
            <a:off x="7470562" y="589089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>
            <a:extLst>
              <a:ext uri="{FF2B5EF4-FFF2-40B4-BE49-F238E27FC236}">
                <a16:creationId xmlns:a16="http://schemas.microsoft.com/office/drawing/2014/main" id="{098F69DC-6F18-65DF-37FB-72EF68A8796D}"/>
              </a:ext>
            </a:extLst>
          </p:cNvPr>
          <p:cNvCxnSpPr>
            <a:cxnSpLocks/>
          </p:cNvCxnSpPr>
          <p:nvPr/>
        </p:nvCxnSpPr>
        <p:spPr>
          <a:xfrm flipH="1">
            <a:off x="7387679" y="341193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>
            <a:extLst>
              <a:ext uri="{FF2B5EF4-FFF2-40B4-BE49-F238E27FC236}">
                <a16:creationId xmlns:a16="http://schemas.microsoft.com/office/drawing/2014/main" id="{B60B3186-8BA2-96AE-091C-86C5C9769A3E}"/>
              </a:ext>
            </a:extLst>
          </p:cNvPr>
          <p:cNvCxnSpPr>
            <a:cxnSpLocks/>
            <a:stCxn id="381" idx="4"/>
            <a:endCxn id="382" idx="0"/>
          </p:cNvCxnSpPr>
          <p:nvPr/>
        </p:nvCxnSpPr>
        <p:spPr>
          <a:xfrm flipH="1">
            <a:off x="8008344" y="3412669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>
            <a:extLst>
              <a:ext uri="{FF2B5EF4-FFF2-40B4-BE49-F238E27FC236}">
                <a16:creationId xmlns:a16="http://schemas.microsoft.com/office/drawing/2014/main" id="{186EEB6F-B87C-1A44-B418-2656C4F8DA5E}"/>
              </a:ext>
            </a:extLst>
          </p:cNvPr>
          <p:cNvCxnSpPr>
            <a:cxnSpLocks/>
            <a:endCxn id="382" idx="1"/>
          </p:cNvCxnSpPr>
          <p:nvPr/>
        </p:nvCxnSpPr>
        <p:spPr>
          <a:xfrm>
            <a:off x="7459930" y="3382069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>
            <a:extLst>
              <a:ext uri="{FF2B5EF4-FFF2-40B4-BE49-F238E27FC236}">
                <a16:creationId xmlns:a16="http://schemas.microsoft.com/office/drawing/2014/main" id="{E8E72FF2-868E-E1C3-4501-6A234A74B996}"/>
              </a:ext>
            </a:extLst>
          </p:cNvPr>
          <p:cNvCxnSpPr>
            <a:cxnSpLocks/>
            <a:endCxn id="383" idx="1"/>
          </p:cNvCxnSpPr>
          <p:nvPr/>
        </p:nvCxnSpPr>
        <p:spPr>
          <a:xfrm>
            <a:off x="7454383" y="3761561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Arrow Connector 400">
            <a:extLst>
              <a:ext uri="{FF2B5EF4-FFF2-40B4-BE49-F238E27FC236}">
                <a16:creationId xmlns:a16="http://schemas.microsoft.com/office/drawing/2014/main" id="{C788E4F4-48CF-01D6-B232-8C232D1ED212}"/>
              </a:ext>
            </a:extLst>
          </p:cNvPr>
          <p:cNvCxnSpPr>
            <a:cxnSpLocks/>
            <a:endCxn id="384" idx="1"/>
          </p:cNvCxnSpPr>
          <p:nvPr/>
        </p:nvCxnSpPr>
        <p:spPr>
          <a:xfrm>
            <a:off x="7454382" y="4117365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>
            <a:extLst>
              <a:ext uri="{FF2B5EF4-FFF2-40B4-BE49-F238E27FC236}">
                <a16:creationId xmlns:a16="http://schemas.microsoft.com/office/drawing/2014/main" id="{14EDEAC0-E925-0A23-73A4-5A22C3D20059}"/>
              </a:ext>
            </a:extLst>
          </p:cNvPr>
          <p:cNvCxnSpPr>
            <a:cxnSpLocks/>
            <a:endCxn id="385" idx="1"/>
          </p:cNvCxnSpPr>
          <p:nvPr/>
        </p:nvCxnSpPr>
        <p:spPr>
          <a:xfrm>
            <a:off x="7453448" y="4479462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>
            <a:extLst>
              <a:ext uri="{FF2B5EF4-FFF2-40B4-BE49-F238E27FC236}">
                <a16:creationId xmlns:a16="http://schemas.microsoft.com/office/drawing/2014/main" id="{39F92874-0410-7BBE-D7C1-7776C2A894D6}"/>
              </a:ext>
            </a:extLst>
          </p:cNvPr>
          <p:cNvCxnSpPr>
            <a:cxnSpLocks/>
            <a:endCxn id="386" idx="1"/>
          </p:cNvCxnSpPr>
          <p:nvPr/>
        </p:nvCxnSpPr>
        <p:spPr>
          <a:xfrm>
            <a:off x="7449414" y="4865594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>
            <a:extLst>
              <a:ext uri="{FF2B5EF4-FFF2-40B4-BE49-F238E27FC236}">
                <a16:creationId xmlns:a16="http://schemas.microsoft.com/office/drawing/2014/main" id="{F37AB199-EA3D-D4FD-D502-A4C1F357753A}"/>
              </a:ext>
            </a:extLst>
          </p:cNvPr>
          <p:cNvCxnSpPr>
            <a:cxnSpLocks/>
            <a:stCxn id="356" idx="5"/>
            <a:endCxn id="387" idx="1"/>
          </p:cNvCxnSpPr>
          <p:nvPr/>
        </p:nvCxnSpPr>
        <p:spPr>
          <a:xfrm>
            <a:off x="7440229" y="5246807"/>
            <a:ext cx="490893" cy="21064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id="{912AE2A8-949A-B94C-E55A-CDC61EEC8D92}"/>
              </a:ext>
            </a:extLst>
          </p:cNvPr>
          <p:cNvCxnSpPr>
            <a:cxnSpLocks/>
            <a:endCxn id="388" idx="1"/>
          </p:cNvCxnSpPr>
          <p:nvPr/>
        </p:nvCxnSpPr>
        <p:spPr>
          <a:xfrm>
            <a:off x="7443866" y="5600890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>
            <a:extLst>
              <a:ext uri="{FF2B5EF4-FFF2-40B4-BE49-F238E27FC236}">
                <a16:creationId xmlns:a16="http://schemas.microsoft.com/office/drawing/2014/main" id="{A5A220D4-55A8-A020-BAB1-E6B4B932FADE}"/>
              </a:ext>
            </a:extLst>
          </p:cNvPr>
          <p:cNvCxnSpPr>
            <a:cxnSpLocks/>
          </p:cNvCxnSpPr>
          <p:nvPr/>
        </p:nvCxnSpPr>
        <p:spPr>
          <a:xfrm flipH="1">
            <a:off x="7387678" y="379142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>
            <a:extLst>
              <a:ext uri="{FF2B5EF4-FFF2-40B4-BE49-F238E27FC236}">
                <a16:creationId xmlns:a16="http://schemas.microsoft.com/office/drawing/2014/main" id="{6B0A3F07-400C-8014-F16B-7D2A0EF0E416}"/>
              </a:ext>
            </a:extLst>
          </p:cNvPr>
          <p:cNvCxnSpPr>
            <a:cxnSpLocks/>
          </p:cNvCxnSpPr>
          <p:nvPr/>
        </p:nvCxnSpPr>
        <p:spPr>
          <a:xfrm flipH="1">
            <a:off x="7386744" y="414722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>
            <a:extLst>
              <a:ext uri="{FF2B5EF4-FFF2-40B4-BE49-F238E27FC236}">
                <a16:creationId xmlns:a16="http://schemas.microsoft.com/office/drawing/2014/main" id="{E5627B05-DB91-D5CF-7D8A-D03AA5E114EB}"/>
              </a:ext>
            </a:extLst>
          </p:cNvPr>
          <p:cNvCxnSpPr>
            <a:cxnSpLocks/>
          </p:cNvCxnSpPr>
          <p:nvPr/>
        </p:nvCxnSpPr>
        <p:spPr>
          <a:xfrm flipH="1">
            <a:off x="7382710" y="450932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Arrow Connector 408">
            <a:extLst>
              <a:ext uri="{FF2B5EF4-FFF2-40B4-BE49-F238E27FC236}">
                <a16:creationId xmlns:a16="http://schemas.microsoft.com/office/drawing/2014/main" id="{0F6835E2-374C-A0D1-004B-0CB4312373A3}"/>
              </a:ext>
            </a:extLst>
          </p:cNvPr>
          <p:cNvCxnSpPr>
            <a:cxnSpLocks/>
          </p:cNvCxnSpPr>
          <p:nvPr/>
        </p:nvCxnSpPr>
        <p:spPr>
          <a:xfrm flipH="1">
            <a:off x="7377163" y="489545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Arrow Connector 409">
            <a:extLst>
              <a:ext uri="{FF2B5EF4-FFF2-40B4-BE49-F238E27FC236}">
                <a16:creationId xmlns:a16="http://schemas.microsoft.com/office/drawing/2014/main" id="{6DA5FCAD-0B0B-008E-A86D-F6C1EB71BA16}"/>
              </a:ext>
            </a:extLst>
          </p:cNvPr>
          <p:cNvCxnSpPr>
            <a:cxnSpLocks/>
          </p:cNvCxnSpPr>
          <p:nvPr/>
        </p:nvCxnSpPr>
        <p:spPr>
          <a:xfrm flipH="1">
            <a:off x="7377162" y="527494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410">
            <a:extLst>
              <a:ext uri="{FF2B5EF4-FFF2-40B4-BE49-F238E27FC236}">
                <a16:creationId xmlns:a16="http://schemas.microsoft.com/office/drawing/2014/main" id="{CBEC5D77-5E57-E0E3-B207-AAD1210A33FE}"/>
              </a:ext>
            </a:extLst>
          </p:cNvPr>
          <p:cNvCxnSpPr>
            <a:cxnSpLocks/>
          </p:cNvCxnSpPr>
          <p:nvPr/>
        </p:nvCxnSpPr>
        <p:spPr>
          <a:xfrm flipH="1">
            <a:off x="7376228" y="563075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Oval 411">
            <a:extLst>
              <a:ext uri="{FF2B5EF4-FFF2-40B4-BE49-F238E27FC236}">
                <a16:creationId xmlns:a16="http://schemas.microsoft.com/office/drawing/2014/main" id="{4D6BA7C8-530A-F64E-246C-0D5FF759B3AF}"/>
              </a:ext>
            </a:extLst>
          </p:cNvPr>
          <p:cNvSpPr/>
          <p:nvPr/>
        </p:nvSpPr>
        <p:spPr>
          <a:xfrm>
            <a:off x="8539862" y="320900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F6E1A5EF-B056-774F-EDA3-B27C64E7C411}"/>
              </a:ext>
            </a:extLst>
          </p:cNvPr>
          <p:cNvSpPr/>
          <p:nvPr/>
        </p:nvSpPr>
        <p:spPr>
          <a:xfrm>
            <a:off x="8534315" y="358850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E65FAB23-93A8-B1AB-0FA6-5341AF876DA6}"/>
              </a:ext>
            </a:extLst>
          </p:cNvPr>
          <p:cNvSpPr/>
          <p:nvPr/>
        </p:nvSpPr>
        <p:spPr>
          <a:xfrm>
            <a:off x="8534314" y="394430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1D42E4AA-9480-5186-5C0B-2C7BEBFACF0F}"/>
              </a:ext>
            </a:extLst>
          </p:cNvPr>
          <p:cNvSpPr/>
          <p:nvPr/>
        </p:nvSpPr>
        <p:spPr>
          <a:xfrm>
            <a:off x="8533380" y="430640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A4565CC1-3565-503B-A7E6-8CE65A5B1E94}"/>
              </a:ext>
            </a:extLst>
          </p:cNvPr>
          <p:cNvSpPr/>
          <p:nvPr/>
        </p:nvSpPr>
        <p:spPr>
          <a:xfrm>
            <a:off x="8529346" y="469253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31E008B8-F4E2-23FB-F5C3-54823AA3A0A0}"/>
              </a:ext>
            </a:extLst>
          </p:cNvPr>
          <p:cNvSpPr/>
          <p:nvPr/>
        </p:nvSpPr>
        <p:spPr>
          <a:xfrm>
            <a:off x="8523799" y="507202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B701CF82-CCC8-BE0C-69AC-F742A0723BBE}"/>
              </a:ext>
            </a:extLst>
          </p:cNvPr>
          <p:cNvSpPr/>
          <p:nvPr/>
        </p:nvSpPr>
        <p:spPr>
          <a:xfrm>
            <a:off x="8523798" y="542782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0C57115D-AC27-94AE-A4C0-19C90DD7DF2F}"/>
              </a:ext>
            </a:extLst>
          </p:cNvPr>
          <p:cNvSpPr/>
          <p:nvPr/>
        </p:nvSpPr>
        <p:spPr>
          <a:xfrm>
            <a:off x="8522864" y="578992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20" name="Straight Arrow Connector 419">
            <a:extLst>
              <a:ext uri="{FF2B5EF4-FFF2-40B4-BE49-F238E27FC236}">
                <a16:creationId xmlns:a16="http://schemas.microsoft.com/office/drawing/2014/main" id="{858AB22B-A6D9-5691-3E7C-66B8A51EF855}"/>
              </a:ext>
            </a:extLst>
          </p:cNvPr>
          <p:cNvCxnSpPr>
            <a:cxnSpLocks/>
            <a:endCxn id="412" idx="2"/>
          </p:cNvCxnSpPr>
          <p:nvPr/>
        </p:nvCxnSpPr>
        <p:spPr>
          <a:xfrm>
            <a:off x="8107866" y="331022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Arrow Connector 420">
            <a:extLst>
              <a:ext uri="{FF2B5EF4-FFF2-40B4-BE49-F238E27FC236}">
                <a16:creationId xmlns:a16="http://schemas.microsoft.com/office/drawing/2014/main" id="{7EA24E87-BFBC-9F6C-0221-495611C69AFF}"/>
              </a:ext>
            </a:extLst>
          </p:cNvPr>
          <p:cNvCxnSpPr>
            <a:cxnSpLocks/>
            <a:endCxn id="413" idx="2"/>
          </p:cNvCxnSpPr>
          <p:nvPr/>
        </p:nvCxnSpPr>
        <p:spPr>
          <a:xfrm>
            <a:off x="8102319" y="368971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Arrow Connector 421">
            <a:extLst>
              <a:ext uri="{FF2B5EF4-FFF2-40B4-BE49-F238E27FC236}">
                <a16:creationId xmlns:a16="http://schemas.microsoft.com/office/drawing/2014/main" id="{C40ECBD1-D842-B2CA-E9E7-3270ACE6D693}"/>
              </a:ext>
            </a:extLst>
          </p:cNvPr>
          <p:cNvCxnSpPr>
            <a:cxnSpLocks/>
            <a:endCxn id="414" idx="2"/>
          </p:cNvCxnSpPr>
          <p:nvPr/>
        </p:nvCxnSpPr>
        <p:spPr>
          <a:xfrm>
            <a:off x="8102318" y="404551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Arrow Connector 422">
            <a:extLst>
              <a:ext uri="{FF2B5EF4-FFF2-40B4-BE49-F238E27FC236}">
                <a16:creationId xmlns:a16="http://schemas.microsoft.com/office/drawing/2014/main" id="{A408D967-6662-A842-56FC-B7B1228D0F90}"/>
              </a:ext>
            </a:extLst>
          </p:cNvPr>
          <p:cNvCxnSpPr>
            <a:cxnSpLocks/>
            <a:endCxn id="415" idx="2"/>
          </p:cNvCxnSpPr>
          <p:nvPr/>
        </p:nvCxnSpPr>
        <p:spPr>
          <a:xfrm>
            <a:off x="8101384" y="440761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Arrow Connector 423">
            <a:extLst>
              <a:ext uri="{FF2B5EF4-FFF2-40B4-BE49-F238E27FC236}">
                <a16:creationId xmlns:a16="http://schemas.microsoft.com/office/drawing/2014/main" id="{A61323C1-4140-9335-A1D3-B745622B4C23}"/>
              </a:ext>
            </a:extLst>
          </p:cNvPr>
          <p:cNvCxnSpPr>
            <a:cxnSpLocks/>
            <a:endCxn id="416" idx="2"/>
          </p:cNvCxnSpPr>
          <p:nvPr/>
        </p:nvCxnSpPr>
        <p:spPr>
          <a:xfrm flipV="1">
            <a:off x="8117319" y="4794485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Arrow Connector 424">
            <a:extLst>
              <a:ext uri="{FF2B5EF4-FFF2-40B4-BE49-F238E27FC236}">
                <a16:creationId xmlns:a16="http://schemas.microsoft.com/office/drawing/2014/main" id="{5FD9F9CA-2891-A38C-DAF8-0D5E4C4D260A}"/>
              </a:ext>
            </a:extLst>
          </p:cNvPr>
          <p:cNvCxnSpPr>
            <a:cxnSpLocks/>
            <a:endCxn id="417" idx="2"/>
          </p:cNvCxnSpPr>
          <p:nvPr/>
        </p:nvCxnSpPr>
        <p:spPr>
          <a:xfrm>
            <a:off x="8091803" y="517323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Arrow Connector 425">
            <a:extLst>
              <a:ext uri="{FF2B5EF4-FFF2-40B4-BE49-F238E27FC236}">
                <a16:creationId xmlns:a16="http://schemas.microsoft.com/office/drawing/2014/main" id="{B9C06DC3-4AEE-6F9A-8A06-7E941E23D6CE}"/>
              </a:ext>
            </a:extLst>
          </p:cNvPr>
          <p:cNvCxnSpPr>
            <a:cxnSpLocks/>
            <a:endCxn id="418" idx="2"/>
          </p:cNvCxnSpPr>
          <p:nvPr/>
        </p:nvCxnSpPr>
        <p:spPr>
          <a:xfrm>
            <a:off x="8091802" y="552904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Arrow Connector 426">
            <a:extLst>
              <a:ext uri="{FF2B5EF4-FFF2-40B4-BE49-F238E27FC236}">
                <a16:creationId xmlns:a16="http://schemas.microsoft.com/office/drawing/2014/main" id="{8841B188-ECDF-6D72-D815-5867275CDEE8}"/>
              </a:ext>
            </a:extLst>
          </p:cNvPr>
          <p:cNvCxnSpPr>
            <a:cxnSpLocks/>
            <a:endCxn id="419" idx="2"/>
          </p:cNvCxnSpPr>
          <p:nvPr/>
        </p:nvCxnSpPr>
        <p:spPr>
          <a:xfrm>
            <a:off x="8090868" y="589113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Arrow Connector 427">
            <a:extLst>
              <a:ext uri="{FF2B5EF4-FFF2-40B4-BE49-F238E27FC236}">
                <a16:creationId xmlns:a16="http://schemas.microsoft.com/office/drawing/2014/main" id="{828DD123-248A-2FE4-4AF1-8324B2FF1F27}"/>
              </a:ext>
            </a:extLst>
          </p:cNvPr>
          <p:cNvCxnSpPr>
            <a:cxnSpLocks/>
          </p:cNvCxnSpPr>
          <p:nvPr/>
        </p:nvCxnSpPr>
        <p:spPr>
          <a:xfrm flipH="1">
            <a:off x="8007985" y="341217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Arrow Connector 428">
            <a:extLst>
              <a:ext uri="{FF2B5EF4-FFF2-40B4-BE49-F238E27FC236}">
                <a16:creationId xmlns:a16="http://schemas.microsoft.com/office/drawing/2014/main" id="{970EDA79-9B1A-22CF-ED07-53A8343D6F3A}"/>
              </a:ext>
            </a:extLst>
          </p:cNvPr>
          <p:cNvCxnSpPr>
            <a:cxnSpLocks/>
            <a:endCxn id="413" idx="1"/>
          </p:cNvCxnSpPr>
          <p:nvPr/>
        </p:nvCxnSpPr>
        <p:spPr>
          <a:xfrm>
            <a:off x="8080236" y="3382312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Arrow Connector 429">
            <a:extLst>
              <a:ext uri="{FF2B5EF4-FFF2-40B4-BE49-F238E27FC236}">
                <a16:creationId xmlns:a16="http://schemas.microsoft.com/office/drawing/2014/main" id="{357F0BBC-D8FC-8BC5-57D3-955A1B0B7EDD}"/>
              </a:ext>
            </a:extLst>
          </p:cNvPr>
          <p:cNvCxnSpPr>
            <a:cxnSpLocks/>
            <a:endCxn id="414" idx="1"/>
          </p:cNvCxnSpPr>
          <p:nvPr/>
        </p:nvCxnSpPr>
        <p:spPr>
          <a:xfrm>
            <a:off x="8074689" y="3761804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Arrow Connector 430">
            <a:extLst>
              <a:ext uri="{FF2B5EF4-FFF2-40B4-BE49-F238E27FC236}">
                <a16:creationId xmlns:a16="http://schemas.microsoft.com/office/drawing/2014/main" id="{8E9B6782-A48E-BE66-C92C-E3B291D91DFD}"/>
              </a:ext>
            </a:extLst>
          </p:cNvPr>
          <p:cNvCxnSpPr>
            <a:cxnSpLocks/>
            <a:endCxn id="415" idx="1"/>
          </p:cNvCxnSpPr>
          <p:nvPr/>
        </p:nvCxnSpPr>
        <p:spPr>
          <a:xfrm>
            <a:off x="8074688" y="4117608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>
            <a:extLst>
              <a:ext uri="{FF2B5EF4-FFF2-40B4-BE49-F238E27FC236}">
                <a16:creationId xmlns:a16="http://schemas.microsoft.com/office/drawing/2014/main" id="{436653AF-750A-B15F-6638-050EFEE75866}"/>
              </a:ext>
            </a:extLst>
          </p:cNvPr>
          <p:cNvCxnSpPr>
            <a:cxnSpLocks/>
            <a:endCxn id="416" idx="1"/>
          </p:cNvCxnSpPr>
          <p:nvPr/>
        </p:nvCxnSpPr>
        <p:spPr>
          <a:xfrm>
            <a:off x="8073754" y="4479705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>
            <a:extLst>
              <a:ext uri="{FF2B5EF4-FFF2-40B4-BE49-F238E27FC236}">
                <a16:creationId xmlns:a16="http://schemas.microsoft.com/office/drawing/2014/main" id="{7BEDDDCA-D21B-F474-1476-845315F10F3A}"/>
              </a:ext>
            </a:extLst>
          </p:cNvPr>
          <p:cNvCxnSpPr>
            <a:cxnSpLocks/>
            <a:endCxn id="417" idx="1"/>
          </p:cNvCxnSpPr>
          <p:nvPr/>
        </p:nvCxnSpPr>
        <p:spPr>
          <a:xfrm>
            <a:off x="8069720" y="4865837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>
            <a:extLst>
              <a:ext uri="{FF2B5EF4-FFF2-40B4-BE49-F238E27FC236}">
                <a16:creationId xmlns:a16="http://schemas.microsoft.com/office/drawing/2014/main" id="{975308AC-8838-C912-99F1-A7AE165EC770}"/>
              </a:ext>
            </a:extLst>
          </p:cNvPr>
          <p:cNvCxnSpPr>
            <a:cxnSpLocks/>
            <a:stCxn id="386" idx="5"/>
            <a:endCxn id="418" idx="1"/>
          </p:cNvCxnSpPr>
          <p:nvPr/>
        </p:nvCxnSpPr>
        <p:spPr>
          <a:xfrm>
            <a:off x="8064532" y="5245825"/>
            <a:ext cx="486896" cy="21186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>
            <a:extLst>
              <a:ext uri="{FF2B5EF4-FFF2-40B4-BE49-F238E27FC236}">
                <a16:creationId xmlns:a16="http://schemas.microsoft.com/office/drawing/2014/main" id="{41EF5416-4251-8E79-85F1-481362BFAE5A}"/>
              </a:ext>
            </a:extLst>
          </p:cNvPr>
          <p:cNvCxnSpPr>
            <a:cxnSpLocks/>
            <a:endCxn id="419" idx="1"/>
          </p:cNvCxnSpPr>
          <p:nvPr/>
        </p:nvCxnSpPr>
        <p:spPr>
          <a:xfrm>
            <a:off x="8064172" y="5601133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>
            <a:extLst>
              <a:ext uri="{FF2B5EF4-FFF2-40B4-BE49-F238E27FC236}">
                <a16:creationId xmlns:a16="http://schemas.microsoft.com/office/drawing/2014/main" id="{EF4D3F93-BE06-E9C3-8A8E-675CF6FF46CE}"/>
              </a:ext>
            </a:extLst>
          </p:cNvPr>
          <p:cNvCxnSpPr>
            <a:cxnSpLocks/>
          </p:cNvCxnSpPr>
          <p:nvPr/>
        </p:nvCxnSpPr>
        <p:spPr>
          <a:xfrm flipH="1">
            <a:off x="8007984" y="379166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Arrow Connector 436">
            <a:extLst>
              <a:ext uri="{FF2B5EF4-FFF2-40B4-BE49-F238E27FC236}">
                <a16:creationId xmlns:a16="http://schemas.microsoft.com/office/drawing/2014/main" id="{9B0F7E49-4623-8207-956F-8071576588E2}"/>
              </a:ext>
            </a:extLst>
          </p:cNvPr>
          <p:cNvCxnSpPr>
            <a:cxnSpLocks/>
          </p:cNvCxnSpPr>
          <p:nvPr/>
        </p:nvCxnSpPr>
        <p:spPr>
          <a:xfrm flipH="1">
            <a:off x="8007050" y="414746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Arrow Connector 437">
            <a:extLst>
              <a:ext uri="{FF2B5EF4-FFF2-40B4-BE49-F238E27FC236}">
                <a16:creationId xmlns:a16="http://schemas.microsoft.com/office/drawing/2014/main" id="{1879E959-C44E-2847-03AC-ED78F39EAFB0}"/>
              </a:ext>
            </a:extLst>
          </p:cNvPr>
          <p:cNvCxnSpPr>
            <a:cxnSpLocks/>
          </p:cNvCxnSpPr>
          <p:nvPr/>
        </p:nvCxnSpPr>
        <p:spPr>
          <a:xfrm flipH="1">
            <a:off x="8003016" y="4509566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Arrow Connector 438">
            <a:extLst>
              <a:ext uri="{FF2B5EF4-FFF2-40B4-BE49-F238E27FC236}">
                <a16:creationId xmlns:a16="http://schemas.microsoft.com/office/drawing/2014/main" id="{07794727-C411-0C0A-C629-632A61EE1F5D}"/>
              </a:ext>
            </a:extLst>
          </p:cNvPr>
          <p:cNvCxnSpPr>
            <a:cxnSpLocks/>
          </p:cNvCxnSpPr>
          <p:nvPr/>
        </p:nvCxnSpPr>
        <p:spPr>
          <a:xfrm flipH="1">
            <a:off x="7997469" y="489569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Arrow Connector 439">
            <a:extLst>
              <a:ext uri="{FF2B5EF4-FFF2-40B4-BE49-F238E27FC236}">
                <a16:creationId xmlns:a16="http://schemas.microsoft.com/office/drawing/2014/main" id="{F2C0D465-824F-DE0D-9C80-21508E8F053A}"/>
              </a:ext>
            </a:extLst>
          </p:cNvPr>
          <p:cNvCxnSpPr>
            <a:cxnSpLocks/>
          </p:cNvCxnSpPr>
          <p:nvPr/>
        </p:nvCxnSpPr>
        <p:spPr>
          <a:xfrm flipH="1">
            <a:off x="7997468" y="527519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Arrow Connector 440">
            <a:extLst>
              <a:ext uri="{FF2B5EF4-FFF2-40B4-BE49-F238E27FC236}">
                <a16:creationId xmlns:a16="http://schemas.microsoft.com/office/drawing/2014/main" id="{A80AC5FD-A818-1FF6-9BE3-1BAE93F414EB}"/>
              </a:ext>
            </a:extLst>
          </p:cNvPr>
          <p:cNvCxnSpPr>
            <a:cxnSpLocks/>
          </p:cNvCxnSpPr>
          <p:nvPr/>
        </p:nvCxnSpPr>
        <p:spPr>
          <a:xfrm flipH="1">
            <a:off x="7996534" y="563099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>
            <a:extLst>
              <a:ext uri="{FF2B5EF4-FFF2-40B4-BE49-F238E27FC236}">
                <a16:creationId xmlns:a16="http://schemas.microsoft.com/office/drawing/2014/main" id="{DA292C46-B254-BFAC-0541-F8B7B184D434}"/>
              </a:ext>
            </a:extLst>
          </p:cNvPr>
          <p:cNvCxnSpPr>
            <a:cxnSpLocks/>
          </p:cNvCxnSpPr>
          <p:nvPr/>
        </p:nvCxnSpPr>
        <p:spPr>
          <a:xfrm flipH="1">
            <a:off x="8635984" y="341193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>
            <a:extLst>
              <a:ext uri="{FF2B5EF4-FFF2-40B4-BE49-F238E27FC236}">
                <a16:creationId xmlns:a16="http://schemas.microsoft.com/office/drawing/2014/main" id="{2504417F-5DC5-B214-AD5F-A3EBD4E707C6}"/>
              </a:ext>
            </a:extLst>
          </p:cNvPr>
          <p:cNvCxnSpPr>
            <a:cxnSpLocks/>
          </p:cNvCxnSpPr>
          <p:nvPr/>
        </p:nvCxnSpPr>
        <p:spPr>
          <a:xfrm flipH="1">
            <a:off x="8635983" y="379142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439239DF-1BF7-F29C-32A5-4AEDA95D7F72}"/>
              </a:ext>
            </a:extLst>
          </p:cNvPr>
          <p:cNvCxnSpPr>
            <a:cxnSpLocks/>
          </p:cNvCxnSpPr>
          <p:nvPr/>
        </p:nvCxnSpPr>
        <p:spPr>
          <a:xfrm flipH="1">
            <a:off x="8635049" y="414722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Arrow Connector 452">
            <a:extLst>
              <a:ext uri="{FF2B5EF4-FFF2-40B4-BE49-F238E27FC236}">
                <a16:creationId xmlns:a16="http://schemas.microsoft.com/office/drawing/2014/main" id="{85A0904D-CBB8-7BCC-CF15-94225FD5A31C}"/>
              </a:ext>
            </a:extLst>
          </p:cNvPr>
          <p:cNvCxnSpPr>
            <a:cxnSpLocks/>
          </p:cNvCxnSpPr>
          <p:nvPr/>
        </p:nvCxnSpPr>
        <p:spPr>
          <a:xfrm flipH="1">
            <a:off x="8631015" y="450932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Arrow Connector 453">
            <a:extLst>
              <a:ext uri="{FF2B5EF4-FFF2-40B4-BE49-F238E27FC236}">
                <a16:creationId xmlns:a16="http://schemas.microsoft.com/office/drawing/2014/main" id="{40A16752-F644-BB1F-FDC9-41F52CE80D9A}"/>
              </a:ext>
            </a:extLst>
          </p:cNvPr>
          <p:cNvCxnSpPr>
            <a:cxnSpLocks/>
          </p:cNvCxnSpPr>
          <p:nvPr/>
        </p:nvCxnSpPr>
        <p:spPr>
          <a:xfrm flipH="1">
            <a:off x="8625468" y="489545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Arrow Connector 454">
            <a:extLst>
              <a:ext uri="{FF2B5EF4-FFF2-40B4-BE49-F238E27FC236}">
                <a16:creationId xmlns:a16="http://schemas.microsoft.com/office/drawing/2014/main" id="{5AAC92CE-BC50-5638-93FC-45604811D2EC}"/>
              </a:ext>
            </a:extLst>
          </p:cNvPr>
          <p:cNvCxnSpPr>
            <a:cxnSpLocks/>
          </p:cNvCxnSpPr>
          <p:nvPr/>
        </p:nvCxnSpPr>
        <p:spPr>
          <a:xfrm flipH="1">
            <a:off x="8625467" y="527494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Arrow Connector 455">
            <a:extLst>
              <a:ext uri="{FF2B5EF4-FFF2-40B4-BE49-F238E27FC236}">
                <a16:creationId xmlns:a16="http://schemas.microsoft.com/office/drawing/2014/main" id="{96BE4966-D188-6EB7-8718-F78C6282CC6C}"/>
              </a:ext>
            </a:extLst>
          </p:cNvPr>
          <p:cNvCxnSpPr>
            <a:cxnSpLocks/>
          </p:cNvCxnSpPr>
          <p:nvPr/>
        </p:nvCxnSpPr>
        <p:spPr>
          <a:xfrm flipH="1">
            <a:off x="8624533" y="563075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486386D-F7A2-1BD8-1291-DC8261474736}"/>
              </a:ext>
            </a:extLst>
          </p:cNvPr>
          <p:cNvSpPr/>
          <p:nvPr/>
        </p:nvSpPr>
        <p:spPr>
          <a:xfrm>
            <a:off x="3359941" y="2808142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16D388-C87D-E1E8-A922-3D5ABC820831}"/>
              </a:ext>
            </a:extLst>
          </p:cNvPr>
          <p:cNvSpPr/>
          <p:nvPr/>
        </p:nvSpPr>
        <p:spPr>
          <a:xfrm>
            <a:off x="3979277" y="2808142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2AF8A-77B6-8D68-52DB-8DF485E4943B}"/>
              </a:ext>
            </a:extLst>
          </p:cNvPr>
          <p:cNvSpPr/>
          <p:nvPr/>
        </p:nvSpPr>
        <p:spPr>
          <a:xfrm>
            <a:off x="4598613" y="2808142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7DBD5F-0ED5-6BD3-FDA6-CF76A9EE508F}"/>
              </a:ext>
            </a:extLst>
          </p:cNvPr>
          <p:cNvSpPr/>
          <p:nvPr/>
        </p:nvSpPr>
        <p:spPr>
          <a:xfrm>
            <a:off x="5217949" y="2808142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40B922-030A-7D5E-0DDB-80E000C7C7BB}"/>
              </a:ext>
            </a:extLst>
          </p:cNvPr>
          <p:cNvSpPr/>
          <p:nvPr/>
        </p:nvSpPr>
        <p:spPr>
          <a:xfrm>
            <a:off x="5837285" y="2808142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AB8EFC-D818-2D41-FA11-B339E821D638}"/>
              </a:ext>
            </a:extLst>
          </p:cNvPr>
          <p:cNvSpPr/>
          <p:nvPr/>
        </p:nvSpPr>
        <p:spPr>
          <a:xfrm>
            <a:off x="6456621" y="2808142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2AA54-D971-D437-5EA6-977CB8369470}"/>
              </a:ext>
            </a:extLst>
          </p:cNvPr>
          <p:cNvSpPr/>
          <p:nvPr/>
        </p:nvSpPr>
        <p:spPr>
          <a:xfrm>
            <a:off x="7075957" y="2808142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0A6F32-46D8-9ACD-9954-7A0D78C127F9}"/>
              </a:ext>
            </a:extLst>
          </p:cNvPr>
          <p:cNvSpPr/>
          <p:nvPr/>
        </p:nvSpPr>
        <p:spPr>
          <a:xfrm>
            <a:off x="7695293" y="2808142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2761E7-DC99-D5FC-8FEE-6885993FAA42}"/>
              </a:ext>
            </a:extLst>
          </p:cNvPr>
          <p:cNvSpPr/>
          <p:nvPr/>
        </p:nvSpPr>
        <p:spPr>
          <a:xfrm>
            <a:off x="8314632" y="2808142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12662A-AA89-A2CE-9CA0-CE0F9C715876}"/>
              </a:ext>
            </a:extLst>
          </p:cNvPr>
          <p:cNvSpPr/>
          <p:nvPr/>
        </p:nvSpPr>
        <p:spPr>
          <a:xfrm>
            <a:off x="2723427" y="3182641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C4FDD1-217B-63EF-F197-79B2364565B4}"/>
              </a:ext>
            </a:extLst>
          </p:cNvPr>
          <p:cNvSpPr/>
          <p:nvPr/>
        </p:nvSpPr>
        <p:spPr>
          <a:xfrm>
            <a:off x="2723427" y="3538875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16F5C8-87E1-E05C-208B-31E01297C4EF}"/>
              </a:ext>
            </a:extLst>
          </p:cNvPr>
          <p:cNvSpPr/>
          <p:nvPr/>
        </p:nvSpPr>
        <p:spPr>
          <a:xfrm>
            <a:off x="2723427" y="3895109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80B408-9F6C-4D55-2F98-2A6B247E6C90}"/>
              </a:ext>
            </a:extLst>
          </p:cNvPr>
          <p:cNvSpPr/>
          <p:nvPr/>
        </p:nvSpPr>
        <p:spPr>
          <a:xfrm>
            <a:off x="2723427" y="4251343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F657CB-DB65-51BD-7356-D13035D4114E}"/>
              </a:ext>
            </a:extLst>
          </p:cNvPr>
          <p:cNvSpPr/>
          <p:nvPr/>
        </p:nvSpPr>
        <p:spPr>
          <a:xfrm>
            <a:off x="2723427" y="4607577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F3F306-C230-2290-103C-A9FCBA755388}"/>
              </a:ext>
            </a:extLst>
          </p:cNvPr>
          <p:cNvSpPr/>
          <p:nvPr/>
        </p:nvSpPr>
        <p:spPr>
          <a:xfrm>
            <a:off x="2723427" y="4963811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30BF93-ADE7-E914-4146-2F4A9167CCC4}"/>
              </a:ext>
            </a:extLst>
          </p:cNvPr>
          <p:cNvSpPr/>
          <p:nvPr/>
        </p:nvSpPr>
        <p:spPr>
          <a:xfrm>
            <a:off x="2723427" y="5320045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6C459F-7472-9BD3-711B-98EBA3D04D5A}"/>
              </a:ext>
            </a:extLst>
          </p:cNvPr>
          <p:cNvSpPr/>
          <p:nvPr/>
        </p:nvSpPr>
        <p:spPr>
          <a:xfrm>
            <a:off x="2723427" y="5676276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7ED686E-B7F6-DE51-DAFE-AD6AA3356253}"/>
              </a:ext>
            </a:extLst>
          </p:cNvPr>
          <p:cNvCxnSpPr>
            <a:cxnSpLocks/>
          </p:cNvCxnSpPr>
          <p:nvPr/>
        </p:nvCxnSpPr>
        <p:spPr>
          <a:xfrm flipH="1">
            <a:off x="5210731" y="3171420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1E87F45-12F1-200F-6717-79904D6AAACF}"/>
              </a:ext>
            </a:extLst>
          </p:cNvPr>
          <p:cNvCxnSpPr>
            <a:cxnSpLocks/>
          </p:cNvCxnSpPr>
          <p:nvPr/>
        </p:nvCxnSpPr>
        <p:spPr>
          <a:xfrm flipH="1">
            <a:off x="7690716" y="3171420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DF3DA7-FCD1-0DCA-150B-99C7A19BA075}"/>
              </a:ext>
            </a:extLst>
          </p:cNvPr>
          <p:cNvCxnSpPr>
            <a:cxnSpLocks/>
          </p:cNvCxnSpPr>
          <p:nvPr/>
        </p:nvCxnSpPr>
        <p:spPr>
          <a:xfrm flipH="1">
            <a:off x="3361752" y="3549759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D6B9E8-26E8-ADFD-3676-CF20F6DE1FBC}"/>
              </a:ext>
            </a:extLst>
          </p:cNvPr>
          <p:cNvCxnSpPr>
            <a:cxnSpLocks/>
          </p:cNvCxnSpPr>
          <p:nvPr/>
        </p:nvCxnSpPr>
        <p:spPr>
          <a:xfrm flipH="1">
            <a:off x="3361752" y="4251831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505B295-DA2F-88B3-AC91-C04B8A97840E}"/>
              </a:ext>
            </a:extLst>
          </p:cNvPr>
          <p:cNvCxnSpPr>
            <a:cxnSpLocks/>
          </p:cNvCxnSpPr>
          <p:nvPr/>
        </p:nvCxnSpPr>
        <p:spPr>
          <a:xfrm flipH="1">
            <a:off x="3361752" y="4999852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EB86A0-18B5-D8B0-D86B-0DAFEC5D955F}"/>
              </a:ext>
            </a:extLst>
          </p:cNvPr>
          <p:cNvCxnSpPr>
            <a:cxnSpLocks/>
          </p:cNvCxnSpPr>
          <p:nvPr/>
        </p:nvCxnSpPr>
        <p:spPr>
          <a:xfrm flipH="1">
            <a:off x="3361752" y="5690791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25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4FAC-B000-4270-0165-70CEC8C7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Processed Blocks and the Frontier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64D0C-6ED9-9A10-72B3-A9B0A3F2D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every point, we have a set of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processed</a:t>
            </a:r>
            <a:r>
              <a:rPr lang="en-US" dirty="0"/>
              <a:t> blocks.</a:t>
            </a:r>
            <a:br>
              <a:rPr lang="en-US" dirty="0"/>
            </a:br>
            <a:endParaRPr lang="en-US" dirty="0"/>
          </a:p>
          <a:p>
            <a:endParaRPr lang="en-IL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B83BA4C-3AF6-6863-657A-7B9C963902B1}"/>
              </a:ext>
            </a:extLst>
          </p:cNvPr>
          <p:cNvSpPr/>
          <p:nvPr/>
        </p:nvSpPr>
        <p:spPr>
          <a:xfrm>
            <a:off x="3319502" y="3165822"/>
            <a:ext cx="5617767" cy="1813432"/>
          </a:xfrm>
          <a:custGeom>
            <a:avLst/>
            <a:gdLst>
              <a:gd name="connsiteX0" fmla="*/ 15368 w 5663132"/>
              <a:gd name="connsiteY0" fmla="*/ 15368 h 1813432"/>
              <a:gd name="connsiteX1" fmla="*/ 5655448 w 5663132"/>
              <a:gd name="connsiteY1" fmla="*/ 0 h 1813432"/>
              <a:gd name="connsiteX2" fmla="*/ 5663132 w 5663132"/>
              <a:gd name="connsiteY2" fmla="*/ 1068081 h 1813432"/>
              <a:gd name="connsiteX3" fmla="*/ 1867220 w 5663132"/>
              <a:gd name="connsiteY3" fmla="*/ 1075765 h 1813432"/>
              <a:gd name="connsiteX4" fmla="*/ 1897956 w 5663132"/>
              <a:gd name="connsiteY4" fmla="*/ 1813432 h 1813432"/>
              <a:gd name="connsiteX5" fmla="*/ 0 w 5663132"/>
              <a:gd name="connsiteY5" fmla="*/ 1782696 h 1813432"/>
              <a:gd name="connsiteX6" fmla="*/ 15368 w 5663132"/>
              <a:gd name="connsiteY6" fmla="*/ 15368 h 1813432"/>
              <a:gd name="connsiteX0" fmla="*/ 15368 w 5663132"/>
              <a:gd name="connsiteY0" fmla="*/ 15368 h 1813432"/>
              <a:gd name="connsiteX1" fmla="*/ 5617028 w 5663132"/>
              <a:gd name="connsiteY1" fmla="*/ 0 h 1813432"/>
              <a:gd name="connsiteX2" fmla="*/ 5663132 w 5663132"/>
              <a:gd name="connsiteY2" fmla="*/ 1068081 h 1813432"/>
              <a:gd name="connsiteX3" fmla="*/ 1867220 w 5663132"/>
              <a:gd name="connsiteY3" fmla="*/ 1075765 h 1813432"/>
              <a:gd name="connsiteX4" fmla="*/ 1897956 w 5663132"/>
              <a:gd name="connsiteY4" fmla="*/ 1813432 h 1813432"/>
              <a:gd name="connsiteX5" fmla="*/ 0 w 5663132"/>
              <a:gd name="connsiteY5" fmla="*/ 1782696 h 1813432"/>
              <a:gd name="connsiteX6" fmla="*/ 15368 w 5663132"/>
              <a:gd name="connsiteY6" fmla="*/ 15368 h 1813432"/>
              <a:gd name="connsiteX0" fmla="*/ 15368 w 5617368"/>
              <a:gd name="connsiteY0" fmla="*/ 15368 h 1813432"/>
              <a:gd name="connsiteX1" fmla="*/ 5617028 w 5617368"/>
              <a:gd name="connsiteY1" fmla="*/ 0 h 1813432"/>
              <a:gd name="connsiteX2" fmla="*/ 5609344 w 5617368"/>
              <a:gd name="connsiteY2" fmla="*/ 1075765 h 1813432"/>
              <a:gd name="connsiteX3" fmla="*/ 1867220 w 5617368"/>
              <a:gd name="connsiteY3" fmla="*/ 1075765 h 1813432"/>
              <a:gd name="connsiteX4" fmla="*/ 1897956 w 5617368"/>
              <a:gd name="connsiteY4" fmla="*/ 1813432 h 1813432"/>
              <a:gd name="connsiteX5" fmla="*/ 0 w 5617368"/>
              <a:gd name="connsiteY5" fmla="*/ 1782696 h 1813432"/>
              <a:gd name="connsiteX6" fmla="*/ 15368 w 5617368"/>
              <a:gd name="connsiteY6" fmla="*/ 15368 h 1813432"/>
              <a:gd name="connsiteX0" fmla="*/ 15368 w 5640080"/>
              <a:gd name="connsiteY0" fmla="*/ 15368 h 1813432"/>
              <a:gd name="connsiteX1" fmla="*/ 5617028 w 5640080"/>
              <a:gd name="connsiteY1" fmla="*/ 0 h 1813432"/>
              <a:gd name="connsiteX2" fmla="*/ 5640080 w 5640080"/>
              <a:gd name="connsiteY2" fmla="*/ 1075765 h 1813432"/>
              <a:gd name="connsiteX3" fmla="*/ 1867220 w 5640080"/>
              <a:gd name="connsiteY3" fmla="*/ 1075765 h 1813432"/>
              <a:gd name="connsiteX4" fmla="*/ 1897956 w 5640080"/>
              <a:gd name="connsiteY4" fmla="*/ 1813432 h 1813432"/>
              <a:gd name="connsiteX5" fmla="*/ 0 w 5640080"/>
              <a:gd name="connsiteY5" fmla="*/ 1782696 h 1813432"/>
              <a:gd name="connsiteX6" fmla="*/ 15368 w 5640080"/>
              <a:gd name="connsiteY6" fmla="*/ 15368 h 1813432"/>
              <a:gd name="connsiteX0" fmla="*/ 15368 w 5617767"/>
              <a:gd name="connsiteY0" fmla="*/ 15368 h 1813432"/>
              <a:gd name="connsiteX1" fmla="*/ 5617028 w 5617767"/>
              <a:gd name="connsiteY1" fmla="*/ 0 h 1813432"/>
              <a:gd name="connsiteX2" fmla="*/ 5617028 w 5617767"/>
              <a:gd name="connsiteY2" fmla="*/ 1075765 h 1813432"/>
              <a:gd name="connsiteX3" fmla="*/ 1867220 w 5617767"/>
              <a:gd name="connsiteY3" fmla="*/ 1075765 h 1813432"/>
              <a:gd name="connsiteX4" fmla="*/ 1897956 w 5617767"/>
              <a:gd name="connsiteY4" fmla="*/ 1813432 h 1813432"/>
              <a:gd name="connsiteX5" fmla="*/ 0 w 5617767"/>
              <a:gd name="connsiteY5" fmla="*/ 1782696 h 1813432"/>
              <a:gd name="connsiteX6" fmla="*/ 15368 w 5617767"/>
              <a:gd name="connsiteY6" fmla="*/ 15368 h 18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7767" h="1813432">
                <a:moveTo>
                  <a:pt x="15368" y="15368"/>
                </a:moveTo>
                <a:lnTo>
                  <a:pt x="5617028" y="0"/>
                </a:lnTo>
                <a:cubicBezTo>
                  <a:pt x="5619589" y="356027"/>
                  <a:pt x="5614467" y="719738"/>
                  <a:pt x="5617028" y="1075765"/>
                </a:cubicBezTo>
                <a:lnTo>
                  <a:pt x="1867220" y="1075765"/>
                </a:lnTo>
                <a:lnTo>
                  <a:pt x="1897956" y="1813432"/>
                </a:lnTo>
                <a:lnTo>
                  <a:pt x="0" y="1782696"/>
                </a:lnTo>
                <a:lnTo>
                  <a:pt x="15368" y="1536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805BC2-C61A-4D08-8D18-4F55D05B75CA}"/>
              </a:ext>
            </a:extLst>
          </p:cNvPr>
          <p:cNvSpPr/>
          <p:nvPr/>
        </p:nvSpPr>
        <p:spPr>
          <a:xfrm>
            <a:off x="3564498" y="320950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5F7161D-F667-1A0A-6FF1-056BFDCAEF62}"/>
              </a:ext>
            </a:extLst>
          </p:cNvPr>
          <p:cNvSpPr/>
          <p:nvPr/>
        </p:nvSpPr>
        <p:spPr>
          <a:xfrm>
            <a:off x="3558951" y="358899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A5BB6D-CA38-EDEB-094E-4169CCB9AB06}"/>
              </a:ext>
            </a:extLst>
          </p:cNvPr>
          <p:cNvSpPr/>
          <p:nvPr/>
        </p:nvSpPr>
        <p:spPr>
          <a:xfrm>
            <a:off x="3558950" y="394480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DB50F1-6D83-1008-5FEE-815D9AD0C1A3}"/>
              </a:ext>
            </a:extLst>
          </p:cNvPr>
          <p:cNvSpPr/>
          <p:nvPr/>
        </p:nvSpPr>
        <p:spPr>
          <a:xfrm>
            <a:off x="3558016" y="430689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8E890A-64A9-2F30-DAF0-C94A794BFCF2}"/>
              </a:ext>
            </a:extLst>
          </p:cNvPr>
          <p:cNvSpPr/>
          <p:nvPr/>
        </p:nvSpPr>
        <p:spPr>
          <a:xfrm>
            <a:off x="3553982" y="469302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A1DFB-7F35-7F28-D02C-0DE61A9ABF79}"/>
              </a:ext>
            </a:extLst>
          </p:cNvPr>
          <p:cNvSpPr/>
          <p:nvPr/>
        </p:nvSpPr>
        <p:spPr>
          <a:xfrm>
            <a:off x="3548435" y="507252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DE8BA8A-C124-BB98-04AC-22E1E9E69B68}"/>
              </a:ext>
            </a:extLst>
          </p:cNvPr>
          <p:cNvSpPr/>
          <p:nvPr/>
        </p:nvSpPr>
        <p:spPr>
          <a:xfrm>
            <a:off x="3548434" y="542832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C76A21F-7E7F-30A0-112A-B2536863CF34}"/>
              </a:ext>
            </a:extLst>
          </p:cNvPr>
          <p:cNvSpPr/>
          <p:nvPr/>
        </p:nvSpPr>
        <p:spPr>
          <a:xfrm>
            <a:off x="3547500" y="579042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AE005AA-2ECF-4BCA-2A46-A6D56361CFF2}"/>
              </a:ext>
            </a:extLst>
          </p:cNvPr>
          <p:cNvSpPr/>
          <p:nvPr/>
        </p:nvSpPr>
        <p:spPr>
          <a:xfrm>
            <a:off x="4185163" y="321024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130048-4631-2599-4260-5F73416671C4}"/>
              </a:ext>
            </a:extLst>
          </p:cNvPr>
          <p:cNvSpPr/>
          <p:nvPr/>
        </p:nvSpPr>
        <p:spPr>
          <a:xfrm>
            <a:off x="4179616" y="35897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996F274-52B5-5A98-5419-EA8C0BDAD56F}"/>
              </a:ext>
            </a:extLst>
          </p:cNvPr>
          <p:cNvSpPr/>
          <p:nvPr/>
        </p:nvSpPr>
        <p:spPr>
          <a:xfrm>
            <a:off x="4179615" y="394553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85FA4A3-33F2-B359-811E-4D5E16F10A26}"/>
              </a:ext>
            </a:extLst>
          </p:cNvPr>
          <p:cNvSpPr/>
          <p:nvPr/>
        </p:nvSpPr>
        <p:spPr>
          <a:xfrm>
            <a:off x="4178681" y="430763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7B542D6-2576-25D8-94E0-2F1AB59C6522}"/>
              </a:ext>
            </a:extLst>
          </p:cNvPr>
          <p:cNvSpPr/>
          <p:nvPr/>
        </p:nvSpPr>
        <p:spPr>
          <a:xfrm>
            <a:off x="4174647" y="469376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28FFBC1-B0C5-2EE8-66A4-D37F804D4990}"/>
              </a:ext>
            </a:extLst>
          </p:cNvPr>
          <p:cNvSpPr/>
          <p:nvPr/>
        </p:nvSpPr>
        <p:spPr>
          <a:xfrm>
            <a:off x="4169100" y="50732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A1A2F7E-756B-6A5A-2F26-394A65736673}"/>
              </a:ext>
            </a:extLst>
          </p:cNvPr>
          <p:cNvSpPr/>
          <p:nvPr/>
        </p:nvSpPr>
        <p:spPr>
          <a:xfrm>
            <a:off x="4169099" y="542906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21FC919-127E-E009-A2F8-6170C5F44719}"/>
              </a:ext>
            </a:extLst>
          </p:cNvPr>
          <p:cNvSpPr/>
          <p:nvPr/>
        </p:nvSpPr>
        <p:spPr>
          <a:xfrm>
            <a:off x="4168165" y="579116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859D0DB-20CF-1D64-9D45-EC06B196B87D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3753167" y="331145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4A16747-BF2C-F6F0-7DEF-9EB8F7F0C0BB}"/>
              </a:ext>
            </a:extLst>
          </p:cNvPr>
          <p:cNvCxnSpPr>
            <a:cxnSpLocks/>
            <a:stCxn id="7" idx="6"/>
            <a:endCxn id="25" idx="2"/>
          </p:cNvCxnSpPr>
          <p:nvPr/>
        </p:nvCxnSpPr>
        <p:spPr>
          <a:xfrm>
            <a:off x="3747620" y="369094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F4C6990-2D31-882C-3948-FA189E533011}"/>
              </a:ext>
            </a:extLst>
          </p:cNvPr>
          <p:cNvCxnSpPr>
            <a:cxnSpLocks/>
            <a:stCxn id="8" idx="6"/>
            <a:endCxn id="26" idx="2"/>
          </p:cNvCxnSpPr>
          <p:nvPr/>
        </p:nvCxnSpPr>
        <p:spPr>
          <a:xfrm>
            <a:off x="3747619" y="404675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B45763A-7A1B-2347-0D22-6E463E6E67F2}"/>
              </a:ext>
            </a:extLst>
          </p:cNvPr>
          <p:cNvCxnSpPr>
            <a:cxnSpLocks/>
            <a:stCxn id="10" idx="6"/>
            <a:endCxn id="32" idx="2"/>
          </p:cNvCxnSpPr>
          <p:nvPr/>
        </p:nvCxnSpPr>
        <p:spPr>
          <a:xfrm>
            <a:off x="3746685" y="440884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76C8DD2-2549-6100-92EE-4C6FCBDBA435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3762620" y="4795720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972119F-A50A-E3DF-7C36-CE84D5BB1957}"/>
              </a:ext>
            </a:extLst>
          </p:cNvPr>
          <p:cNvCxnSpPr>
            <a:cxnSpLocks/>
            <a:stCxn id="13" idx="6"/>
            <a:endCxn id="37" idx="2"/>
          </p:cNvCxnSpPr>
          <p:nvPr/>
        </p:nvCxnSpPr>
        <p:spPr>
          <a:xfrm>
            <a:off x="3737104" y="517447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E021E24-A78B-08CD-69BC-E777DCDD8F5C}"/>
              </a:ext>
            </a:extLst>
          </p:cNvPr>
          <p:cNvCxnSpPr>
            <a:cxnSpLocks/>
            <a:stCxn id="21" idx="6"/>
            <a:endCxn id="40" idx="2"/>
          </p:cNvCxnSpPr>
          <p:nvPr/>
        </p:nvCxnSpPr>
        <p:spPr>
          <a:xfrm>
            <a:off x="3737103" y="553027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ED53005-95AF-8399-BA39-870AB5836509}"/>
              </a:ext>
            </a:extLst>
          </p:cNvPr>
          <p:cNvCxnSpPr>
            <a:cxnSpLocks/>
            <a:stCxn id="23" idx="6"/>
            <a:endCxn id="41" idx="2"/>
          </p:cNvCxnSpPr>
          <p:nvPr/>
        </p:nvCxnSpPr>
        <p:spPr>
          <a:xfrm>
            <a:off x="3736169" y="589237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B96BB98-6E12-E3BB-C8D4-19617A54F12B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 flipH="1">
            <a:off x="3653286" y="341340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1C3F307-BE52-630E-E720-020238FB052B}"/>
              </a:ext>
            </a:extLst>
          </p:cNvPr>
          <p:cNvCxnSpPr>
            <a:cxnSpLocks/>
            <a:stCxn id="24" idx="4"/>
            <a:endCxn id="25" idx="0"/>
          </p:cNvCxnSpPr>
          <p:nvPr/>
        </p:nvCxnSpPr>
        <p:spPr>
          <a:xfrm flipH="1">
            <a:off x="4273951" y="341414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340CA13-3481-8DE9-FBDB-F760B5B4A8AF}"/>
              </a:ext>
            </a:extLst>
          </p:cNvPr>
          <p:cNvCxnSpPr>
            <a:cxnSpLocks/>
            <a:stCxn id="6" idx="5"/>
            <a:endCxn id="25" idx="1"/>
          </p:cNvCxnSpPr>
          <p:nvPr/>
        </p:nvCxnSpPr>
        <p:spPr>
          <a:xfrm>
            <a:off x="3725537" y="3383547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32EDD2B-2E35-EADE-67FF-0A43EB3EFCF8}"/>
              </a:ext>
            </a:extLst>
          </p:cNvPr>
          <p:cNvCxnSpPr>
            <a:cxnSpLocks/>
            <a:stCxn id="7" idx="5"/>
            <a:endCxn id="26" idx="1"/>
          </p:cNvCxnSpPr>
          <p:nvPr/>
        </p:nvCxnSpPr>
        <p:spPr>
          <a:xfrm>
            <a:off x="3719990" y="3763039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1992799-7E7C-DEA3-3AB0-D20D2C83FB5D}"/>
              </a:ext>
            </a:extLst>
          </p:cNvPr>
          <p:cNvCxnSpPr>
            <a:cxnSpLocks/>
            <a:stCxn id="8" idx="5"/>
            <a:endCxn id="32" idx="1"/>
          </p:cNvCxnSpPr>
          <p:nvPr/>
        </p:nvCxnSpPr>
        <p:spPr>
          <a:xfrm>
            <a:off x="3719989" y="4118843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9E948E3-C140-E381-7D93-825B06F27695}"/>
              </a:ext>
            </a:extLst>
          </p:cNvPr>
          <p:cNvCxnSpPr>
            <a:cxnSpLocks/>
            <a:stCxn id="10" idx="5"/>
            <a:endCxn id="35" idx="1"/>
          </p:cNvCxnSpPr>
          <p:nvPr/>
        </p:nvCxnSpPr>
        <p:spPr>
          <a:xfrm>
            <a:off x="3719055" y="4480940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42D5B7A-6D46-3A24-054F-529F185711DE}"/>
              </a:ext>
            </a:extLst>
          </p:cNvPr>
          <p:cNvCxnSpPr>
            <a:cxnSpLocks/>
            <a:stCxn id="11" idx="5"/>
            <a:endCxn id="37" idx="1"/>
          </p:cNvCxnSpPr>
          <p:nvPr/>
        </p:nvCxnSpPr>
        <p:spPr>
          <a:xfrm>
            <a:off x="3715021" y="4867072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6BF84A5-B955-F8E4-8E65-9895396E223F}"/>
              </a:ext>
            </a:extLst>
          </p:cNvPr>
          <p:cNvCxnSpPr>
            <a:cxnSpLocks/>
            <a:stCxn id="13" idx="5"/>
            <a:endCxn id="40" idx="1"/>
          </p:cNvCxnSpPr>
          <p:nvPr/>
        </p:nvCxnSpPr>
        <p:spPr>
          <a:xfrm>
            <a:off x="3709474" y="5246564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93EB612-2772-F052-9B26-34D57FBDD2BC}"/>
              </a:ext>
            </a:extLst>
          </p:cNvPr>
          <p:cNvCxnSpPr>
            <a:cxnSpLocks/>
            <a:stCxn id="21" idx="5"/>
            <a:endCxn id="41" idx="1"/>
          </p:cNvCxnSpPr>
          <p:nvPr/>
        </p:nvCxnSpPr>
        <p:spPr>
          <a:xfrm>
            <a:off x="3709473" y="5602368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4D93390-FE8E-CA99-5B13-CD29649DFE40}"/>
              </a:ext>
            </a:extLst>
          </p:cNvPr>
          <p:cNvCxnSpPr>
            <a:cxnSpLocks/>
            <a:stCxn id="7" idx="4"/>
            <a:endCxn id="8" idx="0"/>
          </p:cNvCxnSpPr>
          <p:nvPr/>
        </p:nvCxnSpPr>
        <p:spPr>
          <a:xfrm flipH="1">
            <a:off x="3653285" y="379290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Arrow Connector 447">
            <a:extLst>
              <a:ext uri="{FF2B5EF4-FFF2-40B4-BE49-F238E27FC236}">
                <a16:creationId xmlns:a16="http://schemas.microsoft.com/office/drawing/2014/main" id="{C26E8CBD-CC28-6AE5-156C-2861799251A9}"/>
              </a:ext>
            </a:extLst>
          </p:cNvPr>
          <p:cNvCxnSpPr>
            <a:cxnSpLocks/>
            <a:stCxn id="8" idx="4"/>
            <a:endCxn id="10" idx="0"/>
          </p:cNvCxnSpPr>
          <p:nvPr/>
        </p:nvCxnSpPr>
        <p:spPr>
          <a:xfrm flipH="1">
            <a:off x="3652351" y="414870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Arrow Connector 448">
            <a:extLst>
              <a:ext uri="{FF2B5EF4-FFF2-40B4-BE49-F238E27FC236}">
                <a16:creationId xmlns:a16="http://schemas.microsoft.com/office/drawing/2014/main" id="{5C358BE9-09BC-C359-ECD4-3034951860B0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 flipH="1">
            <a:off x="3648317" y="4510801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Arrow Connector 456">
            <a:extLst>
              <a:ext uri="{FF2B5EF4-FFF2-40B4-BE49-F238E27FC236}">
                <a16:creationId xmlns:a16="http://schemas.microsoft.com/office/drawing/2014/main" id="{664F849D-2845-4384-BEC7-75B8BC7E3080}"/>
              </a:ext>
            </a:extLst>
          </p:cNvPr>
          <p:cNvCxnSpPr>
            <a:cxnSpLocks/>
          </p:cNvCxnSpPr>
          <p:nvPr/>
        </p:nvCxnSpPr>
        <p:spPr>
          <a:xfrm flipH="1">
            <a:off x="3649120" y="489693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Arrow Connector 457">
            <a:extLst>
              <a:ext uri="{FF2B5EF4-FFF2-40B4-BE49-F238E27FC236}">
                <a16:creationId xmlns:a16="http://schemas.microsoft.com/office/drawing/2014/main" id="{22ED67D9-BE8F-18BB-1354-E0EB4F7C8CDE}"/>
              </a:ext>
            </a:extLst>
          </p:cNvPr>
          <p:cNvCxnSpPr>
            <a:cxnSpLocks/>
          </p:cNvCxnSpPr>
          <p:nvPr/>
        </p:nvCxnSpPr>
        <p:spPr>
          <a:xfrm flipH="1">
            <a:off x="3649119" y="527642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Arrow Connector 458">
            <a:extLst>
              <a:ext uri="{FF2B5EF4-FFF2-40B4-BE49-F238E27FC236}">
                <a16:creationId xmlns:a16="http://schemas.microsoft.com/office/drawing/2014/main" id="{3B6BEDE4-9037-A132-9282-5B4C2ACED718}"/>
              </a:ext>
            </a:extLst>
          </p:cNvPr>
          <p:cNvCxnSpPr>
            <a:cxnSpLocks/>
          </p:cNvCxnSpPr>
          <p:nvPr/>
        </p:nvCxnSpPr>
        <p:spPr>
          <a:xfrm flipH="1">
            <a:off x="3648185" y="563222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Oval 459">
            <a:extLst>
              <a:ext uri="{FF2B5EF4-FFF2-40B4-BE49-F238E27FC236}">
                <a16:creationId xmlns:a16="http://schemas.microsoft.com/office/drawing/2014/main" id="{BF9AB2F0-446B-8613-7737-7E1987BB922A}"/>
              </a:ext>
            </a:extLst>
          </p:cNvPr>
          <p:cNvSpPr/>
          <p:nvPr/>
        </p:nvSpPr>
        <p:spPr>
          <a:xfrm>
            <a:off x="4805469" y="321048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61" name="Oval 460">
            <a:extLst>
              <a:ext uri="{FF2B5EF4-FFF2-40B4-BE49-F238E27FC236}">
                <a16:creationId xmlns:a16="http://schemas.microsoft.com/office/drawing/2014/main" id="{85D4ED6F-4F3F-F043-22CF-6FBD235AD4B1}"/>
              </a:ext>
            </a:extLst>
          </p:cNvPr>
          <p:cNvSpPr/>
          <p:nvPr/>
        </p:nvSpPr>
        <p:spPr>
          <a:xfrm>
            <a:off x="4799922" y="358997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62" name="Oval 461">
            <a:extLst>
              <a:ext uri="{FF2B5EF4-FFF2-40B4-BE49-F238E27FC236}">
                <a16:creationId xmlns:a16="http://schemas.microsoft.com/office/drawing/2014/main" id="{91588EB3-A3D9-37D2-5C3E-C121FC6FB89E}"/>
              </a:ext>
            </a:extLst>
          </p:cNvPr>
          <p:cNvSpPr/>
          <p:nvPr/>
        </p:nvSpPr>
        <p:spPr>
          <a:xfrm>
            <a:off x="4799921" y="394578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63" name="Oval 462">
            <a:extLst>
              <a:ext uri="{FF2B5EF4-FFF2-40B4-BE49-F238E27FC236}">
                <a16:creationId xmlns:a16="http://schemas.microsoft.com/office/drawing/2014/main" id="{561E3B7E-0B10-3C77-E265-4936FCCEB0A2}"/>
              </a:ext>
            </a:extLst>
          </p:cNvPr>
          <p:cNvSpPr/>
          <p:nvPr/>
        </p:nvSpPr>
        <p:spPr>
          <a:xfrm>
            <a:off x="4798987" y="430787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64" name="Oval 463">
            <a:extLst>
              <a:ext uri="{FF2B5EF4-FFF2-40B4-BE49-F238E27FC236}">
                <a16:creationId xmlns:a16="http://schemas.microsoft.com/office/drawing/2014/main" id="{6C75C4ED-0897-29D9-D5CD-BD255EC4A740}"/>
              </a:ext>
            </a:extLst>
          </p:cNvPr>
          <p:cNvSpPr/>
          <p:nvPr/>
        </p:nvSpPr>
        <p:spPr>
          <a:xfrm>
            <a:off x="4794953" y="469401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65" name="Oval 464">
            <a:extLst>
              <a:ext uri="{FF2B5EF4-FFF2-40B4-BE49-F238E27FC236}">
                <a16:creationId xmlns:a16="http://schemas.microsoft.com/office/drawing/2014/main" id="{3D63976D-596E-F9C5-5944-1979C58B6955}"/>
              </a:ext>
            </a:extLst>
          </p:cNvPr>
          <p:cNvSpPr/>
          <p:nvPr/>
        </p:nvSpPr>
        <p:spPr>
          <a:xfrm>
            <a:off x="4789406" y="50735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66" name="Oval 465">
            <a:extLst>
              <a:ext uri="{FF2B5EF4-FFF2-40B4-BE49-F238E27FC236}">
                <a16:creationId xmlns:a16="http://schemas.microsoft.com/office/drawing/2014/main" id="{98AD6DF7-4A39-2AAC-6156-5C0AF124D511}"/>
              </a:ext>
            </a:extLst>
          </p:cNvPr>
          <p:cNvSpPr/>
          <p:nvPr/>
        </p:nvSpPr>
        <p:spPr>
          <a:xfrm>
            <a:off x="4789405" y="542930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67" name="Oval 466">
            <a:extLst>
              <a:ext uri="{FF2B5EF4-FFF2-40B4-BE49-F238E27FC236}">
                <a16:creationId xmlns:a16="http://schemas.microsoft.com/office/drawing/2014/main" id="{72E429BA-21BB-C56F-9417-A0D7D60E257E}"/>
              </a:ext>
            </a:extLst>
          </p:cNvPr>
          <p:cNvSpPr/>
          <p:nvPr/>
        </p:nvSpPr>
        <p:spPr>
          <a:xfrm>
            <a:off x="4788471" y="579140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68" name="Straight Arrow Connector 467">
            <a:extLst>
              <a:ext uri="{FF2B5EF4-FFF2-40B4-BE49-F238E27FC236}">
                <a16:creationId xmlns:a16="http://schemas.microsoft.com/office/drawing/2014/main" id="{7B8E50FF-429B-1E82-BB5A-2FFF2A7FC44A}"/>
              </a:ext>
            </a:extLst>
          </p:cNvPr>
          <p:cNvCxnSpPr>
            <a:cxnSpLocks/>
            <a:endCxn id="460" idx="2"/>
          </p:cNvCxnSpPr>
          <p:nvPr/>
        </p:nvCxnSpPr>
        <p:spPr>
          <a:xfrm>
            <a:off x="4373473" y="331169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Arrow Connector 468">
            <a:extLst>
              <a:ext uri="{FF2B5EF4-FFF2-40B4-BE49-F238E27FC236}">
                <a16:creationId xmlns:a16="http://schemas.microsoft.com/office/drawing/2014/main" id="{90B37E54-3305-588A-071C-305BD03C603F}"/>
              </a:ext>
            </a:extLst>
          </p:cNvPr>
          <p:cNvCxnSpPr>
            <a:cxnSpLocks/>
            <a:endCxn id="461" idx="2"/>
          </p:cNvCxnSpPr>
          <p:nvPr/>
        </p:nvCxnSpPr>
        <p:spPr>
          <a:xfrm>
            <a:off x="4367926" y="369119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Arrow Connector 469">
            <a:extLst>
              <a:ext uri="{FF2B5EF4-FFF2-40B4-BE49-F238E27FC236}">
                <a16:creationId xmlns:a16="http://schemas.microsoft.com/office/drawing/2014/main" id="{32287AC3-1FAD-E4DB-3F35-FD6DC2DD7D88}"/>
              </a:ext>
            </a:extLst>
          </p:cNvPr>
          <p:cNvCxnSpPr>
            <a:cxnSpLocks/>
            <a:endCxn id="462" idx="2"/>
          </p:cNvCxnSpPr>
          <p:nvPr/>
        </p:nvCxnSpPr>
        <p:spPr>
          <a:xfrm>
            <a:off x="4367925" y="404699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Arrow Connector 470">
            <a:extLst>
              <a:ext uri="{FF2B5EF4-FFF2-40B4-BE49-F238E27FC236}">
                <a16:creationId xmlns:a16="http://schemas.microsoft.com/office/drawing/2014/main" id="{AE396681-412E-EF69-8FAD-6E9E7B0900D9}"/>
              </a:ext>
            </a:extLst>
          </p:cNvPr>
          <p:cNvCxnSpPr>
            <a:cxnSpLocks/>
            <a:endCxn id="463" idx="2"/>
          </p:cNvCxnSpPr>
          <p:nvPr/>
        </p:nvCxnSpPr>
        <p:spPr>
          <a:xfrm>
            <a:off x="4366991" y="440909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Arrow Connector 471">
            <a:extLst>
              <a:ext uri="{FF2B5EF4-FFF2-40B4-BE49-F238E27FC236}">
                <a16:creationId xmlns:a16="http://schemas.microsoft.com/office/drawing/2014/main" id="{1270B4C6-2BAD-ED72-46B0-33ABB2873437}"/>
              </a:ext>
            </a:extLst>
          </p:cNvPr>
          <p:cNvCxnSpPr>
            <a:cxnSpLocks/>
            <a:endCxn id="464" idx="2"/>
          </p:cNvCxnSpPr>
          <p:nvPr/>
        </p:nvCxnSpPr>
        <p:spPr>
          <a:xfrm flipV="1">
            <a:off x="4382926" y="4795963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Arrow Connector 472">
            <a:extLst>
              <a:ext uri="{FF2B5EF4-FFF2-40B4-BE49-F238E27FC236}">
                <a16:creationId xmlns:a16="http://schemas.microsoft.com/office/drawing/2014/main" id="{32D1E0B3-A551-06D0-157D-6A1AF296FD1B}"/>
              </a:ext>
            </a:extLst>
          </p:cNvPr>
          <p:cNvCxnSpPr>
            <a:cxnSpLocks/>
            <a:endCxn id="465" idx="2"/>
          </p:cNvCxnSpPr>
          <p:nvPr/>
        </p:nvCxnSpPr>
        <p:spPr>
          <a:xfrm>
            <a:off x="4357410" y="51747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Arrow Connector 473">
            <a:extLst>
              <a:ext uri="{FF2B5EF4-FFF2-40B4-BE49-F238E27FC236}">
                <a16:creationId xmlns:a16="http://schemas.microsoft.com/office/drawing/2014/main" id="{8BA38645-1723-2450-074A-DBA58CD2F649}"/>
              </a:ext>
            </a:extLst>
          </p:cNvPr>
          <p:cNvCxnSpPr>
            <a:cxnSpLocks/>
            <a:endCxn id="466" idx="2"/>
          </p:cNvCxnSpPr>
          <p:nvPr/>
        </p:nvCxnSpPr>
        <p:spPr>
          <a:xfrm>
            <a:off x="4357409" y="553052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Arrow Connector 474">
            <a:extLst>
              <a:ext uri="{FF2B5EF4-FFF2-40B4-BE49-F238E27FC236}">
                <a16:creationId xmlns:a16="http://schemas.microsoft.com/office/drawing/2014/main" id="{FC186CDC-291C-AABA-B13B-F15601140682}"/>
              </a:ext>
            </a:extLst>
          </p:cNvPr>
          <p:cNvCxnSpPr>
            <a:cxnSpLocks/>
            <a:endCxn id="467" idx="2"/>
          </p:cNvCxnSpPr>
          <p:nvPr/>
        </p:nvCxnSpPr>
        <p:spPr>
          <a:xfrm>
            <a:off x="4356475" y="589261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Arrow Connector 475">
            <a:extLst>
              <a:ext uri="{FF2B5EF4-FFF2-40B4-BE49-F238E27FC236}">
                <a16:creationId xmlns:a16="http://schemas.microsoft.com/office/drawing/2014/main" id="{1510A05B-DC6E-4682-BB8B-55281A50C4EC}"/>
              </a:ext>
            </a:extLst>
          </p:cNvPr>
          <p:cNvCxnSpPr>
            <a:cxnSpLocks/>
          </p:cNvCxnSpPr>
          <p:nvPr/>
        </p:nvCxnSpPr>
        <p:spPr>
          <a:xfrm flipH="1">
            <a:off x="4273592" y="3413651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Arrow Connector 476">
            <a:extLst>
              <a:ext uri="{FF2B5EF4-FFF2-40B4-BE49-F238E27FC236}">
                <a16:creationId xmlns:a16="http://schemas.microsoft.com/office/drawing/2014/main" id="{76A543A9-A3E6-4104-3C54-68E03D3AB53B}"/>
              </a:ext>
            </a:extLst>
          </p:cNvPr>
          <p:cNvCxnSpPr>
            <a:cxnSpLocks/>
            <a:endCxn id="461" idx="1"/>
          </p:cNvCxnSpPr>
          <p:nvPr/>
        </p:nvCxnSpPr>
        <p:spPr>
          <a:xfrm>
            <a:off x="4345843" y="3383790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Arrow Connector 477">
            <a:extLst>
              <a:ext uri="{FF2B5EF4-FFF2-40B4-BE49-F238E27FC236}">
                <a16:creationId xmlns:a16="http://schemas.microsoft.com/office/drawing/2014/main" id="{6EC4DE81-C045-907C-0667-6E05FA53A96A}"/>
              </a:ext>
            </a:extLst>
          </p:cNvPr>
          <p:cNvCxnSpPr>
            <a:cxnSpLocks/>
            <a:endCxn id="462" idx="1"/>
          </p:cNvCxnSpPr>
          <p:nvPr/>
        </p:nvCxnSpPr>
        <p:spPr>
          <a:xfrm>
            <a:off x="4340296" y="3763282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Arrow Connector 478">
            <a:extLst>
              <a:ext uri="{FF2B5EF4-FFF2-40B4-BE49-F238E27FC236}">
                <a16:creationId xmlns:a16="http://schemas.microsoft.com/office/drawing/2014/main" id="{EA47122F-B449-0557-1664-327AE4CCEEC6}"/>
              </a:ext>
            </a:extLst>
          </p:cNvPr>
          <p:cNvCxnSpPr>
            <a:cxnSpLocks/>
            <a:endCxn id="463" idx="1"/>
          </p:cNvCxnSpPr>
          <p:nvPr/>
        </p:nvCxnSpPr>
        <p:spPr>
          <a:xfrm>
            <a:off x="4340295" y="4119086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Arrow Connector 479">
            <a:extLst>
              <a:ext uri="{FF2B5EF4-FFF2-40B4-BE49-F238E27FC236}">
                <a16:creationId xmlns:a16="http://schemas.microsoft.com/office/drawing/2014/main" id="{B303C922-01D0-C20F-97AF-60BCA94107DA}"/>
              </a:ext>
            </a:extLst>
          </p:cNvPr>
          <p:cNvCxnSpPr>
            <a:cxnSpLocks/>
            <a:endCxn id="464" idx="1"/>
          </p:cNvCxnSpPr>
          <p:nvPr/>
        </p:nvCxnSpPr>
        <p:spPr>
          <a:xfrm>
            <a:off x="4339361" y="4481183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Arrow Connector 480">
            <a:extLst>
              <a:ext uri="{FF2B5EF4-FFF2-40B4-BE49-F238E27FC236}">
                <a16:creationId xmlns:a16="http://schemas.microsoft.com/office/drawing/2014/main" id="{787BE6F7-EEEF-4030-D683-0557A871F2B9}"/>
              </a:ext>
            </a:extLst>
          </p:cNvPr>
          <p:cNvCxnSpPr>
            <a:cxnSpLocks/>
            <a:endCxn id="465" idx="1"/>
          </p:cNvCxnSpPr>
          <p:nvPr/>
        </p:nvCxnSpPr>
        <p:spPr>
          <a:xfrm>
            <a:off x="4335327" y="4867315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Arrow Connector 481">
            <a:extLst>
              <a:ext uri="{FF2B5EF4-FFF2-40B4-BE49-F238E27FC236}">
                <a16:creationId xmlns:a16="http://schemas.microsoft.com/office/drawing/2014/main" id="{8DB7691F-6C4C-2542-CC94-607013BB613B}"/>
              </a:ext>
            </a:extLst>
          </p:cNvPr>
          <p:cNvCxnSpPr>
            <a:cxnSpLocks/>
            <a:endCxn id="466" idx="1"/>
          </p:cNvCxnSpPr>
          <p:nvPr/>
        </p:nvCxnSpPr>
        <p:spPr>
          <a:xfrm>
            <a:off x="4329780" y="5246807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Arrow Connector 482">
            <a:extLst>
              <a:ext uri="{FF2B5EF4-FFF2-40B4-BE49-F238E27FC236}">
                <a16:creationId xmlns:a16="http://schemas.microsoft.com/office/drawing/2014/main" id="{0E40AAEE-AC64-A43F-4436-33C9FAD15A5E}"/>
              </a:ext>
            </a:extLst>
          </p:cNvPr>
          <p:cNvCxnSpPr>
            <a:cxnSpLocks/>
            <a:endCxn id="467" idx="1"/>
          </p:cNvCxnSpPr>
          <p:nvPr/>
        </p:nvCxnSpPr>
        <p:spPr>
          <a:xfrm>
            <a:off x="4329779" y="5602611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Arrow Connector 483">
            <a:extLst>
              <a:ext uri="{FF2B5EF4-FFF2-40B4-BE49-F238E27FC236}">
                <a16:creationId xmlns:a16="http://schemas.microsoft.com/office/drawing/2014/main" id="{CA513AF2-2C3A-3F5B-8317-D0E03E667142}"/>
              </a:ext>
            </a:extLst>
          </p:cNvPr>
          <p:cNvCxnSpPr>
            <a:cxnSpLocks/>
          </p:cNvCxnSpPr>
          <p:nvPr/>
        </p:nvCxnSpPr>
        <p:spPr>
          <a:xfrm flipH="1">
            <a:off x="4273591" y="3793143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Arrow Connector 484">
            <a:extLst>
              <a:ext uri="{FF2B5EF4-FFF2-40B4-BE49-F238E27FC236}">
                <a16:creationId xmlns:a16="http://schemas.microsoft.com/office/drawing/2014/main" id="{5F674DD9-9960-59C9-27A5-4261CCA1D1D3}"/>
              </a:ext>
            </a:extLst>
          </p:cNvPr>
          <p:cNvCxnSpPr>
            <a:cxnSpLocks/>
          </p:cNvCxnSpPr>
          <p:nvPr/>
        </p:nvCxnSpPr>
        <p:spPr>
          <a:xfrm flipH="1">
            <a:off x="4272657" y="4148947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Arrow Connector 485">
            <a:extLst>
              <a:ext uri="{FF2B5EF4-FFF2-40B4-BE49-F238E27FC236}">
                <a16:creationId xmlns:a16="http://schemas.microsoft.com/office/drawing/2014/main" id="{D3D81485-611B-A082-1FEF-7DC021B53572}"/>
              </a:ext>
            </a:extLst>
          </p:cNvPr>
          <p:cNvCxnSpPr>
            <a:cxnSpLocks/>
          </p:cNvCxnSpPr>
          <p:nvPr/>
        </p:nvCxnSpPr>
        <p:spPr>
          <a:xfrm flipH="1">
            <a:off x="4268623" y="4511044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Arrow Connector 486">
            <a:extLst>
              <a:ext uri="{FF2B5EF4-FFF2-40B4-BE49-F238E27FC236}">
                <a16:creationId xmlns:a16="http://schemas.microsoft.com/office/drawing/2014/main" id="{3349BB7A-71FB-B701-4048-2B51426E7216}"/>
              </a:ext>
            </a:extLst>
          </p:cNvPr>
          <p:cNvCxnSpPr>
            <a:cxnSpLocks/>
          </p:cNvCxnSpPr>
          <p:nvPr/>
        </p:nvCxnSpPr>
        <p:spPr>
          <a:xfrm flipH="1">
            <a:off x="4263076" y="489717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Arrow Connector 487">
            <a:extLst>
              <a:ext uri="{FF2B5EF4-FFF2-40B4-BE49-F238E27FC236}">
                <a16:creationId xmlns:a16="http://schemas.microsoft.com/office/drawing/2014/main" id="{FB31DA3A-489E-EB57-ED2C-AFCBC5586025}"/>
              </a:ext>
            </a:extLst>
          </p:cNvPr>
          <p:cNvCxnSpPr>
            <a:cxnSpLocks/>
          </p:cNvCxnSpPr>
          <p:nvPr/>
        </p:nvCxnSpPr>
        <p:spPr>
          <a:xfrm flipH="1">
            <a:off x="4263075" y="5276668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Arrow Connector 488">
            <a:extLst>
              <a:ext uri="{FF2B5EF4-FFF2-40B4-BE49-F238E27FC236}">
                <a16:creationId xmlns:a16="http://schemas.microsoft.com/office/drawing/2014/main" id="{067A4ACB-6BCF-5379-2DA5-E095FF4D6EC9}"/>
              </a:ext>
            </a:extLst>
          </p:cNvPr>
          <p:cNvCxnSpPr>
            <a:cxnSpLocks/>
          </p:cNvCxnSpPr>
          <p:nvPr/>
        </p:nvCxnSpPr>
        <p:spPr>
          <a:xfrm flipH="1">
            <a:off x="4262141" y="5632472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0" name="Oval 489">
            <a:extLst>
              <a:ext uri="{FF2B5EF4-FFF2-40B4-BE49-F238E27FC236}">
                <a16:creationId xmlns:a16="http://schemas.microsoft.com/office/drawing/2014/main" id="{E2987D78-8B1E-CB99-29CB-F44DD414E4A7}"/>
              </a:ext>
            </a:extLst>
          </p:cNvPr>
          <p:cNvSpPr/>
          <p:nvPr/>
        </p:nvSpPr>
        <p:spPr>
          <a:xfrm>
            <a:off x="5429772" y="320950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91" name="Oval 490">
            <a:extLst>
              <a:ext uri="{FF2B5EF4-FFF2-40B4-BE49-F238E27FC236}">
                <a16:creationId xmlns:a16="http://schemas.microsoft.com/office/drawing/2014/main" id="{86D0C7BB-E8FF-FAA0-94B1-96790E68922D}"/>
              </a:ext>
            </a:extLst>
          </p:cNvPr>
          <p:cNvSpPr/>
          <p:nvPr/>
        </p:nvSpPr>
        <p:spPr>
          <a:xfrm>
            <a:off x="5424225" y="358899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92" name="Oval 491">
            <a:extLst>
              <a:ext uri="{FF2B5EF4-FFF2-40B4-BE49-F238E27FC236}">
                <a16:creationId xmlns:a16="http://schemas.microsoft.com/office/drawing/2014/main" id="{E6AFAC21-A8A7-E4C1-1009-2DACC465258A}"/>
              </a:ext>
            </a:extLst>
          </p:cNvPr>
          <p:cNvSpPr/>
          <p:nvPr/>
        </p:nvSpPr>
        <p:spPr>
          <a:xfrm>
            <a:off x="5424224" y="394480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93" name="Oval 492">
            <a:extLst>
              <a:ext uri="{FF2B5EF4-FFF2-40B4-BE49-F238E27FC236}">
                <a16:creationId xmlns:a16="http://schemas.microsoft.com/office/drawing/2014/main" id="{DBF98998-ACC1-462A-F1D0-6F93F90F1E0F}"/>
              </a:ext>
            </a:extLst>
          </p:cNvPr>
          <p:cNvSpPr/>
          <p:nvPr/>
        </p:nvSpPr>
        <p:spPr>
          <a:xfrm>
            <a:off x="5423290" y="430689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94" name="Oval 493">
            <a:extLst>
              <a:ext uri="{FF2B5EF4-FFF2-40B4-BE49-F238E27FC236}">
                <a16:creationId xmlns:a16="http://schemas.microsoft.com/office/drawing/2014/main" id="{7DD2FF48-67B9-6E0E-46BE-9EEFB53DAD44}"/>
              </a:ext>
            </a:extLst>
          </p:cNvPr>
          <p:cNvSpPr/>
          <p:nvPr/>
        </p:nvSpPr>
        <p:spPr>
          <a:xfrm>
            <a:off x="5419256" y="469302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95" name="Oval 494">
            <a:extLst>
              <a:ext uri="{FF2B5EF4-FFF2-40B4-BE49-F238E27FC236}">
                <a16:creationId xmlns:a16="http://schemas.microsoft.com/office/drawing/2014/main" id="{1B5028A0-E3E3-5BF6-64D7-7212BE7F1EAB}"/>
              </a:ext>
            </a:extLst>
          </p:cNvPr>
          <p:cNvSpPr/>
          <p:nvPr/>
        </p:nvSpPr>
        <p:spPr>
          <a:xfrm>
            <a:off x="5413709" y="507252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96" name="Oval 495">
            <a:extLst>
              <a:ext uri="{FF2B5EF4-FFF2-40B4-BE49-F238E27FC236}">
                <a16:creationId xmlns:a16="http://schemas.microsoft.com/office/drawing/2014/main" id="{4D1814A1-1A5F-1A1D-EF63-29A3C770A31B}"/>
              </a:ext>
            </a:extLst>
          </p:cNvPr>
          <p:cNvSpPr/>
          <p:nvPr/>
        </p:nvSpPr>
        <p:spPr>
          <a:xfrm>
            <a:off x="5413708" y="542832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97" name="Oval 496">
            <a:extLst>
              <a:ext uri="{FF2B5EF4-FFF2-40B4-BE49-F238E27FC236}">
                <a16:creationId xmlns:a16="http://schemas.microsoft.com/office/drawing/2014/main" id="{E6FA563A-2051-D0A4-3086-08C6660F7CF2}"/>
              </a:ext>
            </a:extLst>
          </p:cNvPr>
          <p:cNvSpPr/>
          <p:nvPr/>
        </p:nvSpPr>
        <p:spPr>
          <a:xfrm>
            <a:off x="5412774" y="579042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98" name="Straight Arrow Connector 497">
            <a:extLst>
              <a:ext uri="{FF2B5EF4-FFF2-40B4-BE49-F238E27FC236}">
                <a16:creationId xmlns:a16="http://schemas.microsoft.com/office/drawing/2014/main" id="{14A7943D-7F4C-B4DD-7D3F-C1B274D6D59A}"/>
              </a:ext>
            </a:extLst>
          </p:cNvPr>
          <p:cNvCxnSpPr>
            <a:cxnSpLocks/>
            <a:endCxn id="490" idx="2"/>
          </p:cNvCxnSpPr>
          <p:nvPr/>
        </p:nvCxnSpPr>
        <p:spPr>
          <a:xfrm>
            <a:off x="4997776" y="331071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Arrow Connector 498">
            <a:extLst>
              <a:ext uri="{FF2B5EF4-FFF2-40B4-BE49-F238E27FC236}">
                <a16:creationId xmlns:a16="http://schemas.microsoft.com/office/drawing/2014/main" id="{115029D0-35BC-C5FF-180E-CEE41414FD54}"/>
              </a:ext>
            </a:extLst>
          </p:cNvPr>
          <p:cNvCxnSpPr>
            <a:cxnSpLocks/>
            <a:endCxn id="491" idx="2"/>
          </p:cNvCxnSpPr>
          <p:nvPr/>
        </p:nvCxnSpPr>
        <p:spPr>
          <a:xfrm>
            <a:off x="4992229" y="369020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Arrow Connector 499">
            <a:extLst>
              <a:ext uri="{FF2B5EF4-FFF2-40B4-BE49-F238E27FC236}">
                <a16:creationId xmlns:a16="http://schemas.microsoft.com/office/drawing/2014/main" id="{8DEE8249-E92E-37A1-0095-4FA135B39C5A}"/>
              </a:ext>
            </a:extLst>
          </p:cNvPr>
          <p:cNvCxnSpPr>
            <a:cxnSpLocks/>
            <a:endCxn id="492" idx="2"/>
          </p:cNvCxnSpPr>
          <p:nvPr/>
        </p:nvCxnSpPr>
        <p:spPr>
          <a:xfrm>
            <a:off x="4992228" y="404601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Arrow Connector 500">
            <a:extLst>
              <a:ext uri="{FF2B5EF4-FFF2-40B4-BE49-F238E27FC236}">
                <a16:creationId xmlns:a16="http://schemas.microsoft.com/office/drawing/2014/main" id="{FF6F562D-902A-3101-798D-4E5C339476FD}"/>
              </a:ext>
            </a:extLst>
          </p:cNvPr>
          <p:cNvCxnSpPr>
            <a:cxnSpLocks/>
            <a:endCxn id="493" idx="2"/>
          </p:cNvCxnSpPr>
          <p:nvPr/>
        </p:nvCxnSpPr>
        <p:spPr>
          <a:xfrm>
            <a:off x="4991294" y="440811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Arrow Connector 501">
            <a:extLst>
              <a:ext uri="{FF2B5EF4-FFF2-40B4-BE49-F238E27FC236}">
                <a16:creationId xmlns:a16="http://schemas.microsoft.com/office/drawing/2014/main" id="{98CB7D68-FDC9-BB05-DCFA-23CFCAF98C5A}"/>
              </a:ext>
            </a:extLst>
          </p:cNvPr>
          <p:cNvCxnSpPr>
            <a:cxnSpLocks/>
            <a:endCxn id="494" idx="2"/>
          </p:cNvCxnSpPr>
          <p:nvPr/>
        </p:nvCxnSpPr>
        <p:spPr>
          <a:xfrm flipV="1">
            <a:off x="5007229" y="4794981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Arrow Connector 502">
            <a:extLst>
              <a:ext uri="{FF2B5EF4-FFF2-40B4-BE49-F238E27FC236}">
                <a16:creationId xmlns:a16="http://schemas.microsoft.com/office/drawing/2014/main" id="{1575731B-510B-1E8B-05CC-8B45808220B5}"/>
              </a:ext>
            </a:extLst>
          </p:cNvPr>
          <p:cNvCxnSpPr>
            <a:cxnSpLocks/>
            <a:endCxn id="495" idx="2"/>
          </p:cNvCxnSpPr>
          <p:nvPr/>
        </p:nvCxnSpPr>
        <p:spPr>
          <a:xfrm>
            <a:off x="4981713" y="517373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Arrow Connector 503">
            <a:extLst>
              <a:ext uri="{FF2B5EF4-FFF2-40B4-BE49-F238E27FC236}">
                <a16:creationId xmlns:a16="http://schemas.microsoft.com/office/drawing/2014/main" id="{8C225E5C-1E5E-E743-AEA0-0CABD9FEB9A7}"/>
              </a:ext>
            </a:extLst>
          </p:cNvPr>
          <p:cNvCxnSpPr>
            <a:cxnSpLocks/>
            <a:endCxn id="496" idx="2"/>
          </p:cNvCxnSpPr>
          <p:nvPr/>
        </p:nvCxnSpPr>
        <p:spPr>
          <a:xfrm>
            <a:off x="4981712" y="552953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Arrow Connector 504">
            <a:extLst>
              <a:ext uri="{FF2B5EF4-FFF2-40B4-BE49-F238E27FC236}">
                <a16:creationId xmlns:a16="http://schemas.microsoft.com/office/drawing/2014/main" id="{6C4194E5-BAD9-DD31-8516-006281358F9E}"/>
              </a:ext>
            </a:extLst>
          </p:cNvPr>
          <p:cNvCxnSpPr>
            <a:cxnSpLocks/>
            <a:endCxn id="497" idx="2"/>
          </p:cNvCxnSpPr>
          <p:nvPr/>
        </p:nvCxnSpPr>
        <p:spPr>
          <a:xfrm>
            <a:off x="4980778" y="589163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Arrow Connector 505">
            <a:extLst>
              <a:ext uri="{FF2B5EF4-FFF2-40B4-BE49-F238E27FC236}">
                <a16:creationId xmlns:a16="http://schemas.microsoft.com/office/drawing/2014/main" id="{57ADF1E7-3473-9C9C-3B62-F2F9C386DF06}"/>
              </a:ext>
            </a:extLst>
          </p:cNvPr>
          <p:cNvCxnSpPr>
            <a:cxnSpLocks/>
          </p:cNvCxnSpPr>
          <p:nvPr/>
        </p:nvCxnSpPr>
        <p:spPr>
          <a:xfrm flipH="1">
            <a:off x="4897895" y="3412669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Arrow Connector 506">
            <a:extLst>
              <a:ext uri="{FF2B5EF4-FFF2-40B4-BE49-F238E27FC236}">
                <a16:creationId xmlns:a16="http://schemas.microsoft.com/office/drawing/2014/main" id="{9B3BC005-1148-71DA-98CB-D07E9DBE9257}"/>
              </a:ext>
            </a:extLst>
          </p:cNvPr>
          <p:cNvCxnSpPr>
            <a:cxnSpLocks/>
            <a:stCxn id="490" idx="4"/>
            <a:endCxn id="491" idx="0"/>
          </p:cNvCxnSpPr>
          <p:nvPr/>
        </p:nvCxnSpPr>
        <p:spPr>
          <a:xfrm flipH="1">
            <a:off x="5518560" y="341340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Arrow Connector 507">
            <a:extLst>
              <a:ext uri="{FF2B5EF4-FFF2-40B4-BE49-F238E27FC236}">
                <a16:creationId xmlns:a16="http://schemas.microsoft.com/office/drawing/2014/main" id="{F309B657-F458-4E9E-57A4-7EAE9037A67F}"/>
              </a:ext>
            </a:extLst>
          </p:cNvPr>
          <p:cNvCxnSpPr>
            <a:cxnSpLocks/>
            <a:endCxn id="491" idx="1"/>
          </p:cNvCxnSpPr>
          <p:nvPr/>
        </p:nvCxnSpPr>
        <p:spPr>
          <a:xfrm>
            <a:off x="4970146" y="3382808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Arrow Connector 508">
            <a:extLst>
              <a:ext uri="{FF2B5EF4-FFF2-40B4-BE49-F238E27FC236}">
                <a16:creationId xmlns:a16="http://schemas.microsoft.com/office/drawing/2014/main" id="{38D32A06-0EE8-1CF4-678E-C03263917791}"/>
              </a:ext>
            </a:extLst>
          </p:cNvPr>
          <p:cNvCxnSpPr>
            <a:cxnSpLocks/>
            <a:endCxn id="492" idx="1"/>
          </p:cNvCxnSpPr>
          <p:nvPr/>
        </p:nvCxnSpPr>
        <p:spPr>
          <a:xfrm>
            <a:off x="4964599" y="3762300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Arrow Connector 509">
            <a:extLst>
              <a:ext uri="{FF2B5EF4-FFF2-40B4-BE49-F238E27FC236}">
                <a16:creationId xmlns:a16="http://schemas.microsoft.com/office/drawing/2014/main" id="{87D8CD33-A680-0C41-D894-7F471E0CBEE1}"/>
              </a:ext>
            </a:extLst>
          </p:cNvPr>
          <p:cNvCxnSpPr>
            <a:cxnSpLocks/>
            <a:endCxn id="493" idx="1"/>
          </p:cNvCxnSpPr>
          <p:nvPr/>
        </p:nvCxnSpPr>
        <p:spPr>
          <a:xfrm>
            <a:off x="4964598" y="4118104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Arrow Connector 510">
            <a:extLst>
              <a:ext uri="{FF2B5EF4-FFF2-40B4-BE49-F238E27FC236}">
                <a16:creationId xmlns:a16="http://schemas.microsoft.com/office/drawing/2014/main" id="{1CCFD551-8D1B-78BD-2037-16083321DFB9}"/>
              </a:ext>
            </a:extLst>
          </p:cNvPr>
          <p:cNvCxnSpPr>
            <a:cxnSpLocks/>
            <a:endCxn id="494" idx="1"/>
          </p:cNvCxnSpPr>
          <p:nvPr/>
        </p:nvCxnSpPr>
        <p:spPr>
          <a:xfrm>
            <a:off x="4963664" y="4480201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A314B76-1187-D6C4-C1E4-6C11DD947A21}"/>
              </a:ext>
            </a:extLst>
          </p:cNvPr>
          <p:cNvCxnSpPr>
            <a:cxnSpLocks/>
            <a:endCxn id="495" idx="1"/>
          </p:cNvCxnSpPr>
          <p:nvPr/>
        </p:nvCxnSpPr>
        <p:spPr>
          <a:xfrm>
            <a:off x="4959630" y="4866333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40ADFB9-3C9A-DDFB-8670-E09D81C4B20E}"/>
              </a:ext>
            </a:extLst>
          </p:cNvPr>
          <p:cNvCxnSpPr>
            <a:cxnSpLocks/>
            <a:endCxn id="496" idx="1"/>
          </p:cNvCxnSpPr>
          <p:nvPr/>
        </p:nvCxnSpPr>
        <p:spPr>
          <a:xfrm>
            <a:off x="4954083" y="5245825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57F2E1E-4FA4-CC01-EE22-154F3413607E}"/>
              </a:ext>
            </a:extLst>
          </p:cNvPr>
          <p:cNvCxnSpPr>
            <a:cxnSpLocks/>
            <a:endCxn id="497" idx="1"/>
          </p:cNvCxnSpPr>
          <p:nvPr/>
        </p:nvCxnSpPr>
        <p:spPr>
          <a:xfrm>
            <a:off x="4954082" y="5601629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0124937-D076-2FE6-97EC-E00D6C503B51}"/>
              </a:ext>
            </a:extLst>
          </p:cNvPr>
          <p:cNvCxnSpPr>
            <a:cxnSpLocks/>
          </p:cNvCxnSpPr>
          <p:nvPr/>
        </p:nvCxnSpPr>
        <p:spPr>
          <a:xfrm flipH="1">
            <a:off x="4897894" y="3792161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66E0CE7-F2FA-4B1B-F4FF-AD68401780DF}"/>
              </a:ext>
            </a:extLst>
          </p:cNvPr>
          <p:cNvCxnSpPr>
            <a:cxnSpLocks/>
          </p:cNvCxnSpPr>
          <p:nvPr/>
        </p:nvCxnSpPr>
        <p:spPr>
          <a:xfrm flipH="1">
            <a:off x="4896960" y="4147965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BE6C7A1-00B6-B7F2-81CF-258ED97EC564}"/>
              </a:ext>
            </a:extLst>
          </p:cNvPr>
          <p:cNvCxnSpPr>
            <a:cxnSpLocks/>
          </p:cNvCxnSpPr>
          <p:nvPr/>
        </p:nvCxnSpPr>
        <p:spPr>
          <a:xfrm flipH="1">
            <a:off x="4892926" y="4510062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ECEDFE0-B1F9-B496-BA1A-77D87BB81532}"/>
              </a:ext>
            </a:extLst>
          </p:cNvPr>
          <p:cNvCxnSpPr>
            <a:cxnSpLocks/>
          </p:cNvCxnSpPr>
          <p:nvPr/>
        </p:nvCxnSpPr>
        <p:spPr>
          <a:xfrm flipH="1">
            <a:off x="4887379" y="4896194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C00F6A7-F235-9CCA-7B98-2752E45B12FF}"/>
              </a:ext>
            </a:extLst>
          </p:cNvPr>
          <p:cNvCxnSpPr>
            <a:cxnSpLocks/>
          </p:cNvCxnSpPr>
          <p:nvPr/>
        </p:nvCxnSpPr>
        <p:spPr>
          <a:xfrm flipH="1">
            <a:off x="4887378" y="5275686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2400A0C-3E48-1834-3F8D-B9A4249E18A9}"/>
              </a:ext>
            </a:extLst>
          </p:cNvPr>
          <p:cNvCxnSpPr>
            <a:cxnSpLocks/>
          </p:cNvCxnSpPr>
          <p:nvPr/>
        </p:nvCxnSpPr>
        <p:spPr>
          <a:xfrm flipH="1">
            <a:off x="4886444" y="5631490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3E9799F1-C1A1-DA59-8F1D-6D117C7C3FCD}"/>
              </a:ext>
            </a:extLst>
          </p:cNvPr>
          <p:cNvSpPr/>
          <p:nvPr/>
        </p:nvSpPr>
        <p:spPr>
          <a:xfrm>
            <a:off x="6050078" y="320974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5BAADE6-60AA-FBF2-FE68-E58B595FD5F3}"/>
              </a:ext>
            </a:extLst>
          </p:cNvPr>
          <p:cNvSpPr/>
          <p:nvPr/>
        </p:nvSpPr>
        <p:spPr>
          <a:xfrm>
            <a:off x="6044531" y="358923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0E468C3D-8B90-F8B8-1E24-17BCC08415F2}"/>
              </a:ext>
            </a:extLst>
          </p:cNvPr>
          <p:cNvSpPr/>
          <p:nvPr/>
        </p:nvSpPr>
        <p:spPr>
          <a:xfrm>
            <a:off x="6044530" y="394504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A5EE5533-4499-6F03-743E-6A2D008B34D1}"/>
              </a:ext>
            </a:extLst>
          </p:cNvPr>
          <p:cNvSpPr/>
          <p:nvPr/>
        </p:nvSpPr>
        <p:spPr>
          <a:xfrm>
            <a:off x="6043596" y="430714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412CDFBB-B676-A38E-08D0-79630254A7C0}"/>
              </a:ext>
            </a:extLst>
          </p:cNvPr>
          <p:cNvSpPr/>
          <p:nvPr/>
        </p:nvSpPr>
        <p:spPr>
          <a:xfrm>
            <a:off x="6039562" y="469327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B0C212C5-CA6B-AEB8-4B24-E9064470535F}"/>
              </a:ext>
            </a:extLst>
          </p:cNvPr>
          <p:cNvSpPr/>
          <p:nvPr/>
        </p:nvSpPr>
        <p:spPr>
          <a:xfrm>
            <a:off x="6034015" y="507276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4FBDEB52-54CD-DF01-5386-6DD584147443}"/>
              </a:ext>
            </a:extLst>
          </p:cNvPr>
          <p:cNvSpPr/>
          <p:nvPr/>
        </p:nvSpPr>
        <p:spPr>
          <a:xfrm>
            <a:off x="6034014" y="542856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1E280F5D-B4A3-6950-F08E-1ECEA48B8978}"/>
              </a:ext>
            </a:extLst>
          </p:cNvPr>
          <p:cNvSpPr/>
          <p:nvPr/>
        </p:nvSpPr>
        <p:spPr>
          <a:xfrm>
            <a:off x="6033080" y="579066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6DBB37A-098E-2AC0-F8F0-F2A1B8DAA4C2}"/>
              </a:ext>
            </a:extLst>
          </p:cNvPr>
          <p:cNvCxnSpPr>
            <a:cxnSpLocks/>
            <a:endCxn id="88" idx="2"/>
          </p:cNvCxnSpPr>
          <p:nvPr/>
        </p:nvCxnSpPr>
        <p:spPr>
          <a:xfrm>
            <a:off x="5618082" y="331096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8D4DA7B-5227-44BF-A0D3-5106B13508A6}"/>
              </a:ext>
            </a:extLst>
          </p:cNvPr>
          <p:cNvCxnSpPr>
            <a:cxnSpLocks/>
            <a:endCxn id="89" idx="2"/>
          </p:cNvCxnSpPr>
          <p:nvPr/>
        </p:nvCxnSpPr>
        <p:spPr>
          <a:xfrm>
            <a:off x="5612535" y="369045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86A1BB5-4527-2809-5898-558D3CD5F930}"/>
              </a:ext>
            </a:extLst>
          </p:cNvPr>
          <p:cNvCxnSpPr>
            <a:cxnSpLocks/>
            <a:endCxn id="90" idx="2"/>
          </p:cNvCxnSpPr>
          <p:nvPr/>
        </p:nvCxnSpPr>
        <p:spPr>
          <a:xfrm>
            <a:off x="5612534" y="404625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EA0B6E0-A427-3E91-DED3-7E08DD0305E8}"/>
              </a:ext>
            </a:extLst>
          </p:cNvPr>
          <p:cNvCxnSpPr>
            <a:cxnSpLocks/>
            <a:endCxn id="92" idx="2"/>
          </p:cNvCxnSpPr>
          <p:nvPr/>
        </p:nvCxnSpPr>
        <p:spPr>
          <a:xfrm>
            <a:off x="5611600" y="440835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FC40AF4-EE37-C49A-FC35-661A958D1CE4}"/>
              </a:ext>
            </a:extLst>
          </p:cNvPr>
          <p:cNvCxnSpPr>
            <a:cxnSpLocks/>
            <a:endCxn id="93" idx="2"/>
          </p:cNvCxnSpPr>
          <p:nvPr/>
        </p:nvCxnSpPr>
        <p:spPr>
          <a:xfrm flipV="1">
            <a:off x="5627535" y="4795224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68074A7-0A77-AB4F-794F-81CBC80036DF}"/>
              </a:ext>
            </a:extLst>
          </p:cNvPr>
          <p:cNvCxnSpPr>
            <a:cxnSpLocks/>
            <a:endCxn id="95" idx="2"/>
          </p:cNvCxnSpPr>
          <p:nvPr/>
        </p:nvCxnSpPr>
        <p:spPr>
          <a:xfrm>
            <a:off x="5602019" y="517397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19C2EA40-C044-E396-DF5C-1E61AE23638D}"/>
              </a:ext>
            </a:extLst>
          </p:cNvPr>
          <p:cNvCxnSpPr>
            <a:cxnSpLocks/>
            <a:endCxn id="96" idx="2"/>
          </p:cNvCxnSpPr>
          <p:nvPr/>
        </p:nvCxnSpPr>
        <p:spPr>
          <a:xfrm>
            <a:off x="5602018" y="552978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0753D935-E43D-87D7-1668-81870F84B9AB}"/>
              </a:ext>
            </a:extLst>
          </p:cNvPr>
          <p:cNvCxnSpPr>
            <a:cxnSpLocks/>
            <a:endCxn id="99" idx="2"/>
          </p:cNvCxnSpPr>
          <p:nvPr/>
        </p:nvCxnSpPr>
        <p:spPr>
          <a:xfrm>
            <a:off x="5601084" y="589187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A57B7EF-10F1-0A5B-2733-6D8DA17D1283}"/>
              </a:ext>
            </a:extLst>
          </p:cNvPr>
          <p:cNvCxnSpPr>
            <a:cxnSpLocks/>
          </p:cNvCxnSpPr>
          <p:nvPr/>
        </p:nvCxnSpPr>
        <p:spPr>
          <a:xfrm flipH="1">
            <a:off x="5518201" y="341291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9FA6564-8089-CA05-C938-938E62CA69A9}"/>
              </a:ext>
            </a:extLst>
          </p:cNvPr>
          <p:cNvCxnSpPr>
            <a:cxnSpLocks/>
            <a:endCxn id="89" idx="1"/>
          </p:cNvCxnSpPr>
          <p:nvPr/>
        </p:nvCxnSpPr>
        <p:spPr>
          <a:xfrm>
            <a:off x="5590452" y="338305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165321F6-CFDE-91A6-F9CB-395DEAFC140F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5584905" y="376254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2057B13-25E6-8363-F641-C87C942FDCD8}"/>
              </a:ext>
            </a:extLst>
          </p:cNvPr>
          <p:cNvCxnSpPr>
            <a:cxnSpLocks/>
            <a:endCxn id="92" idx="1"/>
          </p:cNvCxnSpPr>
          <p:nvPr/>
        </p:nvCxnSpPr>
        <p:spPr>
          <a:xfrm>
            <a:off x="5584904" y="411834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8C8DA3E8-51B7-2165-8094-97B5E4C226A7}"/>
              </a:ext>
            </a:extLst>
          </p:cNvPr>
          <p:cNvCxnSpPr>
            <a:cxnSpLocks/>
            <a:endCxn id="93" idx="1"/>
          </p:cNvCxnSpPr>
          <p:nvPr/>
        </p:nvCxnSpPr>
        <p:spPr>
          <a:xfrm>
            <a:off x="5583970" y="4480444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06B3081-4399-0214-2E4A-C2FAC1A03F55}"/>
              </a:ext>
            </a:extLst>
          </p:cNvPr>
          <p:cNvCxnSpPr>
            <a:cxnSpLocks/>
            <a:endCxn id="95" idx="1"/>
          </p:cNvCxnSpPr>
          <p:nvPr/>
        </p:nvCxnSpPr>
        <p:spPr>
          <a:xfrm>
            <a:off x="5579936" y="486657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DD19A433-F5DF-0D25-5855-B2166D168F35}"/>
              </a:ext>
            </a:extLst>
          </p:cNvPr>
          <p:cNvCxnSpPr>
            <a:cxnSpLocks/>
            <a:endCxn id="96" idx="1"/>
          </p:cNvCxnSpPr>
          <p:nvPr/>
        </p:nvCxnSpPr>
        <p:spPr>
          <a:xfrm>
            <a:off x="5574389" y="524606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8969AC44-5A05-069F-E44C-671292C5DC1D}"/>
              </a:ext>
            </a:extLst>
          </p:cNvPr>
          <p:cNvCxnSpPr>
            <a:cxnSpLocks/>
            <a:endCxn id="99" idx="1"/>
          </p:cNvCxnSpPr>
          <p:nvPr/>
        </p:nvCxnSpPr>
        <p:spPr>
          <a:xfrm>
            <a:off x="5574388" y="560187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145076E9-16B1-E64B-9AD5-455C50159C4E}"/>
              </a:ext>
            </a:extLst>
          </p:cNvPr>
          <p:cNvCxnSpPr>
            <a:cxnSpLocks/>
          </p:cNvCxnSpPr>
          <p:nvPr/>
        </p:nvCxnSpPr>
        <p:spPr>
          <a:xfrm flipH="1">
            <a:off x="5518200" y="379240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68DBD707-0960-91F2-535F-E7E75E134D1C}"/>
              </a:ext>
            </a:extLst>
          </p:cNvPr>
          <p:cNvCxnSpPr>
            <a:cxnSpLocks/>
          </p:cNvCxnSpPr>
          <p:nvPr/>
        </p:nvCxnSpPr>
        <p:spPr>
          <a:xfrm flipH="1">
            <a:off x="5517266" y="414820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ED829593-9445-B442-ABDF-1795F33FF65E}"/>
              </a:ext>
            </a:extLst>
          </p:cNvPr>
          <p:cNvCxnSpPr>
            <a:cxnSpLocks/>
          </p:cNvCxnSpPr>
          <p:nvPr/>
        </p:nvCxnSpPr>
        <p:spPr>
          <a:xfrm flipH="1">
            <a:off x="5513232" y="4510305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A45F421A-7EB7-7147-8708-AE55962A7600}"/>
              </a:ext>
            </a:extLst>
          </p:cNvPr>
          <p:cNvCxnSpPr>
            <a:cxnSpLocks/>
          </p:cNvCxnSpPr>
          <p:nvPr/>
        </p:nvCxnSpPr>
        <p:spPr>
          <a:xfrm flipH="1">
            <a:off x="5507685" y="489643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21BE4383-AF55-519B-467C-6F3935C5F5A1}"/>
              </a:ext>
            </a:extLst>
          </p:cNvPr>
          <p:cNvCxnSpPr>
            <a:cxnSpLocks/>
          </p:cNvCxnSpPr>
          <p:nvPr/>
        </p:nvCxnSpPr>
        <p:spPr>
          <a:xfrm flipH="1">
            <a:off x="5507684" y="527592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A0847934-AC0D-334C-2C3A-2DB389D6174B}"/>
              </a:ext>
            </a:extLst>
          </p:cNvPr>
          <p:cNvCxnSpPr>
            <a:cxnSpLocks/>
          </p:cNvCxnSpPr>
          <p:nvPr/>
        </p:nvCxnSpPr>
        <p:spPr>
          <a:xfrm flipH="1">
            <a:off x="5506750" y="563173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Oval 131">
            <a:extLst>
              <a:ext uri="{FF2B5EF4-FFF2-40B4-BE49-F238E27FC236}">
                <a16:creationId xmlns:a16="http://schemas.microsoft.com/office/drawing/2014/main" id="{687C4724-9DD1-FFD6-9141-A9027ADCE275}"/>
              </a:ext>
            </a:extLst>
          </p:cNvPr>
          <p:cNvSpPr/>
          <p:nvPr/>
        </p:nvSpPr>
        <p:spPr>
          <a:xfrm>
            <a:off x="6674947" y="320950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982E382D-3DE8-891B-5B1A-BD6934CAECF2}"/>
              </a:ext>
            </a:extLst>
          </p:cNvPr>
          <p:cNvSpPr/>
          <p:nvPr/>
        </p:nvSpPr>
        <p:spPr>
          <a:xfrm>
            <a:off x="6669400" y="358899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E474D556-944E-0815-9B91-3CA674133B2D}"/>
              </a:ext>
            </a:extLst>
          </p:cNvPr>
          <p:cNvSpPr/>
          <p:nvPr/>
        </p:nvSpPr>
        <p:spPr>
          <a:xfrm>
            <a:off x="6669399" y="394480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03915DA9-E1C4-5557-E742-9A09A1506C4C}"/>
              </a:ext>
            </a:extLst>
          </p:cNvPr>
          <p:cNvSpPr/>
          <p:nvPr/>
        </p:nvSpPr>
        <p:spPr>
          <a:xfrm>
            <a:off x="6668465" y="430689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15A96CE1-FC23-721E-A4F3-780D966ACF9F}"/>
              </a:ext>
            </a:extLst>
          </p:cNvPr>
          <p:cNvSpPr/>
          <p:nvPr/>
        </p:nvSpPr>
        <p:spPr>
          <a:xfrm>
            <a:off x="6664431" y="469302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1EE46CE4-21C3-CB7A-9C4D-E1CC07D435E4}"/>
              </a:ext>
            </a:extLst>
          </p:cNvPr>
          <p:cNvSpPr/>
          <p:nvPr/>
        </p:nvSpPr>
        <p:spPr>
          <a:xfrm>
            <a:off x="6658884" y="507252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9B1ED4A1-D4E2-603A-6A39-17D6815B8FF3}"/>
              </a:ext>
            </a:extLst>
          </p:cNvPr>
          <p:cNvSpPr/>
          <p:nvPr/>
        </p:nvSpPr>
        <p:spPr>
          <a:xfrm>
            <a:off x="6658883" y="542832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02403F89-0051-80C3-CA1B-26CD9D6632DF}"/>
              </a:ext>
            </a:extLst>
          </p:cNvPr>
          <p:cNvSpPr/>
          <p:nvPr/>
        </p:nvSpPr>
        <p:spPr>
          <a:xfrm>
            <a:off x="6657949" y="579042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A6D2BB78-6701-A245-BCEE-0307136BD4E9}"/>
              </a:ext>
            </a:extLst>
          </p:cNvPr>
          <p:cNvCxnSpPr>
            <a:cxnSpLocks/>
            <a:endCxn id="132" idx="2"/>
          </p:cNvCxnSpPr>
          <p:nvPr/>
        </p:nvCxnSpPr>
        <p:spPr>
          <a:xfrm>
            <a:off x="6242951" y="331071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A6463B7D-DE74-C61B-126A-AEBEE4B20F7B}"/>
              </a:ext>
            </a:extLst>
          </p:cNvPr>
          <p:cNvCxnSpPr>
            <a:cxnSpLocks/>
            <a:endCxn id="134" idx="2"/>
          </p:cNvCxnSpPr>
          <p:nvPr/>
        </p:nvCxnSpPr>
        <p:spPr>
          <a:xfrm>
            <a:off x="6237404" y="369020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E77FD374-416C-9C0D-A7FB-DEBF89B30742}"/>
              </a:ext>
            </a:extLst>
          </p:cNvPr>
          <p:cNvCxnSpPr>
            <a:cxnSpLocks/>
            <a:endCxn id="135" idx="2"/>
          </p:cNvCxnSpPr>
          <p:nvPr/>
        </p:nvCxnSpPr>
        <p:spPr>
          <a:xfrm>
            <a:off x="6237403" y="404601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85467065-B75B-541C-9B51-2482E3FF674F}"/>
              </a:ext>
            </a:extLst>
          </p:cNvPr>
          <p:cNvCxnSpPr>
            <a:cxnSpLocks/>
            <a:endCxn id="137" idx="2"/>
          </p:cNvCxnSpPr>
          <p:nvPr/>
        </p:nvCxnSpPr>
        <p:spPr>
          <a:xfrm>
            <a:off x="6236469" y="440811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D52671F8-0AE6-2020-00EF-A724630A8255}"/>
              </a:ext>
            </a:extLst>
          </p:cNvPr>
          <p:cNvCxnSpPr>
            <a:cxnSpLocks/>
            <a:endCxn id="138" idx="2"/>
          </p:cNvCxnSpPr>
          <p:nvPr/>
        </p:nvCxnSpPr>
        <p:spPr>
          <a:xfrm flipV="1">
            <a:off x="6252404" y="4794981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8479E5A9-CE96-04FD-DF32-18E98B640BBD}"/>
              </a:ext>
            </a:extLst>
          </p:cNvPr>
          <p:cNvCxnSpPr>
            <a:cxnSpLocks/>
            <a:endCxn id="140" idx="2"/>
          </p:cNvCxnSpPr>
          <p:nvPr/>
        </p:nvCxnSpPr>
        <p:spPr>
          <a:xfrm>
            <a:off x="6226888" y="517373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F1A05901-065A-487F-0921-E17ABC6C3C7A}"/>
              </a:ext>
            </a:extLst>
          </p:cNvPr>
          <p:cNvCxnSpPr>
            <a:cxnSpLocks/>
            <a:endCxn id="141" idx="2"/>
          </p:cNvCxnSpPr>
          <p:nvPr/>
        </p:nvCxnSpPr>
        <p:spPr>
          <a:xfrm>
            <a:off x="6226887" y="552953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0EC1FA60-6A0F-B997-0B42-22281138CA75}"/>
              </a:ext>
            </a:extLst>
          </p:cNvPr>
          <p:cNvCxnSpPr>
            <a:cxnSpLocks/>
            <a:endCxn id="143" idx="2"/>
          </p:cNvCxnSpPr>
          <p:nvPr/>
        </p:nvCxnSpPr>
        <p:spPr>
          <a:xfrm>
            <a:off x="6225953" y="589163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31222C4A-10AE-A4E4-928C-09C366B5E656}"/>
              </a:ext>
            </a:extLst>
          </p:cNvPr>
          <p:cNvCxnSpPr>
            <a:cxnSpLocks/>
          </p:cNvCxnSpPr>
          <p:nvPr/>
        </p:nvCxnSpPr>
        <p:spPr>
          <a:xfrm flipH="1">
            <a:off x="6143070" y="3412669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08A478CF-FB59-D36E-0DC2-8856E8DF62DF}"/>
              </a:ext>
            </a:extLst>
          </p:cNvPr>
          <p:cNvCxnSpPr>
            <a:cxnSpLocks/>
            <a:stCxn id="132" idx="4"/>
            <a:endCxn id="134" idx="0"/>
          </p:cNvCxnSpPr>
          <p:nvPr/>
        </p:nvCxnSpPr>
        <p:spPr>
          <a:xfrm flipH="1">
            <a:off x="6763735" y="341340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322CC2B-795B-1903-66A1-BDB4FDEF2E9C}"/>
              </a:ext>
            </a:extLst>
          </p:cNvPr>
          <p:cNvCxnSpPr>
            <a:cxnSpLocks/>
            <a:endCxn id="134" idx="1"/>
          </p:cNvCxnSpPr>
          <p:nvPr/>
        </p:nvCxnSpPr>
        <p:spPr>
          <a:xfrm>
            <a:off x="6215321" y="3382808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AA33F517-CDF7-A556-30E5-9B575CD7FCA3}"/>
              </a:ext>
            </a:extLst>
          </p:cNvPr>
          <p:cNvCxnSpPr>
            <a:cxnSpLocks/>
            <a:endCxn id="135" idx="1"/>
          </p:cNvCxnSpPr>
          <p:nvPr/>
        </p:nvCxnSpPr>
        <p:spPr>
          <a:xfrm>
            <a:off x="6209774" y="3762300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E4A71FA9-0AFE-A6A4-F646-D938EC078646}"/>
              </a:ext>
            </a:extLst>
          </p:cNvPr>
          <p:cNvCxnSpPr>
            <a:cxnSpLocks/>
            <a:endCxn id="137" idx="1"/>
          </p:cNvCxnSpPr>
          <p:nvPr/>
        </p:nvCxnSpPr>
        <p:spPr>
          <a:xfrm>
            <a:off x="6209773" y="4118104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29D4EC0D-EC53-0311-225A-9A18B6DB13B4}"/>
              </a:ext>
            </a:extLst>
          </p:cNvPr>
          <p:cNvCxnSpPr>
            <a:cxnSpLocks/>
            <a:endCxn id="138" idx="1"/>
          </p:cNvCxnSpPr>
          <p:nvPr/>
        </p:nvCxnSpPr>
        <p:spPr>
          <a:xfrm>
            <a:off x="6208839" y="4480201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2510E089-CA64-E945-D5B9-BEDFCC6C615A}"/>
              </a:ext>
            </a:extLst>
          </p:cNvPr>
          <p:cNvCxnSpPr>
            <a:cxnSpLocks/>
            <a:endCxn id="140" idx="1"/>
          </p:cNvCxnSpPr>
          <p:nvPr/>
        </p:nvCxnSpPr>
        <p:spPr>
          <a:xfrm>
            <a:off x="6204805" y="4866333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59AED509-8334-6666-910D-E60C0399A548}"/>
              </a:ext>
            </a:extLst>
          </p:cNvPr>
          <p:cNvCxnSpPr>
            <a:cxnSpLocks/>
            <a:endCxn id="141" idx="1"/>
          </p:cNvCxnSpPr>
          <p:nvPr/>
        </p:nvCxnSpPr>
        <p:spPr>
          <a:xfrm>
            <a:off x="6199258" y="5245825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50B952F7-2524-CA2F-C061-F1A75B5F5727}"/>
              </a:ext>
            </a:extLst>
          </p:cNvPr>
          <p:cNvCxnSpPr>
            <a:cxnSpLocks/>
            <a:endCxn id="143" idx="1"/>
          </p:cNvCxnSpPr>
          <p:nvPr/>
        </p:nvCxnSpPr>
        <p:spPr>
          <a:xfrm>
            <a:off x="6199257" y="5601629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927DD8A8-D4D7-090D-1744-3E4A7A68CDA2}"/>
              </a:ext>
            </a:extLst>
          </p:cNvPr>
          <p:cNvCxnSpPr>
            <a:cxnSpLocks/>
          </p:cNvCxnSpPr>
          <p:nvPr/>
        </p:nvCxnSpPr>
        <p:spPr>
          <a:xfrm flipH="1">
            <a:off x="6143069" y="3792161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9BB4AE22-9200-D2EB-FA2E-ECD48DEB5011}"/>
              </a:ext>
            </a:extLst>
          </p:cNvPr>
          <p:cNvCxnSpPr>
            <a:cxnSpLocks/>
          </p:cNvCxnSpPr>
          <p:nvPr/>
        </p:nvCxnSpPr>
        <p:spPr>
          <a:xfrm flipH="1">
            <a:off x="6142135" y="4147965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694155F3-4917-B541-63FD-1BCD8FE7226D}"/>
              </a:ext>
            </a:extLst>
          </p:cNvPr>
          <p:cNvCxnSpPr>
            <a:cxnSpLocks/>
          </p:cNvCxnSpPr>
          <p:nvPr/>
        </p:nvCxnSpPr>
        <p:spPr>
          <a:xfrm flipH="1">
            <a:off x="6138101" y="4510062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733D860E-6A57-618A-E399-135B2411FF7D}"/>
              </a:ext>
            </a:extLst>
          </p:cNvPr>
          <p:cNvCxnSpPr>
            <a:cxnSpLocks/>
          </p:cNvCxnSpPr>
          <p:nvPr/>
        </p:nvCxnSpPr>
        <p:spPr>
          <a:xfrm flipH="1">
            <a:off x="6132554" y="4896194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33CCE0D5-6414-2B4E-7C51-1E39BE7FF95B}"/>
              </a:ext>
            </a:extLst>
          </p:cNvPr>
          <p:cNvCxnSpPr>
            <a:cxnSpLocks/>
          </p:cNvCxnSpPr>
          <p:nvPr/>
        </p:nvCxnSpPr>
        <p:spPr>
          <a:xfrm flipH="1">
            <a:off x="6132553" y="5275686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E9C93800-5D33-889F-3A23-C9D11686D7BC}"/>
              </a:ext>
            </a:extLst>
          </p:cNvPr>
          <p:cNvCxnSpPr>
            <a:cxnSpLocks/>
          </p:cNvCxnSpPr>
          <p:nvPr/>
        </p:nvCxnSpPr>
        <p:spPr>
          <a:xfrm flipH="1">
            <a:off x="6131619" y="5631490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Oval 172">
            <a:extLst>
              <a:ext uri="{FF2B5EF4-FFF2-40B4-BE49-F238E27FC236}">
                <a16:creationId xmlns:a16="http://schemas.microsoft.com/office/drawing/2014/main" id="{DACAC736-3DDB-84D1-BEBE-CE9A1ADF7363}"/>
              </a:ext>
            </a:extLst>
          </p:cNvPr>
          <p:cNvSpPr/>
          <p:nvPr/>
        </p:nvSpPr>
        <p:spPr>
          <a:xfrm>
            <a:off x="7295253" y="320974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7BD580-DF39-EF44-C398-1CEDCD0F6E26}"/>
              </a:ext>
            </a:extLst>
          </p:cNvPr>
          <p:cNvSpPr/>
          <p:nvPr/>
        </p:nvSpPr>
        <p:spPr>
          <a:xfrm>
            <a:off x="7289706" y="358923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2090699E-CA02-94D2-EBC5-A50523686A1E}"/>
              </a:ext>
            </a:extLst>
          </p:cNvPr>
          <p:cNvSpPr/>
          <p:nvPr/>
        </p:nvSpPr>
        <p:spPr>
          <a:xfrm>
            <a:off x="7289705" y="394504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17BDB8AB-70F2-2F10-1D54-39A7554D232C}"/>
              </a:ext>
            </a:extLst>
          </p:cNvPr>
          <p:cNvSpPr/>
          <p:nvPr/>
        </p:nvSpPr>
        <p:spPr>
          <a:xfrm>
            <a:off x="7288771" y="430714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C15BE260-E962-5F51-91F1-DE44BF968645}"/>
              </a:ext>
            </a:extLst>
          </p:cNvPr>
          <p:cNvSpPr/>
          <p:nvPr/>
        </p:nvSpPr>
        <p:spPr>
          <a:xfrm>
            <a:off x="7284737" y="469327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1EFE7440-A5F3-B084-B7B2-DDE26D2EC598}"/>
              </a:ext>
            </a:extLst>
          </p:cNvPr>
          <p:cNvSpPr/>
          <p:nvPr/>
        </p:nvSpPr>
        <p:spPr>
          <a:xfrm>
            <a:off x="7279190" y="507276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B583B8BD-A80D-2B8B-C0D6-BF12A6F2487B}"/>
              </a:ext>
            </a:extLst>
          </p:cNvPr>
          <p:cNvSpPr/>
          <p:nvPr/>
        </p:nvSpPr>
        <p:spPr>
          <a:xfrm>
            <a:off x="7279189" y="542856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CA79435F-A5BE-5837-199B-BD646F98713F}"/>
              </a:ext>
            </a:extLst>
          </p:cNvPr>
          <p:cNvSpPr/>
          <p:nvPr/>
        </p:nvSpPr>
        <p:spPr>
          <a:xfrm>
            <a:off x="7278255" y="579066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993BF24C-E8CB-11CC-EE5C-8BB0837F2545}"/>
              </a:ext>
            </a:extLst>
          </p:cNvPr>
          <p:cNvCxnSpPr>
            <a:cxnSpLocks/>
            <a:endCxn id="173" idx="2"/>
          </p:cNvCxnSpPr>
          <p:nvPr/>
        </p:nvCxnSpPr>
        <p:spPr>
          <a:xfrm>
            <a:off x="6863257" y="331096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621EDC97-BE94-C293-5C2B-76C9C5823AB2}"/>
              </a:ext>
            </a:extLst>
          </p:cNvPr>
          <p:cNvCxnSpPr>
            <a:cxnSpLocks/>
            <a:endCxn id="174" idx="2"/>
          </p:cNvCxnSpPr>
          <p:nvPr/>
        </p:nvCxnSpPr>
        <p:spPr>
          <a:xfrm>
            <a:off x="6857710" y="369045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8328AFC3-CEA5-34F9-F019-8DB65A006D78}"/>
              </a:ext>
            </a:extLst>
          </p:cNvPr>
          <p:cNvCxnSpPr>
            <a:cxnSpLocks/>
            <a:endCxn id="175" idx="2"/>
          </p:cNvCxnSpPr>
          <p:nvPr/>
        </p:nvCxnSpPr>
        <p:spPr>
          <a:xfrm>
            <a:off x="6857709" y="404625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B7695DD-662D-AB1B-49CB-5323AB733340}"/>
              </a:ext>
            </a:extLst>
          </p:cNvPr>
          <p:cNvCxnSpPr>
            <a:cxnSpLocks/>
            <a:endCxn id="176" idx="2"/>
          </p:cNvCxnSpPr>
          <p:nvPr/>
        </p:nvCxnSpPr>
        <p:spPr>
          <a:xfrm>
            <a:off x="6856775" y="440835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24D6C0D0-E9C0-EEE1-38D3-01E3FF46B70D}"/>
              </a:ext>
            </a:extLst>
          </p:cNvPr>
          <p:cNvCxnSpPr>
            <a:cxnSpLocks/>
            <a:endCxn id="177" idx="2"/>
          </p:cNvCxnSpPr>
          <p:nvPr/>
        </p:nvCxnSpPr>
        <p:spPr>
          <a:xfrm flipV="1">
            <a:off x="6872710" y="4795224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323D33CD-0568-1B95-0DED-2B8EF94ABE95}"/>
              </a:ext>
            </a:extLst>
          </p:cNvPr>
          <p:cNvCxnSpPr>
            <a:cxnSpLocks/>
            <a:endCxn id="178" idx="2"/>
          </p:cNvCxnSpPr>
          <p:nvPr/>
        </p:nvCxnSpPr>
        <p:spPr>
          <a:xfrm>
            <a:off x="6847194" y="517397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DDE55C61-56E3-BBBB-22BC-5D3E225FD517}"/>
              </a:ext>
            </a:extLst>
          </p:cNvPr>
          <p:cNvCxnSpPr>
            <a:cxnSpLocks/>
            <a:endCxn id="179" idx="2"/>
          </p:cNvCxnSpPr>
          <p:nvPr/>
        </p:nvCxnSpPr>
        <p:spPr>
          <a:xfrm>
            <a:off x="6847193" y="552978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D61DCFAB-DA12-05AC-8731-55B8956328AE}"/>
              </a:ext>
            </a:extLst>
          </p:cNvPr>
          <p:cNvCxnSpPr>
            <a:cxnSpLocks/>
            <a:endCxn id="180" idx="2"/>
          </p:cNvCxnSpPr>
          <p:nvPr/>
        </p:nvCxnSpPr>
        <p:spPr>
          <a:xfrm>
            <a:off x="6846259" y="589187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376421B8-05E4-0BFB-30D9-7C333B715EA0}"/>
              </a:ext>
            </a:extLst>
          </p:cNvPr>
          <p:cNvCxnSpPr>
            <a:cxnSpLocks/>
          </p:cNvCxnSpPr>
          <p:nvPr/>
        </p:nvCxnSpPr>
        <p:spPr>
          <a:xfrm flipH="1">
            <a:off x="6763376" y="341291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EEC7B94B-AB27-8FA9-69A7-95EE4BA81635}"/>
              </a:ext>
            </a:extLst>
          </p:cNvPr>
          <p:cNvCxnSpPr>
            <a:cxnSpLocks/>
            <a:endCxn id="174" idx="1"/>
          </p:cNvCxnSpPr>
          <p:nvPr/>
        </p:nvCxnSpPr>
        <p:spPr>
          <a:xfrm>
            <a:off x="6835627" y="338305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5FD60C6E-3B05-C452-1589-518FB691A572}"/>
              </a:ext>
            </a:extLst>
          </p:cNvPr>
          <p:cNvCxnSpPr>
            <a:cxnSpLocks/>
            <a:endCxn id="175" idx="1"/>
          </p:cNvCxnSpPr>
          <p:nvPr/>
        </p:nvCxnSpPr>
        <p:spPr>
          <a:xfrm>
            <a:off x="6830080" y="376254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4DCD8618-D89F-4046-46A8-B2942623DFD3}"/>
              </a:ext>
            </a:extLst>
          </p:cNvPr>
          <p:cNvCxnSpPr>
            <a:cxnSpLocks/>
            <a:endCxn id="176" idx="1"/>
          </p:cNvCxnSpPr>
          <p:nvPr/>
        </p:nvCxnSpPr>
        <p:spPr>
          <a:xfrm>
            <a:off x="6830079" y="411834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CC07CE60-6E5B-F809-A201-0676F297F31C}"/>
              </a:ext>
            </a:extLst>
          </p:cNvPr>
          <p:cNvCxnSpPr>
            <a:cxnSpLocks/>
            <a:endCxn id="177" idx="1"/>
          </p:cNvCxnSpPr>
          <p:nvPr/>
        </p:nvCxnSpPr>
        <p:spPr>
          <a:xfrm>
            <a:off x="6829145" y="4480444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47CB6FF8-8F94-DA41-B65B-0BF9A3A412CE}"/>
              </a:ext>
            </a:extLst>
          </p:cNvPr>
          <p:cNvCxnSpPr>
            <a:cxnSpLocks/>
            <a:endCxn id="178" idx="1"/>
          </p:cNvCxnSpPr>
          <p:nvPr/>
        </p:nvCxnSpPr>
        <p:spPr>
          <a:xfrm>
            <a:off x="6825111" y="486657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083B2A37-5DB0-2D39-4AE3-8FDFDAB264F6}"/>
              </a:ext>
            </a:extLst>
          </p:cNvPr>
          <p:cNvCxnSpPr>
            <a:cxnSpLocks/>
            <a:endCxn id="179" idx="1"/>
          </p:cNvCxnSpPr>
          <p:nvPr/>
        </p:nvCxnSpPr>
        <p:spPr>
          <a:xfrm>
            <a:off x="6819564" y="524606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FA9A0F95-EC2E-4EB0-0B87-E4BB28983060}"/>
              </a:ext>
            </a:extLst>
          </p:cNvPr>
          <p:cNvCxnSpPr>
            <a:cxnSpLocks/>
            <a:endCxn id="180" idx="1"/>
          </p:cNvCxnSpPr>
          <p:nvPr/>
        </p:nvCxnSpPr>
        <p:spPr>
          <a:xfrm>
            <a:off x="6819563" y="560187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5FC970D9-A7B0-495D-4B12-D2A998872D34}"/>
              </a:ext>
            </a:extLst>
          </p:cNvPr>
          <p:cNvCxnSpPr>
            <a:cxnSpLocks/>
          </p:cNvCxnSpPr>
          <p:nvPr/>
        </p:nvCxnSpPr>
        <p:spPr>
          <a:xfrm flipH="1">
            <a:off x="6763375" y="379240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7B7A4A8A-E77A-16E6-F55B-19C3948FF63A}"/>
              </a:ext>
            </a:extLst>
          </p:cNvPr>
          <p:cNvCxnSpPr>
            <a:cxnSpLocks/>
          </p:cNvCxnSpPr>
          <p:nvPr/>
        </p:nvCxnSpPr>
        <p:spPr>
          <a:xfrm flipH="1">
            <a:off x="6762441" y="414820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5FF83962-F950-95F2-2976-1F714663D4EA}"/>
              </a:ext>
            </a:extLst>
          </p:cNvPr>
          <p:cNvCxnSpPr>
            <a:cxnSpLocks/>
          </p:cNvCxnSpPr>
          <p:nvPr/>
        </p:nvCxnSpPr>
        <p:spPr>
          <a:xfrm flipH="1">
            <a:off x="6758407" y="4510305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AFDF48C7-C2B1-1B44-56D5-0783DDA82706}"/>
              </a:ext>
            </a:extLst>
          </p:cNvPr>
          <p:cNvCxnSpPr>
            <a:cxnSpLocks/>
          </p:cNvCxnSpPr>
          <p:nvPr/>
        </p:nvCxnSpPr>
        <p:spPr>
          <a:xfrm flipH="1">
            <a:off x="6752860" y="489643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168C171A-F0BA-2F64-E166-76E19B01F38A}"/>
              </a:ext>
            </a:extLst>
          </p:cNvPr>
          <p:cNvCxnSpPr>
            <a:cxnSpLocks/>
          </p:cNvCxnSpPr>
          <p:nvPr/>
        </p:nvCxnSpPr>
        <p:spPr>
          <a:xfrm flipH="1">
            <a:off x="6752859" y="527592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200EA022-7ACD-0F56-03CD-DBF100EB537B}"/>
              </a:ext>
            </a:extLst>
          </p:cNvPr>
          <p:cNvCxnSpPr>
            <a:cxnSpLocks/>
          </p:cNvCxnSpPr>
          <p:nvPr/>
        </p:nvCxnSpPr>
        <p:spPr>
          <a:xfrm flipH="1">
            <a:off x="6751925" y="563173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Oval 202">
            <a:extLst>
              <a:ext uri="{FF2B5EF4-FFF2-40B4-BE49-F238E27FC236}">
                <a16:creationId xmlns:a16="http://schemas.microsoft.com/office/drawing/2014/main" id="{B3B234DF-E187-742C-3E08-A521AEA47D08}"/>
              </a:ext>
            </a:extLst>
          </p:cNvPr>
          <p:cNvSpPr/>
          <p:nvPr/>
        </p:nvSpPr>
        <p:spPr>
          <a:xfrm>
            <a:off x="7919556" y="320876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55376C39-8F8D-443F-2F7A-B0374BC1C5A2}"/>
              </a:ext>
            </a:extLst>
          </p:cNvPr>
          <p:cNvSpPr/>
          <p:nvPr/>
        </p:nvSpPr>
        <p:spPr>
          <a:xfrm>
            <a:off x="7914009" y="358825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AD9003F3-B6D0-B31F-5652-E0C950E8A06F}"/>
              </a:ext>
            </a:extLst>
          </p:cNvPr>
          <p:cNvSpPr/>
          <p:nvPr/>
        </p:nvSpPr>
        <p:spPr>
          <a:xfrm>
            <a:off x="7914008" y="394406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46BD3245-6887-7EBC-ADD5-E91682FF8F43}"/>
              </a:ext>
            </a:extLst>
          </p:cNvPr>
          <p:cNvSpPr/>
          <p:nvPr/>
        </p:nvSpPr>
        <p:spPr>
          <a:xfrm>
            <a:off x="7913074" y="430615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E7B65A09-F657-C62F-AED9-85E8C40DD464}"/>
              </a:ext>
            </a:extLst>
          </p:cNvPr>
          <p:cNvSpPr/>
          <p:nvPr/>
        </p:nvSpPr>
        <p:spPr>
          <a:xfrm>
            <a:off x="7909040" y="469229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A57D1DC3-B1D7-4B55-1BB0-F034845B26F1}"/>
              </a:ext>
            </a:extLst>
          </p:cNvPr>
          <p:cNvSpPr/>
          <p:nvPr/>
        </p:nvSpPr>
        <p:spPr>
          <a:xfrm>
            <a:off x="7903493" y="507178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83955792-8CCF-6F54-B399-990E72C16789}"/>
              </a:ext>
            </a:extLst>
          </p:cNvPr>
          <p:cNvSpPr/>
          <p:nvPr/>
        </p:nvSpPr>
        <p:spPr>
          <a:xfrm>
            <a:off x="7903492" y="542758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C36155A0-836C-DC60-6D95-F5F44181D98C}"/>
              </a:ext>
            </a:extLst>
          </p:cNvPr>
          <p:cNvSpPr/>
          <p:nvPr/>
        </p:nvSpPr>
        <p:spPr>
          <a:xfrm>
            <a:off x="7902558" y="578968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AD92004-9363-23D8-AAC0-BD64E18B19A9}"/>
              </a:ext>
            </a:extLst>
          </p:cNvPr>
          <p:cNvCxnSpPr>
            <a:cxnSpLocks/>
            <a:endCxn id="203" idx="2"/>
          </p:cNvCxnSpPr>
          <p:nvPr/>
        </p:nvCxnSpPr>
        <p:spPr>
          <a:xfrm>
            <a:off x="7487560" y="330997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11F560B8-2E02-1C28-8B21-0B2D511A62BA}"/>
              </a:ext>
            </a:extLst>
          </p:cNvPr>
          <p:cNvCxnSpPr>
            <a:cxnSpLocks/>
            <a:endCxn id="204" idx="2"/>
          </p:cNvCxnSpPr>
          <p:nvPr/>
        </p:nvCxnSpPr>
        <p:spPr>
          <a:xfrm>
            <a:off x="7482013" y="368947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28B517D3-397B-6914-64B4-7754BB81CA51}"/>
              </a:ext>
            </a:extLst>
          </p:cNvPr>
          <p:cNvCxnSpPr>
            <a:cxnSpLocks/>
            <a:endCxn id="205" idx="2"/>
          </p:cNvCxnSpPr>
          <p:nvPr/>
        </p:nvCxnSpPr>
        <p:spPr>
          <a:xfrm>
            <a:off x="7482012" y="404527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97F90A6B-2725-9FE4-B82C-CBDBFA0B9105}"/>
              </a:ext>
            </a:extLst>
          </p:cNvPr>
          <p:cNvCxnSpPr>
            <a:cxnSpLocks/>
            <a:endCxn id="206" idx="2"/>
          </p:cNvCxnSpPr>
          <p:nvPr/>
        </p:nvCxnSpPr>
        <p:spPr>
          <a:xfrm>
            <a:off x="7481078" y="440737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000AD9A2-BBD0-69FB-83A1-90E3A774E74C}"/>
              </a:ext>
            </a:extLst>
          </p:cNvPr>
          <p:cNvCxnSpPr>
            <a:cxnSpLocks/>
            <a:endCxn id="207" idx="2"/>
          </p:cNvCxnSpPr>
          <p:nvPr/>
        </p:nvCxnSpPr>
        <p:spPr>
          <a:xfrm flipV="1">
            <a:off x="7497013" y="4794242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948E32E4-8773-4EFB-24D8-DC434E005276}"/>
              </a:ext>
            </a:extLst>
          </p:cNvPr>
          <p:cNvCxnSpPr>
            <a:cxnSpLocks/>
            <a:endCxn id="208" idx="2"/>
          </p:cNvCxnSpPr>
          <p:nvPr/>
        </p:nvCxnSpPr>
        <p:spPr>
          <a:xfrm>
            <a:off x="7471497" y="517299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>
            <a:extLst>
              <a:ext uri="{FF2B5EF4-FFF2-40B4-BE49-F238E27FC236}">
                <a16:creationId xmlns:a16="http://schemas.microsoft.com/office/drawing/2014/main" id="{118EF120-1211-2A0F-A2B4-07ED04EB58E2}"/>
              </a:ext>
            </a:extLst>
          </p:cNvPr>
          <p:cNvCxnSpPr>
            <a:cxnSpLocks/>
            <a:endCxn id="209" idx="2"/>
          </p:cNvCxnSpPr>
          <p:nvPr/>
        </p:nvCxnSpPr>
        <p:spPr>
          <a:xfrm>
            <a:off x="7471496" y="552879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E33E3671-6324-BA2E-8053-15D1A7875172}"/>
              </a:ext>
            </a:extLst>
          </p:cNvPr>
          <p:cNvCxnSpPr>
            <a:cxnSpLocks/>
            <a:endCxn id="210" idx="2"/>
          </p:cNvCxnSpPr>
          <p:nvPr/>
        </p:nvCxnSpPr>
        <p:spPr>
          <a:xfrm>
            <a:off x="7470562" y="589089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CD7DDE9A-F635-8174-25A4-B2F9E615F7A9}"/>
              </a:ext>
            </a:extLst>
          </p:cNvPr>
          <p:cNvCxnSpPr>
            <a:cxnSpLocks/>
          </p:cNvCxnSpPr>
          <p:nvPr/>
        </p:nvCxnSpPr>
        <p:spPr>
          <a:xfrm flipH="1">
            <a:off x="7387679" y="341193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4E144C47-3FF6-FB3B-30F5-4E1005766EE0}"/>
              </a:ext>
            </a:extLst>
          </p:cNvPr>
          <p:cNvCxnSpPr>
            <a:cxnSpLocks/>
            <a:stCxn id="203" idx="4"/>
            <a:endCxn id="204" idx="0"/>
          </p:cNvCxnSpPr>
          <p:nvPr/>
        </p:nvCxnSpPr>
        <p:spPr>
          <a:xfrm flipH="1">
            <a:off x="8008344" y="3412669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>
            <a:extLst>
              <a:ext uri="{FF2B5EF4-FFF2-40B4-BE49-F238E27FC236}">
                <a16:creationId xmlns:a16="http://schemas.microsoft.com/office/drawing/2014/main" id="{A160F757-01DF-2E3C-B411-F782B1F2C647}"/>
              </a:ext>
            </a:extLst>
          </p:cNvPr>
          <p:cNvCxnSpPr>
            <a:cxnSpLocks/>
            <a:endCxn id="204" idx="1"/>
          </p:cNvCxnSpPr>
          <p:nvPr/>
        </p:nvCxnSpPr>
        <p:spPr>
          <a:xfrm>
            <a:off x="7459930" y="3382069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>
            <a:extLst>
              <a:ext uri="{FF2B5EF4-FFF2-40B4-BE49-F238E27FC236}">
                <a16:creationId xmlns:a16="http://schemas.microsoft.com/office/drawing/2014/main" id="{A413B0A9-1983-41F5-B513-048DF30BAF99}"/>
              </a:ext>
            </a:extLst>
          </p:cNvPr>
          <p:cNvCxnSpPr>
            <a:cxnSpLocks/>
            <a:endCxn id="205" idx="1"/>
          </p:cNvCxnSpPr>
          <p:nvPr/>
        </p:nvCxnSpPr>
        <p:spPr>
          <a:xfrm>
            <a:off x="7454383" y="3761561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>
            <a:extLst>
              <a:ext uri="{FF2B5EF4-FFF2-40B4-BE49-F238E27FC236}">
                <a16:creationId xmlns:a16="http://schemas.microsoft.com/office/drawing/2014/main" id="{1F24CBB0-BFF6-6DDF-1B88-CAFD1DA78C66}"/>
              </a:ext>
            </a:extLst>
          </p:cNvPr>
          <p:cNvCxnSpPr>
            <a:cxnSpLocks/>
            <a:endCxn id="206" idx="1"/>
          </p:cNvCxnSpPr>
          <p:nvPr/>
        </p:nvCxnSpPr>
        <p:spPr>
          <a:xfrm>
            <a:off x="7454382" y="4117365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>
            <a:extLst>
              <a:ext uri="{FF2B5EF4-FFF2-40B4-BE49-F238E27FC236}">
                <a16:creationId xmlns:a16="http://schemas.microsoft.com/office/drawing/2014/main" id="{DD34F542-2998-0FE4-5711-63F1CF43840C}"/>
              </a:ext>
            </a:extLst>
          </p:cNvPr>
          <p:cNvCxnSpPr>
            <a:cxnSpLocks/>
            <a:endCxn id="207" idx="1"/>
          </p:cNvCxnSpPr>
          <p:nvPr/>
        </p:nvCxnSpPr>
        <p:spPr>
          <a:xfrm>
            <a:off x="7453448" y="4479462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>
            <a:extLst>
              <a:ext uri="{FF2B5EF4-FFF2-40B4-BE49-F238E27FC236}">
                <a16:creationId xmlns:a16="http://schemas.microsoft.com/office/drawing/2014/main" id="{FA6AB153-80F1-E2A3-9B85-A0B7BD6E1714}"/>
              </a:ext>
            </a:extLst>
          </p:cNvPr>
          <p:cNvCxnSpPr>
            <a:cxnSpLocks/>
            <a:endCxn id="208" idx="1"/>
          </p:cNvCxnSpPr>
          <p:nvPr/>
        </p:nvCxnSpPr>
        <p:spPr>
          <a:xfrm>
            <a:off x="7449414" y="4865594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F7973FC4-1A01-6AC0-874C-D8DE5BA10C23}"/>
              </a:ext>
            </a:extLst>
          </p:cNvPr>
          <p:cNvCxnSpPr>
            <a:cxnSpLocks/>
            <a:stCxn id="178" idx="5"/>
            <a:endCxn id="209" idx="1"/>
          </p:cNvCxnSpPr>
          <p:nvPr/>
        </p:nvCxnSpPr>
        <p:spPr>
          <a:xfrm>
            <a:off x="7440229" y="5246807"/>
            <a:ext cx="490893" cy="21064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E2E23B08-E2D4-AA49-B5F3-9918AB975356}"/>
              </a:ext>
            </a:extLst>
          </p:cNvPr>
          <p:cNvCxnSpPr>
            <a:cxnSpLocks/>
            <a:endCxn id="210" idx="1"/>
          </p:cNvCxnSpPr>
          <p:nvPr/>
        </p:nvCxnSpPr>
        <p:spPr>
          <a:xfrm>
            <a:off x="7443866" y="5600890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>
            <a:extLst>
              <a:ext uri="{FF2B5EF4-FFF2-40B4-BE49-F238E27FC236}">
                <a16:creationId xmlns:a16="http://schemas.microsoft.com/office/drawing/2014/main" id="{1FEA3674-70F7-BDC4-C532-77B6E688081A}"/>
              </a:ext>
            </a:extLst>
          </p:cNvPr>
          <p:cNvCxnSpPr>
            <a:cxnSpLocks/>
          </p:cNvCxnSpPr>
          <p:nvPr/>
        </p:nvCxnSpPr>
        <p:spPr>
          <a:xfrm flipH="1">
            <a:off x="7387678" y="379142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Arrow Connector 441">
            <a:extLst>
              <a:ext uri="{FF2B5EF4-FFF2-40B4-BE49-F238E27FC236}">
                <a16:creationId xmlns:a16="http://schemas.microsoft.com/office/drawing/2014/main" id="{0608E5D7-8D9E-1B28-DD70-DCCE2D98F60F}"/>
              </a:ext>
            </a:extLst>
          </p:cNvPr>
          <p:cNvCxnSpPr>
            <a:cxnSpLocks/>
          </p:cNvCxnSpPr>
          <p:nvPr/>
        </p:nvCxnSpPr>
        <p:spPr>
          <a:xfrm flipH="1">
            <a:off x="7386744" y="414722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Arrow Connector 442">
            <a:extLst>
              <a:ext uri="{FF2B5EF4-FFF2-40B4-BE49-F238E27FC236}">
                <a16:creationId xmlns:a16="http://schemas.microsoft.com/office/drawing/2014/main" id="{E2CF792D-0E8F-26E6-D3DE-FD0240728057}"/>
              </a:ext>
            </a:extLst>
          </p:cNvPr>
          <p:cNvCxnSpPr>
            <a:cxnSpLocks/>
          </p:cNvCxnSpPr>
          <p:nvPr/>
        </p:nvCxnSpPr>
        <p:spPr>
          <a:xfrm flipH="1">
            <a:off x="7382710" y="450932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Arrow Connector 443">
            <a:extLst>
              <a:ext uri="{FF2B5EF4-FFF2-40B4-BE49-F238E27FC236}">
                <a16:creationId xmlns:a16="http://schemas.microsoft.com/office/drawing/2014/main" id="{F8F4724F-CCC3-D4AB-DE94-D438A318AD9B}"/>
              </a:ext>
            </a:extLst>
          </p:cNvPr>
          <p:cNvCxnSpPr>
            <a:cxnSpLocks/>
          </p:cNvCxnSpPr>
          <p:nvPr/>
        </p:nvCxnSpPr>
        <p:spPr>
          <a:xfrm flipH="1">
            <a:off x="7377163" y="489545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Arrow Connector 444">
            <a:extLst>
              <a:ext uri="{FF2B5EF4-FFF2-40B4-BE49-F238E27FC236}">
                <a16:creationId xmlns:a16="http://schemas.microsoft.com/office/drawing/2014/main" id="{F0A39992-AA53-2F4C-D159-7436A119FD20}"/>
              </a:ext>
            </a:extLst>
          </p:cNvPr>
          <p:cNvCxnSpPr>
            <a:cxnSpLocks/>
          </p:cNvCxnSpPr>
          <p:nvPr/>
        </p:nvCxnSpPr>
        <p:spPr>
          <a:xfrm flipH="1">
            <a:off x="7377162" y="527494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Arrow Connector 445">
            <a:extLst>
              <a:ext uri="{FF2B5EF4-FFF2-40B4-BE49-F238E27FC236}">
                <a16:creationId xmlns:a16="http://schemas.microsoft.com/office/drawing/2014/main" id="{6116F16C-589B-62AE-BFE6-FBBEB5EBBF60}"/>
              </a:ext>
            </a:extLst>
          </p:cNvPr>
          <p:cNvCxnSpPr>
            <a:cxnSpLocks/>
          </p:cNvCxnSpPr>
          <p:nvPr/>
        </p:nvCxnSpPr>
        <p:spPr>
          <a:xfrm flipH="1">
            <a:off x="7376228" y="563075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7" name="Oval 446">
            <a:extLst>
              <a:ext uri="{FF2B5EF4-FFF2-40B4-BE49-F238E27FC236}">
                <a16:creationId xmlns:a16="http://schemas.microsoft.com/office/drawing/2014/main" id="{18E5937C-86C4-F83A-4D94-2AE4D8A55121}"/>
              </a:ext>
            </a:extLst>
          </p:cNvPr>
          <p:cNvSpPr/>
          <p:nvPr/>
        </p:nvSpPr>
        <p:spPr>
          <a:xfrm>
            <a:off x="8539862" y="320900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12" name="Oval 511">
            <a:extLst>
              <a:ext uri="{FF2B5EF4-FFF2-40B4-BE49-F238E27FC236}">
                <a16:creationId xmlns:a16="http://schemas.microsoft.com/office/drawing/2014/main" id="{3498C06E-0CD4-885D-36F1-0CD21B92D5F6}"/>
              </a:ext>
            </a:extLst>
          </p:cNvPr>
          <p:cNvSpPr/>
          <p:nvPr/>
        </p:nvSpPr>
        <p:spPr>
          <a:xfrm>
            <a:off x="8534315" y="358850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13" name="Oval 512">
            <a:extLst>
              <a:ext uri="{FF2B5EF4-FFF2-40B4-BE49-F238E27FC236}">
                <a16:creationId xmlns:a16="http://schemas.microsoft.com/office/drawing/2014/main" id="{08A1E027-E7F5-DD68-7A03-261B2FB273D9}"/>
              </a:ext>
            </a:extLst>
          </p:cNvPr>
          <p:cNvSpPr/>
          <p:nvPr/>
        </p:nvSpPr>
        <p:spPr>
          <a:xfrm>
            <a:off x="8534314" y="394430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14" name="Oval 513">
            <a:extLst>
              <a:ext uri="{FF2B5EF4-FFF2-40B4-BE49-F238E27FC236}">
                <a16:creationId xmlns:a16="http://schemas.microsoft.com/office/drawing/2014/main" id="{D0FA0E50-8F33-FF85-004C-791AF1ABD857}"/>
              </a:ext>
            </a:extLst>
          </p:cNvPr>
          <p:cNvSpPr/>
          <p:nvPr/>
        </p:nvSpPr>
        <p:spPr>
          <a:xfrm>
            <a:off x="8533380" y="430640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15" name="Oval 514">
            <a:extLst>
              <a:ext uri="{FF2B5EF4-FFF2-40B4-BE49-F238E27FC236}">
                <a16:creationId xmlns:a16="http://schemas.microsoft.com/office/drawing/2014/main" id="{AD799EF5-6ADA-7485-0E24-033D6B250049}"/>
              </a:ext>
            </a:extLst>
          </p:cNvPr>
          <p:cNvSpPr/>
          <p:nvPr/>
        </p:nvSpPr>
        <p:spPr>
          <a:xfrm>
            <a:off x="8529346" y="469253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16" name="Oval 515">
            <a:extLst>
              <a:ext uri="{FF2B5EF4-FFF2-40B4-BE49-F238E27FC236}">
                <a16:creationId xmlns:a16="http://schemas.microsoft.com/office/drawing/2014/main" id="{A7BFA1BC-AEFB-659C-C60B-3996E85D478D}"/>
              </a:ext>
            </a:extLst>
          </p:cNvPr>
          <p:cNvSpPr/>
          <p:nvPr/>
        </p:nvSpPr>
        <p:spPr>
          <a:xfrm>
            <a:off x="8523799" y="507202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17" name="Oval 516">
            <a:extLst>
              <a:ext uri="{FF2B5EF4-FFF2-40B4-BE49-F238E27FC236}">
                <a16:creationId xmlns:a16="http://schemas.microsoft.com/office/drawing/2014/main" id="{89DCA36A-B30D-26A5-A87B-09DD3AC54FCC}"/>
              </a:ext>
            </a:extLst>
          </p:cNvPr>
          <p:cNvSpPr/>
          <p:nvPr/>
        </p:nvSpPr>
        <p:spPr>
          <a:xfrm>
            <a:off x="8523798" y="542782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18" name="Oval 517">
            <a:extLst>
              <a:ext uri="{FF2B5EF4-FFF2-40B4-BE49-F238E27FC236}">
                <a16:creationId xmlns:a16="http://schemas.microsoft.com/office/drawing/2014/main" id="{340D21A1-A4CC-7E20-6E03-B102E4CF4A42}"/>
              </a:ext>
            </a:extLst>
          </p:cNvPr>
          <p:cNvSpPr/>
          <p:nvPr/>
        </p:nvSpPr>
        <p:spPr>
          <a:xfrm>
            <a:off x="8522864" y="578992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19" name="Straight Arrow Connector 518">
            <a:extLst>
              <a:ext uri="{FF2B5EF4-FFF2-40B4-BE49-F238E27FC236}">
                <a16:creationId xmlns:a16="http://schemas.microsoft.com/office/drawing/2014/main" id="{957AF8AF-298B-412A-EC8A-71F536244B2E}"/>
              </a:ext>
            </a:extLst>
          </p:cNvPr>
          <p:cNvCxnSpPr>
            <a:cxnSpLocks/>
            <a:endCxn id="447" idx="2"/>
          </p:cNvCxnSpPr>
          <p:nvPr/>
        </p:nvCxnSpPr>
        <p:spPr>
          <a:xfrm>
            <a:off x="8107866" y="331022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Arrow Connector 519">
            <a:extLst>
              <a:ext uri="{FF2B5EF4-FFF2-40B4-BE49-F238E27FC236}">
                <a16:creationId xmlns:a16="http://schemas.microsoft.com/office/drawing/2014/main" id="{5A0EB688-5051-5295-434E-199472DE7050}"/>
              </a:ext>
            </a:extLst>
          </p:cNvPr>
          <p:cNvCxnSpPr>
            <a:cxnSpLocks/>
            <a:endCxn id="512" idx="2"/>
          </p:cNvCxnSpPr>
          <p:nvPr/>
        </p:nvCxnSpPr>
        <p:spPr>
          <a:xfrm>
            <a:off x="8102319" y="368971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Arrow Connector 520">
            <a:extLst>
              <a:ext uri="{FF2B5EF4-FFF2-40B4-BE49-F238E27FC236}">
                <a16:creationId xmlns:a16="http://schemas.microsoft.com/office/drawing/2014/main" id="{A88998A7-7019-51A5-0B66-F86E6B449654}"/>
              </a:ext>
            </a:extLst>
          </p:cNvPr>
          <p:cNvCxnSpPr>
            <a:cxnSpLocks/>
            <a:endCxn id="513" idx="2"/>
          </p:cNvCxnSpPr>
          <p:nvPr/>
        </p:nvCxnSpPr>
        <p:spPr>
          <a:xfrm>
            <a:off x="8102318" y="404551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Arrow Connector 521">
            <a:extLst>
              <a:ext uri="{FF2B5EF4-FFF2-40B4-BE49-F238E27FC236}">
                <a16:creationId xmlns:a16="http://schemas.microsoft.com/office/drawing/2014/main" id="{0CEAD535-2E58-D691-5293-968118C22405}"/>
              </a:ext>
            </a:extLst>
          </p:cNvPr>
          <p:cNvCxnSpPr>
            <a:cxnSpLocks/>
            <a:endCxn id="514" idx="2"/>
          </p:cNvCxnSpPr>
          <p:nvPr/>
        </p:nvCxnSpPr>
        <p:spPr>
          <a:xfrm>
            <a:off x="8101384" y="440761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Arrow Connector 522">
            <a:extLst>
              <a:ext uri="{FF2B5EF4-FFF2-40B4-BE49-F238E27FC236}">
                <a16:creationId xmlns:a16="http://schemas.microsoft.com/office/drawing/2014/main" id="{BB110B98-8BA9-EC94-AE6E-F27D645DF8FA}"/>
              </a:ext>
            </a:extLst>
          </p:cNvPr>
          <p:cNvCxnSpPr>
            <a:cxnSpLocks/>
            <a:endCxn id="515" idx="2"/>
          </p:cNvCxnSpPr>
          <p:nvPr/>
        </p:nvCxnSpPr>
        <p:spPr>
          <a:xfrm flipV="1">
            <a:off x="8117319" y="4794485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Arrow Connector 523">
            <a:extLst>
              <a:ext uri="{FF2B5EF4-FFF2-40B4-BE49-F238E27FC236}">
                <a16:creationId xmlns:a16="http://schemas.microsoft.com/office/drawing/2014/main" id="{1935D1CD-C22C-3291-A36E-95F8537F9278}"/>
              </a:ext>
            </a:extLst>
          </p:cNvPr>
          <p:cNvCxnSpPr>
            <a:cxnSpLocks/>
            <a:endCxn id="516" idx="2"/>
          </p:cNvCxnSpPr>
          <p:nvPr/>
        </p:nvCxnSpPr>
        <p:spPr>
          <a:xfrm>
            <a:off x="8091803" y="517323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Arrow Connector 524">
            <a:extLst>
              <a:ext uri="{FF2B5EF4-FFF2-40B4-BE49-F238E27FC236}">
                <a16:creationId xmlns:a16="http://schemas.microsoft.com/office/drawing/2014/main" id="{1FBD25C2-15E3-4E16-2AA0-0F16E3BB2B47}"/>
              </a:ext>
            </a:extLst>
          </p:cNvPr>
          <p:cNvCxnSpPr>
            <a:cxnSpLocks/>
            <a:endCxn id="517" idx="2"/>
          </p:cNvCxnSpPr>
          <p:nvPr/>
        </p:nvCxnSpPr>
        <p:spPr>
          <a:xfrm>
            <a:off x="8091802" y="552904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Arrow Connector 525">
            <a:extLst>
              <a:ext uri="{FF2B5EF4-FFF2-40B4-BE49-F238E27FC236}">
                <a16:creationId xmlns:a16="http://schemas.microsoft.com/office/drawing/2014/main" id="{82EB503A-77FD-B01B-B0F4-0D28BB5136D7}"/>
              </a:ext>
            </a:extLst>
          </p:cNvPr>
          <p:cNvCxnSpPr>
            <a:cxnSpLocks/>
            <a:endCxn id="518" idx="2"/>
          </p:cNvCxnSpPr>
          <p:nvPr/>
        </p:nvCxnSpPr>
        <p:spPr>
          <a:xfrm>
            <a:off x="8090868" y="589113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Arrow Connector 526">
            <a:extLst>
              <a:ext uri="{FF2B5EF4-FFF2-40B4-BE49-F238E27FC236}">
                <a16:creationId xmlns:a16="http://schemas.microsoft.com/office/drawing/2014/main" id="{0387E619-3DAF-0676-8EAF-9E355C4F8C22}"/>
              </a:ext>
            </a:extLst>
          </p:cNvPr>
          <p:cNvCxnSpPr>
            <a:cxnSpLocks/>
          </p:cNvCxnSpPr>
          <p:nvPr/>
        </p:nvCxnSpPr>
        <p:spPr>
          <a:xfrm flipH="1">
            <a:off x="8007985" y="341217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Arrow Connector 527">
            <a:extLst>
              <a:ext uri="{FF2B5EF4-FFF2-40B4-BE49-F238E27FC236}">
                <a16:creationId xmlns:a16="http://schemas.microsoft.com/office/drawing/2014/main" id="{51233586-28C4-DB43-D36F-13FED39CFC6A}"/>
              </a:ext>
            </a:extLst>
          </p:cNvPr>
          <p:cNvCxnSpPr>
            <a:cxnSpLocks/>
            <a:endCxn id="512" idx="1"/>
          </p:cNvCxnSpPr>
          <p:nvPr/>
        </p:nvCxnSpPr>
        <p:spPr>
          <a:xfrm>
            <a:off x="8080236" y="3382312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Arrow Connector 528">
            <a:extLst>
              <a:ext uri="{FF2B5EF4-FFF2-40B4-BE49-F238E27FC236}">
                <a16:creationId xmlns:a16="http://schemas.microsoft.com/office/drawing/2014/main" id="{F6758FF3-8AED-72F0-5DF1-899BE3109023}"/>
              </a:ext>
            </a:extLst>
          </p:cNvPr>
          <p:cNvCxnSpPr>
            <a:cxnSpLocks/>
            <a:endCxn id="513" idx="1"/>
          </p:cNvCxnSpPr>
          <p:nvPr/>
        </p:nvCxnSpPr>
        <p:spPr>
          <a:xfrm>
            <a:off x="8074689" y="3761804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Arrow Connector 529">
            <a:extLst>
              <a:ext uri="{FF2B5EF4-FFF2-40B4-BE49-F238E27FC236}">
                <a16:creationId xmlns:a16="http://schemas.microsoft.com/office/drawing/2014/main" id="{A74ED732-0E8A-1391-0033-DB71B494A637}"/>
              </a:ext>
            </a:extLst>
          </p:cNvPr>
          <p:cNvCxnSpPr>
            <a:cxnSpLocks/>
            <a:endCxn id="514" idx="1"/>
          </p:cNvCxnSpPr>
          <p:nvPr/>
        </p:nvCxnSpPr>
        <p:spPr>
          <a:xfrm>
            <a:off x="8074688" y="4117608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Arrow Connector 530">
            <a:extLst>
              <a:ext uri="{FF2B5EF4-FFF2-40B4-BE49-F238E27FC236}">
                <a16:creationId xmlns:a16="http://schemas.microsoft.com/office/drawing/2014/main" id="{C6382430-34F8-F2D1-421D-751593458FFC}"/>
              </a:ext>
            </a:extLst>
          </p:cNvPr>
          <p:cNvCxnSpPr>
            <a:cxnSpLocks/>
            <a:endCxn id="515" idx="1"/>
          </p:cNvCxnSpPr>
          <p:nvPr/>
        </p:nvCxnSpPr>
        <p:spPr>
          <a:xfrm>
            <a:off x="8073754" y="4479705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Arrow Connector 531">
            <a:extLst>
              <a:ext uri="{FF2B5EF4-FFF2-40B4-BE49-F238E27FC236}">
                <a16:creationId xmlns:a16="http://schemas.microsoft.com/office/drawing/2014/main" id="{C4E7ED9D-C764-4A6C-9854-0992D8B7C58F}"/>
              </a:ext>
            </a:extLst>
          </p:cNvPr>
          <p:cNvCxnSpPr>
            <a:cxnSpLocks/>
            <a:endCxn id="516" idx="1"/>
          </p:cNvCxnSpPr>
          <p:nvPr/>
        </p:nvCxnSpPr>
        <p:spPr>
          <a:xfrm>
            <a:off x="8069720" y="4865837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Arrow Connector 532">
            <a:extLst>
              <a:ext uri="{FF2B5EF4-FFF2-40B4-BE49-F238E27FC236}">
                <a16:creationId xmlns:a16="http://schemas.microsoft.com/office/drawing/2014/main" id="{F4FF9308-1BC6-CFE6-0960-7F3A7B9961AC}"/>
              </a:ext>
            </a:extLst>
          </p:cNvPr>
          <p:cNvCxnSpPr>
            <a:cxnSpLocks/>
            <a:stCxn id="208" idx="5"/>
            <a:endCxn id="517" idx="1"/>
          </p:cNvCxnSpPr>
          <p:nvPr/>
        </p:nvCxnSpPr>
        <p:spPr>
          <a:xfrm>
            <a:off x="8064532" y="5245825"/>
            <a:ext cx="486896" cy="21186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Arrow Connector 533">
            <a:extLst>
              <a:ext uri="{FF2B5EF4-FFF2-40B4-BE49-F238E27FC236}">
                <a16:creationId xmlns:a16="http://schemas.microsoft.com/office/drawing/2014/main" id="{B77BE1EA-D0BE-005C-711E-4E69FFB6C7EA}"/>
              </a:ext>
            </a:extLst>
          </p:cNvPr>
          <p:cNvCxnSpPr>
            <a:cxnSpLocks/>
            <a:endCxn id="518" idx="1"/>
          </p:cNvCxnSpPr>
          <p:nvPr/>
        </p:nvCxnSpPr>
        <p:spPr>
          <a:xfrm>
            <a:off x="8064172" y="5601133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Arrow Connector 534">
            <a:extLst>
              <a:ext uri="{FF2B5EF4-FFF2-40B4-BE49-F238E27FC236}">
                <a16:creationId xmlns:a16="http://schemas.microsoft.com/office/drawing/2014/main" id="{B4251D92-8A03-B671-B416-02DAE130CA1F}"/>
              </a:ext>
            </a:extLst>
          </p:cNvPr>
          <p:cNvCxnSpPr>
            <a:cxnSpLocks/>
          </p:cNvCxnSpPr>
          <p:nvPr/>
        </p:nvCxnSpPr>
        <p:spPr>
          <a:xfrm flipH="1">
            <a:off x="8007984" y="379166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Arrow Connector 535">
            <a:extLst>
              <a:ext uri="{FF2B5EF4-FFF2-40B4-BE49-F238E27FC236}">
                <a16:creationId xmlns:a16="http://schemas.microsoft.com/office/drawing/2014/main" id="{FE349876-7AFF-3DFF-761C-93665B530392}"/>
              </a:ext>
            </a:extLst>
          </p:cNvPr>
          <p:cNvCxnSpPr>
            <a:cxnSpLocks/>
          </p:cNvCxnSpPr>
          <p:nvPr/>
        </p:nvCxnSpPr>
        <p:spPr>
          <a:xfrm flipH="1">
            <a:off x="8007050" y="414746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Arrow Connector 536">
            <a:extLst>
              <a:ext uri="{FF2B5EF4-FFF2-40B4-BE49-F238E27FC236}">
                <a16:creationId xmlns:a16="http://schemas.microsoft.com/office/drawing/2014/main" id="{75395A31-2076-DC33-6505-8D7EEC7D6603}"/>
              </a:ext>
            </a:extLst>
          </p:cNvPr>
          <p:cNvCxnSpPr>
            <a:cxnSpLocks/>
          </p:cNvCxnSpPr>
          <p:nvPr/>
        </p:nvCxnSpPr>
        <p:spPr>
          <a:xfrm flipH="1">
            <a:off x="8003016" y="4509566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Arrow Connector 537">
            <a:extLst>
              <a:ext uri="{FF2B5EF4-FFF2-40B4-BE49-F238E27FC236}">
                <a16:creationId xmlns:a16="http://schemas.microsoft.com/office/drawing/2014/main" id="{D7635AE9-CF67-B538-57EC-1836AE5C5292}"/>
              </a:ext>
            </a:extLst>
          </p:cNvPr>
          <p:cNvCxnSpPr>
            <a:cxnSpLocks/>
          </p:cNvCxnSpPr>
          <p:nvPr/>
        </p:nvCxnSpPr>
        <p:spPr>
          <a:xfrm flipH="1">
            <a:off x="7997469" y="489569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Arrow Connector 538">
            <a:extLst>
              <a:ext uri="{FF2B5EF4-FFF2-40B4-BE49-F238E27FC236}">
                <a16:creationId xmlns:a16="http://schemas.microsoft.com/office/drawing/2014/main" id="{60A85A61-E949-A61F-38FE-8CE9C28BB482}"/>
              </a:ext>
            </a:extLst>
          </p:cNvPr>
          <p:cNvCxnSpPr>
            <a:cxnSpLocks/>
          </p:cNvCxnSpPr>
          <p:nvPr/>
        </p:nvCxnSpPr>
        <p:spPr>
          <a:xfrm flipH="1">
            <a:off x="7997468" y="527519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Arrow Connector 539">
            <a:extLst>
              <a:ext uri="{FF2B5EF4-FFF2-40B4-BE49-F238E27FC236}">
                <a16:creationId xmlns:a16="http://schemas.microsoft.com/office/drawing/2014/main" id="{A2B35E9C-CAB2-F543-AE81-43C35494174F}"/>
              </a:ext>
            </a:extLst>
          </p:cNvPr>
          <p:cNvCxnSpPr>
            <a:cxnSpLocks/>
          </p:cNvCxnSpPr>
          <p:nvPr/>
        </p:nvCxnSpPr>
        <p:spPr>
          <a:xfrm flipH="1">
            <a:off x="7996534" y="563099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Arrow Connector 540">
            <a:extLst>
              <a:ext uri="{FF2B5EF4-FFF2-40B4-BE49-F238E27FC236}">
                <a16:creationId xmlns:a16="http://schemas.microsoft.com/office/drawing/2014/main" id="{BF796A8A-D819-B03F-CDE8-71B0E0C5534E}"/>
              </a:ext>
            </a:extLst>
          </p:cNvPr>
          <p:cNvCxnSpPr>
            <a:cxnSpLocks/>
          </p:cNvCxnSpPr>
          <p:nvPr/>
        </p:nvCxnSpPr>
        <p:spPr>
          <a:xfrm flipH="1">
            <a:off x="8635984" y="341193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Arrow Connector 541">
            <a:extLst>
              <a:ext uri="{FF2B5EF4-FFF2-40B4-BE49-F238E27FC236}">
                <a16:creationId xmlns:a16="http://schemas.microsoft.com/office/drawing/2014/main" id="{BA326DEA-C777-8583-AA7A-2F24750D4D94}"/>
              </a:ext>
            </a:extLst>
          </p:cNvPr>
          <p:cNvCxnSpPr>
            <a:cxnSpLocks/>
          </p:cNvCxnSpPr>
          <p:nvPr/>
        </p:nvCxnSpPr>
        <p:spPr>
          <a:xfrm flipH="1">
            <a:off x="8635983" y="379142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Arrow Connector 542">
            <a:extLst>
              <a:ext uri="{FF2B5EF4-FFF2-40B4-BE49-F238E27FC236}">
                <a16:creationId xmlns:a16="http://schemas.microsoft.com/office/drawing/2014/main" id="{0396FCCA-776E-1284-B3D6-EA4A0C459C51}"/>
              </a:ext>
            </a:extLst>
          </p:cNvPr>
          <p:cNvCxnSpPr>
            <a:cxnSpLocks/>
          </p:cNvCxnSpPr>
          <p:nvPr/>
        </p:nvCxnSpPr>
        <p:spPr>
          <a:xfrm flipH="1">
            <a:off x="8635049" y="414722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Arrow Connector 543">
            <a:extLst>
              <a:ext uri="{FF2B5EF4-FFF2-40B4-BE49-F238E27FC236}">
                <a16:creationId xmlns:a16="http://schemas.microsoft.com/office/drawing/2014/main" id="{51486C9B-3D01-DE5D-1617-15079636B56A}"/>
              </a:ext>
            </a:extLst>
          </p:cNvPr>
          <p:cNvCxnSpPr>
            <a:cxnSpLocks/>
          </p:cNvCxnSpPr>
          <p:nvPr/>
        </p:nvCxnSpPr>
        <p:spPr>
          <a:xfrm flipH="1">
            <a:off x="8631015" y="450932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Arrow Connector 544">
            <a:extLst>
              <a:ext uri="{FF2B5EF4-FFF2-40B4-BE49-F238E27FC236}">
                <a16:creationId xmlns:a16="http://schemas.microsoft.com/office/drawing/2014/main" id="{38CF35C8-71DC-2784-7D3D-E3B7E3DB8FB3}"/>
              </a:ext>
            </a:extLst>
          </p:cNvPr>
          <p:cNvCxnSpPr>
            <a:cxnSpLocks/>
          </p:cNvCxnSpPr>
          <p:nvPr/>
        </p:nvCxnSpPr>
        <p:spPr>
          <a:xfrm flipH="1">
            <a:off x="8625468" y="489545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Arrow Connector 545">
            <a:extLst>
              <a:ext uri="{FF2B5EF4-FFF2-40B4-BE49-F238E27FC236}">
                <a16:creationId xmlns:a16="http://schemas.microsoft.com/office/drawing/2014/main" id="{4BAB152B-4CEE-CA0A-926C-068CCBCC6EC6}"/>
              </a:ext>
            </a:extLst>
          </p:cNvPr>
          <p:cNvCxnSpPr>
            <a:cxnSpLocks/>
          </p:cNvCxnSpPr>
          <p:nvPr/>
        </p:nvCxnSpPr>
        <p:spPr>
          <a:xfrm flipH="1">
            <a:off x="8625467" y="527494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Arrow Connector 546">
            <a:extLst>
              <a:ext uri="{FF2B5EF4-FFF2-40B4-BE49-F238E27FC236}">
                <a16:creationId xmlns:a16="http://schemas.microsoft.com/office/drawing/2014/main" id="{DCB4F602-05CB-DA92-598A-A9AB436D5B39}"/>
              </a:ext>
            </a:extLst>
          </p:cNvPr>
          <p:cNvCxnSpPr>
            <a:cxnSpLocks/>
          </p:cNvCxnSpPr>
          <p:nvPr/>
        </p:nvCxnSpPr>
        <p:spPr>
          <a:xfrm flipH="1">
            <a:off x="8624533" y="563075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8" name="Rectangle 547">
            <a:extLst>
              <a:ext uri="{FF2B5EF4-FFF2-40B4-BE49-F238E27FC236}">
                <a16:creationId xmlns:a16="http://schemas.microsoft.com/office/drawing/2014/main" id="{59272941-6253-1FE7-45AE-168C35865C3D}"/>
              </a:ext>
            </a:extLst>
          </p:cNvPr>
          <p:cNvSpPr/>
          <p:nvPr/>
        </p:nvSpPr>
        <p:spPr>
          <a:xfrm>
            <a:off x="3359941" y="2808142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549" name="Rectangle 548">
            <a:extLst>
              <a:ext uri="{FF2B5EF4-FFF2-40B4-BE49-F238E27FC236}">
                <a16:creationId xmlns:a16="http://schemas.microsoft.com/office/drawing/2014/main" id="{B8FC9D98-1EC2-A1C6-CA93-868C8F6FF8E1}"/>
              </a:ext>
            </a:extLst>
          </p:cNvPr>
          <p:cNvSpPr/>
          <p:nvPr/>
        </p:nvSpPr>
        <p:spPr>
          <a:xfrm>
            <a:off x="3979277" y="2808142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550" name="Rectangle 549">
            <a:extLst>
              <a:ext uri="{FF2B5EF4-FFF2-40B4-BE49-F238E27FC236}">
                <a16:creationId xmlns:a16="http://schemas.microsoft.com/office/drawing/2014/main" id="{5788B6F2-F42E-E872-9F35-0CD2B3A2C053}"/>
              </a:ext>
            </a:extLst>
          </p:cNvPr>
          <p:cNvSpPr/>
          <p:nvPr/>
        </p:nvSpPr>
        <p:spPr>
          <a:xfrm>
            <a:off x="4598613" y="2808142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551" name="Rectangle 550">
            <a:extLst>
              <a:ext uri="{FF2B5EF4-FFF2-40B4-BE49-F238E27FC236}">
                <a16:creationId xmlns:a16="http://schemas.microsoft.com/office/drawing/2014/main" id="{2C4BDBF4-D85F-4371-D9F8-FD86454071EF}"/>
              </a:ext>
            </a:extLst>
          </p:cNvPr>
          <p:cNvSpPr/>
          <p:nvPr/>
        </p:nvSpPr>
        <p:spPr>
          <a:xfrm>
            <a:off x="5217949" y="2808142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7072A712-B358-2355-AC51-73BF923E6EFC}"/>
              </a:ext>
            </a:extLst>
          </p:cNvPr>
          <p:cNvSpPr/>
          <p:nvPr/>
        </p:nvSpPr>
        <p:spPr>
          <a:xfrm>
            <a:off x="5837285" y="2808142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553" name="Rectangle 552">
            <a:extLst>
              <a:ext uri="{FF2B5EF4-FFF2-40B4-BE49-F238E27FC236}">
                <a16:creationId xmlns:a16="http://schemas.microsoft.com/office/drawing/2014/main" id="{8FFEC6EA-8BFD-B926-84D1-821A509984D0}"/>
              </a:ext>
            </a:extLst>
          </p:cNvPr>
          <p:cNvSpPr/>
          <p:nvPr/>
        </p:nvSpPr>
        <p:spPr>
          <a:xfrm>
            <a:off x="6456621" y="2808142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id="{D4E811C1-F2A5-FCA1-BD17-15D3663F0B9D}"/>
              </a:ext>
            </a:extLst>
          </p:cNvPr>
          <p:cNvSpPr/>
          <p:nvPr/>
        </p:nvSpPr>
        <p:spPr>
          <a:xfrm>
            <a:off x="7075957" y="2808142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555" name="Rectangle 554">
            <a:extLst>
              <a:ext uri="{FF2B5EF4-FFF2-40B4-BE49-F238E27FC236}">
                <a16:creationId xmlns:a16="http://schemas.microsoft.com/office/drawing/2014/main" id="{63B1A3F5-C5E9-4A6B-4FA9-A04C6DB23109}"/>
              </a:ext>
            </a:extLst>
          </p:cNvPr>
          <p:cNvSpPr/>
          <p:nvPr/>
        </p:nvSpPr>
        <p:spPr>
          <a:xfrm>
            <a:off x="7695293" y="2808142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57FC9758-0041-A040-EEB6-8FDC223DBC03}"/>
              </a:ext>
            </a:extLst>
          </p:cNvPr>
          <p:cNvSpPr/>
          <p:nvPr/>
        </p:nvSpPr>
        <p:spPr>
          <a:xfrm>
            <a:off x="8314632" y="2808142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E77F3C31-6C26-5BBB-2DBD-4C33076C8EC2}"/>
              </a:ext>
            </a:extLst>
          </p:cNvPr>
          <p:cNvSpPr/>
          <p:nvPr/>
        </p:nvSpPr>
        <p:spPr>
          <a:xfrm>
            <a:off x="2723427" y="3182641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CDDAB6D5-FC9A-C7E9-26B9-0921930748C2}"/>
              </a:ext>
            </a:extLst>
          </p:cNvPr>
          <p:cNvSpPr/>
          <p:nvPr/>
        </p:nvSpPr>
        <p:spPr>
          <a:xfrm>
            <a:off x="2723427" y="3538875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id="{09B35FF3-2E8A-4607-AA29-829CC5DA1DD4}"/>
              </a:ext>
            </a:extLst>
          </p:cNvPr>
          <p:cNvSpPr/>
          <p:nvPr/>
        </p:nvSpPr>
        <p:spPr>
          <a:xfrm>
            <a:off x="2723427" y="3895109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560" name="Rectangle 559">
            <a:extLst>
              <a:ext uri="{FF2B5EF4-FFF2-40B4-BE49-F238E27FC236}">
                <a16:creationId xmlns:a16="http://schemas.microsoft.com/office/drawing/2014/main" id="{52C7A2DB-629D-18C5-22AE-455D149C5F89}"/>
              </a:ext>
            </a:extLst>
          </p:cNvPr>
          <p:cNvSpPr/>
          <p:nvPr/>
        </p:nvSpPr>
        <p:spPr>
          <a:xfrm>
            <a:off x="2723427" y="4251343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561" name="Rectangle 560">
            <a:extLst>
              <a:ext uri="{FF2B5EF4-FFF2-40B4-BE49-F238E27FC236}">
                <a16:creationId xmlns:a16="http://schemas.microsoft.com/office/drawing/2014/main" id="{35469F44-5A06-5BF9-6D5F-7F8B54221183}"/>
              </a:ext>
            </a:extLst>
          </p:cNvPr>
          <p:cNvSpPr/>
          <p:nvPr/>
        </p:nvSpPr>
        <p:spPr>
          <a:xfrm>
            <a:off x="2723427" y="4607577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562" name="Rectangle 561">
            <a:extLst>
              <a:ext uri="{FF2B5EF4-FFF2-40B4-BE49-F238E27FC236}">
                <a16:creationId xmlns:a16="http://schemas.microsoft.com/office/drawing/2014/main" id="{34CDE019-71CB-6EB6-09CA-DA71A0A92E29}"/>
              </a:ext>
            </a:extLst>
          </p:cNvPr>
          <p:cNvSpPr/>
          <p:nvPr/>
        </p:nvSpPr>
        <p:spPr>
          <a:xfrm>
            <a:off x="2723427" y="4963811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0630160A-240D-E2C4-3195-A6B289A9031B}"/>
              </a:ext>
            </a:extLst>
          </p:cNvPr>
          <p:cNvSpPr/>
          <p:nvPr/>
        </p:nvSpPr>
        <p:spPr>
          <a:xfrm>
            <a:off x="2723427" y="5320045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564" name="Rectangle 563">
            <a:extLst>
              <a:ext uri="{FF2B5EF4-FFF2-40B4-BE49-F238E27FC236}">
                <a16:creationId xmlns:a16="http://schemas.microsoft.com/office/drawing/2014/main" id="{6B2F37DD-32A1-8ACB-7459-4E44304DB8A4}"/>
              </a:ext>
            </a:extLst>
          </p:cNvPr>
          <p:cNvSpPr/>
          <p:nvPr/>
        </p:nvSpPr>
        <p:spPr>
          <a:xfrm>
            <a:off x="2723427" y="5676276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A6766C82-5294-01E8-B75C-60D055AA9EB4}"/>
              </a:ext>
            </a:extLst>
          </p:cNvPr>
          <p:cNvCxnSpPr>
            <a:cxnSpLocks/>
          </p:cNvCxnSpPr>
          <p:nvPr/>
        </p:nvCxnSpPr>
        <p:spPr>
          <a:xfrm flipH="1">
            <a:off x="5210731" y="3171420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6" name="Straight Connector 565">
            <a:extLst>
              <a:ext uri="{FF2B5EF4-FFF2-40B4-BE49-F238E27FC236}">
                <a16:creationId xmlns:a16="http://schemas.microsoft.com/office/drawing/2014/main" id="{E9E6796D-461D-B0C9-6D1F-131FBD7E2CEA}"/>
              </a:ext>
            </a:extLst>
          </p:cNvPr>
          <p:cNvCxnSpPr>
            <a:cxnSpLocks/>
          </p:cNvCxnSpPr>
          <p:nvPr/>
        </p:nvCxnSpPr>
        <p:spPr>
          <a:xfrm flipH="1">
            <a:off x="7690716" y="3171420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52D73E47-8134-0DFB-2427-D64F0F6438E9}"/>
              </a:ext>
            </a:extLst>
          </p:cNvPr>
          <p:cNvCxnSpPr>
            <a:cxnSpLocks/>
          </p:cNvCxnSpPr>
          <p:nvPr/>
        </p:nvCxnSpPr>
        <p:spPr>
          <a:xfrm flipH="1">
            <a:off x="3361752" y="3549759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8" name="Straight Connector 567">
            <a:extLst>
              <a:ext uri="{FF2B5EF4-FFF2-40B4-BE49-F238E27FC236}">
                <a16:creationId xmlns:a16="http://schemas.microsoft.com/office/drawing/2014/main" id="{83EC0401-ED7B-541E-A90A-24163465104C}"/>
              </a:ext>
            </a:extLst>
          </p:cNvPr>
          <p:cNvCxnSpPr>
            <a:cxnSpLocks/>
          </p:cNvCxnSpPr>
          <p:nvPr/>
        </p:nvCxnSpPr>
        <p:spPr>
          <a:xfrm flipH="1">
            <a:off x="3361752" y="4251831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8E32909E-4A8C-5F10-D5E4-216CC448141B}"/>
              </a:ext>
            </a:extLst>
          </p:cNvPr>
          <p:cNvCxnSpPr>
            <a:cxnSpLocks/>
          </p:cNvCxnSpPr>
          <p:nvPr/>
        </p:nvCxnSpPr>
        <p:spPr>
          <a:xfrm flipH="1">
            <a:off x="3361752" y="4959212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0" name="Straight Connector 569">
            <a:extLst>
              <a:ext uri="{FF2B5EF4-FFF2-40B4-BE49-F238E27FC236}">
                <a16:creationId xmlns:a16="http://schemas.microsoft.com/office/drawing/2014/main" id="{CC42E3D5-C5D8-E418-898F-BD212A78B90A}"/>
              </a:ext>
            </a:extLst>
          </p:cNvPr>
          <p:cNvCxnSpPr>
            <a:cxnSpLocks/>
          </p:cNvCxnSpPr>
          <p:nvPr/>
        </p:nvCxnSpPr>
        <p:spPr>
          <a:xfrm flipH="1">
            <a:off x="3361752" y="5690791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5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95093724-4F76-90F3-5888-BE3463E4B1B0}"/>
              </a:ext>
            </a:extLst>
          </p:cNvPr>
          <p:cNvSpPr/>
          <p:nvPr/>
        </p:nvSpPr>
        <p:spPr>
          <a:xfrm>
            <a:off x="2757538" y="6067982"/>
            <a:ext cx="6896597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6596080-7702-8836-E6BC-BBA9DCCE8D65}"/>
              </a:ext>
            </a:extLst>
          </p:cNvPr>
          <p:cNvSpPr/>
          <p:nvPr/>
        </p:nvSpPr>
        <p:spPr>
          <a:xfrm>
            <a:off x="3319502" y="2838560"/>
            <a:ext cx="5617767" cy="1813432"/>
          </a:xfrm>
          <a:custGeom>
            <a:avLst/>
            <a:gdLst>
              <a:gd name="connsiteX0" fmla="*/ 15368 w 5663132"/>
              <a:gd name="connsiteY0" fmla="*/ 15368 h 1813432"/>
              <a:gd name="connsiteX1" fmla="*/ 5655448 w 5663132"/>
              <a:gd name="connsiteY1" fmla="*/ 0 h 1813432"/>
              <a:gd name="connsiteX2" fmla="*/ 5663132 w 5663132"/>
              <a:gd name="connsiteY2" fmla="*/ 1068081 h 1813432"/>
              <a:gd name="connsiteX3" fmla="*/ 1867220 w 5663132"/>
              <a:gd name="connsiteY3" fmla="*/ 1075765 h 1813432"/>
              <a:gd name="connsiteX4" fmla="*/ 1897956 w 5663132"/>
              <a:gd name="connsiteY4" fmla="*/ 1813432 h 1813432"/>
              <a:gd name="connsiteX5" fmla="*/ 0 w 5663132"/>
              <a:gd name="connsiteY5" fmla="*/ 1782696 h 1813432"/>
              <a:gd name="connsiteX6" fmla="*/ 15368 w 5663132"/>
              <a:gd name="connsiteY6" fmla="*/ 15368 h 1813432"/>
              <a:gd name="connsiteX0" fmla="*/ 15368 w 5663132"/>
              <a:gd name="connsiteY0" fmla="*/ 15368 h 1813432"/>
              <a:gd name="connsiteX1" fmla="*/ 5617028 w 5663132"/>
              <a:gd name="connsiteY1" fmla="*/ 0 h 1813432"/>
              <a:gd name="connsiteX2" fmla="*/ 5663132 w 5663132"/>
              <a:gd name="connsiteY2" fmla="*/ 1068081 h 1813432"/>
              <a:gd name="connsiteX3" fmla="*/ 1867220 w 5663132"/>
              <a:gd name="connsiteY3" fmla="*/ 1075765 h 1813432"/>
              <a:gd name="connsiteX4" fmla="*/ 1897956 w 5663132"/>
              <a:gd name="connsiteY4" fmla="*/ 1813432 h 1813432"/>
              <a:gd name="connsiteX5" fmla="*/ 0 w 5663132"/>
              <a:gd name="connsiteY5" fmla="*/ 1782696 h 1813432"/>
              <a:gd name="connsiteX6" fmla="*/ 15368 w 5663132"/>
              <a:gd name="connsiteY6" fmla="*/ 15368 h 1813432"/>
              <a:gd name="connsiteX0" fmla="*/ 15368 w 5617368"/>
              <a:gd name="connsiteY0" fmla="*/ 15368 h 1813432"/>
              <a:gd name="connsiteX1" fmla="*/ 5617028 w 5617368"/>
              <a:gd name="connsiteY1" fmla="*/ 0 h 1813432"/>
              <a:gd name="connsiteX2" fmla="*/ 5609344 w 5617368"/>
              <a:gd name="connsiteY2" fmla="*/ 1075765 h 1813432"/>
              <a:gd name="connsiteX3" fmla="*/ 1867220 w 5617368"/>
              <a:gd name="connsiteY3" fmla="*/ 1075765 h 1813432"/>
              <a:gd name="connsiteX4" fmla="*/ 1897956 w 5617368"/>
              <a:gd name="connsiteY4" fmla="*/ 1813432 h 1813432"/>
              <a:gd name="connsiteX5" fmla="*/ 0 w 5617368"/>
              <a:gd name="connsiteY5" fmla="*/ 1782696 h 1813432"/>
              <a:gd name="connsiteX6" fmla="*/ 15368 w 5617368"/>
              <a:gd name="connsiteY6" fmla="*/ 15368 h 1813432"/>
              <a:gd name="connsiteX0" fmla="*/ 15368 w 5640080"/>
              <a:gd name="connsiteY0" fmla="*/ 15368 h 1813432"/>
              <a:gd name="connsiteX1" fmla="*/ 5617028 w 5640080"/>
              <a:gd name="connsiteY1" fmla="*/ 0 h 1813432"/>
              <a:gd name="connsiteX2" fmla="*/ 5640080 w 5640080"/>
              <a:gd name="connsiteY2" fmla="*/ 1075765 h 1813432"/>
              <a:gd name="connsiteX3" fmla="*/ 1867220 w 5640080"/>
              <a:gd name="connsiteY3" fmla="*/ 1075765 h 1813432"/>
              <a:gd name="connsiteX4" fmla="*/ 1897956 w 5640080"/>
              <a:gd name="connsiteY4" fmla="*/ 1813432 h 1813432"/>
              <a:gd name="connsiteX5" fmla="*/ 0 w 5640080"/>
              <a:gd name="connsiteY5" fmla="*/ 1782696 h 1813432"/>
              <a:gd name="connsiteX6" fmla="*/ 15368 w 5640080"/>
              <a:gd name="connsiteY6" fmla="*/ 15368 h 1813432"/>
              <a:gd name="connsiteX0" fmla="*/ 15368 w 5617767"/>
              <a:gd name="connsiteY0" fmla="*/ 15368 h 1813432"/>
              <a:gd name="connsiteX1" fmla="*/ 5617028 w 5617767"/>
              <a:gd name="connsiteY1" fmla="*/ 0 h 1813432"/>
              <a:gd name="connsiteX2" fmla="*/ 5617028 w 5617767"/>
              <a:gd name="connsiteY2" fmla="*/ 1075765 h 1813432"/>
              <a:gd name="connsiteX3" fmla="*/ 1867220 w 5617767"/>
              <a:gd name="connsiteY3" fmla="*/ 1075765 h 1813432"/>
              <a:gd name="connsiteX4" fmla="*/ 1897956 w 5617767"/>
              <a:gd name="connsiteY4" fmla="*/ 1813432 h 1813432"/>
              <a:gd name="connsiteX5" fmla="*/ 0 w 5617767"/>
              <a:gd name="connsiteY5" fmla="*/ 1782696 h 1813432"/>
              <a:gd name="connsiteX6" fmla="*/ 15368 w 5617767"/>
              <a:gd name="connsiteY6" fmla="*/ 15368 h 18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7767" h="1813432">
                <a:moveTo>
                  <a:pt x="15368" y="15368"/>
                </a:moveTo>
                <a:lnTo>
                  <a:pt x="5617028" y="0"/>
                </a:lnTo>
                <a:cubicBezTo>
                  <a:pt x="5619589" y="356027"/>
                  <a:pt x="5614467" y="719738"/>
                  <a:pt x="5617028" y="1075765"/>
                </a:cubicBezTo>
                <a:lnTo>
                  <a:pt x="1867220" y="1075765"/>
                </a:lnTo>
                <a:lnTo>
                  <a:pt x="1897956" y="1813432"/>
                </a:lnTo>
                <a:lnTo>
                  <a:pt x="0" y="1782696"/>
                </a:lnTo>
                <a:lnTo>
                  <a:pt x="15368" y="1536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04FAC-B000-4270-0165-70CEC8C7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Processed Blocks and the Frontier</a:t>
            </a:r>
            <a:endParaRPr lang="en-IL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122ADD2-4BAC-A94B-D1CC-7627EDCBA828}"/>
              </a:ext>
            </a:extLst>
          </p:cNvPr>
          <p:cNvSpPr/>
          <p:nvPr/>
        </p:nvSpPr>
        <p:spPr>
          <a:xfrm>
            <a:off x="3564498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1B3E953-9A09-0815-D604-BBF643221007}"/>
              </a:ext>
            </a:extLst>
          </p:cNvPr>
          <p:cNvSpPr/>
          <p:nvPr/>
        </p:nvSpPr>
        <p:spPr>
          <a:xfrm>
            <a:off x="3558951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30E11E3-EE2D-E384-ADBE-09458B590E10}"/>
              </a:ext>
            </a:extLst>
          </p:cNvPr>
          <p:cNvSpPr/>
          <p:nvPr/>
        </p:nvSpPr>
        <p:spPr>
          <a:xfrm>
            <a:off x="3558950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739CBE4-43B5-DEF1-D41D-8875B95859E6}"/>
              </a:ext>
            </a:extLst>
          </p:cNvPr>
          <p:cNvSpPr/>
          <p:nvPr/>
        </p:nvSpPr>
        <p:spPr>
          <a:xfrm>
            <a:off x="3558016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74F7D4E-7796-23BE-5036-5352C3EA75FB}"/>
              </a:ext>
            </a:extLst>
          </p:cNvPr>
          <p:cNvSpPr/>
          <p:nvPr/>
        </p:nvSpPr>
        <p:spPr>
          <a:xfrm>
            <a:off x="3553982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51A3484-C928-AD32-CE01-1ECE7FA7641F}"/>
              </a:ext>
            </a:extLst>
          </p:cNvPr>
          <p:cNvSpPr/>
          <p:nvPr/>
        </p:nvSpPr>
        <p:spPr>
          <a:xfrm>
            <a:off x="3548435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C4B3035-594B-98F4-036E-50820EC95E2E}"/>
              </a:ext>
            </a:extLst>
          </p:cNvPr>
          <p:cNvSpPr/>
          <p:nvPr/>
        </p:nvSpPr>
        <p:spPr>
          <a:xfrm>
            <a:off x="3548434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19D2DB7-7098-A13B-1F48-8396409564C6}"/>
              </a:ext>
            </a:extLst>
          </p:cNvPr>
          <p:cNvSpPr/>
          <p:nvPr/>
        </p:nvSpPr>
        <p:spPr>
          <a:xfrm>
            <a:off x="3547500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135D636-7388-4234-15FD-DE9F562DD680}"/>
              </a:ext>
            </a:extLst>
          </p:cNvPr>
          <p:cNvSpPr/>
          <p:nvPr/>
        </p:nvSpPr>
        <p:spPr>
          <a:xfrm>
            <a:off x="4185163" y="28829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CD1F89C-1B7E-209F-0B1D-C63C8FFD7BA8}"/>
              </a:ext>
            </a:extLst>
          </p:cNvPr>
          <p:cNvSpPr/>
          <p:nvPr/>
        </p:nvSpPr>
        <p:spPr>
          <a:xfrm>
            <a:off x="4179616" y="326247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1433F93-3848-64DD-8796-0DD293608B8D}"/>
              </a:ext>
            </a:extLst>
          </p:cNvPr>
          <p:cNvSpPr/>
          <p:nvPr/>
        </p:nvSpPr>
        <p:spPr>
          <a:xfrm>
            <a:off x="4179615" y="36182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16989D0-6369-A7AB-D370-843E3BF927DD}"/>
              </a:ext>
            </a:extLst>
          </p:cNvPr>
          <p:cNvSpPr/>
          <p:nvPr/>
        </p:nvSpPr>
        <p:spPr>
          <a:xfrm>
            <a:off x="4178681" y="398037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F886626-CD64-9CC6-3E5D-7350F2CF8229}"/>
              </a:ext>
            </a:extLst>
          </p:cNvPr>
          <p:cNvSpPr/>
          <p:nvPr/>
        </p:nvSpPr>
        <p:spPr>
          <a:xfrm>
            <a:off x="4174647" y="43665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7997581-76BF-42FC-F125-DBCA4DA06963}"/>
              </a:ext>
            </a:extLst>
          </p:cNvPr>
          <p:cNvSpPr/>
          <p:nvPr/>
        </p:nvSpPr>
        <p:spPr>
          <a:xfrm>
            <a:off x="4169100" y="474599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22FFFFA-00EE-F300-20C5-D36C7C4052CA}"/>
              </a:ext>
            </a:extLst>
          </p:cNvPr>
          <p:cNvSpPr/>
          <p:nvPr/>
        </p:nvSpPr>
        <p:spPr>
          <a:xfrm>
            <a:off x="4169099" y="51018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573AB86-2A73-0DDB-4C0C-64CAE33F7103}"/>
              </a:ext>
            </a:extLst>
          </p:cNvPr>
          <p:cNvSpPr/>
          <p:nvPr/>
        </p:nvSpPr>
        <p:spPr>
          <a:xfrm>
            <a:off x="4168165" y="546389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CB0C3E6-806B-273B-FF75-15B9CD4891BD}"/>
              </a:ext>
            </a:extLst>
          </p:cNvPr>
          <p:cNvCxnSpPr>
            <a:cxnSpLocks/>
            <a:stCxn id="61" idx="6"/>
            <a:endCxn id="79" idx="2"/>
          </p:cNvCxnSpPr>
          <p:nvPr/>
        </p:nvCxnSpPr>
        <p:spPr>
          <a:xfrm>
            <a:off x="3753167" y="29841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D4FACC0-47FC-05CF-F3CD-74AB287AB411}"/>
              </a:ext>
            </a:extLst>
          </p:cNvPr>
          <p:cNvCxnSpPr>
            <a:cxnSpLocks/>
            <a:stCxn id="71" idx="6"/>
            <a:endCxn id="80" idx="2"/>
          </p:cNvCxnSpPr>
          <p:nvPr/>
        </p:nvCxnSpPr>
        <p:spPr>
          <a:xfrm>
            <a:off x="3747620" y="336368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15D1354-2572-D6C3-60AE-FDA46C4BCCA6}"/>
              </a:ext>
            </a:extLst>
          </p:cNvPr>
          <p:cNvCxnSpPr>
            <a:cxnSpLocks/>
            <a:stCxn id="72" idx="6"/>
            <a:endCxn id="81" idx="2"/>
          </p:cNvCxnSpPr>
          <p:nvPr/>
        </p:nvCxnSpPr>
        <p:spPr>
          <a:xfrm>
            <a:off x="3747619" y="37194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AB1949A-266F-4A25-570A-60A1C4238CF3}"/>
              </a:ext>
            </a:extLst>
          </p:cNvPr>
          <p:cNvCxnSpPr>
            <a:cxnSpLocks/>
            <a:stCxn id="73" idx="6"/>
            <a:endCxn id="82" idx="2"/>
          </p:cNvCxnSpPr>
          <p:nvPr/>
        </p:nvCxnSpPr>
        <p:spPr>
          <a:xfrm>
            <a:off x="3746685" y="408158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D311F52-CD85-D38F-C87E-1DB55789E0A7}"/>
              </a:ext>
            </a:extLst>
          </p:cNvPr>
          <p:cNvCxnSpPr>
            <a:cxnSpLocks/>
            <a:endCxn id="83" idx="2"/>
          </p:cNvCxnSpPr>
          <p:nvPr/>
        </p:nvCxnSpPr>
        <p:spPr>
          <a:xfrm flipV="1">
            <a:off x="3762620" y="4468458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83A5B89-397C-8CD1-CB40-E01F38C538F8}"/>
              </a:ext>
            </a:extLst>
          </p:cNvPr>
          <p:cNvCxnSpPr>
            <a:cxnSpLocks/>
            <a:stCxn id="75" idx="6"/>
            <a:endCxn id="84" idx="2"/>
          </p:cNvCxnSpPr>
          <p:nvPr/>
        </p:nvCxnSpPr>
        <p:spPr>
          <a:xfrm>
            <a:off x="3737104" y="484721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2D75F86-4C48-58A2-BBD0-815C1D621B2D}"/>
              </a:ext>
            </a:extLst>
          </p:cNvPr>
          <p:cNvCxnSpPr>
            <a:cxnSpLocks/>
            <a:stCxn id="76" idx="6"/>
            <a:endCxn id="85" idx="2"/>
          </p:cNvCxnSpPr>
          <p:nvPr/>
        </p:nvCxnSpPr>
        <p:spPr>
          <a:xfrm>
            <a:off x="3737103" y="52030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EC533B8-A396-4B8B-0E3F-9F4B2D0ED2AE}"/>
              </a:ext>
            </a:extLst>
          </p:cNvPr>
          <p:cNvCxnSpPr>
            <a:cxnSpLocks/>
            <a:stCxn id="77" idx="6"/>
            <a:endCxn id="86" idx="2"/>
          </p:cNvCxnSpPr>
          <p:nvPr/>
        </p:nvCxnSpPr>
        <p:spPr>
          <a:xfrm>
            <a:off x="3736169" y="556511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0253F22-E8C5-F0EF-0F19-4577FB605583}"/>
              </a:ext>
            </a:extLst>
          </p:cNvPr>
          <p:cNvCxnSpPr>
            <a:cxnSpLocks/>
            <a:stCxn id="61" idx="4"/>
            <a:endCxn id="71" idx="0"/>
          </p:cNvCxnSpPr>
          <p:nvPr/>
        </p:nvCxnSpPr>
        <p:spPr>
          <a:xfrm flipH="1">
            <a:off x="3653286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4638A4F-B2E4-D849-D7CF-CEBDCD7E526C}"/>
              </a:ext>
            </a:extLst>
          </p:cNvPr>
          <p:cNvCxnSpPr>
            <a:cxnSpLocks/>
            <a:stCxn id="79" idx="4"/>
            <a:endCxn id="80" idx="0"/>
          </p:cNvCxnSpPr>
          <p:nvPr/>
        </p:nvCxnSpPr>
        <p:spPr>
          <a:xfrm flipH="1">
            <a:off x="4273951" y="308688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52E10D01-C43C-C0A6-615F-B3951E5DED67}"/>
              </a:ext>
            </a:extLst>
          </p:cNvPr>
          <p:cNvCxnSpPr>
            <a:cxnSpLocks/>
            <a:stCxn id="61" idx="5"/>
            <a:endCxn id="80" idx="1"/>
          </p:cNvCxnSpPr>
          <p:nvPr/>
        </p:nvCxnSpPr>
        <p:spPr>
          <a:xfrm>
            <a:off x="3725537" y="3056285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005519D-C851-93C0-ED60-5AB7195F2E43}"/>
              </a:ext>
            </a:extLst>
          </p:cNvPr>
          <p:cNvCxnSpPr>
            <a:cxnSpLocks/>
            <a:stCxn id="71" idx="5"/>
            <a:endCxn id="81" idx="1"/>
          </p:cNvCxnSpPr>
          <p:nvPr/>
        </p:nvCxnSpPr>
        <p:spPr>
          <a:xfrm>
            <a:off x="3719990" y="3435777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8C7A29D1-5AB2-F00E-81A4-C3271F4CC6BB}"/>
              </a:ext>
            </a:extLst>
          </p:cNvPr>
          <p:cNvCxnSpPr>
            <a:cxnSpLocks/>
            <a:stCxn id="72" idx="5"/>
            <a:endCxn id="82" idx="1"/>
          </p:cNvCxnSpPr>
          <p:nvPr/>
        </p:nvCxnSpPr>
        <p:spPr>
          <a:xfrm>
            <a:off x="3719989" y="3791581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D07273C-BAA8-9E67-3456-461B5F8E5A66}"/>
              </a:ext>
            </a:extLst>
          </p:cNvPr>
          <p:cNvCxnSpPr>
            <a:cxnSpLocks/>
            <a:stCxn id="73" idx="5"/>
            <a:endCxn id="83" idx="1"/>
          </p:cNvCxnSpPr>
          <p:nvPr/>
        </p:nvCxnSpPr>
        <p:spPr>
          <a:xfrm>
            <a:off x="3719055" y="4153678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A5DD6A42-2FC1-7624-024D-321B9FC6C23A}"/>
              </a:ext>
            </a:extLst>
          </p:cNvPr>
          <p:cNvCxnSpPr>
            <a:cxnSpLocks/>
            <a:stCxn id="74" idx="5"/>
            <a:endCxn id="84" idx="1"/>
          </p:cNvCxnSpPr>
          <p:nvPr/>
        </p:nvCxnSpPr>
        <p:spPr>
          <a:xfrm>
            <a:off x="3715021" y="4539810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8CCA2C47-8F86-E4F0-FF89-1395440FA1A5}"/>
              </a:ext>
            </a:extLst>
          </p:cNvPr>
          <p:cNvCxnSpPr>
            <a:cxnSpLocks/>
            <a:stCxn id="75" idx="5"/>
            <a:endCxn id="85" idx="1"/>
          </p:cNvCxnSpPr>
          <p:nvPr/>
        </p:nvCxnSpPr>
        <p:spPr>
          <a:xfrm>
            <a:off x="3709474" y="4919302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17FFE2D0-EDD7-FE41-D487-D475BA885110}"/>
              </a:ext>
            </a:extLst>
          </p:cNvPr>
          <p:cNvCxnSpPr>
            <a:cxnSpLocks/>
            <a:stCxn id="76" idx="5"/>
            <a:endCxn id="86" idx="1"/>
          </p:cNvCxnSpPr>
          <p:nvPr/>
        </p:nvCxnSpPr>
        <p:spPr>
          <a:xfrm>
            <a:off x="3709473" y="5275106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9862A0B-0CBD-6F40-7C95-2DBCEEFB0562}"/>
              </a:ext>
            </a:extLst>
          </p:cNvPr>
          <p:cNvCxnSpPr>
            <a:cxnSpLocks/>
            <a:stCxn id="71" idx="4"/>
            <a:endCxn id="72" idx="0"/>
          </p:cNvCxnSpPr>
          <p:nvPr/>
        </p:nvCxnSpPr>
        <p:spPr>
          <a:xfrm flipH="1">
            <a:off x="3653285" y="3465638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F4120FA-A6D1-4BA2-8D9F-38445FD3DB9A}"/>
              </a:ext>
            </a:extLst>
          </p:cNvPr>
          <p:cNvCxnSpPr>
            <a:cxnSpLocks/>
            <a:stCxn id="72" idx="4"/>
            <a:endCxn id="73" idx="0"/>
          </p:cNvCxnSpPr>
          <p:nvPr/>
        </p:nvCxnSpPr>
        <p:spPr>
          <a:xfrm flipH="1">
            <a:off x="3652351" y="3821442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9E3AFB4-A8B1-8E6E-1363-2C2594D65D67}"/>
              </a:ext>
            </a:extLst>
          </p:cNvPr>
          <p:cNvCxnSpPr>
            <a:cxnSpLocks/>
            <a:stCxn id="73" idx="4"/>
            <a:endCxn id="74" idx="0"/>
          </p:cNvCxnSpPr>
          <p:nvPr/>
        </p:nvCxnSpPr>
        <p:spPr>
          <a:xfrm flipH="1">
            <a:off x="3648317" y="4183539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CB3E9032-3B01-668B-B9F8-559FF88DD338}"/>
              </a:ext>
            </a:extLst>
          </p:cNvPr>
          <p:cNvCxnSpPr>
            <a:cxnSpLocks/>
          </p:cNvCxnSpPr>
          <p:nvPr/>
        </p:nvCxnSpPr>
        <p:spPr>
          <a:xfrm flipH="1">
            <a:off x="3649120" y="4569671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F96FDCC8-0EDA-532A-28A3-9FE4EF2FBAC8}"/>
              </a:ext>
            </a:extLst>
          </p:cNvPr>
          <p:cNvCxnSpPr>
            <a:cxnSpLocks/>
          </p:cNvCxnSpPr>
          <p:nvPr/>
        </p:nvCxnSpPr>
        <p:spPr>
          <a:xfrm flipH="1">
            <a:off x="3649119" y="4949163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B2019696-C7D7-7D3D-5E19-1E00FE88BD68}"/>
              </a:ext>
            </a:extLst>
          </p:cNvPr>
          <p:cNvCxnSpPr>
            <a:cxnSpLocks/>
          </p:cNvCxnSpPr>
          <p:nvPr/>
        </p:nvCxnSpPr>
        <p:spPr>
          <a:xfrm flipH="1">
            <a:off x="3648185" y="5304967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Oval 211">
            <a:extLst>
              <a:ext uri="{FF2B5EF4-FFF2-40B4-BE49-F238E27FC236}">
                <a16:creationId xmlns:a16="http://schemas.microsoft.com/office/drawing/2014/main" id="{5B576037-C579-2354-BCC0-FD40013F3DDA}"/>
              </a:ext>
            </a:extLst>
          </p:cNvPr>
          <p:cNvSpPr/>
          <p:nvPr/>
        </p:nvSpPr>
        <p:spPr>
          <a:xfrm>
            <a:off x="4805469" y="288322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A290D272-90DE-8862-2B50-D7F8103158D6}"/>
              </a:ext>
            </a:extLst>
          </p:cNvPr>
          <p:cNvSpPr/>
          <p:nvPr/>
        </p:nvSpPr>
        <p:spPr>
          <a:xfrm>
            <a:off x="4799922" y="326271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92A6612E-196A-6CBF-AD25-DF54CD734193}"/>
              </a:ext>
            </a:extLst>
          </p:cNvPr>
          <p:cNvSpPr/>
          <p:nvPr/>
        </p:nvSpPr>
        <p:spPr>
          <a:xfrm>
            <a:off x="4799921" y="361852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3E8362D5-C584-44D8-4641-72F5E705013F}"/>
              </a:ext>
            </a:extLst>
          </p:cNvPr>
          <p:cNvSpPr/>
          <p:nvPr/>
        </p:nvSpPr>
        <p:spPr>
          <a:xfrm>
            <a:off x="4798987" y="398061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E63FC4E8-C6F5-7EE4-9B82-194DC21AD371}"/>
              </a:ext>
            </a:extLst>
          </p:cNvPr>
          <p:cNvSpPr/>
          <p:nvPr/>
        </p:nvSpPr>
        <p:spPr>
          <a:xfrm>
            <a:off x="4794953" y="436674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974F2FD6-8B5C-4B7C-E8CF-495E6486BA2A}"/>
              </a:ext>
            </a:extLst>
          </p:cNvPr>
          <p:cNvSpPr/>
          <p:nvPr/>
        </p:nvSpPr>
        <p:spPr>
          <a:xfrm>
            <a:off x="4789406" y="474624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7A0113EE-49D8-614A-4EC9-97907A1CDEB4}"/>
              </a:ext>
            </a:extLst>
          </p:cNvPr>
          <p:cNvSpPr/>
          <p:nvPr/>
        </p:nvSpPr>
        <p:spPr>
          <a:xfrm>
            <a:off x="4789405" y="510204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1AB3096-4D86-7176-1A8D-97C5B35601C3}"/>
              </a:ext>
            </a:extLst>
          </p:cNvPr>
          <p:cNvSpPr/>
          <p:nvPr/>
        </p:nvSpPr>
        <p:spPr>
          <a:xfrm>
            <a:off x="4788471" y="54641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FECAE5A7-62BA-BA5E-B91C-4C5FFCFB99B2}"/>
              </a:ext>
            </a:extLst>
          </p:cNvPr>
          <p:cNvCxnSpPr>
            <a:cxnSpLocks/>
            <a:endCxn id="212" idx="2"/>
          </p:cNvCxnSpPr>
          <p:nvPr/>
        </p:nvCxnSpPr>
        <p:spPr>
          <a:xfrm>
            <a:off x="4373473" y="298443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E3603010-6284-E9CA-380D-97920DC3CCA9}"/>
              </a:ext>
            </a:extLst>
          </p:cNvPr>
          <p:cNvCxnSpPr>
            <a:cxnSpLocks/>
            <a:endCxn id="213" idx="2"/>
          </p:cNvCxnSpPr>
          <p:nvPr/>
        </p:nvCxnSpPr>
        <p:spPr>
          <a:xfrm>
            <a:off x="4367926" y="336392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A33E70B9-F7BF-89BB-E4F6-D2748EA55B35}"/>
              </a:ext>
            </a:extLst>
          </p:cNvPr>
          <p:cNvCxnSpPr>
            <a:cxnSpLocks/>
            <a:endCxn id="214" idx="2"/>
          </p:cNvCxnSpPr>
          <p:nvPr/>
        </p:nvCxnSpPr>
        <p:spPr>
          <a:xfrm>
            <a:off x="4367925" y="371973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762B5D89-A444-9DC1-DF25-31987C046D1A}"/>
              </a:ext>
            </a:extLst>
          </p:cNvPr>
          <p:cNvCxnSpPr>
            <a:cxnSpLocks/>
            <a:endCxn id="215" idx="2"/>
          </p:cNvCxnSpPr>
          <p:nvPr/>
        </p:nvCxnSpPr>
        <p:spPr>
          <a:xfrm>
            <a:off x="4366991" y="408183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A6A525D3-A45F-1B12-AF42-A2EDCA5007F4}"/>
              </a:ext>
            </a:extLst>
          </p:cNvPr>
          <p:cNvCxnSpPr>
            <a:cxnSpLocks/>
            <a:endCxn id="216" idx="2"/>
          </p:cNvCxnSpPr>
          <p:nvPr/>
        </p:nvCxnSpPr>
        <p:spPr>
          <a:xfrm flipV="1">
            <a:off x="4382926" y="4468701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AA9246D0-02C5-852C-46D0-D785F68DB758}"/>
              </a:ext>
            </a:extLst>
          </p:cNvPr>
          <p:cNvCxnSpPr>
            <a:cxnSpLocks/>
            <a:endCxn id="217" idx="2"/>
          </p:cNvCxnSpPr>
          <p:nvPr/>
        </p:nvCxnSpPr>
        <p:spPr>
          <a:xfrm>
            <a:off x="4357410" y="484745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8F468990-17E6-1F54-FA80-13BFDE7AD59C}"/>
              </a:ext>
            </a:extLst>
          </p:cNvPr>
          <p:cNvCxnSpPr>
            <a:cxnSpLocks/>
            <a:endCxn id="218" idx="2"/>
          </p:cNvCxnSpPr>
          <p:nvPr/>
        </p:nvCxnSpPr>
        <p:spPr>
          <a:xfrm>
            <a:off x="4357409" y="520325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32E68287-C3B1-D14D-2865-9D3A719D44CA}"/>
              </a:ext>
            </a:extLst>
          </p:cNvPr>
          <p:cNvCxnSpPr>
            <a:cxnSpLocks/>
            <a:endCxn id="219" idx="2"/>
          </p:cNvCxnSpPr>
          <p:nvPr/>
        </p:nvCxnSpPr>
        <p:spPr>
          <a:xfrm>
            <a:off x="4356475" y="55653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22EC1501-9BEC-02D7-0F96-07B9576B2C0E}"/>
              </a:ext>
            </a:extLst>
          </p:cNvPr>
          <p:cNvCxnSpPr>
            <a:cxnSpLocks/>
          </p:cNvCxnSpPr>
          <p:nvPr/>
        </p:nvCxnSpPr>
        <p:spPr>
          <a:xfrm flipH="1">
            <a:off x="4273592" y="3086389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1910D2C4-AA74-FEE7-CEC7-C784948B1873}"/>
              </a:ext>
            </a:extLst>
          </p:cNvPr>
          <p:cNvCxnSpPr>
            <a:cxnSpLocks/>
            <a:endCxn id="213" idx="1"/>
          </p:cNvCxnSpPr>
          <p:nvPr/>
        </p:nvCxnSpPr>
        <p:spPr>
          <a:xfrm>
            <a:off x="4345843" y="3056528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92494FF9-8992-9DA3-D05D-0726DDB729E9}"/>
              </a:ext>
            </a:extLst>
          </p:cNvPr>
          <p:cNvCxnSpPr>
            <a:cxnSpLocks/>
            <a:endCxn id="214" idx="1"/>
          </p:cNvCxnSpPr>
          <p:nvPr/>
        </p:nvCxnSpPr>
        <p:spPr>
          <a:xfrm>
            <a:off x="4340296" y="3436020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3C3D3B27-DE3E-A2DD-E1F8-86D80CF52132}"/>
              </a:ext>
            </a:extLst>
          </p:cNvPr>
          <p:cNvCxnSpPr>
            <a:cxnSpLocks/>
            <a:endCxn id="215" idx="1"/>
          </p:cNvCxnSpPr>
          <p:nvPr/>
        </p:nvCxnSpPr>
        <p:spPr>
          <a:xfrm>
            <a:off x="4340295" y="3791824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FF10960E-403B-0D03-A098-D0DA146535E7}"/>
              </a:ext>
            </a:extLst>
          </p:cNvPr>
          <p:cNvCxnSpPr>
            <a:cxnSpLocks/>
            <a:endCxn id="216" idx="1"/>
          </p:cNvCxnSpPr>
          <p:nvPr/>
        </p:nvCxnSpPr>
        <p:spPr>
          <a:xfrm>
            <a:off x="4339361" y="4153921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D1A6C2C4-57C7-7E9E-CC1E-D32A30BD679C}"/>
              </a:ext>
            </a:extLst>
          </p:cNvPr>
          <p:cNvCxnSpPr>
            <a:cxnSpLocks/>
            <a:endCxn id="217" idx="1"/>
          </p:cNvCxnSpPr>
          <p:nvPr/>
        </p:nvCxnSpPr>
        <p:spPr>
          <a:xfrm>
            <a:off x="4335327" y="4540053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34736785-FBA7-FAC5-3D6C-783BE58D148B}"/>
              </a:ext>
            </a:extLst>
          </p:cNvPr>
          <p:cNvCxnSpPr>
            <a:cxnSpLocks/>
            <a:endCxn id="218" idx="1"/>
          </p:cNvCxnSpPr>
          <p:nvPr/>
        </p:nvCxnSpPr>
        <p:spPr>
          <a:xfrm>
            <a:off x="4329780" y="4919545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62AB1B38-31E0-ADAA-123F-DC01379D05F7}"/>
              </a:ext>
            </a:extLst>
          </p:cNvPr>
          <p:cNvCxnSpPr>
            <a:cxnSpLocks/>
            <a:endCxn id="219" idx="1"/>
          </p:cNvCxnSpPr>
          <p:nvPr/>
        </p:nvCxnSpPr>
        <p:spPr>
          <a:xfrm>
            <a:off x="4329779" y="5275349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64C2CBC7-6164-B55E-DA04-5BB745C3103D}"/>
              </a:ext>
            </a:extLst>
          </p:cNvPr>
          <p:cNvCxnSpPr>
            <a:cxnSpLocks/>
          </p:cNvCxnSpPr>
          <p:nvPr/>
        </p:nvCxnSpPr>
        <p:spPr>
          <a:xfrm flipH="1">
            <a:off x="4273591" y="3465881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7810BCDB-6A4D-5BCD-D060-67DEBBB72692}"/>
              </a:ext>
            </a:extLst>
          </p:cNvPr>
          <p:cNvCxnSpPr>
            <a:cxnSpLocks/>
          </p:cNvCxnSpPr>
          <p:nvPr/>
        </p:nvCxnSpPr>
        <p:spPr>
          <a:xfrm flipH="1">
            <a:off x="4272657" y="3821685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86A04ABC-CF69-5B7A-D90A-9F4353A10664}"/>
              </a:ext>
            </a:extLst>
          </p:cNvPr>
          <p:cNvCxnSpPr>
            <a:cxnSpLocks/>
          </p:cNvCxnSpPr>
          <p:nvPr/>
        </p:nvCxnSpPr>
        <p:spPr>
          <a:xfrm flipH="1">
            <a:off x="4268623" y="4183782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DB4AE866-E67A-7246-48E2-0CDE09974E04}"/>
              </a:ext>
            </a:extLst>
          </p:cNvPr>
          <p:cNvCxnSpPr>
            <a:cxnSpLocks/>
          </p:cNvCxnSpPr>
          <p:nvPr/>
        </p:nvCxnSpPr>
        <p:spPr>
          <a:xfrm flipH="1">
            <a:off x="4263076" y="4569914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0619BF93-53D3-48C3-2654-381EB28032B0}"/>
              </a:ext>
            </a:extLst>
          </p:cNvPr>
          <p:cNvCxnSpPr>
            <a:cxnSpLocks/>
          </p:cNvCxnSpPr>
          <p:nvPr/>
        </p:nvCxnSpPr>
        <p:spPr>
          <a:xfrm flipH="1">
            <a:off x="4263075" y="4949406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30294FBD-1082-B668-F459-9F4BE86B11D9}"/>
              </a:ext>
            </a:extLst>
          </p:cNvPr>
          <p:cNvCxnSpPr>
            <a:cxnSpLocks/>
          </p:cNvCxnSpPr>
          <p:nvPr/>
        </p:nvCxnSpPr>
        <p:spPr>
          <a:xfrm flipH="1">
            <a:off x="4262141" y="5305210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Oval 250">
            <a:extLst>
              <a:ext uri="{FF2B5EF4-FFF2-40B4-BE49-F238E27FC236}">
                <a16:creationId xmlns:a16="http://schemas.microsoft.com/office/drawing/2014/main" id="{2EE533E5-3BB1-68F4-36DE-BA8F27487FBC}"/>
              </a:ext>
            </a:extLst>
          </p:cNvPr>
          <p:cNvSpPr/>
          <p:nvPr/>
        </p:nvSpPr>
        <p:spPr>
          <a:xfrm>
            <a:off x="5429772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E7B7FAC4-814C-9C59-982B-61BD3928580A}"/>
              </a:ext>
            </a:extLst>
          </p:cNvPr>
          <p:cNvSpPr/>
          <p:nvPr/>
        </p:nvSpPr>
        <p:spPr>
          <a:xfrm>
            <a:off x="5424225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FDCF831A-1C49-98D3-BF23-10163212D946}"/>
              </a:ext>
            </a:extLst>
          </p:cNvPr>
          <p:cNvSpPr/>
          <p:nvPr/>
        </p:nvSpPr>
        <p:spPr>
          <a:xfrm>
            <a:off x="5424224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A89973B-94BF-BB17-2900-8D2B5C00E028}"/>
              </a:ext>
            </a:extLst>
          </p:cNvPr>
          <p:cNvSpPr/>
          <p:nvPr/>
        </p:nvSpPr>
        <p:spPr>
          <a:xfrm>
            <a:off x="5423290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9AB22F34-921F-03BF-414E-03684A855BCF}"/>
              </a:ext>
            </a:extLst>
          </p:cNvPr>
          <p:cNvSpPr/>
          <p:nvPr/>
        </p:nvSpPr>
        <p:spPr>
          <a:xfrm>
            <a:off x="5419256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E804F837-7302-07EF-C1EB-B79A1429F958}"/>
              </a:ext>
            </a:extLst>
          </p:cNvPr>
          <p:cNvSpPr/>
          <p:nvPr/>
        </p:nvSpPr>
        <p:spPr>
          <a:xfrm>
            <a:off x="5413709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A4B3EA36-D895-1134-B292-BA59B453A332}"/>
              </a:ext>
            </a:extLst>
          </p:cNvPr>
          <p:cNvSpPr/>
          <p:nvPr/>
        </p:nvSpPr>
        <p:spPr>
          <a:xfrm>
            <a:off x="5413708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34947449-80A8-5B84-8805-A5AEAE1DFC60}"/>
              </a:ext>
            </a:extLst>
          </p:cNvPr>
          <p:cNvSpPr/>
          <p:nvPr/>
        </p:nvSpPr>
        <p:spPr>
          <a:xfrm>
            <a:off x="5412774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09174F28-840C-61D3-2190-7BA8B628720C}"/>
              </a:ext>
            </a:extLst>
          </p:cNvPr>
          <p:cNvCxnSpPr>
            <a:cxnSpLocks/>
            <a:endCxn id="251" idx="2"/>
          </p:cNvCxnSpPr>
          <p:nvPr/>
        </p:nvCxnSpPr>
        <p:spPr>
          <a:xfrm>
            <a:off x="4997776" y="29834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CC96E468-3172-2D44-5E0E-8B001623FC10}"/>
              </a:ext>
            </a:extLst>
          </p:cNvPr>
          <p:cNvCxnSpPr>
            <a:cxnSpLocks/>
            <a:endCxn id="252" idx="2"/>
          </p:cNvCxnSpPr>
          <p:nvPr/>
        </p:nvCxnSpPr>
        <p:spPr>
          <a:xfrm>
            <a:off x="4992229" y="336294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86972B6E-7B59-2CC2-E217-AAAB1D78D67A}"/>
              </a:ext>
            </a:extLst>
          </p:cNvPr>
          <p:cNvCxnSpPr>
            <a:cxnSpLocks/>
            <a:endCxn id="253" idx="2"/>
          </p:cNvCxnSpPr>
          <p:nvPr/>
        </p:nvCxnSpPr>
        <p:spPr>
          <a:xfrm>
            <a:off x="4992228" y="37187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FF7985B9-5F2D-AD86-6675-5660E9374EAA}"/>
              </a:ext>
            </a:extLst>
          </p:cNvPr>
          <p:cNvCxnSpPr>
            <a:cxnSpLocks/>
            <a:endCxn id="254" idx="2"/>
          </p:cNvCxnSpPr>
          <p:nvPr/>
        </p:nvCxnSpPr>
        <p:spPr>
          <a:xfrm>
            <a:off x="4991294" y="408084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19B1F4EE-5641-C8D7-698E-E93AC5EA3982}"/>
              </a:ext>
            </a:extLst>
          </p:cNvPr>
          <p:cNvCxnSpPr>
            <a:cxnSpLocks/>
            <a:endCxn id="255" idx="2"/>
          </p:cNvCxnSpPr>
          <p:nvPr/>
        </p:nvCxnSpPr>
        <p:spPr>
          <a:xfrm flipV="1">
            <a:off x="5007229" y="4467719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FEE53984-7136-6B21-2637-1E92B5280284}"/>
              </a:ext>
            </a:extLst>
          </p:cNvPr>
          <p:cNvCxnSpPr>
            <a:cxnSpLocks/>
            <a:endCxn id="256" idx="2"/>
          </p:cNvCxnSpPr>
          <p:nvPr/>
        </p:nvCxnSpPr>
        <p:spPr>
          <a:xfrm>
            <a:off x="4981713" y="484647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68F20284-FA54-E290-F558-62B2CDEB1A63}"/>
              </a:ext>
            </a:extLst>
          </p:cNvPr>
          <p:cNvCxnSpPr>
            <a:cxnSpLocks/>
            <a:endCxn id="257" idx="2"/>
          </p:cNvCxnSpPr>
          <p:nvPr/>
        </p:nvCxnSpPr>
        <p:spPr>
          <a:xfrm>
            <a:off x="4981712" y="52022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573213EB-9340-90F8-193F-C20C7E1A72EF}"/>
              </a:ext>
            </a:extLst>
          </p:cNvPr>
          <p:cNvCxnSpPr>
            <a:cxnSpLocks/>
            <a:endCxn id="258" idx="2"/>
          </p:cNvCxnSpPr>
          <p:nvPr/>
        </p:nvCxnSpPr>
        <p:spPr>
          <a:xfrm>
            <a:off x="4980778" y="556437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FC7FAE23-9253-0E16-1D7A-B744F38AA385}"/>
              </a:ext>
            </a:extLst>
          </p:cNvPr>
          <p:cNvCxnSpPr>
            <a:cxnSpLocks/>
          </p:cNvCxnSpPr>
          <p:nvPr/>
        </p:nvCxnSpPr>
        <p:spPr>
          <a:xfrm flipH="1">
            <a:off x="4897895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00DD4C1D-1347-BFBE-73C8-B59141FF43FF}"/>
              </a:ext>
            </a:extLst>
          </p:cNvPr>
          <p:cNvCxnSpPr>
            <a:cxnSpLocks/>
            <a:stCxn id="251" idx="4"/>
            <a:endCxn id="252" idx="0"/>
          </p:cNvCxnSpPr>
          <p:nvPr/>
        </p:nvCxnSpPr>
        <p:spPr>
          <a:xfrm flipH="1">
            <a:off x="5518560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BAFFC443-480F-8CBF-54A6-3EFC0B419A3B}"/>
              </a:ext>
            </a:extLst>
          </p:cNvPr>
          <p:cNvCxnSpPr>
            <a:cxnSpLocks/>
            <a:endCxn id="252" idx="1"/>
          </p:cNvCxnSpPr>
          <p:nvPr/>
        </p:nvCxnSpPr>
        <p:spPr>
          <a:xfrm>
            <a:off x="4970146" y="305554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0DFBD44E-6D42-29C1-4C2F-4B44F806C115}"/>
              </a:ext>
            </a:extLst>
          </p:cNvPr>
          <p:cNvCxnSpPr>
            <a:cxnSpLocks/>
            <a:endCxn id="253" idx="1"/>
          </p:cNvCxnSpPr>
          <p:nvPr/>
        </p:nvCxnSpPr>
        <p:spPr>
          <a:xfrm>
            <a:off x="4964599" y="343503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E3A2922F-FA5A-A8EB-0357-38A78ED6C411}"/>
              </a:ext>
            </a:extLst>
          </p:cNvPr>
          <p:cNvCxnSpPr>
            <a:cxnSpLocks/>
            <a:endCxn id="254" idx="1"/>
          </p:cNvCxnSpPr>
          <p:nvPr/>
        </p:nvCxnSpPr>
        <p:spPr>
          <a:xfrm>
            <a:off x="4964598" y="379084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68FF15F4-6F8A-0F1F-198F-FF3648391CF2}"/>
              </a:ext>
            </a:extLst>
          </p:cNvPr>
          <p:cNvCxnSpPr>
            <a:cxnSpLocks/>
            <a:endCxn id="255" idx="1"/>
          </p:cNvCxnSpPr>
          <p:nvPr/>
        </p:nvCxnSpPr>
        <p:spPr>
          <a:xfrm>
            <a:off x="4963664" y="4152939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FD1BF6E0-10CF-4D28-0E51-D7E6886848BE}"/>
              </a:ext>
            </a:extLst>
          </p:cNvPr>
          <p:cNvCxnSpPr>
            <a:cxnSpLocks/>
            <a:endCxn id="256" idx="1"/>
          </p:cNvCxnSpPr>
          <p:nvPr/>
        </p:nvCxnSpPr>
        <p:spPr>
          <a:xfrm>
            <a:off x="4959630" y="453907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0B8395C5-50A6-B83A-4E88-3226CD04CB45}"/>
              </a:ext>
            </a:extLst>
          </p:cNvPr>
          <p:cNvCxnSpPr>
            <a:cxnSpLocks/>
            <a:endCxn id="257" idx="1"/>
          </p:cNvCxnSpPr>
          <p:nvPr/>
        </p:nvCxnSpPr>
        <p:spPr>
          <a:xfrm>
            <a:off x="4954083" y="491856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45CE7827-BD95-D69F-141D-A5ADEF368B31}"/>
              </a:ext>
            </a:extLst>
          </p:cNvPr>
          <p:cNvCxnSpPr>
            <a:cxnSpLocks/>
            <a:endCxn id="258" idx="1"/>
          </p:cNvCxnSpPr>
          <p:nvPr/>
        </p:nvCxnSpPr>
        <p:spPr>
          <a:xfrm>
            <a:off x="4954082" y="527436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9B813BCB-7FF3-AD63-B65C-EBD9EC75A198}"/>
              </a:ext>
            </a:extLst>
          </p:cNvPr>
          <p:cNvCxnSpPr>
            <a:cxnSpLocks/>
          </p:cNvCxnSpPr>
          <p:nvPr/>
        </p:nvCxnSpPr>
        <p:spPr>
          <a:xfrm flipH="1">
            <a:off x="4897894" y="346489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C2094FCB-7DE6-29AB-2C39-7AABD1E8F1DE}"/>
              </a:ext>
            </a:extLst>
          </p:cNvPr>
          <p:cNvCxnSpPr>
            <a:cxnSpLocks/>
          </p:cNvCxnSpPr>
          <p:nvPr/>
        </p:nvCxnSpPr>
        <p:spPr>
          <a:xfrm flipH="1">
            <a:off x="4896960" y="382070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>
            <a:extLst>
              <a:ext uri="{FF2B5EF4-FFF2-40B4-BE49-F238E27FC236}">
                <a16:creationId xmlns:a16="http://schemas.microsoft.com/office/drawing/2014/main" id="{CB58363D-E861-AA1D-257D-0F804BCCB718}"/>
              </a:ext>
            </a:extLst>
          </p:cNvPr>
          <p:cNvCxnSpPr>
            <a:cxnSpLocks/>
          </p:cNvCxnSpPr>
          <p:nvPr/>
        </p:nvCxnSpPr>
        <p:spPr>
          <a:xfrm flipH="1">
            <a:off x="4892926" y="4182800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ABA58DF2-97C1-C4EF-B58B-47D9491D4044}"/>
              </a:ext>
            </a:extLst>
          </p:cNvPr>
          <p:cNvCxnSpPr>
            <a:cxnSpLocks/>
          </p:cNvCxnSpPr>
          <p:nvPr/>
        </p:nvCxnSpPr>
        <p:spPr>
          <a:xfrm flipH="1">
            <a:off x="4887379" y="456893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51D402FD-E53A-5EF5-96C8-3E763275863A}"/>
              </a:ext>
            </a:extLst>
          </p:cNvPr>
          <p:cNvCxnSpPr>
            <a:cxnSpLocks/>
          </p:cNvCxnSpPr>
          <p:nvPr/>
        </p:nvCxnSpPr>
        <p:spPr>
          <a:xfrm flipH="1">
            <a:off x="4887378" y="494842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7869DDE4-6005-5963-70AD-08DF0DBA86AE}"/>
              </a:ext>
            </a:extLst>
          </p:cNvPr>
          <p:cNvCxnSpPr>
            <a:cxnSpLocks/>
          </p:cNvCxnSpPr>
          <p:nvPr/>
        </p:nvCxnSpPr>
        <p:spPr>
          <a:xfrm flipH="1">
            <a:off x="4886444" y="530422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Oval 281">
            <a:extLst>
              <a:ext uri="{FF2B5EF4-FFF2-40B4-BE49-F238E27FC236}">
                <a16:creationId xmlns:a16="http://schemas.microsoft.com/office/drawing/2014/main" id="{B71EDCA3-2F95-F79B-0E16-2925A271436B}"/>
              </a:ext>
            </a:extLst>
          </p:cNvPr>
          <p:cNvSpPr/>
          <p:nvPr/>
        </p:nvSpPr>
        <p:spPr>
          <a:xfrm>
            <a:off x="6050078" y="288248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34806A63-C9E4-2FBF-9BC7-51C3C8D63399}"/>
              </a:ext>
            </a:extLst>
          </p:cNvPr>
          <p:cNvSpPr/>
          <p:nvPr/>
        </p:nvSpPr>
        <p:spPr>
          <a:xfrm>
            <a:off x="6044531" y="32619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83F545E7-A583-D12D-A1BC-D8A31CCCF33D}"/>
              </a:ext>
            </a:extLst>
          </p:cNvPr>
          <p:cNvSpPr/>
          <p:nvPr/>
        </p:nvSpPr>
        <p:spPr>
          <a:xfrm>
            <a:off x="6044530" y="36177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EDAC4898-2114-D3A3-D34C-6B9EF4F9EADB}"/>
              </a:ext>
            </a:extLst>
          </p:cNvPr>
          <p:cNvSpPr/>
          <p:nvPr/>
        </p:nvSpPr>
        <p:spPr>
          <a:xfrm>
            <a:off x="6043596" y="397987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1EAD285C-2976-C3AE-8BEE-BAF6995E46A2}"/>
              </a:ext>
            </a:extLst>
          </p:cNvPr>
          <p:cNvSpPr/>
          <p:nvPr/>
        </p:nvSpPr>
        <p:spPr>
          <a:xfrm>
            <a:off x="6039562" y="436601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A02105D5-DF1D-7233-C75A-82C1DD7AC4A0}"/>
              </a:ext>
            </a:extLst>
          </p:cNvPr>
          <p:cNvSpPr/>
          <p:nvPr/>
        </p:nvSpPr>
        <p:spPr>
          <a:xfrm>
            <a:off x="6034015" y="47455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18A5AE4E-4C59-CB0F-D3FA-5E88EE0A0F43}"/>
              </a:ext>
            </a:extLst>
          </p:cNvPr>
          <p:cNvSpPr/>
          <p:nvPr/>
        </p:nvSpPr>
        <p:spPr>
          <a:xfrm>
            <a:off x="6034014" y="51013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98D82E66-ED23-26E4-4EA2-7904C629DC2D}"/>
              </a:ext>
            </a:extLst>
          </p:cNvPr>
          <p:cNvSpPr/>
          <p:nvPr/>
        </p:nvSpPr>
        <p:spPr>
          <a:xfrm>
            <a:off x="6033080" y="54634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7AF5017D-0842-B568-5E2F-D87197C4D5FF}"/>
              </a:ext>
            </a:extLst>
          </p:cNvPr>
          <p:cNvCxnSpPr>
            <a:cxnSpLocks/>
            <a:endCxn id="282" idx="2"/>
          </p:cNvCxnSpPr>
          <p:nvPr/>
        </p:nvCxnSpPr>
        <p:spPr>
          <a:xfrm>
            <a:off x="5618082" y="298369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07AFC11-17A0-4AF3-54E4-83550A593E03}"/>
              </a:ext>
            </a:extLst>
          </p:cNvPr>
          <p:cNvCxnSpPr>
            <a:cxnSpLocks/>
            <a:endCxn id="283" idx="2"/>
          </p:cNvCxnSpPr>
          <p:nvPr/>
        </p:nvCxnSpPr>
        <p:spPr>
          <a:xfrm>
            <a:off x="5612535" y="33631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64FC56B1-3D49-F9ED-D2CC-44262AFA5A11}"/>
              </a:ext>
            </a:extLst>
          </p:cNvPr>
          <p:cNvCxnSpPr>
            <a:cxnSpLocks/>
            <a:endCxn id="284" idx="2"/>
          </p:cNvCxnSpPr>
          <p:nvPr/>
        </p:nvCxnSpPr>
        <p:spPr>
          <a:xfrm>
            <a:off x="5612534" y="37189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E70B0D89-C8C9-8A71-16C1-561C3A16199A}"/>
              </a:ext>
            </a:extLst>
          </p:cNvPr>
          <p:cNvCxnSpPr>
            <a:cxnSpLocks/>
            <a:endCxn id="285" idx="2"/>
          </p:cNvCxnSpPr>
          <p:nvPr/>
        </p:nvCxnSpPr>
        <p:spPr>
          <a:xfrm>
            <a:off x="5611600" y="408109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39D8CE30-AEE4-0D10-4E4C-D98EBB5C4B76}"/>
              </a:ext>
            </a:extLst>
          </p:cNvPr>
          <p:cNvCxnSpPr>
            <a:cxnSpLocks/>
            <a:endCxn id="286" idx="2"/>
          </p:cNvCxnSpPr>
          <p:nvPr/>
        </p:nvCxnSpPr>
        <p:spPr>
          <a:xfrm flipV="1">
            <a:off x="5627535" y="4467962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1BA15FA6-3444-B0BB-D449-92E01AE0E5CD}"/>
              </a:ext>
            </a:extLst>
          </p:cNvPr>
          <p:cNvCxnSpPr>
            <a:cxnSpLocks/>
            <a:endCxn id="287" idx="2"/>
          </p:cNvCxnSpPr>
          <p:nvPr/>
        </p:nvCxnSpPr>
        <p:spPr>
          <a:xfrm>
            <a:off x="5602019" y="48467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E5BE465E-6A68-992D-895E-0E9E786B2971}"/>
              </a:ext>
            </a:extLst>
          </p:cNvPr>
          <p:cNvCxnSpPr>
            <a:cxnSpLocks/>
            <a:endCxn id="288" idx="2"/>
          </p:cNvCxnSpPr>
          <p:nvPr/>
        </p:nvCxnSpPr>
        <p:spPr>
          <a:xfrm>
            <a:off x="5602018" y="520251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F3BF688D-6FEE-29B9-4A2A-53093FDD855A}"/>
              </a:ext>
            </a:extLst>
          </p:cNvPr>
          <p:cNvCxnSpPr>
            <a:cxnSpLocks/>
            <a:endCxn id="289" idx="2"/>
          </p:cNvCxnSpPr>
          <p:nvPr/>
        </p:nvCxnSpPr>
        <p:spPr>
          <a:xfrm>
            <a:off x="5601084" y="55646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E5ECC2A1-59C2-AC19-DDC9-AFAD6BAEB7D8}"/>
              </a:ext>
            </a:extLst>
          </p:cNvPr>
          <p:cNvCxnSpPr>
            <a:cxnSpLocks/>
          </p:cNvCxnSpPr>
          <p:nvPr/>
        </p:nvCxnSpPr>
        <p:spPr>
          <a:xfrm flipH="1">
            <a:off x="5518201" y="308565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5C8DBD18-622B-73A6-249C-9A2BF641C8C0}"/>
              </a:ext>
            </a:extLst>
          </p:cNvPr>
          <p:cNvCxnSpPr>
            <a:cxnSpLocks/>
            <a:endCxn id="283" idx="1"/>
          </p:cNvCxnSpPr>
          <p:nvPr/>
        </p:nvCxnSpPr>
        <p:spPr>
          <a:xfrm>
            <a:off x="5590452" y="3055789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07071DF2-E57F-5417-33FC-2462119D9023}"/>
              </a:ext>
            </a:extLst>
          </p:cNvPr>
          <p:cNvCxnSpPr>
            <a:cxnSpLocks/>
            <a:endCxn id="284" idx="1"/>
          </p:cNvCxnSpPr>
          <p:nvPr/>
        </p:nvCxnSpPr>
        <p:spPr>
          <a:xfrm>
            <a:off x="5584905" y="3435281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B2F0C5F3-A007-180A-AB0F-9D13EF5EB92F}"/>
              </a:ext>
            </a:extLst>
          </p:cNvPr>
          <p:cNvCxnSpPr>
            <a:cxnSpLocks/>
            <a:endCxn id="285" idx="1"/>
          </p:cNvCxnSpPr>
          <p:nvPr/>
        </p:nvCxnSpPr>
        <p:spPr>
          <a:xfrm>
            <a:off x="5584904" y="3791085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505FC647-5E82-CF0A-952D-6D9EAA20EE50}"/>
              </a:ext>
            </a:extLst>
          </p:cNvPr>
          <p:cNvCxnSpPr>
            <a:cxnSpLocks/>
            <a:endCxn id="286" idx="1"/>
          </p:cNvCxnSpPr>
          <p:nvPr/>
        </p:nvCxnSpPr>
        <p:spPr>
          <a:xfrm>
            <a:off x="5583970" y="4153182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01BED183-2741-C4D6-62F3-E9EBFE92C965}"/>
              </a:ext>
            </a:extLst>
          </p:cNvPr>
          <p:cNvCxnSpPr>
            <a:cxnSpLocks/>
            <a:endCxn id="287" idx="1"/>
          </p:cNvCxnSpPr>
          <p:nvPr/>
        </p:nvCxnSpPr>
        <p:spPr>
          <a:xfrm>
            <a:off x="5579936" y="4539314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8BEEDA50-7D9E-8E6E-0EC7-957ECAE702A1}"/>
              </a:ext>
            </a:extLst>
          </p:cNvPr>
          <p:cNvCxnSpPr>
            <a:cxnSpLocks/>
            <a:endCxn id="288" idx="1"/>
          </p:cNvCxnSpPr>
          <p:nvPr/>
        </p:nvCxnSpPr>
        <p:spPr>
          <a:xfrm>
            <a:off x="5574389" y="4918806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4EB50B56-2F37-E96D-29E0-A5F907DF94F9}"/>
              </a:ext>
            </a:extLst>
          </p:cNvPr>
          <p:cNvCxnSpPr>
            <a:cxnSpLocks/>
            <a:endCxn id="289" idx="1"/>
          </p:cNvCxnSpPr>
          <p:nvPr/>
        </p:nvCxnSpPr>
        <p:spPr>
          <a:xfrm>
            <a:off x="5574388" y="5274610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986AF581-E5F3-F9F8-49FB-29B10E75740B}"/>
              </a:ext>
            </a:extLst>
          </p:cNvPr>
          <p:cNvCxnSpPr>
            <a:cxnSpLocks/>
          </p:cNvCxnSpPr>
          <p:nvPr/>
        </p:nvCxnSpPr>
        <p:spPr>
          <a:xfrm flipH="1">
            <a:off x="5518200" y="346514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25BCD473-7652-B72D-C3CD-38468E5DE5FC}"/>
              </a:ext>
            </a:extLst>
          </p:cNvPr>
          <p:cNvCxnSpPr>
            <a:cxnSpLocks/>
          </p:cNvCxnSpPr>
          <p:nvPr/>
        </p:nvCxnSpPr>
        <p:spPr>
          <a:xfrm flipH="1">
            <a:off x="5517266" y="382094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BC4CD707-A91B-783A-2414-687213BA0430}"/>
              </a:ext>
            </a:extLst>
          </p:cNvPr>
          <p:cNvCxnSpPr>
            <a:cxnSpLocks/>
          </p:cNvCxnSpPr>
          <p:nvPr/>
        </p:nvCxnSpPr>
        <p:spPr>
          <a:xfrm flipH="1">
            <a:off x="5513232" y="418304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0F2DE971-F8F6-F7B5-B70D-5D7303A16834}"/>
              </a:ext>
            </a:extLst>
          </p:cNvPr>
          <p:cNvCxnSpPr>
            <a:cxnSpLocks/>
          </p:cNvCxnSpPr>
          <p:nvPr/>
        </p:nvCxnSpPr>
        <p:spPr>
          <a:xfrm flipH="1">
            <a:off x="5507685" y="456917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4E854216-B26B-7DC1-B802-60C5BC911E17}"/>
              </a:ext>
            </a:extLst>
          </p:cNvPr>
          <p:cNvCxnSpPr>
            <a:cxnSpLocks/>
          </p:cNvCxnSpPr>
          <p:nvPr/>
        </p:nvCxnSpPr>
        <p:spPr>
          <a:xfrm flipH="1">
            <a:off x="5507684" y="494866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F4EC9312-3E23-61A4-90BC-50B2176642ED}"/>
              </a:ext>
            </a:extLst>
          </p:cNvPr>
          <p:cNvCxnSpPr>
            <a:cxnSpLocks/>
          </p:cNvCxnSpPr>
          <p:nvPr/>
        </p:nvCxnSpPr>
        <p:spPr>
          <a:xfrm flipH="1">
            <a:off x="5506750" y="530447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Oval 319">
            <a:extLst>
              <a:ext uri="{FF2B5EF4-FFF2-40B4-BE49-F238E27FC236}">
                <a16:creationId xmlns:a16="http://schemas.microsoft.com/office/drawing/2014/main" id="{8AF48E2F-A720-14CE-16FB-24FB309F80F3}"/>
              </a:ext>
            </a:extLst>
          </p:cNvPr>
          <p:cNvSpPr/>
          <p:nvPr/>
        </p:nvSpPr>
        <p:spPr>
          <a:xfrm>
            <a:off x="6674947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D9F99EEE-1DC0-F470-60A8-5DF07986BDB7}"/>
              </a:ext>
            </a:extLst>
          </p:cNvPr>
          <p:cNvSpPr/>
          <p:nvPr/>
        </p:nvSpPr>
        <p:spPr>
          <a:xfrm>
            <a:off x="6669400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6024798A-FEA6-E3C7-CA35-864561A97552}"/>
              </a:ext>
            </a:extLst>
          </p:cNvPr>
          <p:cNvSpPr/>
          <p:nvPr/>
        </p:nvSpPr>
        <p:spPr>
          <a:xfrm>
            <a:off x="6669399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EF48616E-647C-D044-CA0C-B4D25B1E472F}"/>
              </a:ext>
            </a:extLst>
          </p:cNvPr>
          <p:cNvSpPr/>
          <p:nvPr/>
        </p:nvSpPr>
        <p:spPr>
          <a:xfrm>
            <a:off x="6668465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4C5EE403-64CE-247F-F2CD-444429503137}"/>
              </a:ext>
            </a:extLst>
          </p:cNvPr>
          <p:cNvSpPr/>
          <p:nvPr/>
        </p:nvSpPr>
        <p:spPr>
          <a:xfrm>
            <a:off x="6664431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C9596BA-FE56-AD68-D238-9552085FCD56}"/>
              </a:ext>
            </a:extLst>
          </p:cNvPr>
          <p:cNvSpPr/>
          <p:nvPr/>
        </p:nvSpPr>
        <p:spPr>
          <a:xfrm>
            <a:off x="6658884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507EF79A-1326-BA06-BFAD-8EFD6B436382}"/>
              </a:ext>
            </a:extLst>
          </p:cNvPr>
          <p:cNvSpPr/>
          <p:nvPr/>
        </p:nvSpPr>
        <p:spPr>
          <a:xfrm>
            <a:off x="6658883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6D50CBF5-C6D7-9B76-AFB6-8D29C9C9DF55}"/>
              </a:ext>
            </a:extLst>
          </p:cNvPr>
          <p:cNvSpPr/>
          <p:nvPr/>
        </p:nvSpPr>
        <p:spPr>
          <a:xfrm>
            <a:off x="6657949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F4569F6D-CBBA-3880-97A4-BC73F5EF047D}"/>
              </a:ext>
            </a:extLst>
          </p:cNvPr>
          <p:cNvCxnSpPr>
            <a:cxnSpLocks/>
            <a:endCxn id="320" idx="2"/>
          </p:cNvCxnSpPr>
          <p:nvPr/>
        </p:nvCxnSpPr>
        <p:spPr>
          <a:xfrm>
            <a:off x="6242951" y="29834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BB09117D-40BA-51EF-A24D-A4CF20CA627E}"/>
              </a:ext>
            </a:extLst>
          </p:cNvPr>
          <p:cNvCxnSpPr>
            <a:cxnSpLocks/>
            <a:endCxn id="321" idx="2"/>
          </p:cNvCxnSpPr>
          <p:nvPr/>
        </p:nvCxnSpPr>
        <p:spPr>
          <a:xfrm>
            <a:off x="6237404" y="336294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C074349D-BA97-F893-135D-B0C0CFE59314}"/>
              </a:ext>
            </a:extLst>
          </p:cNvPr>
          <p:cNvCxnSpPr>
            <a:cxnSpLocks/>
            <a:endCxn id="322" idx="2"/>
          </p:cNvCxnSpPr>
          <p:nvPr/>
        </p:nvCxnSpPr>
        <p:spPr>
          <a:xfrm>
            <a:off x="6237403" y="37187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>
            <a:extLst>
              <a:ext uri="{FF2B5EF4-FFF2-40B4-BE49-F238E27FC236}">
                <a16:creationId xmlns:a16="http://schemas.microsoft.com/office/drawing/2014/main" id="{349004FD-7F86-97C8-CA4A-B02AA04F8A50}"/>
              </a:ext>
            </a:extLst>
          </p:cNvPr>
          <p:cNvCxnSpPr>
            <a:cxnSpLocks/>
            <a:endCxn id="323" idx="2"/>
          </p:cNvCxnSpPr>
          <p:nvPr/>
        </p:nvCxnSpPr>
        <p:spPr>
          <a:xfrm>
            <a:off x="6236469" y="408084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E4858F60-4FA2-DB75-7B21-BD4043DF9610}"/>
              </a:ext>
            </a:extLst>
          </p:cNvPr>
          <p:cNvCxnSpPr>
            <a:cxnSpLocks/>
            <a:endCxn id="324" idx="2"/>
          </p:cNvCxnSpPr>
          <p:nvPr/>
        </p:nvCxnSpPr>
        <p:spPr>
          <a:xfrm flipV="1">
            <a:off x="6252404" y="4467719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7E284024-8EA3-EBCB-DE1F-AD1B907FF896}"/>
              </a:ext>
            </a:extLst>
          </p:cNvPr>
          <p:cNvCxnSpPr>
            <a:cxnSpLocks/>
            <a:endCxn id="325" idx="2"/>
          </p:cNvCxnSpPr>
          <p:nvPr/>
        </p:nvCxnSpPr>
        <p:spPr>
          <a:xfrm>
            <a:off x="6226888" y="484647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>
            <a:extLst>
              <a:ext uri="{FF2B5EF4-FFF2-40B4-BE49-F238E27FC236}">
                <a16:creationId xmlns:a16="http://schemas.microsoft.com/office/drawing/2014/main" id="{F2DF42F2-3E26-A180-CD01-E105D2217C2A}"/>
              </a:ext>
            </a:extLst>
          </p:cNvPr>
          <p:cNvCxnSpPr>
            <a:cxnSpLocks/>
            <a:endCxn id="326" idx="2"/>
          </p:cNvCxnSpPr>
          <p:nvPr/>
        </p:nvCxnSpPr>
        <p:spPr>
          <a:xfrm>
            <a:off x="6226887" y="52022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308C334B-D8AC-FA33-31B8-DD779C44A4E5}"/>
              </a:ext>
            </a:extLst>
          </p:cNvPr>
          <p:cNvCxnSpPr>
            <a:cxnSpLocks/>
            <a:endCxn id="327" idx="2"/>
          </p:cNvCxnSpPr>
          <p:nvPr/>
        </p:nvCxnSpPr>
        <p:spPr>
          <a:xfrm>
            <a:off x="6225953" y="556437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Arrow Connector 335">
            <a:extLst>
              <a:ext uri="{FF2B5EF4-FFF2-40B4-BE49-F238E27FC236}">
                <a16:creationId xmlns:a16="http://schemas.microsoft.com/office/drawing/2014/main" id="{AF42260D-2221-2971-04C7-CBD96737BA3A}"/>
              </a:ext>
            </a:extLst>
          </p:cNvPr>
          <p:cNvCxnSpPr>
            <a:cxnSpLocks/>
          </p:cNvCxnSpPr>
          <p:nvPr/>
        </p:nvCxnSpPr>
        <p:spPr>
          <a:xfrm flipH="1">
            <a:off x="6143070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3C74A427-8522-1822-AEC8-DC4F2E80A933}"/>
              </a:ext>
            </a:extLst>
          </p:cNvPr>
          <p:cNvCxnSpPr>
            <a:cxnSpLocks/>
            <a:stCxn id="320" idx="4"/>
            <a:endCxn id="321" idx="0"/>
          </p:cNvCxnSpPr>
          <p:nvPr/>
        </p:nvCxnSpPr>
        <p:spPr>
          <a:xfrm flipH="1">
            <a:off x="6763735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05F50294-201C-5F5E-DD7C-361D5216A4D4}"/>
              </a:ext>
            </a:extLst>
          </p:cNvPr>
          <p:cNvCxnSpPr>
            <a:cxnSpLocks/>
            <a:endCxn id="321" idx="1"/>
          </p:cNvCxnSpPr>
          <p:nvPr/>
        </p:nvCxnSpPr>
        <p:spPr>
          <a:xfrm>
            <a:off x="6215321" y="305554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>
            <a:extLst>
              <a:ext uri="{FF2B5EF4-FFF2-40B4-BE49-F238E27FC236}">
                <a16:creationId xmlns:a16="http://schemas.microsoft.com/office/drawing/2014/main" id="{5623DEBD-9083-8124-CFAC-2E78F4F61E89}"/>
              </a:ext>
            </a:extLst>
          </p:cNvPr>
          <p:cNvCxnSpPr>
            <a:cxnSpLocks/>
            <a:endCxn id="322" idx="1"/>
          </p:cNvCxnSpPr>
          <p:nvPr/>
        </p:nvCxnSpPr>
        <p:spPr>
          <a:xfrm>
            <a:off x="6209774" y="343503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>
            <a:extLst>
              <a:ext uri="{FF2B5EF4-FFF2-40B4-BE49-F238E27FC236}">
                <a16:creationId xmlns:a16="http://schemas.microsoft.com/office/drawing/2014/main" id="{8A3D6361-F236-18BC-F76A-90DAACEE39C4}"/>
              </a:ext>
            </a:extLst>
          </p:cNvPr>
          <p:cNvCxnSpPr>
            <a:cxnSpLocks/>
            <a:endCxn id="323" idx="1"/>
          </p:cNvCxnSpPr>
          <p:nvPr/>
        </p:nvCxnSpPr>
        <p:spPr>
          <a:xfrm>
            <a:off x="6209773" y="379084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0C2CF39F-0231-17E1-12C8-C40AEC23B04E}"/>
              </a:ext>
            </a:extLst>
          </p:cNvPr>
          <p:cNvCxnSpPr>
            <a:cxnSpLocks/>
            <a:endCxn id="324" idx="1"/>
          </p:cNvCxnSpPr>
          <p:nvPr/>
        </p:nvCxnSpPr>
        <p:spPr>
          <a:xfrm>
            <a:off x="6208839" y="4152939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C26459F1-1A5E-D230-3778-EE3A45FAD23B}"/>
              </a:ext>
            </a:extLst>
          </p:cNvPr>
          <p:cNvCxnSpPr>
            <a:cxnSpLocks/>
            <a:endCxn id="325" idx="1"/>
          </p:cNvCxnSpPr>
          <p:nvPr/>
        </p:nvCxnSpPr>
        <p:spPr>
          <a:xfrm>
            <a:off x="6204805" y="453907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>
            <a:extLst>
              <a:ext uri="{FF2B5EF4-FFF2-40B4-BE49-F238E27FC236}">
                <a16:creationId xmlns:a16="http://schemas.microsoft.com/office/drawing/2014/main" id="{8C968B55-8D31-FAA2-520C-6A957DAD5A1B}"/>
              </a:ext>
            </a:extLst>
          </p:cNvPr>
          <p:cNvCxnSpPr>
            <a:cxnSpLocks/>
            <a:endCxn id="326" idx="1"/>
          </p:cNvCxnSpPr>
          <p:nvPr/>
        </p:nvCxnSpPr>
        <p:spPr>
          <a:xfrm>
            <a:off x="6199258" y="491856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1EDF5AF4-1931-1ECD-A25B-AF7A83450E62}"/>
              </a:ext>
            </a:extLst>
          </p:cNvPr>
          <p:cNvCxnSpPr>
            <a:cxnSpLocks/>
            <a:endCxn id="327" idx="1"/>
          </p:cNvCxnSpPr>
          <p:nvPr/>
        </p:nvCxnSpPr>
        <p:spPr>
          <a:xfrm>
            <a:off x="6199257" y="527436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1D1F2A74-7C40-3F25-8EBA-BFC552A071E5}"/>
              </a:ext>
            </a:extLst>
          </p:cNvPr>
          <p:cNvCxnSpPr>
            <a:cxnSpLocks/>
          </p:cNvCxnSpPr>
          <p:nvPr/>
        </p:nvCxnSpPr>
        <p:spPr>
          <a:xfrm flipH="1">
            <a:off x="6143069" y="346489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3122C62-1C1E-1912-0680-79792A0E999F}"/>
              </a:ext>
            </a:extLst>
          </p:cNvPr>
          <p:cNvCxnSpPr>
            <a:cxnSpLocks/>
          </p:cNvCxnSpPr>
          <p:nvPr/>
        </p:nvCxnSpPr>
        <p:spPr>
          <a:xfrm flipH="1">
            <a:off x="6142135" y="382070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4A890349-00DD-EB13-DDB3-185BE54E4883}"/>
              </a:ext>
            </a:extLst>
          </p:cNvPr>
          <p:cNvCxnSpPr>
            <a:cxnSpLocks/>
          </p:cNvCxnSpPr>
          <p:nvPr/>
        </p:nvCxnSpPr>
        <p:spPr>
          <a:xfrm flipH="1">
            <a:off x="6138101" y="4182800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>
            <a:extLst>
              <a:ext uri="{FF2B5EF4-FFF2-40B4-BE49-F238E27FC236}">
                <a16:creationId xmlns:a16="http://schemas.microsoft.com/office/drawing/2014/main" id="{9F0316A5-97E8-7C52-C13D-58FC7380B912}"/>
              </a:ext>
            </a:extLst>
          </p:cNvPr>
          <p:cNvCxnSpPr>
            <a:cxnSpLocks/>
          </p:cNvCxnSpPr>
          <p:nvPr/>
        </p:nvCxnSpPr>
        <p:spPr>
          <a:xfrm flipH="1">
            <a:off x="6132554" y="456893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348">
            <a:extLst>
              <a:ext uri="{FF2B5EF4-FFF2-40B4-BE49-F238E27FC236}">
                <a16:creationId xmlns:a16="http://schemas.microsoft.com/office/drawing/2014/main" id="{1E7F9806-2260-0759-088B-252B58FFB162}"/>
              </a:ext>
            </a:extLst>
          </p:cNvPr>
          <p:cNvCxnSpPr>
            <a:cxnSpLocks/>
          </p:cNvCxnSpPr>
          <p:nvPr/>
        </p:nvCxnSpPr>
        <p:spPr>
          <a:xfrm flipH="1">
            <a:off x="6132553" y="494842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FC5BDCA8-CE4D-3030-AEE2-7C21C5B6475A}"/>
              </a:ext>
            </a:extLst>
          </p:cNvPr>
          <p:cNvCxnSpPr>
            <a:cxnSpLocks/>
          </p:cNvCxnSpPr>
          <p:nvPr/>
        </p:nvCxnSpPr>
        <p:spPr>
          <a:xfrm flipH="1">
            <a:off x="6131619" y="530422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Oval 350">
            <a:extLst>
              <a:ext uri="{FF2B5EF4-FFF2-40B4-BE49-F238E27FC236}">
                <a16:creationId xmlns:a16="http://schemas.microsoft.com/office/drawing/2014/main" id="{F21BB37B-4F96-D077-410F-39402943FCC1}"/>
              </a:ext>
            </a:extLst>
          </p:cNvPr>
          <p:cNvSpPr/>
          <p:nvPr/>
        </p:nvSpPr>
        <p:spPr>
          <a:xfrm>
            <a:off x="7295253" y="288248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B5DCDD18-6CD5-86EB-5E24-F8A3D5132305}"/>
              </a:ext>
            </a:extLst>
          </p:cNvPr>
          <p:cNvSpPr/>
          <p:nvPr/>
        </p:nvSpPr>
        <p:spPr>
          <a:xfrm>
            <a:off x="7289706" y="32619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2D23DA05-27EE-43AD-9CB8-935CA0CAC748}"/>
              </a:ext>
            </a:extLst>
          </p:cNvPr>
          <p:cNvSpPr/>
          <p:nvPr/>
        </p:nvSpPr>
        <p:spPr>
          <a:xfrm>
            <a:off x="7289705" y="36177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6D2BDB6B-6BD2-B2C3-752C-F580CA4F7724}"/>
              </a:ext>
            </a:extLst>
          </p:cNvPr>
          <p:cNvSpPr/>
          <p:nvPr/>
        </p:nvSpPr>
        <p:spPr>
          <a:xfrm>
            <a:off x="7288771" y="397987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9FE96CDF-BE84-4F90-550B-683135D0575A}"/>
              </a:ext>
            </a:extLst>
          </p:cNvPr>
          <p:cNvSpPr/>
          <p:nvPr/>
        </p:nvSpPr>
        <p:spPr>
          <a:xfrm>
            <a:off x="7284737" y="436601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7B3619E6-2F7C-B4B5-0CBB-92B777FD8F92}"/>
              </a:ext>
            </a:extLst>
          </p:cNvPr>
          <p:cNvSpPr/>
          <p:nvPr/>
        </p:nvSpPr>
        <p:spPr>
          <a:xfrm>
            <a:off x="7279190" y="47455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E09D2E03-2089-24C3-BB33-AC9C9F4068FE}"/>
              </a:ext>
            </a:extLst>
          </p:cNvPr>
          <p:cNvSpPr/>
          <p:nvPr/>
        </p:nvSpPr>
        <p:spPr>
          <a:xfrm>
            <a:off x="7279189" y="51013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BFC4F943-B171-BA1A-B2AD-F9788D471EDB}"/>
              </a:ext>
            </a:extLst>
          </p:cNvPr>
          <p:cNvSpPr/>
          <p:nvPr/>
        </p:nvSpPr>
        <p:spPr>
          <a:xfrm>
            <a:off x="7278255" y="54634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1A71BEAF-F81C-4C53-6EEF-7AAE73151C8F}"/>
              </a:ext>
            </a:extLst>
          </p:cNvPr>
          <p:cNvCxnSpPr>
            <a:cxnSpLocks/>
            <a:endCxn id="351" idx="2"/>
          </p:cNvCxnSpPr>
          <p:nvPr/>
        </p:nvCxnSpPr>
        <p:spPr>
          <a:xfrm>
            <a:off x="6863257" y="298369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15F41D39-8CFB-636D-8F37-9D3CC593E3B9}"/>
              </a:ext>
            </a:extLst>
          </p:cNvPr>
          <p:cNvCxnSpPr>
            <a:cxnSpLocks/>
            <a:endCxn id="352" idx="2"/>
          </p:cNvCxnSpPr>
          <p:nvPr/>
        </p:nvCxnSpPr>
        <p:spPr>
          <a:xfrm>
            <a:off x="6857710" y="33631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>
            <a:extLst>
              <a:ext uri="{FF2B5EF4-FFF2-40B4-BE49-F238E27FC236}">
                <a16:creationId xmlns:a16="http://schemas.microsoft.com/office/drawing/2014/main" id="{4E6C23BA-3CAE-1C96-E9BD-98E82B54E491}"/>
              </a:ext>
            </a:extLst>
          </p:cNvPr>
          <p:cNvCxnSpPr>
            <a:cxnSpLocks/>
            <a:endCxn id="353" idx="2"/>
          </p:cNvCxnSpPr>
          <p:nvPr/>
        </p:nvCxnSpPr>
        <p:spPr>
          <a:xfrm>
            <a:off x="6857709" y="37189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>
            <a:extLst>
              <a:ext uri="{FF2B5EF4-FFF2-40B4-BE49-F238E27FC236}">
                <a16:creationId xmlns:a16="http://schemas.microsoft.com/office/drawing/2014/main" id="{20B66BAC-EB0F-C15A-F809-0BB1F5EDB63E}"/>
              </a:ext>
            </a:extLst>
          </p:cNvPr>
          <p:cNvCxnSpPr>
            <a:cxnSpLocks/>
            <a:endCxn id="354" idx="2"/>
          </p:cNvCxnSpPr>
          <p:nvPr/>
        </p:nvCxnSpPr>
        <p:spPr>
          <a:xfrm>
            <a:off x="6856775" y="408109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8A8E6023-0E97-88F3-D4C4-C18B0EDB2FBF}"/>
              </a:ext>
            </a:extLst>
          </p:cNvPr>
          <p:cNvCxnSpPr>
            <a:cxnSpLocks/>
            <a:endCxn id="355" idx="2"/>
          </p:cNvCxnSpPr>
          <p:nvPr/>
        </p:nvCxnSpPr>
        <p:spPr>
          <a:xfrm flipV="1">
            <a:off x="6872710" y="4467962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431D7953-A1A3-5330-4D4C-384550AE6C4E}"/>
              </a:ext>
            </a:extLst>
          </p:cNvPr>
          <p:cNvCxnSpPr>
            <a:cxnSpLocks/>
            <a:endCxn id="356" idx="2"/>
          </p:cNvCxnSpPr>
          <p:nvPr/>
        </p:nvCxnSpPr>
        <p:spPr>
          <a:xfrm>
            <a:off x="6847194" y="48467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>
            <a:extLst>
              <a:ext uri="{FF2B5EF4-FFF2-40B4-BE49-F238E27FC236}">
                <a16:creationId xmlns:a16="http://schemas.microsoft.com/office/drawing/2014/main" id="{343CA27B-2EA7-79CB-C4DB-125CCED53130}"/>
              </a:ext>
            </a:extLst>
          </p:cNvPr>
          <p:cNvCxnSpPr>
            <a:cxnSpLocks/>
            <a:endCxn id="357" idx="2"/>
          </p:cNvCxnSpPr>
          <p:nvPr/>
        </p:nvCxnSpPr>
        <p:spPr>
          <a:xfrm>
            <a:off x="6847193" y="520251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>
            <a:extLst>
              <a:ext uri="{FF2B5EF4-FFF2-40B4-BE49-F238E27FC236}">
                <a16:creationId xmlns:a16="http://schemas.microsoft.com/office/drawing/2014/main" id="{7F3B0AAC-D8CD-6486-1FB3-1550EE425663}"/>
              </a:ext>
            </a:extLst>
          </p:cNvPr>
          <p:cNvCxnSpPr>
            <a:cxnSpLocks/>
            <a:endCxn id="358" idx="2"/>
          </p:cNvCxnSpPr>
          <p:nvPr/>
        </p:nvCxnSpPr>
        <p:spPr>
          <a:xfrm>
            <a:off x="6846259" y="55646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Arrow Connector 366">
            <a:extLst>
              <a:ext uri="{FF2B5EF4-FFF2-40B4-BE49-F238E27FC236}">
                <a16:creationId xmlns:a16="http://schemas.microsoft.com/office/drawing/2014/main" id="{5535121E-98AA-7585-5FD4-0F2E41AB4008}"/>
              </a:ext>
            </a:extLst>
          </p:cNvPr>
          <p:cNvCxnSpPr>
            <a:cxnSpLocks/>
          </p:cNvCxnSpPr>
          <p:nvPr/>
        </p:nvCxnSpPr>
        <p:spPr>
          <a:xfrm flipH="1">
            <a:off x="6763376" y="308565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>
            <a:extLst>
              <a:ext uri="{FF2B5EF4-FFF2-40B4-BE49-F238E27FC236}">
                <a16:creationId xmlns:a16="http://schemas.microsoft.com/office/drawing/2014/main" id="{64F1BB66-DA0D-23C5-3EAC-36876C224E1A}"/>
              </a:ext>
            </a:extLst>
          </p:cNvPr>
          <p:cNvCxnSpPr>
            <a:cxnSpLocks/>
            <a:endCxn id="352" idx="1"/>
          </p:cNvCxnSpPr>
          <p:nvPr/>
        </p:nvCxnSpPr>
        <p:spPr>
          <a:xfrm>
            <a:off x="6835627" y="3055789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>
            <a:extLst>
              <a:ext uri="{FF2B5EF4-FFF2-40B4-BE49-F238E27FC236}">
                <a16:creationId xmlns:a16="http://schemas.microsoft.com/office/drawing/2014/main" id="{756F020D-E5FA-0E4E-DC74-273F4676BA24}"/>
              </a:ext>
            </a:extLst>
          </p:cNvPr>
          <p:cNvCxnSpPr>
            <a:cxnSpLocks/>
            <a:endCxn id="353" idx="1"/>
          </p:cNvCxnSpPr>
          <p:nvPr/>
        </p:nvCxnSpPr>
        <p:spPr>
          <a:xfrm>
            <a:off x="6830080" y="3435281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>
            <a:extLst>
              <a:ext uri="{FF2B5EF4-FFF2-40B4-BE49-F238E27FC236}">
                <a16:creationId xmlns:a16="http://schemas.microsoft.com/office/drawing/2014/main" id="{E4B6F8E7-23A3-498A-E41F-646D7A53B41D}"/>
              </a:ext>
            </a:extLst>
          </p:cNvPr>
          <p:cNvCxnSpPr>
            <a:cxnSpLocks/>
            <a:endCxn id="354" idx="1"/>
          </p:cNvCxnSpPr>
          <p:nvPr/>
        </p:nvCxnSpPr>
        <p:spPr>
          <a:xfrm>
            <a:off x="6830079" y="3791085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B3AAE59C-1344-8E62-A0E0-24D39C2F44A2}"/>
              </a:ext>
            </a:extLst>
          </p:cNvPr>
          <p:cNvCxnSpPr>
            <a:cxnSpLocks/>
            <a:endCxn id="355" idx="1"/>
          </p:cNvCxnSpPr>
          <p:nvPr/>
        </p:nvCxnSpPr>
        <p:spPr>
          <a:xfrm>
            <a:off x="6829145" y="4153182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>
            <a:extLst>
              <a:ext uri="{FF2B5EF4-FFF2-40B4-BE49-F238E27FC236}">
                <a16:creationId xmlns:a16="http://schemas.microsoft.com/office/drawing/2014/main" id="{8208C294-9441-3D9E-00BD-8C9CDB429C75}"/>
              </a:ext>
            </a:extLst>
          </p:cNvPr>
          <p:cNvCxnSpPr>
            <a:cxnSpLocks/>
            <a:endCxn id="356" idx="1"/>
          </p:cNvCxnSpPr>
          <p:nvPr/>
        </p:nvCxnSpPr>
        <p:spPr>
          <a:xfrm>
            <a:off x="6825111" y="4539314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>
            <a:extLst>
              <a:ext uri="{FF2B5EF4-FFF2-40B4-BE49-F238E27FC236}">
                <a16:creationId xmlns:a16="http://schemas.microsoft.com/office/drawing/2014/main" id="{4F8F1DE3-40AF-132E-2387-2C86222090E1}"/>
              </a:ext>
            </a:extLst>
          </p:cNvPr>
          <p:cNvCxnSpPr>
            <a:cxnSpLocks/>
            <a:endCxn id="357" idx="1"/>
          </p:cNvCxnSpPr>
          <p:nvPr/>
        </p:nvCxnSpPr>
        <p:spPr>
          <a:xfrm>
            <a:off x="6819564" y="4918806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>
            <a:extLst>
              <a:ext uri="{FF2B5EF4-FFF2-40B4-BE49-F238E27FC236}">
                <a16:creationId xmlns:a16="http://schemas.microsoft.com/office/drawing/2014/main" id="{9362E17A-AE18-3914-9CFE-D541A1BAE3A1}"/>
              </a:ext>
            </a:extLst>
          </p:cNvPr>
          <p:cNvCxnSpPr>
            <a:cxnSpLocks/>
            <a:endCxn id="358" idx="1"/>
          </p:cNvCxnSpPr>
          <p:nvPr/>
        </p:nvCxnSpPr>
        <p:spPr>
          <a:xfrm>
            <a:off x="6819563" y="5274610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id="{B9A9C8F9-253D-829C-5EE7-BD0824ED36D8}"/>
              </a:ext>
            </a:extLst>
          </p:cNvPr>
          <p:cNvCxnSpPr>
            <a:cxnSpLocks/>
          </p:cNvCxnSpPr>
          <p:nvPr/>
        </p:nvCxnSpPr>
        <p:spPr>
          <a:xfrm flipH="1">
            <a:off x="6763375" y="346514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Arrow Connector 375">
            <a:extLst>
              <a:ext uri="{FF2B5EF4-FFF2-40B4-BE49-F238E27FC236}">
                <a16:creationId xmlns:a16="http://schemas.microsoft.com/office/drawing/2014/main" id="{5DCBE613-05D9-20F8-24AE-03E47B242BDE}"/>
              </a:ext>
            </a:extLst>
          </p:cNvPr>
          <p:cNvCxnSpPr>
            <a:cxnSpLocks/>
          </p:cNvCxnSpPr>
          <p:nvPr/>
        </p:nvCxnSpPr>
        <p:spPr>
          <a:xfrm flipH="1">
            <a:off x="6762441" y="382094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id="{CA7B5DDD-53CB-7730-3FC9-31DBE822B665}"/>
              </a:ext>
            </a:extLst>
          </p:cNvPr>
          <p:cNvCxnSpPr>
            <a:cxnSpLocks/>
          </p:cNvCxnSpPr>
          <p:nvPr/>
        </p:nvCxnSpPr>
        <p:spPr>
          <a:xfrm flipH="1">
            <a:off x="6758407" y="418304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Arrow Connector 377">
            <a:extLst>
              <a:ext uri="{FF2B5EF4-FFF2-40B4-BE49-F238E27FC236}">
                <a16:creationId xmlns:a16="http://schemas.microsoft.com/office/drawing/2014/main" id="{987B8704-C6A7-79CB-DADC-676E80286555}"/>
              </a:ext>
            </a:extLst>
          </p:cNvPr>
          <p:cNvCxnSpPr>
            <a:cxnSpLocks/>
          </p:cNvCxnSpPr>
          <p:nvPr/>
        </p:nvCxnSpPr>
        <p:spPr>
          <a:xfrm flipH="1">
            <a:off x="6752860" y="456917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>
            <a:extLst>
              <a:ext uri="{FF2B5EF4-FFF2-40B4-BE49-F238E27FC236}">
                <a16:creationId xmlns:a16="http://schemas.microsoft.com/office/drawing/2014/main" id="{8CDE1D41-4317-81BB-AA1E-E2F38D11774E}"/>
              </a:ext>
            </a:extLst>
          </p:cNvPr>
          <p:cNvCxnSpPr>
            <a:cxnSpLocks/>
          </p:cNvCxnSpPr>
          <p:nvPr/>
        </p:nvCxnSpPr>
        <p:spPr>
          <a:xfrm flipH="1">
            <a:off x="6752859" y="494866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>
            <a:extLst>
              <a:ext uri="{FF2B5EF4-FFF2-40B4-BE49-F238E27FC236}">
                <a16:creationId xmlns:a16="http://schemas.microsoft.com/office/drawing/2014/main" id="{65A94F99-04ED-C27E-A5F0-E11E4E001835}"/>
              </a:ext>
            </a:extLst>
          </p:cNvPr>
          <p:cNvCxnSpPr>
            <a:cxnSpLocks/>
          </p:cNvCxnSpPr>
          <p:nvPr/>
        </p:nvCxnSpPr>
        <p:spPr>
          <a:xfrm flipH="1">
            <a:off x="6751925" y="530447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Oval 380">
            <a:extLst>
              <a:ext uri="{FF2B5EF4-FFF2-40B4-BE49-F238E27FC236}">
                <a16:creationId xmlns:a16="http://schemas.microsoft.com/office/drawing/2014/main" id="{F2C02752-D435-3D5F-F33C-EF128FF312B2}"/>
              </a:ext>
            </a:extLst>
          </p:cNvPr>
          <p:cNvSpPr/>
          <p:nvPr/>
        </p:nvSpPr>
        <p:spPr>
          <a:xfrm>
            <a:off x="7919556" y="28815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179C3502-B84A-5990-5505-8620D8EAE136}"/>
              </a:ext>
            </a:extLst>
          </p:cNvPr>
          <p:cNvSpPr/>
          <p:nvPr/>
        </p:nvSpPr>
        <p:spPr>
          <a:xfrm>
            <a:off x="7914009" y="326099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DA43E88E-4210-2518-0403-86668E4CE582}"/>
              </a:ext>
            </a:extLst>
          </p:cNvPr>
          <p:cNvSpPr/>
          <p:nvPr/>
        </p:nvSpPr>
        <p:spPr>
          <a:xfrm>
            <a:off x="7914008" y="361679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4" name="Oval 383">
            <a:extLst>
              <a:ext uri="{FF2B5EF4-FFF2-40B4-BE49-F238E27FC236}">
                <a16:creationId xmlns:a16="http://schemas.microsoft.com/office/drawing/2014/main" id="{891A27AE-B455-6F3B-3A75-B15204DD6521}"/>
              </a:ext>
            </a:extLst>
          </p:cNvPr>
          <p:cNvSpPr/>
          <p:nvPr/>
        </p:nvSpPr>
        <p:spPr>
          <a:xfrm>
            <a:off x="7913074" y="397889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6C7ACF61-9EEA-6171-C9EC-985CBB39FA12}"/>
              </a:ext>
            </a:extLst>
          </p:cNvPr>
          <p:cNvSpPr/>
          <p:nvPr/>
        </p:nvSpPr>
        <p:spPr>
          <a:xfrm>
            <a:off x="7909040" y="436502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6" name="Oval 385">
            <a:extLst>
              <a:ext uri="{FF2B5EF4-FFF2-40B4-BE49-F238E27FC236}">
                <a16:creationId xmlns:a16="http://schemas.microsoft.com/office/drawing/2014/main" id="{A5BFEFEE-ECFF-C155-6779-A4131D96500F}"/>
              </a:ext>
            </a:extLst>
          </p:cNvPr>
          <p:cNvSpPr/>
          <p:nvPr/>
        </p:nvSpPr>
        <p:spPr>
          <a:xfrm>
            <a:off x="7903493" y="474452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1C1A24F4-9B3A-669B-3CD2-3682601EBEE2}"/>
              </a:ext>
            </a:extLst>
          </p:cNvPr>
          <p:cNvSpPr/>
          <p:nvPr/>
        </p:nvSpPr>
        <p:spPr>
          <a:xfrm>
            <a:off x="7903492" y="510032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4DEEEAA5-829C-1EBD-F5A3-9304ED8BD158}"/>
              </a:ext>
            </a:extLst>
          </p:cNvPr>
          <p:cNvSpPr/>
          <p:nvPr/>
        </p:nvSpPr>
        <p:spPr>
          <a:xfrm>
            <a:off x="7902558" y="546242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89" name="Straight Arrow Connector 388">
            <a:extLst>
              <a:ext uri="{FF2B5EF4-FFF2-40B4-BE49-F238E27FC236}">
                <a16:creationId xmlns:a16="http://schemas.microsoft.com/office/drawing/2014/main" id="{06236259-D15A-BB46-D72F-055C4DF6304F}"/>
              </a:ext>
            </a:extLst>
          </p:cNvPr>
          <p:cNvCxnSpPr>
            <a:cxnSpLocks/>
            <a:endCxn id="381" idx="2"/>
          </p:cNvCxnSpPr>
          <p:nvPr/>
        </p:nvCxnSpPr>
        <p:spPr>
          <a:xfrm>
            <a:off x="7487560" y="29827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E9DB09C9-640C-9175-C503-523BC44DEAB3}"/>
              </a:ext>
            </a:extLst>
          </p:cNvPr>
          <p:cNvCxnSpPr>
            <a:cxnSpLocks/>
            <a:endCxn id="382" idx="2"/>
          </p:cNvCxnSpPr>
          <p:nvPr/>
        </p:nvCxnSpPr>
        <p:spPr>
          <a:xfrm>
            <a:off x="7482013" y="336220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>
            <a:extLst>
              <a:ext uri="{FF2B5EF4-FFF2-40B4-BE49-F238E27FC236}">
                <a16:creationId xmlns:a16="http://schemas.microsoft.com/office/drawing/2014/main" id="{B8663BF1-03D2-9365-FEE0-8F129B831A33}"/>
              </a:ext>
            </a:extLst>
          </p:cNvPr>
          <p:cNvCxnSpPr>
            <a:cxnSpLocks/>
            <a:endCxn id="383" idx="2"/>
          </p:cNvCxnSpPr>
          <p:nvPr/>
        </p:nvCxnSpPr>
        <p:spPr>
          <a:xfrm>
            <a:off x="7482012" y="371801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>
            <a:extLst>
              <a:ext uri="{FF2B5EF4-FFF2-40B4-BE49-F238E27FC236}">
                <a16:creationId xmlns:a16="http://schemas.microsoft.com/office/drawing/2014/main" id="{78C56DB1-4D50-75BE-3140-D30F01631C21}"/>
              </a:ext>
            </a:extLst>
          </p:cNvPr>
          <p:cNvCxnSpPr>
            <a:cxnSpLocks/>
            <a:endCxn id="384" idx="2"/>
          </p:cNvCxnSpPr>
          <p:nvPr/>
        </p:nvCxnSpPr>
        <p:spPr>
          <a:xfrm>
            <a:off x="7481078" y="408010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>
            <a:extLst>
              <a:ext uri="{FF2B5EF4-FFF2-40B4-BE49-F238E27FC236}">
                <a16:creationId xmlns:a16="http://schemas.microsoft.com/office/drawing/2014/main" id="{EFD15F83-4A8E-1D4F-7D6E-39BD05AECB20}"/>
              </a:ext>
            </a:extLst>
          </p:cNvPr>
          <p:cNvCxnSpPr>
            <a:cxnSpLocks/>
            <a:endCxn id="385" idx="2"/>
          </p:cNvCxnSpPr>
          <p:nvPr/>
        </p:nvCxnSpPr>
        <p:spPr>
          <a:xfrm flipV="1">
            <a:off x="7497013" y="4466980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>
            <a:extLst>
              <a:ext uri="{FF2B5EF4-FFF2-40B4-BE49-F238E27FC236}">
                <a16:creationId xmlns:a16="http://schemas.microsoft.com/office/drawing/2014/main" id="{8ECCF208-5804-AA97-605B-978D5DF93FC2}"/>
              </a:ext>
            </a:extLst>
          </p:cNvPr>
          <p:cNvCxnSpPr>
            <a:cxnSpLocks/>
            <a:endCxn id="386" idx="2"/>
          </p:cNvCxnSpPr>
          <p:nvPr/>
        </p:nvCxnSpPr>
        <p:spPr>
          <a:xfrm>
            <a:off x="7471497" y="484573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394">
            <a:extLst>
              <a:ext uri="{FF2B5EF4-FFF2-40B4-BE49-F238E27FC236}">
                <a16:creationId xmlns:a16="http://schemas.microsoft.com/office/drawing/2014/main" id="{E2477018-93CF-F324-A620-849A79CDE34A}"/>
              </a:ext>
            </a:extLst>
          </p:cNvPr>
          <p:cNvCxnSpPr>
            <a:cxnSpLocks/>
            <a:endCxn id="387" idx="2"/>
          </p:cNvCxnSpPr>
          <p:nvPr/>
        </p:nvCxnSpPr>
        <p:spPr>
          <a:xfrm>
            <a:off x="7471496" y="520153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Arrow Connector 395">
            <a:extLst>
              <a:ext uri="{FF2B5EF4-FFF2-40B4-BE49-F238E27FC236}">
                <a16:creationId xmlns:a16="http://schemas.microsoft.com/office/drawing/2014/main" id="{AE6A222D-B245-BBF3-D4CC-96991C792622}"/>
              </a:ext>
            </a:extLst>
          </p:cNvPr>
          <p:cNvCxnSpPr>
            <a:cxnSpLocks/>
            <a:endCxn id="388" idx="2"/>
          </p:cNvCxnSpPr>
          <p:nvPr/>
        </p:nvCxnSpPr>
        <p:spPr>
          <a:xfrm>
            <a:off x="7470562" y="556363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>
            <a:extLst>
              <a:ext uri="{FF2B5EF4-FFF2-40B4-BE49-F238E27FC236}">
                <a16:creationId xmlns:a16="http://schemas.microsoft.com/office/drawing/2014/main" id="{098F69DC-6F18-65DF-37FB-72EF68A8796D}"/>
              </a:ext>
            </a:extLst>
          </p:cNvPr>
          <p:cNvCxnSpPr>
            <a:cxnSpLocks/>
          </p:cNvCxnSpPr>
          <p:nvPr/>
        </p:nvCxnSpPr>
        <p:spPr>
          <a:xfrm flipH="1">
            <a:off x="7387679" y="308466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>
            <a:extLst>
              <a:ext uri="{FF2B5EF4-FFF2-40B4-BE49-F238E27FC236}">
                <a16:creationId xmlns:a16="http://schemas.microsoft.com/office/drawing/2014/main" id="{B60B3186-8BA2-96AE-091C-86C5C9769A3E}"/>
              </a:ext>
            </a:extLst>
          </p:cNvPr>
          <p:cNvCxnSpPr>
            <a:cxnSpLocks/>
            <a:stCxn id="381" idx="4"/>
            <a:endCxn id="382" idx="0"/>
          </p:cNvCxnSpPr>
          <p:nvPr/>
        </p:nvCxnSpPr>
        <p:spPr>
          <a:xfrm flipH="1">
            <a:off x="8008344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>
            <a:extLst>
              <a:ext uri="{FF2B5EF4-FFF2-40B4-BE49-F238E27FC236}">
                <a16:creationId xmlns:a16="http://schemas.microsoft.com/office/drawing/2014/main" id="{186EEB6F-B87C-1A44-B418-2656C4F8DA5E}"/>
              </a:ext>
            </a:extLst>
          </p:cNvPr>
          <p:cNvCxnSpPr>
            <a:cxnSpLocks/>
            <a:endCxn id="382" idx="1"/>
          </p:cNvCxnSpPr>
          <p:nvPr/>
        </p:nvCxnSpPr>
        <p:spPr>
          <a:xfrm>
            <a:off x="7459930" y="3054807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>
            <a:extLst>
              <a:ext uri="{FF2B5EF4-FFF2-40B4-BE49-F238E27FC236}">
                <a16:creationId xmlns:a16="http://schemas.microsoft.com/office/drawing/2014/main" id="{E8E72FF2-868E-E1C3-4501-6A234A74B996}"/>
              </a:ext>
            </a:extLst>
          </p:cNvPr>
          <p:cNvCxnSpPr>
            <a:cxnSpLocks/>
            <a:endCxn id="383" idx="1"/>
          </p:cNvCxnSpPr>
          <p:nvPr/>
        </p:nvCxnSpPr>
        <p:spPr>
          <a:xfrm>
            <a:off x="7454383" y="3434299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Arrow Connector 400">
            <a:extLst>
              <a:ext uri="{FF2B5EF4-FFF2-40B4-BE49-F238E27FC236}">
                <a16:creationId xmlns:a16="http://schemas.microsoft.com/office/drawing/2014/main" id="{C788E4F4-48CF-01D6-B232-8C232D1ED212}"/>
              </a:ext>
            </a:extLst>
          </p:cNvPr>
          <p:cNvCxnSpPr>
            <a:cxnSpLocks/>
            <a:endCxn id="384" idx="1"/>
          </p:cNvCxnSpPr>
          <p:nvPr/>
        </p:nvCxnSpPr>
        <p:spPr>
          <a:xfrm>
            <a:off x="7454382" y="3790103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>
            <a:extLst>
              <a:ext uri="{FF2B5EF4-FFF2-40B4-BE49-F238E27FC236}">
                <a16:creationId xmlns:a16="http://schemas.microsoft.com/office/drawing/2014/main" id="{14EDEAC0-E925-0A23-73A4-5A22C3D20059}"/>
              </a:ext>
            </a:extLst>
          </p:cNvPr>
          <p:cNvCxnSpPr>
            <a:cxnSpLocks/>
            <a:endCxn id="385" idx="1"/>
          </p:cNvCxnSpPr>
          <p:nvPr/>
        </p:nvCxnSpPr>
        <p:spPr>
          <a:xfrm>
            <a:off x="7453448" y="4152200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>
            <a:extLst>
              <a:ext uri="{FF2B5EF4-FFF2-40B4-BE49-F238E27FC236}">
                <a16:creationId xmlns:a16="http://schemas.microsoft.com/office/drawing/2014/main" id="{39F92874-0410-7BBE-D7C1-7776C2A894D6}"/>
              </a:ext>
            </a:extLst>
          </p:cNvPr>
          <p:cNvCxnSpPr>
            <a:cxnSpLocks/>
            <a:endCxn id="386" idx="1"/>
          </p:cNvCxnSpPr>
          <p:nvPr/>
        </p:nvCxnSpPr>
        <p:spPr>
          <a:xfrm>
            <a:off x="7449414" y="4538332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>
            <a:extLst>
              <a:ext uri="{FF2B5EF4-FFF2-40B4-BE49-F238E27FC236}">
                <a16:creationId xmlns:a16="http://schemas.microsoft.com/office/drawing/2014/main" id="{F37AB199-EA3D-D4FD-D502-A4C1F357753A}"/>
              </a:ext>
            </a:extLst>
          </p:cNvPr>
          <p:cNvCxnSpPr>
            <a:cxnSpLocks/>
            <a:stCxn id="356" idx="5"/>
            <a:endCxn id="387" idx="1"/>
          </p:cNvCxnSpPr>
          <p:nvPr/>
        </p:nvCxnSpPr>
        <p:spPr>
          <a:xfrm>
            <a:off x="7440229" y="4919545"/>
            <a:ext cx="490893" cy="21064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id="{912AE2A8-949A-B94C-E55A-CDC61EEC8D92}"/>
              </a:ext>
            </a:extLst>
          </p:cNvPr>
          <p:cNvCxnSpPr>
            <a:cxnSpLocks/>
            <a:endCxn id="388" idx="1"/>
          </p:cNvCxnSpPr>
          <p:nvPr/>
        </p:nvCxnSpPr>
        <p:spPr>
          <a:xfrm>
            <a:off x="7443866" y="5273628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>
            <a:extLst>
              <a:ext uri="{FF2B5EF4-FFF2-40B4-BE49-F238E27FC236}">
                <a16:creationId xmlns:a16="http://schemas.microsoft.com/office/drawing/2014/main" id="{A5A220D4-55A8-A020-BAB1-E6B4B932FADE}"/>
              </a:ext>
            </a:extLst>
          </p:cNvPr>
          <p:cNvCxnSpPr>
            <a:cxnSpLocks/>
          </p:cNvCxnSpPr>
          <p:nvPr/>
        </p:nvCxnSpPr>
        <p:spPr>
          <a:xfrm flipH="1">
            <a:off x="7387678" y="346416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>
            <a:extLst>
              <a:ext uri="{FF2B5EF4-FFF2-40B4-BE49-F238E27FC236}">
                <a16:creationId xmlns:a16="http://schemas.microsoft.com/office/drawing/2014/main" id="{6B0A3F07-400C-8014-F16B-7D2A0EF0E416}"/>
              </a:ext>
            </a:extLst>
          </p:cNvPr>
          <p:cNvCxnSpPr>
            <a:cxnSpLocks/>
          </p:cNvCxnSpPr>
          <p:nvPr/>
        </p:nvCxnSpPr>
        <p:spPr>
          <a:xfrm flipH="1">
            <a:off x="7386744" y="381996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>
            <a:extLst>
              <a:ext uri="{FF2B5EF4-FFF2-40B4-BE49-F238E27FC236}">
                <a16:creationId xmlns:a16="http://schemas.microsoft.com/office/drawing/2014/main" id="{E5627B05-DB91-D5CF-7D8A-D03AA5E114EB}"/>
              </a:ext>
            </a:extLst>
          </p:cNvPr>
          <p:cNvCxnSpPr>
            <a:cxnSpLocks/>
          </p:cNvCxnSpPr>
          <p:nvPr/>
        </p:nvCxnSpPr>
        <p:spPr>
          <a:xfrm flipH="1">
            <a:off x="7382710" y="4182061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Arrow Connector 408">
            <a:extLst>
              <a:ext uri="{FF2B5EF4-FFF2-40B4-BE49-F238E27FC236}">
                <a16:creationId xmlns:a16="http://schemas.microsoft.com/office/drawing/2014/main" id="{0F6835E2-374C-A0D1-004B-0CB4312373A3}"/>
              </a:ext>
            </a:extLst>
          </p:cNvPr>
          <p:cNvCxnSpPr>
            <a:cxnSpLocks/>
          </p:cNvCxnSpPr>
          <p:nvPr/>
        </p:nvCxnSpPr>
        <p:spPr>
          <a:xfrm flipH="1">
            <a:off x="7377163" y="456819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Arrow Connector 409">
            <a:extLst>
              <a:ext uri="{FF2B5EF4-FFF2-40B4-BE49-F238E27FC236}">
                <a16:creationId xmlns:a16="http://schemas.microsoft.com/office/drawing/2014/main" id="{6DA5FCAD-0B0B-008E-A86D-F6C1EB71BA16}"/>
              </a:ext>
            </a:extLst>
          </p:cNvPr>
          <p:cNvCxnSpPr>
            <a:cxnSpLocks/>
          </p:cNvCxnSpPr>
          <p:nvPr/>
        </p:nvCxnSpPr>
        <p:spPr>
          <a:xfrm flipH="1">
            <a:off x="7377162" y="494768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410">
            <a:extLst>
              <a:ext uri="{FF2B5EF4-FFF2-40B4-BE49-F238E27FC236}">
                <a16:creationId xmlns:a16="http://schemas.microsoft.com/office/drawing/2014/main" id="{CBEC5D77-5E57-E0E3-B207-AAD1210A33FE}"/>
              </a:ext>
            </a:extLst>
          </p:cNvPr>
          <p:cNvCxnSpPr>
            <a:cxnSpLocks/>
          </p:cNvCxnSpPr>
          <p:nvPr/>
        </p:nvCxnSpPr>
        <p:spPr>
          <a:xfrm flipH="1">
            <a:off x="7376228" y="530348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Oval 411">
            <a:extLst>
              <a:ext uri="{FF2B5EF4-FFF2-40B4-BE49-F238E27FC236}">
                <a16:creationId xmlns:a16="http://schemas.microsoft.com/office/drawing/2014/main" id="{4D6BA7C8-530A-F64E-246C-0D5FF759B3AF}"/>
              </a:ext>
            </a:extLst>
          </p:cNvPr>
          <p:cNvSpPr/>
          <p:nvPr/>
        </p:nvSpPr>
        <p:spPr>
          <a:xfrm>
            <a:off x="8539862" y="288174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F6E1A5EF-B056-774F-EDA3-B27C64E7C411}"/>
              </a:ext>
            </a:extLst>
          </p:cNvPr>
          <p:cNvSpPr/>
          <p:nvPr/>
        </p:nvSpPr>
        <p:spPr>
          <a:xfrm>
            <a:off x="8534315" y="32612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E65FAB23-93A8-B1AB-0FA6-5341AF876DA6}"/>
              </a:ext>
            </a:extLst>
          </p:cNvPr>
          <p:cNvSpPr/>
          <p:nvPr/>
        </p:nvSpPr>
        <p:spPr>
          <a:xfrm>
            <a:off x="8534314" y="36170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1D42E4AA-9480-5186-5C0B-2C7BEBFACF0F}"/>
              </a:ext>
            </a:extLst>
          </p:cNvPr>
          <p:cNvSpPr/>
          <p:nvPr/>
        </p:nvSpPr>
        <p:spPr>
          <a:xfrm>
            <a:off x="8533380" y="397913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A4565CC1-3565-503B-A7E6-8CE65A5B1E94}"/>
              </a:ext>
            </a:extLst>
          </p:cNvPr>
          <p:cNvSpPr/>
          <p:nvPr/>
        </p:nvSpPr>
        <p:spPr>
          <a:xfrm>
            <a:off x="8529346" y="436527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31E008B8-F4E2-23FB-F5C3-54823AA3A0A0}"/>
              </a:ext>
            </a:extLst>
          </p:cNvPr>
          <p:cNvSpPr/>
          <p:nvPr/>
        </p:nvSpPr>
        <p:spPr>
          <a:xfrm>
            <a:off x="8523799" y="47447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B701CF82-CCC8-BE0C-69AC-F742A0723BBE}"/>
              </a:ext>
            </a:extLst>
          </p:cNvPr>
          <p:cNvSpPr/>
          <p:nvPr/>
        </p:nvSpPr>
        <p:spPr>
          <a:xfrm>
            <a:off x="8523798" y="51005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0C57115D-AC27-94AE-A4C0-19C90DD7DF2F}"/>
              </a:ext>
            </a:extLst>
          </p:cNvPr>
          <p:cNvSpPr/>
          <p:nvPr/>
        </p:nvSpPr>
        <p:spPr>
          <a:xfrm>
            <a:off x="8522864" y="546266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20" name="Straight Arrow Connector 419">
            <a:extLst>
              <a:ext uri="{FF2B5EF4-FFF2-40B4-BE49-F238E27FC236}">
                <a16:creationId xmlns:a16="http://schemas.microsoft.com/office/drawing/2014/main" id="{858AB22B-A6D9-5691-3E7C-66B8A51EF855}"/>
              </a:ext>
            </a:extLst>
          </p:cNvPr>
          <p:cNvCxnSpPr>
            <a:cxnSpLocks/>
            <a:endCxn id="412" idx="2"/>
          </p:cNvCxnSpPr>
          <p:nvPr/>
        </p:nvCxnSpPr>
        <p:spPr>
          <a:xfrm>
            <a:off x="8107866" y="298295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Arrow Connector 420">
            <a:extLst>
              <a:ext uri="{FF2B5EF4-FFF2-40B4-BE49-F238E27FC236}">
                <a16:creationId xmlns:a16="http://schemas.microsoft.com/office/drawing/2014/main" id="{7EA24E87-BFBC-9F6C-0221-495611C69AFF}"/>
              </a:ext>
            </a:extLst>
          </p:cNvPr>
          <p:cNvCxnSpPr>
            <a:cxnSpLocks/>
            <a:endCxn id="413" idx="2"/>
          </p:cNvCxnSpPr>
          <p:nvPr/>
        </p:nvCxnSpPr>
        <p:spPr>
          <a:xfrm>
            <a:off x="8102319" y="33624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Arrow Connector 421">
            <a:extLst>
              <a:ext uri="{FF2B5EF4-FFF2-40B4-BE49-F238E27FC236}">
                <a16:creationId xmlns:a16="http://schemas.microsoft.com/office/drawing/2014/main" id="{C40ECBD1-D842-B2CA-E9E7-3270ACE6D693}"/>
              </a:ext>
            </a:extLst>
          </p:cNvPr>
          <p:cNvCxnSpPr>
            <a:cxnSpLocks/>
            <a:endCxn id="414" idx="2"/>
          </p:cNvCxnSpPr>
          <p:nvPr/>
        </p:nvCxnSpPr>
        <p:spPr>
          <a:xfrm>
            <a:off x="8102318" y="37182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Arrow Connector 422">
            <a:extLst>
              <a:ext uri="{FF2B5EF4-FFF2-40B4-BE49-F238E27FC236}">
                <a16:creationId xmlns:a16="http://schemas.microsoft.com/office/drawing/2014/main" id="{A408D967-6662-A842-56FC-B7B1228D0F90}"/>
              </a:ext>
            </a:extLst>
          </p:cNvPr>
          <p:cNvCxnSpPr>
            <a:cxnSpLocks/>
            <a:endCxn id="415" idx="2"/>
          </p:cNvCxnSpPr>
          <p:nvPr/>
        </p:nvCxnSpPr>
        <p:spPr>
          <a:xfrm>
            <a:off x="8101384" y="408035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Arrow Connector 423">
            <a:extLst>
              <a:ext uri="{FF2B5EF4-FFF2-40B4-BE49-F238E27FC236}">
                <a16:creationId xmlns:a16="http://schemas.microsoft.com/office/drawing/2014/main" id="{A61323C1-4140-9335-A1D3-B745622B4C23}"/>
              </a:ext>
            </a:extLst>
          </p:cNvPr>
          <p:cNvCxnSpPr>
            <a:cxnSpLocks/>
            <a:endCxn id="416" idx="2"/>
          </p:cNvCxnSpPr>
          <p:nvPr/>
        </p:nvCxnSpPr>
        <p:spPr>
          <a:xfrm flipV="1">
            <a:off x="8117319" y="4467223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Arrow Connector 424">
            <a:extLst>
              <a:ext uri="{FF2B5EF4-FFF2-40B4-BE49-F238E27FC236}">
                <a16:creationId xmlns:a16="http://schemas.microsoft.com/office/drawing/2014/main" id="{5FD9F9CA-2891-A38C-DAF8-0D5E4C4D260A}"/>
              </a:ext>
            </a:extLst>
          </p:cNvPr>
          <p:cNvCxnSpPr>
            <a:cxnSpLocks/>
            <a:endCxn id="417" idx="2"/>
          </p:cNvCxnSpPr>
          <p:nvPr/>
        </p:nvCxnSpPr>
        <p:spPr>
          <a:xfrm>
            <a:off x="8091803" y="48459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Arrow Connector 425">
            <a:extLst>
              <a:ext uri="{FF2B5EF4-FFF2-40B4-BE49-F238E27FC236}">
                <a16:creationId xmlns:a16="http://schemas.microsoft.com/office/drawing/2014/main" id="{B9C06DC3-4AEE-6F9A-8A06-7E941E23D6CE}"/>
              </a:ext>
            </a:extLst>
          </p:cNvPr>
          <p:cNvCxnSpPr>
            <a:cxnSpLocks/>
            <a:endCxn id="418" idx="2"/>
          </p:cNvCxnSpPr>
          <p:nvPr/>
        </p:nvCxnSpPr>
        <p:spPr>
          <a:xfrm>
            <a:off x="8091802" y="520178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Arrow Connector 426">
            <a:extLst>
              <a:ext uri="{FF2B5EF4-FFF2-40B4-BE49-F238E27FC236}">
                <a16:creationId xmlns:a16="http://schemas.microsoft.com/office/drawing/2014/main" id="{8841B188-ECDF-6D72-D815-5867275CDEE8}"/>
              </a:ext>
            </a:extLst>
          </p:cNvPr>
          <p:cNvCxnSpPr>
            <a:cxnSpLocks/>
            <a:endCxn id="419" idx="2"/>
          </p:cNvCxnSpPr>
          <p:nvPr/>
        </p:nvCxnSpPr>
        <p:spPr>
          <a:xfrm>
            <a:off x="8090868" y="556387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Arrow Connector 427">
            <a:extLst>
              <a:ext uri="{FF2B5EF4-FFF2-40B4-BE49-F238E27FC236}">
                <a16:creationId xmlns:a16="http://schemas.microsoft.com/office/drawing/2014/main" id="{828DD123-248A-2FE4-4AF1-8324B2FF1F27}"/>
              </a:ext>
            </a:extLst>
          </p:cNvPr>
          <p:cNvCxnSpPr>
            <a:cxnSpLocks/>
          </p:cNvCxnSpPr>
          <p:nvPr/>
        </p:nvCxnSpPr>
        <p:spPr>
          <a:xfrm flipH="1">
            <a:off x="8007985" y="3084911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Arrow Connector 428">
            <a:extLst>
              <a:ext uri="{FF2B5EF4-FFF2-40B4-BE49-F238E27FC236}">
                <a16:creationId xmlns:a16="http://schemas.microsoft.com/office/drawing/2014/main" id="{970EDA79-9B1A-22CF-ED07-53A8343D6F3A}"/>
              </a:ext>
            </a:extLst>
          </p:cNvPr>
          <p:cNvCxnSpPr>
            <a:cxnSpLocks/>
            <a:endCxn id="413" idx="1"/>
          </p:cNvCxnSpPr>
          <p:nvPr/>
        </p:nvCxnSpPr>
        <p:spPr>
          <a:xfrm>
            <a:off x="8080236" y="3055050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Arrow Connector 429">
            <a:extLst>
              <a:ext uri="{FF2B5EF4-FFF2-40B4-BE49-F238E27FC236}">
                <a16:creationId xmlns:a16="http://schemas.microsoft.com/office/drawing/2014/main" id="{357F0BBC-D8FC-8BC5-57D3-955A1B0B7EDD}"/>
              </a:ext>
            </a:extLst>
          </p:cNvPr>
          <p:cNvCxnSpPr>
            <a:cxnSpLocks/>
            <a:endCxn id="414" idx="1"/>
          </p:cNvCxnSpPr>
          <p:nvPr/>
        </p:nvCxnSpPr>
        <p:spPr>
          <a:xfrm>
            <a:off x="8074689" y="3434542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Arrow Connector 430">
            <a:extLst>
              <a:ext uri="{FF2B5EF4-FFF2-40B4-BE49-F238E27FC236}">
                <a16:creationId xmlns:a16="http://schemas.microsoft.com/office/drawing/2014/main" id="{8E9B6782-A48E-BE66-C92C-E3B291D91DFD}"/>
              </a:ext>
            </a:extLst>
          </p:cNvPr>
          <p:cNvCxnSpPr>
            <a:cxnSpLocks/>
            <a:endCxn id="415" idx="1"/>
          </p:cNvCxnSpPr>
          <p:nvPr/>
        </p:nvCxnSpPr>
        <p:spPr>
          <a:xfrm>
            <a:off x="8074688" y="3790346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>
            <a:extLst>
              <a:ext uri="{FF2B5EF4-FFF2-40B4-BE49-F238E27FC236}">
                <a16:creationId xmlns:a16="http://schemas.microsoft.com/office/drawing/2014/main" id="{436653AF-750A-B15F-6638-050EFEE75866}"/>
              </a:ext>
            </a:extLst>
          </p:cNvPr>
          <p:cNvCxnSpPr>
            <a:cxnSpLocks/>
            <a:endCxn id="416" idx="1"/>
          </p:cNvCxnSpPr>
          <p:nvPr/>
        </p:nvCxnSpPr>
        <p:spPr>
          <a:xfrm>
            <a:off x="8073754" y="4152443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>
            <a:extLst>
              <a:ext uri="{FF2B5EF4-FFF2-40B4-BE49-F238E27FC236}">
                <a16:creationId xmlns:a16="http://schemas.microsoft.com/office/drawing/2014/main" id="{7BEDDDCA-D21B-F474-1476-845315F10F3A}"/>
              </a:ext>
            </a:extLst>
          </p:cNvPr>
          <p:cNvCxnSpPr>
            <a:cxnSpLocks/>
            <a:endCxn id="417" idx="1"/>
          </p:cNvCxnSpPr>
          <p:nvPr/>
        </p:nvCxnSpPr>
        <p:spPr>
          <a:xfrm>
            <a:off x="8069720" y="4538575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>
            <a:extLst>
              <a:ext uri="{FF2B5EF4-FFF2-40B4-BE49-F238E27FC236}">
                <a16:creationId xmlns:a16="http://schemas.microsoft.com/office/drawing/2014/main" id="{975308AC-8838-C912-99F1-A7AE165EC770}"/>
              </a:ext>
            </a:extLst>
          </p:cNvPr>
          <p:cNvCxnSpPr>
            <a:cxnSpLocks/>
            <a:stCxn id="386" idx="5"/>
            <a:endCxn id="418" idx="1"/>
          </p:cNvCxnSpPr>
          <p:nvPr/>
        </p:nvCxnSpPr>
        <p:spPr>
          <a:xfrm>
            <a:off x="8064532" y="4918563"/>
            <a:ext cx="486896" cy="21186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>
            <a:extLst>
              <a:ext uri="{FF2B5EF4-FFF2-40B4-BE49-F238E27FC236}">
                <a16:creationId xmlns:a16="http://schemas.microsoft.com/office/drawing/2014/main" id="{41EF5416-4251-8E79-85F1-481362BFAE5A}"/>
              </a:ext>
            </a:extLst>
          </p:cNvPr>
          <p:cNvCxnSpPr>
            <a:cxnSpLocks/>
            <a:endCxn id="419" idx="1"/>
          </p:cNvCxnSpPr>
          <p:nvPr/>
        </p:nvCxnSpPr>
        <p:spPr>
          <a:xfrm>
            <a:off x="8064172" y="5273871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>
            <a:extLst>
              <a:ext uri="{FF2B5EF4-FFF2-40B4-BE49-F238E27FC236}">
                <a16:creationId xmlns:a16="http://schemas.microsoft.com/office/drawing/2014/main" id="{EF4D3F93-BE06-E9C3-8A8E-675CF6FF46CE}"/>
              </a:ext>
            </a:extLst>
          </p:cNvPr>
          <p:cNvCxnSpPr>
            <a:cxnSpLocks/>
          </p:cNvCxnSpPr>
          <p:nvPr/>
        </p:nvCxnSpPr>
        <p:spPr>
          <a:xfrm flipH="1">
            <a:off x="8007984" y="3464403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Arrow Connector 436">
            <a:extLst>
              <a:ext uri="{FF2B5EF4-FFF2-40B4-BE49-F238E27FC236}">
                <a16:creationId xmlns:a16="http://schemas.microsoft.com/office/drawing/2014/main" id="{9B0F7E49-4623-8207-956F-8071576588E2}"/>
              </a:ext>
            </a:extLst>
          </p:cNvPr>
          <p:cNvCxnSpPr>
            <a:cxnSpLocks/>
          </p:cNvCxnSpPr>
          <p:nvPr/>
        </p:nvCxnSpPr>
        <p:spPr>
          <a:xfrm flipH="1">
            <a:off x="8007050" y="3820207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Arrow Connector 437">
            <a:extLst>
              <a:ext uri="{FF2B5EF4-FFF2-40B4-BE49-F238E27FC236}">
                <a16:creationId xmlns:a16="http://schemas.microsoft.com/office/drawing/2014/main" id="{1879E959-C44E-2847-03AC-ED78F39EAFB0}"/>
              </a:ext>
            </a:extLst>
          </p:cNvPr>
          <p:cNvCxnSpPr>
            <a:cxnSpLocks/>
          </p:cNvCxnSpPr>
          <p:nvPr/>
        </p:nvCxnSpPr>
        <p:spPr>
          <a:xfrm flipH="1">
            <a:off x="8003016" y="4182304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Arrow Connector 438">
            <a:extLst>
              <a:ext uri="{FF2B5EF4-FFF2-40B4-BE49-F238E27FC236}">
                <a16:creationId xmlns:a16="http://schemas.microsoft.com/office/drawing/2014/main" id="{07794727-C411-0C0A-C629-632A61EE1F5D}"/>
              </a:ext>
            </a:extLst>
          </p:cNvPr>
          <p:cNvCxnSpPr>
            <a:cxnSpLocks/>
          </p:cNvCxnSpPr>
          <p:nvPr/>
        </p:nvCxnSpPr>
        <p:spPr>
          <a:xfrm flipH="1">
            <a:off x="7997469" y="456843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Arrow Connector 439">
            <a:extLst>
              <a:ext uri="{FF2B5EF4-FFF2-40B4-BE49-F238E27FC236}">
                <a16:creationId xmlns:a16="http://schemas.microsoft.com/office/drawing/2014/main" id="{F2C0D465-824F-DE0D-9C80-21508E8F053A}"/>
              </a:ext>
            </a:extLst>
          </p:cNvPr>
          <p:cNvCxnSpPr>
            <a:cxnSpLocks/>
          </p:cNvCxnSpPr>
          <p:nvPr/>
        </p:nvCxnSpPr>
        <p:spPr>
          <a:xfrm flipH="1">
            <a:off x="7997468" y="4947928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Arrow Connector 440">
            <a:extLst>
              <a:ext uri="{FF2B5EF4-FFF2-40B4-BE49-F238E27FC236}">
                <a16:creationId xmlns:a16="http://schemas.microsoft.com/office/drawing/2014/main" id="{A80AC5FD-A818-1FF6-9BE3-1BAE93F414EB}"/>
              </a:ext>
            </a:extLst>
          </p:cNvPr>
          <p:cNvCxnSpPr>
            <a:cxnSpLocks/>
          </p:cNvCxnSpPr>
          <p:nvPr/>
        </p:nvCxnSpPr>
        <p:spPr>
          <a:xfrm flipH="1">
            <a:off x="7996534" y="5303732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>
            <a:extLst>
              <a:ext uri="{FF2B5EF4-FFF2-40B4-BE49-F238E27FC236}">
                <a16:creationId xmlns:a16="http://schemas.microsoft.com/office/drawing/2014/main" id="{DA292C46-B254-BFAC-0541-F8B7B184D434}"/>
              </a:ext>
            </a:extLst>
          </p:cNvPr>
          <p:cNvCxnSpPr>
            <a:cxnSpLocks/>
          </p:cNvCxnSpPr>
          <p:nvPr/>
        </p:nvCxnSpPr>
        <p:spPr>
          <a:xfrm flipH="1">
            <a:off x="8635984" y="308466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>
            <a:extLst>
              <a:ext uri="{FF2B5EF4-FFF2-40B4-BE49-F238E27FC236}">
                <a16:creationId xmlns:a16="http://schemas.microsoft.com/office/drawing/2014/main" id="{2504417F-5DC5-B214-AD5F-A3EBD4E707C6}"/>
              </a:ext>
            </a:extLst>
          </p:cNvPr>
          <p:cNvCxnSpPr>
            <a:cxnSpLocks/>
          </p:cNvCxnSpPr>
          <p:nvPr/>
        </p:nvCxnSpPr>
        <p:spPr>
          <a:xfrm flipH="1">
            <a:off x="8635983" y="346416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439239DF-1BF7-F29C-32A5-4AEDA95D7F72}"/>
              </a:ext>
            </a:extLst>
          </p:cNvPr>
          <p:cNvCxnSpPr>
            <a:cxnSpLocks/>
          </p:cNvCxnSpPr>
          <p:nvPr/>
        </p:nvCxnSpPr>
        <p:spPr>
          <a:xfrm flipH="1">
            <a:off x="8635049" y="381996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Arrow Connector 452">
            <a:extLst>
              <a:ext uri="{FF2B5EF4-FFF2-40B4-BE49-F238E27FC236}">
                <a16:creationId xmlns:a16="http://schemas.microsoft.com/office/drawing/2014/main" id="{85A0904D-CBB8-7BCC-CF15-94225FD5A31C}"/>
              </a:ext>
            </a:extLst>
          </p:cNvPr>
          <p:cNvCxnSpPr>
            <a:cxnSpLocks/>
          </p:cNvCxnSpPr>
          <p:nvPr/>
        </p:nvCxnSpPr>
        <p:spPr>
          <a:xfrm flipH="1">
            <a:off x="8631015" y="4182061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Arrow Connector 453">
            <a:extLst>
              <a:ext uri="{FF2B5EF4-FFF2-40B4-BE49-F238E27FC236}">
                <a16:creationId xmlns:a16="http://schemas.microsoft.com/office/drawing/2014/main" id="{40A16752-F644-BB1F-FDC9-41F52CE80D9A}"/>
              </a:ext>
            </a:extLst>
          </p:cNvPr>
          <p:cNvCxnSpPr>
            <a:cxnSpLocks/>
          </p:cNvCxnSpPr>
          <p:nvPr/>
        </p:nvCxnSpPr>
        <p:spPr>
          <a:xfrm flipH="1">
            <a:off x="8625468" y="456819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Arrow Connector 454">
            <a:extLst>
              <a:ext uri="{FF2B5EF4-FFF2-40B4-BE49-F238E27FC236}">
                <a16:creationId xmlns:a16="http://schemas.microsoft.com/office/drawing/2014/main" id="{5AAC92CE-BC50-5638-93FC-45604811D2EC}"/>
              </a:ext>
            </a:extLst>
          </p:cNvPr>
          <p:cNvCxnSpPr>
            <a:cxnSpLocks/>
          </p:cNvCxnSpPr>
          <p:nvPr/>
        </p:nvCxnSpPr>
        <p:spPr>
          <a:xfrm flipH="1">
            <a:off x="8625467" y="494768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Arrow Connector 455">
            <a:extLst>
              <a:ext uri="{FF2B5EF4-FFF2-40B4-BE49-F238E27FC236}">
                <a16:creationId xmlns:a16="http://schemas.microsoft.com/office/drawing/2014/main" id="{96BE4966-D188-6EB7-8718-F78C6282CC6C}"/>
              </a:ext>
            </a:extLst>
          </p:cNvPr>
          <p:cNvCxnSpPr>
            <a:cxnSpLocks/>
          </p:cNvCxnSpPr>
          <p:nvPr/>
        </p:nvCxnSpPr>
        <p:spPr>
          <a:xfrm flipH="1">
            <a:off x="8624533" y="530348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486386D-F7A2-1BD8-1291-DC8261474736}"/>
              </a:ext>
            </a:extLst>
          </p:cNvPr>
          <p:cNvSpPr/>
          <p:nvPr/>
        </p:nvSpPr>
        <p:spPr>
          <a:xfrm>
            <a:off x="3359941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16D388-C87D-E1E8-A922-3D5ABC820831}"/>
              </a:ext>
            </a:extLst>
          </p:cNvPr>
          <p:cNvSpPr/>
          <p:nvPr/>
        </p:nvSpPr>
        <p:spPr>
          <a:xfrm>
            <a:off x="3979277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2AF8A-77B6-8D68-52DB-8DF485E4943B}"/>
              </a:ext>
            </a:extLst>
          </p:cNvPr>
          <p:cNvSpPr/>
          <p:nvPr/>
        </p:nvSpPr>
        <p:spPr>
          <a:xfrm>
            <a:off x="4598613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7DBD5F-0ED5-6BD3-FDA6-CF76A9EE508F}"/>
              </a:ext>
            </a:extLst>
          </p:cNvPr>
          <p:cNvSpPr/>
          <p:nvPr/>
        </p:nvSpPr>
        <p:spPr>
          <a:xfrm>
            <a:off x="5217949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40B922-030A-7D5E-0DDB-80E000C7C7BB}"/>
              </a:ext>
            </a:extLst>
          </p:cNvPr>
          <p:cNvSpPr/>
          <p:nvPr/>
        </p:nvSpPr>
        <p:spPr>
          <a:xfrm>
            <a:off x="5837285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AB8EFC-D818-2D41-FA11-B339E821D638}"/>
              </a:ext>
            </a:extLst>
          </p:cNvPr>
          <p:cNvSpPr/>
          <p:nvPr/>
        </p:nvSpPr>
        <p:spPr>
          <a:xfrm>
            <a:off x="6456621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2AA54-D971-D437-5EA6-977CB8369470}"/>
              </a:ext>
            </a:extLst>
          </p:cNvPr>
          <p:cNvSpPr/>
          <p:nvPr/>
        </p:nvSpPr>
        <p:spPr>
          <a:xfrm>
            <a:off x="7075957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0A6F32-46D8-9ACD-9954-7A0D78C127F9}"/>
              </a:ext>
            </a:extLst>
          </p:cNvPr>
          <p:cNvSpPr/>
          <p:nvPr/>
        </p:nvSpPr>
        <p:spPr>
          <a:xfrm>
            <a:off x="7695293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2761E7-DC99-D5FC-8FEE-6885993FAA42}"/>
              </a:ext>
            </a:extLst>
          </p:cNvPr>
          <p:cNvSpPr/>
          <p:nvPr/>
        </p:nvSpPr>
        <p:spPr>
          <a:xfrm>
            <a:off x="8314632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12662A-AA89-A2CE-9CA0-CE0F9C715876}"/>
              </a:ext>
            </a:extLst>
          </p:cNvPr>
          <p:cNvSpPr/>
          <p:nvPr/>
        </p:nvSpPr>
        <p:spPr>
          <a:xfrm>
            <a:off x="2723427" y="2855379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C4FDD1-217B-63EF-F197-79B2364565B4}"/>
              </a:ext>
            </a:extLst>
          </p:cNvPr>
          <p:cNvSpPr/>
          <p:nvPr/>
        </p:nvSpPr>
        <p:spPr>
          <a:xfrm>
            <a:off x="2723427" y="3211613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16F5C8-87E1-E05C-208B-31E01297C4EF}"/>
              </a:ext>
            </a:extLst>
          </p:cNvPr>
          <p:cNvSpPr/>
          <p:nvPr/>
        </p:nvSpPr>
        <p:spPr>
          <a:xfrm>
            <a:off x="2723427" y="3567847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80B408-9F6C-4D55-2F98-2A6B247E6C90}"/>
              </a:ext>
            </a:extLst>
          </p:cNvPr>
          <p:cNvSpPr/>
          <p:nvPr/>
        </p:nvSpPr>
        <p:spPr>
          <a:xfrm>
            <a:off x="2723427" y="3924081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F657CB-DB65-51BD-7356-D13035D4114E}"/>
              </a:ext>
            </a:extLst>
          </p:cNvPr>
          <p:cNvSpPr/>
          <p:nvPr/>
        </p:nvSpPr>
        <p:spPr>
          <a:xfrm>
            <a:off x="2723427" y="4280315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F3F306-C230-2290-103C-A9FCBA755388}"/>
              </a:ext>
            </a:extLst>
          </p:cNvPr>
          <p:cNvSpPr/>
          <p:nvPr/>
        </p:nvSpPr>
        <p:spPr>
          <a:xfrm>
            <a:off x="2723427" y="4636549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30BF93-ADE7-E914-4146-2F4A9167CCC4}"/>
              </a:ext>
            </a:extLst>
          </p:cNvPr>
          <p:cNvSpPr/>
          <p:nvPr/>
        </p:nvSpPr>
        <p:spPr>
          <a:xfrm>
            <a:off x="2723427" y="4992783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6C459F-7472-9BD3-711B-98EBA3D04D5A}"/>
              </a:ext>
            </a:extLst>
          </p:cNvPr>
          <p:cNvSpPr/>
          <p:nvPr/>
        </p:nvSpPr>
        <p:spPr>
          <a:xfrm>
            <a:off x="2723427" y="5349014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7ED686E-B7F6-DE51-DAFE-AD6AA3356253}"/>
              </a:ext>
            </a:extLst>
          </p:cNvPr>
          <p:cNvCxnSpPr>
            <a:cxnSpLocks/>
          </p:cNvCxnSpPr>
          <p:nvPr/>
        </p:nvCxnSpPr>
        <p:spPr>
          <a:xfrm flipH="1">
            <a:off x="5210731" y="2844158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1E87F45-12F1-200F-6717-79904D6AAACF}"/>
              </a:ext>
            </a:extLst>
          </p:cNvPr>
          <p:cNvCxnSpPr>
            <a:cxnSpLocks/>
          </p:cNvCxnSpPr>
          <p:nvPr/>
        </p:nvCxnSpPr>
        <p:spPr>
          <a:xfrm flipH="1">
            <a:off x="7690716" y="2844158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DF3DA7-FCD1-0DCA-150B-99C7A19BA075}"/>
              </a:ext>
            </a:extLst>
          </p:cNvPr>
          <p:cNvCxnSpPr>
            <a:cxnSpLocks/>
          </p:cNvCxnSpPr>
          <p:nvPr/>
        </p:nvCxnSpPr>
        <p:spPr>
          <a:xfrm flipH="1">
            <a:off x="3361752" y="3222497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D6B9E8-26E8-ADFD-3676-CF20F6DE1FBC}"/>
              </a:ext>
            </a:extLst>
          </p:cNvPr>
          <p:cNvCxnSpPr>
            <a:cxnSpLocks/>
          </p:cNvCxnSpPr>
          <p:nvPr/>
        </p:nvCxnSpPr>
        <p:spPr>
          <a:xfrm flipH="1">
            <a:off x="3361752" y="3924569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505B295-DA2F-88B3-AC91-C04B8A97840E}"/>
              </a:ext>
            </a:extLst>
          </p:cNvPr>
          <p:cNvCxnSpPr>
            <a:cxnSpLocks/>
          </p:cNvCxnSpPr>
          <p:nvPr/>
        </p:nvCxnSpPr>
        <p:spPr>
          <a:xfrm flipH="1">
            <a:off x="3361752" y="4643715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EB86A0-18B5-D8B0-D86B-0DAFEC5D955F}"/>
              </a:ext>
            </a:extLst>
          </p:cNvPr>
          <p:cNvCxnSpPr>
            <a:cxnSpLocks/>
          </p:cNvCxnSpPr>
          <p:nvPr/>
        </p:nvCxnSpPr>
        <p:spPr>
          <a:xfrm flipH="1">
            <a:off x="3361752" y="5363529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853601-BBAF-C0D3-5397-9ABAD59020AC}"/>
              </a:ext>
            </a:extLst>
          </p:cNvPr>
          <p:cNvCxnSpPr>
            <a:cxnSpLocks/>
          </p:cNvCxnSpPr>
          <p:nvPr/>
        </p:nvCxnSpPr>
        <p:spPr>
          <a:xfrm flipH="1">
            <a:off x="3361752" y="4642221"/>
            <a:ext cx="185079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32A66-1CFA-FBFC-55CB-D979A07D443E}"/>
              </a:ext>
            </a:extLst>
          </p:cNvPr>
          <p:cNvCxnSpPr>
            <a:cxnSpLocks/>
          </p:cNvCxnSpPr>
          <p:nvPr/>
        </p:nvCxnSpPr>
        <p:spPr>
          <a:xfrm flipH="1">
            <a:off x="5212542" y="3929421"/>
            <a:ext cx="0" cy="71280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18CBC3-E648-1022-238A-8AB74EDCBE98}"/>
              </a:ext>
            </a:extLst>
          </p:cNvPr>
          <p:cNvCxnSpPr>
            <a:cxnSpLocks/>
          </p:cNvCxnSpPr>
          <p:nvPr/>
        </p:nvCxnSpPr>
        <p:spPr>
          <a:xfrm flipH="1">
            <a:off x="5212542" y="3929421"/>
            <a:ext cx="372921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74658-F4E9-381F-E180-8A880828AC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394896"/>
              </a:xfrm>
            </p:spPr>
            <p:txBody>
              <a:bodyPr/>
              <a:lstStyle/>
              <a:p>
                <a:r>
                  <a:rPr lang="en-US" b="1" dirty="0"/>
                  <a:t>Idea:</a:t>
                </a:r>
                <a:r>
                  <a:rPr lang="en-US" dirty="0"/>
                  <a:t> Maintain an array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storing distances to the frontier.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74658-F4E9-381F-E180-8A880828A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394896"/>
              </a:xfrm>
              <a:blipFill>
                <a:blip r:embed="rId2"/>
                <a:stretch>
                  <a:fillRect l="-1043" t="-69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CC37E8-6AA1-0BFF-C8C6-DDA590A96F49}"/>
              </a:ext>
            </a:extLst>
          </p:cNvPr>
          <p:cNvCxnSpPr>
            <a:cxnSpLocks/>
          </p:cNvCxnSpPr>
          <p:nvPr/>
        </p:nvCxnSpPr>
        <p:spPr>
          <a:xfrm flipH="1">
            <a:off x="3359941" y="4256141"/>
            <a:ext cx="1314121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2E87E3-8C6B-30BF-8F66-723B9FA42727}"/>
              </a:ext>
            </a:extLst>
          </p:cNvPr>
          <p:cNvCxnSpPr>
            <a:cxnSpLocks/>
          </p:cNvCxnSpPr>
          <p:nvPr/>
        </p:nvCxnSpPr>
        <p:spPr>
          <a:xfrm flipH="1">
            <a:off x="4674062" y="3543341"/>
            <a:ext cx="0" cy="71280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EFF40A-A13E-4F8D-8CA5-6C85A596CC2D}"/>
              </a:ext>
            </a:extLst>
          </p:cNvPr>
          <p:cNvCxnSpPr>
            <a:cxnSpLocks/>
          </p:cNvCxnSpPr>
          <p:nvPr/>
        </p:nvCxnSpPr>
        <p:spPr>
          <a:xfrm flipH="1">
            <a:off x="4674062" y="3512861"/>
            <a:ext cx="4237210" cy="24506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5211D8-BB43-1B72-A1EC-4A05FBDC0145}"/>
              </a:ext>
            </a:extLst>
          </p:cNvPr>
          <p:cNvCxnSpPr>
            <a:cxnSpLocks/>
          </p:cNvCxnSpPr>
          <p:nvPr/>
        </p:nvCxnSpPr>
        <p:spPr>
          <a:xfrm flipH="1">
            <a:off x="8936530" y="3543341"/>
            <a:ext cx="5222" cy="40146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0C60E0-8CB9-DEFB-29B4-64F624964C11}"/>
                  </a:ext>
                </a:extLst>
              </p:cNvPr>
              <p:cNvSpPr txBox="1"/>
              <p:nvPr/>
            </p:nvSpPr>
            <p:spPr>
              <a:xfrm>
                <a:off x="2041036" y="5996226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0C60E0-8CB9-DEFB-29B4-64F62496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036" y="5996226"/>
                <a:ext cx="585417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2654B2-4BA5-D8CD-4732-A3FA6503F66C}"/>
              </a:ext>
            </a:extLst>
          </p:cNvPr>
          <p:cNvCxnSpPr>
            <a:cxnSpLocks/>
          </p:cNvCxnSpPr>
          <p:nvPr/>
        </p:nvCxnSpPr>
        <p:spPr>
          <a:xfrm flipH="1">
            <a:off x="2888624" y="6055729"/>
            <a:ext cx="6765515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1DDD950-83C2-1D72-77EE-EFF733EC74A6}"/>
              </a:ext>
            </a:extLst>
          </p:cNvPr>
          <p:cNvCxnSpPr>
            <a:cxnSpLocks/>
          </p:cNvCxnSpPr>
          <p:nvPr/>
        </p:nvCxnSpPr>
        <p:spPr>
          <a:xfrm flipH="1">
            <a:off x="2888623" y="6602036"/>
            <a:ext cx="6765515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75F0802-79F0-123F-E9D9-330E2C911243}"/>
              </a:ext>
            </a:extLst>
          </p:cNvPr>
          <p:cNvCxnSpPr>
            <a:cxnSpLocks/>
          </p:cNvCxnSpPr>
          <p:nvPr/>
        </p:nvCxnSpPr>
        <p:spPr>
          <a:xfrm>
            <a:off x="2757538" y="6067982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BADC5D2-B777-CF72-653F-A797DA9AA4A5}"/>
              </a:ext>
            </a:extLst>
          </p:cNvPr>
          <p:cNvCxnSpPr>
            <a:cxnSpLocks/>
          </p:cNvCxnSpPr>
          <p:nvPr/>
        </p:nvCxnSpPr>
        <p:spPr>
          <a:xfrm>
            <a:off x="9657248" y="608023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96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6B096A8-D3EA-3D86-10B7-0BA6EDFD713E}"/>
              </a:ext>
            </a:extLst>
          </p:cNvPr>
          <p:cNvSpPr/>
          <p:nvPr/>
        </p:nvSpPr>
        <p:spPr>
          <a:xfrm>
            <a:off x="2757538" y="6067982"/>
            <a:ext cx="6896597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84F34FE-D746-61A3-2E2B-E05360EE7270}"/>
              </a:ext>
            </a:extLst>
          </p:cNvPr>
          <p:cNvSpPr/>
          <p:nvPr/>
        </p:nvSpPr>
        <p:spPr>
          <a:xfrm>
            <a:off x="5324563" y="3980965"/>
            <a:ext cx="2308500" cy="599693"/>
          </a:xfrm>
          <a:prstGeom prst="roundRect">
            <a:avLst/>
          </a:prstGeom>
          <a:solidFill>
            <a:srgbClr val="CFAFE7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6596080-7702-8836-E6BC-BBA9DCCE8D65}"/>
              </a:ext>
            </a:extLst>
          </p:cNvPr>
          <p:cNvSpPr/>
          <p:nvPr/>
        </p:nvSpPr>
        <p:spPr>
          <a:xfrm>
            <a:off x="3319502" y="2838560"/>
            <a:ext cx="5617767" cy="1813432"/>
          </a:xfrm>
          <a:custGeom>
            <a:avLst/>
            <a:gdLst>
              <a:gd name="connsiteX0" fmla="*/ 15368 w 5663132"/>
              <a:gd name="connsiteY0" fmla="*/ 15368 h 1813432"/>
              <a:gd name="connsiteX1" fmla="*/ 5655448 w 5663132"/>
              <a:gd name="connsiteY1" fmla="*/ 0 h 1813432"/>
              <a:gd name="connsiteX2" fmla="*/ 5663132 w 5663132"/>
              <a:gd name="connsiteY2" fmla="*/ 1068081 h 1813432"/>
              <a:gd name="connsiteX3" fmla="*/ 1867220 w 5663132"/>
              <a:gd name="connsiteY3" fmla="*/ 1075765 h 1813432"/>
              <a:gd name="connsiteX4" fmla="*/ 1897956 w 5663132"/>
              <a:gd name="connsiteY4" fmla="*/ 1813432 h 1813432"/>
              <a:gd name="connsiteX5" fmla="*/ 0 w 5663132"/>
              <a:gd name="connsiteY5" fmla="*/ 1782696 h 1813432"/>
              <a:gd name="connsiteX6" fmla="*/ 15368 w 5663132"/>
              <a:gd name="connsiteY6" fmla="*/ 15368 h 1813432"/>
              <a:gd name="connsiteX0" fmla="*/ 15368 w 5663132"/>
              <a:gd name="connsiteY0" fmla="*/ 15368 h 1813432"/>
              <a:gd name="connsiteX1" fmla="*/ 5617028 w 5663132"/>
              <a:gd name="connsiteY1" fmla="*/ 0 h 1813432"/>
              <a:gd name="connsiteX2" fmla="*/ 5663132 w 5663132"/>
              <a:gd name="connsiteY2" fmla="*/ 1068081 h 1813432"/>
              <a:gd name="connsiteX3" fmla="*/ 1867220 w 5663132"/>
              <a:gd name="connsiteY3" fmla="*/ 1075765 h 1813432"/>
              <a:gd name="connsiteX4" fmla="*/ 1897956 w 5663132"/>
              <a:gd name="connsiteY4" fmla="*/ 1813432 h 1813432"/>
              <a:gd name="connsiteX5" fmla="*/ 0 w 5663132"/>
              <a:gd name="connsiteY5" fmla="*/ 1782696 h 1813432"/>
              <a:gd name="connsiteX6" fmla="*/ 15368 w 5663132"/>
              <a:gd name="connsiteY6" fmla="*/ 15368 h 1813432"/>
              <a:gd name="connsiteX0" fmla="*/ 15368 w 5617368"/>
              <a:gd name="connsiteY0" fmla="*/ 15368 h 1813432"/>
              <a:gd name="connsiteX1" fmla="*/ 5617028 w 5617368"/>
              <a:gd name="connsiteY1" fmla="*/ 0 h 1813432"/>
              <a:gd name="connsiteX2" fmla="*/ 5609344 w 5617368"/>
              <a:gd name="connsiteY2" fmla="*/ 1075765 h 1813432"/>
              <a:gd name="connsiteX3" fmla="*/ 1867220 w 5617368"/>
              <a:gd name="connsiteY3" fmla="*/ 1075765 h 1813432"/>
              <a:gd name="connsiteX4" fmla="*/ 1897956 w 5617368"/>
              <a:gd name="connsiteY4" fmla="*/ 1813432 h 1813432"/>
              <a:gd name="connsiteX5" fmla="*/ 0 w 5617368"/>
              <a:gd name="connsiteY5" fmla="*/ 1782696 h 1813432"/>
              <a:gd name="connsiteX6" fmla="*/ 15368 w 5617368"/>
              <a:gd name="connsiteY6" fmla="*/ 15368 h 1813432"/>
              <a:gd name="connsiteX0" fmla="*/ 15368 w 5640080"/>
              <a:gd name="connsiteY0" fmla="*/ 15368 h 1813432"/>
              <a:gd name="connsiteX1" fmla="*/ 5617028 w 5640080"/>
              <a:gd name="connsiteY1" fmla="*/ 0 h 1813432"/>
              <a:gd name="connsiteX2" fmla="*/ 5640080 w 5640080"/>
              <a:gd name="connsiteY2" fmla="*/ 1075765 h 1813432"/>
              <a:gd name="connsiteX3" fmla="*/ 1867220 w 5640080"/>
              <a:gd name="connsiteY3" fmla="*/ 1075765 h 1813432"/>
              <a:gd name="connsiteX4" fmla="*/ 1897956 w 5640080"/>
              <a:gd name="connsiteY4" fmla="*/ 1813432 h 1813432"/>
              <a:gd name="connsiteX5" fmla="*/ 0 w 5640080"/>
              <a:gd name="connsiteY5" fmla="*/ 1782696 h 1813432"/>
              <a:gd name="connsiteX6" fmla="*/ 15368 w 5640080"/>
              <a:gd name="connsiteY6" fmla="*/ 15368 h 1813432"/>
              <a:gd name="connsiteX0" fmla="*/ 15368 w 5617767"/>
              <a:gd name="connsiteY0" fmla="*/ 15368 h 1813432"/>
              <a:gd name="connsiteX1" fmla="*/ 5617028 w 5617767"/>
              <a:gd name="connsiteY1" fmla="*/ 0 h 1813432"/>
              <a:gd name="connsiteX2" fmla="*/ 5617028 w 5617767"/>
              <a:gd name="connsiteY2" fmla="*/ 1075765 h 1813432"/>
              <a:gd name="connsiteX3" fmla="*/ 1867220 w 5617767"/>
              <a:gd name="connsiteY3" fmla="*/ 1075765 h 1813432"/>
              <a:gd name="connsiteX4" fmla="*/ 1897956 w 5617767"/>
              <a:gd name="connsiteY4" fmla="*/ 1813432 h 1813432"/>
              <a:gd name="connsiteX5" fmla="*/ 0 w 5617767"/>
              <a:gd name="connsiteY5" fmla="*/ 1782696 h 1813432"/>
              <a:gd name="connsiteX6" fmla="*/ 15368 w 5617767"/>
              <a:gd name="connsiteY6" fmla="*/ 15368 h 18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7767" h="1813432">
                <a:moveTo>
                  <a:pt x="15368" y="15368"/>
                </a:moveTo>
                <a:lnTo>
                  <a:pt x="5617028" y="0"/>
                </a:lnTo>
                <a:cubicBezTo>
                  <a:pt x="5619589" y="356027"/>
                  <a:pt x="5614467" y="719738"/>
                  <a:pt x="5617028" y="1075765"/>
                </a:cubicBezTo>
                <a:lnTo>
                  <a:pt x="1867220" y="1075765"/>
                </a:lnTo>
                <a:lnTo>
                  <a:pt x="1897956" y="1813432"/>
                </a:lnTo>
                <a:lnTo>
                  <a:pt x="0" y="1782696"/>
                </a:lnTo>
                <a:lnTo>
                  <a:pt x="15368" y="1536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04FAC-B000-4270-0165-70CEC8C7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Processed Blocks and the Frontier</a:t>
            </a:r>
            <a:endParaRPr lang="en-IL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122ADD2-4BAC-A94B-D1CC-7627EDCBA828}"/>
              </a:ext>
            </a:extLst>
          </p:cNvPr>
          <p:cNvSpPr/>
          <p:nvPr/>
        </p:nvSpPr>
        <p:spPr>
          <a:xfrm>
            <a:off x="3564498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1B3E953-9A09-0815-D604-BBF643221007}"/>
              </a:ext>
            </a:extLst>
          </p:cNvPr>
          <p:cNvSpPr/>
          <p:nvPr/>
        </p:nvSpPr>
        <p:spPr>
          <a:xfrm>
            <a:off x="3558951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30E11E3-EE2D-E384-ADBE-09458B590E10}"/>
              </a:ext>
            </a:extLst>
          </p:cNvPr>
          <p:cNvSpPr/>
          <p:nvPr/>
        </p:nvSpPr>
        <p:spPr>
          <a:xfrm>
            <a:off x="3558950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739CBE4-43B5-DEF1-D41D-8875B95859E6}"/>
              </a:ext>
            </a:extLst>
          </p:cNvPr>
          <p:cNvSpPr/>
          <p:nvPr/>
        </p:nvSpPr>
        <p:spPr>
          <a:xfrm>
            <a:off x="3558016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74F7D4E-7796-23BE-5036-5352C3EA75FB}"/>
              </a:ext>
            </a:extLst>
          </p:cNvPr>
          <p:cNvSpPr/>
          <p:nvPr/>
        </p:nvSpPr>
        <p:spPr>
          <a:xfrm>
            <a:off x="3553982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51A3484-C928-AD32-CE01-1ECE7FA7641F}"/>
              </a:ext>
            </a:extLst>
          </p:cNvPr>
          <p:cNvSpPr/>
          <p:nvPr/>
        </p:nvSpPr>
        <p:spPr>
          <a:xfrm>
            <a:off x="3548435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C4B3035-594B-98F4-036E-50820EC95E2E}"/>
              </a:ext>
            </a:extLst>
          </p:cNvPr>
          <p:cNvSpPr/>
          <p:nvPr/>
        </p:nvSpPr>
        <p:spPr>
          <a:xfrm>
            <a:off x="3548434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19D2DB7-7098-A13B-1F48-8396409564C6}"/>
              </a:ext>
            </a:extLst>
          </p:cNvPr>
          <p:cNvSpPr/>
          <p:nvPr/>
        </p:nvSpPr>
        <p:spPr>
          <a:xfrm>
            <a:off x="3547500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135D636-7388-4234-15FD-DE9F562DD680}"/>
              </a:ext>
            </a:extLst>
          </p:cNvPr>
          <p:cNvSpPr/>
          <p:nvPr/>
        </p:nvSpPr>
        <p:spPr>
          <a:xfrm>
            <a:off x="4185163" y="28829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CD1F89C-1B7E-209F-0B1D-C63C8FFD7BA8}"/>
              </a:ext>
            </a:extLst>
          </p:cNvPr>
          <p:cNvSpPr/>
          <p:nvPr/>
        </p:nvSpPr>
        <p:spPr>
          <a:xfrm>
            <a:off x="4179616" y="326247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1433F93-3848-64DD-8796-0DD293608B8D}"/>
              </a:ext>
            </a:extLst>
          </p:cNvPr>
          <p:cNvSpPr/>
          <p:nvPr/>
        </p:nvSpPr>
        <p:spPr>
          <a:xfrm>
            <a:off x="4179615" y="36182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16989D0-6369-A7AB-D370-843E3BF927DD}"/>
              </a:ext>
            </a:extLst>
          </p:cNvPr>
          <p:cNvSpPr/>
          <p:nvPr/>
        </p:nvSpPr>
        <p:spPr>
          <a:xfrm>
            <a:off x="4178681" y="398037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F886626-CD64-9CC6-3E5D-7350F2CF8229}"/>
              </a:ext>
            </a:extLst>
          </p:cNvPr>
          <p:cNvSpPr/>
          <p:nvPr/>
        </p:nvSpPr>
        <p:spPr>
          <a:xfrm>
            <a:off x="4174647" y="43665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7997581-76BF-42FC-F125-DBCA4DA06963}"/>
              </a:ext>
            </a:extLst>
          </p:cNvPr>
          <p:cNvSpPr/>
          <p:nvPr/>
        </p:nvSpPr>
        <p:spPr>
          <a:xfrm>
            <a:off x="4169100" y="474599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22FFFFA-00EE-F300-20C5-D36C7C4052CA}"/>
              </a:ext>
            </a:extLst>
          </p:cNvPr>
          <p:cNvSpPr/>
          <p:nvPr/>
        </p:nvSpPr>
        <p:spPr>
          <a:xfrm>
            <a:off x="4169099" y="51018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573AB86-2A73-0DDB-4C0C-64CAE33F7103}"/>
              </a:ext>
            </a:extLst>
          </p:cNvPr>
          <p:cNvSpPr/>
          <p:nvPr/>
        </p:nvSpPr>
        <p:spPr>
          <a:xfrm>
            <a:off x="4168165" y="546389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CB0C3E6-806B-273B-FF75-15B9CD4891BD}"/>
              </a:ext>
            </a:extLst>
          </p:cNvPr>
          <p:cNvCxnSpPr>
            <a:cxnSpLocks/>
            <a:stCxn id="61" idx="6"/>
            <a:endCxn id="79" idx="2"/>
          </p:cNvCxnSpPr>
          <p:nvPr/>
        </p:nvCxnSpPr>
        <p:spPr>
          <a:xfrm>
            <a:off x="3753167" y="29841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D4FACC0-47FC-05CF-F3CD-74AB287AB411}"/>
              </a:ext>
            </a:extLst>
          </p:cNvPr>
          <p:cNvCxnSpPr>
            <a:cxnSpLocks/>
            <a:stCxn id="71" idx="6"/>
            <a:endCxn id="80" idx="2"/>
          </p:cNvCxnSpPr>
          <p:nvPr/>
        </p:nvCxnSpPr>
        <p:spPr>
          <a:xfrm>
            <a:off x="3747620" y="336368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15D1354-2572-D6C3-60AE-FDA46C4BCCA6}"/>
              </a:ext>
            </a:extLst>
          </p:cNvPr>
          <p:cNvCxnSpPr>
            <a:cxnSpLocks/>
            <a:stCxn id="72" idx="6"/>
            <a:endCxn id="81" idx="2"/>
          </p:cNvCxnSpPr>
          <p:nvPr/>
        </p:nvCxnSpPr>
        <p:spPr>
          <a:xfrm>
            <a:off x="3747619" y="37194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AB1949A-266F-4A25-570A-60A1C4238CF3}"/>
              </a:ext>
            </a:extLst>
          </p:cNvPr>
          <p:cNvCxnSpPr>
            <a:cxnSpLocks/>
            <a:stCxn id="73" idx="6"/>
            <a:endCxn id="82" idx="2"/>
          </p:cNvCxnSpPr>
          <p:nvPr/>
        </p:nvCxnSpPr>
        <p:spPr>
          <a:xfrm>
            <a:off x="3746685" y="408158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D311F52-CD85-D38F-C87E-1DB55789E0A7}"/>
              </a:ext>
            </a:extLst>
          </p:cNvPr>
          <p:cNvCxnSpPr>
            <a:cxnSpLocks/>
            <a:endCxn id="83" idx="2"/>
          </p:cNvCxnSpPr>
          <p:nvPr/>
        </p:nvCxnSpPr>
        <p:spPr>
          <a:xfrm flipV="1">
            <a:off x="3762620" y="4468458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83A5B89-397C-8CD1-CB40-E01F38C538F8}"/>
              </a:ext>
            </a:extLst>
          </p:cNvPr>
          <p:cNvCxnSpPr>
            <a:cxnSpLocks/>
            <a:stCxn id="75" idx="6"/>
            <a:endCxn id="84" idx="2"/>
          </p:cNvCxnSpPr>
          <p:nvPr/>
        </p:nvCxnSpPr>
        <p:spPr>
          <a:xfrm>
            <a:off x="3737104" y="484721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2D75F86-4C48-58A2-BBD0-815C1D621B2D}"/>
              </a:ext>
            </a:extLst>
          </p:cNvPr>
          <p:cNvCxnSpPr>
            <a:cxnSpLocks/>
            <a:stCxn id="76" idx="6"/>
            <a:endCxn id="85" idx="2"/>
          </p:cNvCxnSpPr>
          <p:nvPr/>
        </p:nvCxnSpPr>
        <p:spPr>
          <a:xfrm>
            <a:off x="3737103" y="52030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EC533B8-A396-4B8B-0E3F-9F4B2D0ED2AE}"/>
              </a:ext>
            </a:extLst>
          </p:cNvPr>
          <p:cNvCxnSpPr>
            <a:cxnSpLocks/>
            <a:stCxn id="77" idx="6"/>
            <a:endCxn id="86" idx="2"/>
          </p:cNvCxnSpPr>
          <p:nvPr/>
        </p:nvCxnSpPr>
        <p:spPr>
          <a:xfrm>
            <a:off x="3736169" y="556511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0253F22-E8C5-F0EF-0F19-4577FB605583}"/>
              </a:ext>
            </a:extLst>
          </p:cNvPr>
          <p:cNvCxnSpPr>
            <a:cxnSpLocks/>
            <a:stCxn id="61" idx="4"/>
            <a:endCxn id="71" idx="0"/>
          </p:cNvCxnSpPr>
          <p:nvPr/>
        </p:nvCxnSpPr>
        <p:spPr>
          <a:xfrm flipH="1">
            <a:off x="3653286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4638A4F-B2E4-D849-D7CF-CEBDCD7E526C}"/>
              </a:ext>
            </a:extLst>
          </p:cNvPr>
          <p:cNvCxnSpPr>
            <a:cxnSpLocks/>
            <a:stCxn id="79" idx="4"/>
            <a:endCxn id="80" idx="0"/>
          </p:cNvCxnSpPr>
          <p:nvPr/>
        </p:nvCxnSpPr>
        <p:spPr>
          <a:xfrm flipH="1">
            <a:off x="4273951" y="308688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52E10D01-C43C-C0A6-615F-B3951E5DED67}"/>
              </a:ext>
            </a:extLst>
          </p:cNvPr>
          <p:cNvCxnSpPr>
            <a:cxnSpLocks/>
            <a:stCxn id="61" idx="5"/>
            <a:endCxn id="80" idx="1"/>
          </p:cNvCxnSpPr>
          <p:nvPr/>
        </p:nvCxnSpPr>
        <p:spPr>
          <a:xfrm>
            <a:off x="3725537" y="3056285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005519D-C851-93C0-ED60-5AB7195F2E43}"/>
              </a:ext>
            </a:extLst>
          </p:cNvPr>
          <p:cNvCxnSpPr>
            <a:cxnSpLocks/>
            <a:stCxn id="71" idx="5"/>
            <a:endCxn id="81" idx="1"/>
          </p:cNvCxnSpPr>
          <p:nvPr/>
        </p:nvCxnSpPr>
        <p:spPr>
          <a:xfrm>
            <a:off x="3719990" y="3435777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8C7A29D1-5AB2-F00E-81A4-C3271F4CC6BB}"/>
              </a:ext>
            </a:extLst>
          </p:cNvPr>
          <p:cNvCxnSpPr>
            <a:cxnSpLocks/>
            <a:stCxn id="72" idx="5"/>
            <a:endCxn id="82" idx="1"/>
          </p:cNvCxnSpPr>
          <p:nvPr/>
        </p:nvCxnSpPr>
        <p:spPr>
          <a:xfrm>
            <a:off x="3719989" y="3791581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D07273C-BAA8-9E67-3456-461B5F8E5A66}"/>
              </a:ext>
            </a:extLst>
          </p:cNvPr>
          <p:cNvCxnSpPr>
            <a:cxnSpLocks/>
            <a:stCxn id="73" idx="5"/>
            <a:endCxn id="83" idx="1"/>
          </p:cNvCxnSpPr>
          <p:nvPr/>
        </p:nvCxnSpPr>
        <p:spPr>
          <a:xfrm>
            <a:off x="3719055" y="4153678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A5DD6A42-2FC1-7624-024D-321B9FC6C23A}"/>
              </a:ext>
            </a:extLst>
          </p:cNvPr>
          <p:cNvCxnSpPr>
            <a:cxnSpLocks/>
            <a:stCxn id="74" idx="5"/>
            <a:endCxn id="84" idx="1"/>
          </p:cNvCxnSpPr>
          <p:nvPr/>
        </p:nvCxnSpPr>
        <p:spPr>
          <a:xfrm>
            <a:off x="3715021" y="4539810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8CCA2C47-8F86-E4F0-FF89-1395440FA1A5}"/>
              </a:ext>
            </a:extLst>
          </p:cNvPr>
          <p:cNvCxnSpPr>
            <a:cxnSpLocks/>
            <a:stCxn id="75" idx="5"/>
            <a:endCxn id="85" idx="1"/>
          </p:cNvCxnSpPr>
          <p:nvPr/>
        </p:nvCxnSpPr>
        <p:spPr>
          <a:xfrm>
            <a:off x="3709474" y="4919302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17FFE2D0-EDD7-FE41-D487-D475BA885110}"/>
              </a:ext>
            </a:extLst>
          </p:cNvPr>
          <p:cNvCxnSpPr>
            <a:cxnSpLocks/>
            <a:stCxn id="76" idx="5"/>
            <a:endCxn id="86" idx="1"/>
          </p:cNvCxnSpPr>
          <p:nvPr/>
        </p:nvCxnSpPr>
        <p:spPr>
          <a:xfrm>
            <a:off x="3709473" y="5275106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9862A0B-0CBD-6F40-7C95-2DBCEEFB0562}"/>
              </a:ext>
            </a:extLst>
          </p:cNvPr>
          <p:cNvCxnSpPr>
            <a:cxnSpLocks/>
            <a:stCxn id="71" idx="4"/>
            <a:endCxn id="72" idx="0"/>
          </p:cNvCxnSpPr>
          <p:nvPr/>
        </p:nvCxnSpPr>
        <p:spPr>
          <a:xfrm flipH="1">
            <a:off x="3653285" y="3465638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F4120FA-A6D1-4BA2-8D9F-38445FD3DB9A}"/>
              </a:ext>
            </a:extLst>
          </p:cNvPr>
          <p:cNvCxnSpPr>
            <a:cxnSpLocks/>
            <a:stCxn id="72" idx="4"/>
            <a:endCxn id="73" idx="0"/>
          </p:cNvCxnSpPr>
          <p:nvPr/>
        </p:nvCxnSpPr>
        <p:spPr>
          <a:xfrm flipH="1">
            <a:off x="3652351" y="3821442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9E3AFB4-A8B1-8E6E-1363-2C2594D65D67}"/>
              </a:ext>
            </a:extLst>
          </p:cNvPr>
          <p:cNvCxnSpPr>
            <a:cxnSpLocks/>
            <a:stCxn id="73" idx="4"/>
            <a:endCxn id="74" idx="0"/>
          </p:cNvCxnSpPr>
          <p:nvPr/>
        </p:nvCxnSpPr>
        <p:spPr>
          <a:xfrm flipH="1">
            <a:off x="3648317" y="4183539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CB3E9032-3B01-668B-B9F8-559FF88DD338}"/>
              </a:ext>
            </a:extLst>
          </p:cNvPr>
          <p:cNvCxnSpPr>
            <a:cxnSpLocks/>
          </p:cNvCxnSpPr>
          <p:nvPr/>
        </p:nvCxnSpPr>
        <p:spPr>
          <a:xfrm flipH="1">
            <a:off x="3649120" y="4569671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F96FDCC8-0EDA-532A-28A3-9FE4EF2FBAC8}"/>
              </a:ext>
            </a:extLst>
          </p:cNvPr>
          <p:cNvCxnSpPr>
            <a:cxnSpLocks/>
          </p:cNvCxnSpPr>
          <p:nvPr/>
        </p:nvCxnSpPr>
        <p:spPr>
          <a:xfrm flipH="1">
            <a:off x="3649119" y="4949163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B2019696-C7D7-7D3D-5E19-1E00FE88BD68}"/>
              </a:ext>
            </a:extLst>
          </p:cNvPr>
          <p:cNvCxnSpPr>
            <a:cxnSpLocks/>
          </p:cNvCxnSpPr>
          <p:nvPr/>
        </p:nvCxnSpPr>
        <p:spPr>
          <a:xfrm flipH="1">
            <a:off x="3648185" y="5304967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Oval 211">
            <a:extLst>
              <a:ext uri="{FF2B5EF4-FFF2-40B4-BE49-F238E27FC236}">
                <a16:creationId xmlns:a16="http://schemas.microsoft.com/office/drawing/2014/main" id="{5B576037-C579-2354-BCC0-FD40013F3DDA}"/>
              </a:ext>
            </a:extLst>
          </p:cNvPr>
          <p:cNvSpPr/>
          <p:nvPr/>
        </p:nvSpPr>
        <p:spPr>
          <a:xfrm>
            <a:off x="4805469" y="288322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A290D272-90DE-8862-2B50-D7F8103158D6}"/>
              </a:ext>
            </a:extLst>
          </p:cNvPr>
          <p:cNvSpPr/>
          <p:nvPr/>
        </p:nvSpPr>
        <p:spPr>
          <a:xfrm>
            <a:off x="4799922" y="326271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92A6612E-196A-6CBF-AD25-DF54CD734193}"/>
              </a:ext>
            </a:extLst>
          </p:cNvPr>
          <p:cNvSpPr/>
          <p:nvPr/>
        </p:nvSpPr>
        <p:spPr>
          <a:xfrm>
            <a:off x="4799921" y="361852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3E8362D5-C584-44D8-4641-72F5E705013F}"/>
              </a:ext>
            </a:extLst>
          </p:cNvPr>
          <p:cNvSpPr/>
          <p:nvPr/>
        </p:nvSpPr>
        <p:spPr>
          <a:xfrm>
            <a:off x="4798987" y="398061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E63FC4E8-C6F5-7EE4-9B82-194DC21AD371}"/>
              </a:ext>
            </a:extLst>
          </p:cNvPr>
          <p:cNvSpPr/>
          <p:nvPr/>
        </p:nvSpPr>
        <p:spPr>
          <a:xfrm>
            <a:off x="4794953" y="436674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974F2FD6-8B5C-4B7C-E8CF-495E6486BA2A}"/>
              </a:ext>
            </a:extLst>
          </p:cNvPr>
          <p:cNvSpPr/>
          <p:nvPr/>
        </p:nvSpPr>
        <p:spPr>
          <a:xfrm>
            <a:off x="4789406" y="474624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7A0113EE-49D8-614A-4EC9-97907A1CDEB4}"/>
              </a:ext>
            </a:extLst>
          </p:cNvPr>
          <p:cNvSpPr/>
          <p:nvPr/>
        </p:nvSpPr>
        <p:spPr>
          <a:xfrm>
            <a:off x="4789405" y="510204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1AB3096-4D86-7176-1A8D-97C5B35601C3}"/>
              </a:ext>
            </a:extLst>
          </p:cNvPr>
          <p:cNvSpPr/>
          <p:nvPr/>
        </p:nvSpPr>
        <p:spPr>
          <a:xfrm>
            <a:off x="4788471" y="54641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FECAE5A7-62BA-BA5E-B91C-4C5FFCFB99B2}"/>
              </a:ext>
            </a:extLst>
          </p:cNvPr>
          <p:cNvCxnSpPr>
            <a:cxnSpLocks/>
            <a:endCxn id="212" idx="2"/>
          </p:cNvCxnSpPr>
          <p:nvPr/>
        </p:nvCxnSpPr>
        <p:spPr>
          <a:xfrm>
            <a:off x="4373473" y="298443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E3603010-6284-E9CA-380D-97920DC3CCA9}"/>
              </a:ext>
            </a:extLst>
          </p:cNvPr>
          <p:cNvCxnSpPr>
            <a:cxnSpLocks/>
            <a:endCxn id="213" idx="2"/>
          </p:cNvCxnSpPr>
          <p:nvPr/>
        </p:nvCxnSpPr>
        <p:spPr>
          <a:xfrm>
            <a:off x="4367926" y="336392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A33E70B9-F7BF-89BB-E4F6-D2748EA55B35}"/>
              </a:ext>
            </a:extLst>
          </p:cNvPr>
          <p:cNvCxnSpPr>
            <a:cxnSpLocks/>
            <a:endCxn id="214" idx="2"/>
          </p:cNvCxnSpPr>
          <p:nvPr/>
        </p:nvCxnSpPr>
        <p:spPr>
          <a:xfrm>
            <a:off x="4367925" y="371973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762B5D89-A444-9DC1-DF25-31987C046D1A}"/>
              </a:ext>
            </a:extLst>
          </p:cNvPr>
          <p:cNvCxnSpPr>
            <a:cxnSpLocks/>
            <a:endCxn id="215" idx="2"/>
          </p:cNvCxnSpPr>
          <p:nvPr/>
        </p:nvCxnSpPr>
        <p:spPr>
          <a:xfrm>
            <a:off x="4366991" y="408183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A6A525D3-A45F-1B12-AF42-A2EDCA5007F4}"/>
              </a:ext>
            </a:extLst>
          </p:cNvPr>
          <p:cNvCxnSpPr>
            <a:cxnSpLocks/>
            <a:endCxn id="216" idx="2"/>
          </p:cNvCxnSpPr>
          <p:nvPr/>
        </p:nvCxnSpPr>
        <p:spPr>
          <a:xfrm flipV="1">
            <a:off x="4382926" y="4468701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AA9246D0-02C5-852C-46D0-D785F68DB758}"/>
              </a:ext>
            </a:extLst>
          </p:cNvPr>
          <p:cNvCxnSpPr>
            <a:cxnSpLocks/>
            <a:endCxn id="217" idx="2"/>
          </p:cNvCxnSpPr>
          <p:nvPr/>
        </p:nvCxnSpPr>
        <p:spPr>
          <a:xfrm>
            <a:off x="4357410" y="484745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8F468990-17E6-1F54-FA80-13BFDE7AD59C}"/>
              </a:ext>
            </a:extLst>
          </p:cNvPr>
          <p:cNvCxnSpPr>
            <a:cxnSpLocks/>
            <a:endCxn id="218" idx="2"/>
          </p:cNvCxnSpPr>
          <p:nvPr/>
        </p:nvCxnSpPr>
        <p:spPr>
          <a:xfrm>
            <a:off x="4357409" y="520325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32E68287-C3B1-D14D-2865-9D3A719D44CA}"/>
              </a:ext>
            </a:extLst>
          </p:cNvPr>
          <p:cNvCxnSpPr>
            <a:cxnSpLocks/>
            <a:endCxn id="219" idx="2"/>
          </p:cNvCxnSpPr>
          <p:nvPr/>
        </p:nvCxnSpPr>
        <p:spPr>
          <a:xfrm>
            <a:off x="4356475" y="55653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22EC1501-9BEC-02D7-0F96-07B9576B2C0E}"/>
              </a:ext>
            </a:extLst>
          </p:cNvPr>
          <p:cNvCxnSpPr>
            <a:cxnSpLocks/>
          </p:cNvCxnSpPr>
          <p:nvPr/>
        </p:nvCxnSpPr>
        <p:spPr>
          <a:xfrm flipH="1">
            <a:off x="4273592" y="3086389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1910D2C4-AA74-FEE7-CEC7-C784948B1873}"/>
              </a:ext>
            </a:extLst>
          </p:cNvPr>
          <p:cNvCxnSpPr>
            <a:cxnSpLocks/>
            <a:endCxn id="213" idx="1"/>
          </p:cNvCxnSpPr>
          <p:nvPr/>
        </p:nvCxnSpPr>
        <p:spPr>
          <a:xfrm>
            <a:off x="4345843" y="3056528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92494FF9-8992-9DA3-D05D-0726DDB729E9}"/>
              </a:ext>
            </a:extLst>
          </p:cNvPr>
          <p:cNvCxnSpPr>
            <a:cxnSpLocks/>
            <a:endCxn id="214" idx="1"/>
          </p:cNvCxnSpPr>
          <p:nvPr/>
        </p:nvCxnSpPr>
        <p:spPr>
          <a:xfrm>
            <a:off x="4340296" y="3436020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3C3D3B27-DE3E-A2DD-E1F8-86D80CF52132}"/>
              </a:ext>
            </a:extLst>
          </p:cNvPr>
          <p:cNvCxnSpPr>
            <a:cxnSpLocks/>
            <a:endCxn id="215" idx="1"/>
          </p:cNvCxnSpPr>
          <p:nvPr/>
        </p:nvCxnSpPr>
        <p:spPr>
          <a:xfrm>
            <a:off x="4340295" y="3791824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FF10960E-403B-0D03-A098-D0DA146535E7}"/>
              </a:ext>
            </a:extLst>
          </p:cNvPr>
          <p:cNvCxnSpPr>
            <a:cxnSpLocks/>
            <a:endCxn id="216" idx="1"/>
          </p:cNvCxnSpPr>
          <p:nvPr/>
        </p:nvCxnSpPr>
        <p:spPr>
          <a:xfrm>
            <a:off x="4339361" y="4153921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D1A6C2C4-57C7-7E9E-CC1E-D32A30BD679C}"/>
              </a:ext>
            </a:extLst>
          </p:cNvPr>
          <p:cNvCxnSpPr>
            <a:cxnSpLocks/>
            <a:endCxn id="217" idx="1"/>
          </p:cNvCxnSpPr>
          <p:nvPr/>
        </p:nvCxnSpPr>
        <p:spPr>
          <a:xfrm>
            <a:off x="4335327" y="4540053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34736785-FBA7-FAC5-3D6C-783BE58D148B}"/>
              </a:ext>
            </a:extLst>
          </p:cNvPr>
          <p:cNvCxnSpPr>
            <a:cxnSpLocks/>
            <a:endCxn id="218" idx="1"/>
          </p:cNvCxnSpPr>
          <p:nvPr/>
        </p:nvCxnSpPr>
        <p:spPr>
          <a:xfrm>
            <a:off x="4329780" y="4919545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62AB1B38-31E0-ADAA-123F-DC01379D05F7}"/>
              </a:ext>
            </a:extLst>
          </p:cNvPr>
          <p:cNvCxnSpPr>
            <a:cxnSpLocks/>
            <a:endCxn id="219" idx="1"/>
          </p:cNvCxnSpPr>
          <p:nvPr/>
        </p:nvCxnSpPr>
        <p:spPr>
          <a:xfrm>
            <a:off x="4329779" y="5275349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64C2CBC7-6164-B55E-DA04-5BB745C3103D}"/>
              </a:ext>
            </a:extLst>
          </p:cNvPr>
          <p:cNvCxnSpPr>
            <a:cxnSpLocks/>
          </p:cNvCxnSpPr>
          <p:nvPr/>
        </p:nvCxnSpPr>
        <p:spPr>
          <a:xfrm flipH="1">
            <a:off x="4273591" y="3465881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7810BCDB-6A4D-5BCD-D060-67DEBBB72692}"/>
              </a:ext>
            </a:extLst>
          </p:cNvPr>
          <p:cNvCxnSpPr>
            <a:cxnSpLocks/>
          </p:cNvCxnSpPr>
          <p:nvPr/>
        </p:nvCxnSpPr>
        <p:spPr>
          <a:xfrm flipH="1">
            <a:off x="4272657" y="3821685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86A04ABC-CF69-5B7A-D90A-9F4353A10664}"/>
              </a:ext>
            </a:extLst>
          </p:cNvPr>
          <p:cNvCxnSpPr>
            <a:cxnSpLocks/>
          </p:cNvCxnSpPr>
          <p:nvPr/>
        </p:nvCxnSpPr>
        <p:spPr>
          <a:xfrm flipH="1">
            <a:off x="4268623" y="4183782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DB4AE866-E67A-7246-48E2-0CDE09974E04}"/>
              </a:ext>
            </a:extLst>
          </p:cNvPr>
          <p:cNvCxnSpPr>
            <a:cxnSpLocks/>
          </p:cNvCxnSpPr>
          <p:nvPr/>
        </p:nvCxnSpPr>
        <p:spPr>
          <a:xfrm flipH="1">
            <a:off x="4263076" y="4569914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0619BF93-53D3-48C3-2654-381EB28032B0}"/>
              </a:ext>
            </a:extLst>
          </p:cNvPr>
          <p:cNvCxnSpPr>
            <a:cxnSpLocks/>
          </p:cNvCxnSpPr>
          <p:nvPr/>
        </p:nvCxnSpPr>
        <p:spPr>
          <a:xfrm flipH="1">
            <a:off x="4263075" y="4949406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30294FBD-1082-B668-F459-9F4BE86B11D9}"/>
              </a:ext>
            </a:extLst>
          </p:cNvPr>
          <p:cNvCxnSpPr>
            <a:cxnSpLocks/>
          </p:cNvCxnSpPr>
          <p:nvPr/>
        </p:nvCxnSpPr>
        <p:spPr>
          <a:xfrm flipH="1">
            <a:off x="4262141" y="5305210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Oval 250">
            <a:extLst>
              <a:ext uri="{FF2B5EF4-FFF2-40B4-BE49-F238E27FC236}">
                <a16:creationId xmlns:a16="http://schemas.microsoft.com/office/drawing/2014/main" id="{2EE533E5-3BB1-68F4-36DE-BA8F27487FBC}"/>
              </a:ext>
            </a:extLst>
          </p:cNvPr>
          <p:cNvSpPr/>
          <p:nvPr/>
        </p:nvSpPr>
        <p:spPr>
          <a:xfrm>
            <a:off x="5429772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E7B7FAC4-814C-9C59-982B-61BD3928580A}"/>
              </a:ext>
            </a:extLst>
          </p:cNvPr>
          <p:cNvSpPr/>
          <p:nvPr/>
        </p:nvSpPr>
        <p:spPr>
          <a:xfrm>
            <a:off x="5424225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FDCF831A-1C49-98D3-BF23-10163212D946}"/>
              </a:ext>
            </a:extLst>
          </p:cNvPr>
          <p:cNvSpPr/>
          <p:nvPr/>
        </p:nvSpPr>
        <p:spPr>
          <a:xfrm>
            <a:off x="5424224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A89973B-94BF-BB17-2900-8D2B5C00E028}"/>
              </a:ext>
            </a:extLst>
          </p:cNvPr>
          <p:cNvSpPr/>
          <p:nvPr/>
        </p:nvSpPr>
        <p:spPr>
          <a:xfrm>
            <a:off x="5423290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9AB22F34-921F-03BF-414E-03684A855BCF}"/>
              </a:ext>
            </a:extLst>
          </p:cNvPr>
          <p:cNvSpPr/>
          <p:nvPr/>
        </p:nvSpPr>
        <p:spPr>
          <a:xfrm>
            <a:off x="5419256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E804F837-7302-07EF-C1EB-B79A1429F958}"/>
              </a:ext>
            </a:extLst>
          </p:cNvPr>
          <p:cNvSpPr/>
          <p:nvPr/>
        </p:nvSpPr>
        <p:spPr>
          <a:xfrm>
            <a:off x="5413709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A4B3EA36-D895-1134-B292-BA59B453A332}"/>
              </a:ext>
            </a:extLst>
          </p:cNvPr>
          <p:cNvSpPr/>
          <p:nvPr/>
        </p:nvSpPr>
        <p:spPr>
          <a:xfrm>
            <a:off x="5413708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34947449-80A8-5B84-8805-A5AEAE1DFC60}"/>
              </a:ext>
            </a:extLst>
          </p:cNvPr>
          <p:cNvSpPr/>
          <p:nvPr/>
        </p:nvSpPr>
        <p:spPr>
          <a:xfrm>
            <a:off x="5412774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09174F28-840C-61D3-2190-7BA8B628720C}"/>
              </a:ext>
            </a:extLst>
          </p:cNvPr>
          <p:cNvCxnSpPr>
            <a:cxnSpLocks/>
            <a:endCxn id="251" idx="2"/>
          </p:cNvCxnSpPr>
          <p:nvPr/>
        </p:nvCxnSpPr>
        <p:spPr>
          <a:xfrm>
            <a:off x="4997776" y="29834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CC96E468-3172-2D44-5E0E-8B001623FC10}"/>
              </a:ext>
            </a:extLst>
          </p:cNvPr>
          <p:cNvCxnSpPr>
            <a:cxnSpLocks/>
            <a:endCxn id="252" idx="2"/>
          </p:cNvCxnSpPr>
          <p:nvPr/>
        </p:nvCxnSpPr>
        <p:spPr>
          <a:xfrm>
            <a:off x="4992229" y="336294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86972B6E-7B59-2CC2-E217-AAAB1D78D67A}"/>
              </a:ext>
            </a:extLst>
          </p:cNvPr>
          <p:cNvCxnSpPr>
            <a:cxnSpLocks/>
            <a:endCxn id="253" idx="2"/>
          </p:cNvCxnSpPr>
          <p:nvPr/>
        </p:nvCxnSpPr>
        <p:spPr>
          <a:xfrm>
            <a:off x="4992228" y="37187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FF7985B9-5F2D-AD86-6675-5660E9374EAA}"/>
              </a:ext>
            </a:extLst>
          </p:cNvPr>
          <p:cNvCxnSpPr>
            <a:cxnSpLocks/>
            <a:endCxn id="254" idx="2"/>
          </p:cNvCxnSpPr>
          <p:nvPr/>
        </p:nvCxnSpPr>
        <p:spPr>
          <a:xfrm>
            <a:off x="4991294" y="408084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19B1F4EE-5641-C8D7-698E-E93AC5EA3982}"/>
              </a:ext>
            </a:extLst>
          </p:cNvPr>
          <p:cNvCxnSpPr>
            <a:cxnSpLocks/>
            <a:endCxn id="255" idx="2"/>
          </p:cNvCxnSpPr>
          <p:nvPr/>
        </p:nvCxnSpPr>
        <p:spPr>
          <a:xfrm flipV="1">
            <a:off x="5007229" y="4467719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FEE53984-7136-6B21-2637-1E92B5280284}"/>
              </a:ext>
            </a:extLst>
          </p:cNvPr>
          <p:cNvCxnSpPr>
            <a:cxnSpLocks/>
            <a:endCxn id="256" idx="2"/>
          </p:cNvCxnSpPr>
          <p:nvPr/>
        </p:nvCxnSpPr>
        <p:spPr>
          <a:xfrm>
            <a:off x="4981713" y="484647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68F20284-FA54-E290-F558-62B2CDEB1A63}"/>
              </a:ext>
            </a:extLst>
          </p:cNvPr>
          <p:cNvCxnSpPr>
            <a:cxnSpLocks/>
            <a:endCxn id="257" idx="2"/>
          </p:cNvCxnSpPr>
          <p:nvPr/>
        </p:nvCxnSpPr>
        <p:spPr>
          <a:xfrm>
            <a:off x="4981712" y="52022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573213EB-9340-90F8-193F-C20C7E1A72EF}"/>
              </a:ext>
            </a:extLst>
          </p:cNvPr>
          <p:cNvCxnSpPr>
            <a:cxnSpLocks/>
            <a:endCxn id="258" idx="2"/>
          </p:cNvCxnSpPr>
          <p:nvPr/>
        </p:nvCxnSpPr>
        <p:spPr>
          <a:xfrm>
            <a:off x="4980778" y="556437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FC7FAE23-9253-0E16-1D7A-B744F38AA385}"/>
              </a:ext>
            </a:extLst>
          </p:cNvPr>
          <p:cNvCxnSpPr>
            <a:cxnSpLocks/>
          </p:cNvCxnSpPr>
          <p:nvPr/>
        </p:nvCxnSpPr>
        <p:spPr>
          <a:xfrm flipH="1">
            <a:off x="4897895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00DD4C1D-1347-BFBE-73C8-B59141FF43FF}"/>
              </a:ext>
            </a:extLst>
          </p:cNvPr>
          <p:cNvCxnSpPr>
            <a:cxnSpLocks/>
            <a:stCxn id="251" idx="4"/>
            <a:endCxn id="252" idx="0"/>
          </p:cNvCxnSpPr>
          <p:nvPr/>
        </p:nvCxnSpPr>
        <p:spPr>
          <a:xfrm flipH="1">
            <a:off x="5518560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BAFFC443-480F-8CBF-54A6-3EFC0B419A3B}"/>
              </a:ext>
            </a:extLst>
          </p:cNvPr>
          <p:cNvCxnSpPr>
            <a:cxnSpLocks/>
            <a:endCxn id="252" idx="1"/>
          </p:cNvCxnSpPr>
          <p:nvPr/>
        </p:nvCxnSpPr>
        <p:spPr>
          <a:xfrm>
            <a:off x="4970146" y="305554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0DFBD44E-6D42-29C1-4C2F-4B44F806C115}"/>
              </a:ext>
            </a:extLst>
          </p:cNvPr>
          <p:cNvCxnSpPr>
            <a:cxnSpLocks/>
            <a:endCxn id="253" idx="1"/>
          </p:cNvCxnSpPr>
          <p:nvPr/>
        </p:nvCxnSpPr>
        <p:spPr>
          <a:xfrm>
            <a:off x="4964599" y="343503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E3A2922F-FA5A-A8EB-0357-38A78ED6C411}"/>
              </a:ext>
            </a:extLst>
          </p:cNvPr>
          <p:cNvCxnSpPr>
            <a:cxnSpLocks/>
            <a:endCxn id="254" idx="1"/>
          </p:cNvCxnSpPr>
          <p:nvPr/>
        </p:nvCxnSpPr>
        <p:spPr>
          <a:xfrm>
            <a:off x="4964598" y="379084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68FF15F4-6F8A-0F1F-198F-FF3648391CF2}"/>
              </a:ext>
            </a:extLst>
          </p:cNvPr>
          <p:cNvCxnSpPr>
            <a:cxnSpLocks/>
            <a:endCxn id="255" idx="1"/>
          </p:cNvCxnSpPr>
          <p:nvPr/>
        </p:nvCxnSpPr>
        <p:spPr>
          <a:xfrm>
            <a:off x="4963664" y="4152939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FD1BF6E0-10CF-4D28-0E51-D7E6886848BE}"/>
              </a:ext>
            </a:extLst>
          </p:cNvPr>
          <p:cNvCxnSpPr>
            <a:cxnSpLocks/>
            <a:endCxn id="256" idx="1"/>
          </p:cNvCxnSpPr>
          <p:nvPr/>
        </p:nvCxnSpPr>
        <p:spPr>
          <a:xfrm>
            <a:off x="4959630" y="453907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0B8395C5-50A6-B83A-4E88-3226CD04CB45}"/>
              </a:ext>
            </a:extLst>
          </p:cNvPr>
          <p:cNvCxnSpPr>
            <a:cxnSpLocks/>
            <a:endCxn id="257" idx="1"/>
          </p:cNvCxnSpPr>
          <p:nvPr/>
        </p:nvCxnSpPr>
        <p:spPr>
          <a:xfrm>
            <a:off x="4954083" y="491856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45CE7827-BD95-D69F-141D-A5ADEF368B31}"/>
              </a:ext>
            </a:extLst>
          </p:cNvPr>
          <p:cNvCxnSpPr>
            <a:cxnSpLocks/>
            <a:endCxn id="258" idx="1"/>
          </p:cNvCxnSpPr>
          <p:nvPr/>
        </p:nvCxnSpPr>
        <p:spPr>
          <a:xfrm>
            <a:off x="4954082" y="527436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9B813BCB-7FF3-AD63-B65C-EBD9EC75A198}"/>
              </a:ext>
            </a:extLst>
          </p:cNvPr>
          <p:cNvCxnSpPr>
            <a:cxnSpLocks/>
          </p:cNvCxnSpPr>
          <p:nvPr/>
        </p:nvCxnSpPr>
        <p:spPr>
          <a:xfrm flipH="1">
            <a:off x="4897894" y="346489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C2094FCB-7DE6-29AB-2C39-7AABD1E8F1DE}"/>
              </a:ext>
            </a:extLst>
          </p:cNvPr>
          <p:cNvCxnSpPr>
            <a:cxnSpLocks/>
          </p:cNvCxnSpPr>
          <p:nvPr/>
        </p:nvCxnSpPr>
        <p:spPr>
          <a:xfrm flipH="1">
            <a:off x="4896960" y="382070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>
            <a:extLst>
              <a:ext uri="{FF2B5EF4-FFF2-40B4-BE49-F238E27FC236}">
                <a16:creationId xmlns:a16="http://schemas.microsoft.com/office/drawing/2014/main" id="{CB58363D-E861-AA1D-257D-0F804BCCB718}"/>
              </a:ext>
            </a:extLst>
          </p:cNvPr>
          <p:cNvCxnSpPr>
            <a:cxnSpLocks/>
          </p:cNvCxnSpPr>
          <p:nvPr/>
        </p:nvCxnSpPr>
        <p:spPr>
          <a:xfrm flipH="1">
            <a:off x="4892926" y="4182800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ABA58DF2-97C1-C4EF-B58B-47D9491D4044}"/>
              </a:ext>
            </a:extLst>
          </p:cNvPr>
          <p:cNvCxnSpPr>
            <a:cxnSpLocks/>
          </p:cNvCxnSpPr>
          <p:nvPr/>
        </p:nvCxnSpPr>
        <p:spPr>
          <a:xfrm flipH="1">
            <a:off x="4887379" y="456893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51D402FD-E53A-5EF5-96C8-3E763275863A}"/>
              </a:ext>
            </a:extLst>
          </p:cNvPr>
          <p:cNvCxnSpPr>
            <a:cxnSpLocks/>
          </p:cNvCxnSpPr>
          <p:nvPr/>
        </p:nvCxnSpPr>
        <p:spPr>
          <a:xfrm flipH="1">
            <a:off x="4887378" y="494842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7869DDE4-6005-5963-70AD-08DF0DBA86AE}"/>
              </a:ext>
            </a:extLst>
          </p:cNvPr>
          <p:cNvCxnSpPr>
            <a:cxnSpLocks/>
          </p:cNvCxnSpPr>
          <p:nvPr/>
        </p:nvCxnSpPr>
        <p:spPr>
          <a:xfrm flipH="1">
            <a:off x="4886444" y="530422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Oval 281">
            <a:extLst>
              <a:ext uri="{FF2B5EF4-FFF2-40B4-BE49-F238E27FC236}">
                <a16:creationId xmlns:a16="http://schemas.microsoft.com/office/drawing/2014/main" id="{B71EDCA3-2F95-F79B-0E16-2925A271436B}"/>
              </a:ext>
            </a:extLst>
          </p:cNvPr>
          <p:cNvSpPr/>
          <p:nvPr/>
        </p:nvSpPr>
        <p:spPr>
          <a:xfrm>
            <a:off x="6050078" y="288248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34806A63-C9E4-2FBF-9BC7-51C3C8D63399}"/>
              </a:ext>
            </a:extLst>
          </p:cNvPr>
          <p:cNvSpPr/>
          <p:nvPr/>
        </p:nvSpPr>
        <p:spPr>
          <a:xfrm>
            <a:off x="6044531" y="32619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83F545E7-A583-D12D-A1BC-D8A31CCCF33D}"/>
              </a:ext>
            </a:extLst>
          </p:cNvPr>
          <p:cNvSpPr/>
          <p:nvPr/>
        </p:nvSpPr>
        <p:spPr>
          <a:xfrm>
            <a:off x="6044530" y="36177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EDAC4898-2114-D3A3-D34C-6B9EF4F9EADB}"/>
              </a:ext>
            </a:extLst>
          </p:cNvPr>
          <p:cNvSpPr/>
          <p:nvPr/>
        </p:nvSpPr>
        <p:spPr>
          <a:xfrm>
            <a:off x="6043596" y="397987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1EAD285C-2976-C3AE-8BEE-BAF6995E46A2}"/>
              </a:ext>
            </a:extLst>
          </p:cNvPr>
          <p:cNvSpPr/>
          <p:nvPr/>
        </p:nvSpPr>
        <p:spPr>
          <a:xfrm>
            <a:off x="6039562" y="436601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A02105D5-DF1D-7233-C75A-82C1DD7AC4A0}"/>
              </a:ext>
            </a:extLst>
          </p:cNvPr>
          <p:cNvSpPr/>
          <p:nvPr/>
        </p:nvSpPr>
        <p:spPr>
          <a:xfrm>
            <a:off x="6034015" y="47455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18A5AE4E-4C59-CB0F-D3FA-5E88EE0A0F43}"/>
              </a:ext>
            </a:extLst>
          </p:cNvPr>
          <p:cNvSpPr/>
          <p:nvPr/>
        </p:nvSpPr>
        <p:spPr>
          <a:xfrm>
            <a:off x="6034014" y="51013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98D82E66-ED23-26E4-4EA2-7904C629DC2D}"/>
              </a:ext>
            </a:extLst>
          </p:cNvPr>
          <p:cNvSpPr/>
          <p:nvPr/>
        </p:nvSpPr>
        <p:spPr>
          <a:xfrm>
            <a:off x="6033080" y="54634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7AF5017D-0842-B568-5E2F-D87197C4D5FF}"/>
              </a:ext>
            </a:extLst>
          </p:cNvPr>
          <p:cNvCxnSpPr>
            <a:cxnSpLocks/>
            <a:endCxn id="282" idx="2"/>
          </p:cNvCxnSpPr>
          <p:nvPr/>
        </p:nvCxnSpPr>
        <p:spPr>
          <a:xfrm>
            <a:off x="5618082" y="298369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07AFC11-17A0-4AF3-54E4-83550A593E03}"/>
              </a:ext>
            </a:extLst>
          </p:cNvPr>
          <p:cNvCxnSpPr>
            <a:cxnSpLocks/>
            <a:endCxn id="283" idx="2"/>
          </p:cNvCxnSpPr>
          <p:nvPr/>
        </p:nvCxnSpPr>
        <p:spPr>
          <a:xfrm>
            <a:off x="5612535" y="33631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64FC56B1-3D49-F9ED-D2CC-44262AFA5A11}"/>
              </a:ext>
            </a:extLst>
          </p:cNvPr>
          <p:cNvCxnSpPr>
            <a:cxnSpLocks/>
            <a:endCxn id="284" idx="2"/>
          </p:cNvCxnSpPr>
          <p:nvPr/>
        </p:nvCxnSpPr>
        <p:spPr>
          <a:xfrm>
            <a:off x="5612534" y="37189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E70B0D89-C8C9-8A71-16C1-561C3A16199A}"/>
              </a:ext>
            </a:extLst>
          </p:cNvPr>
          <p:cNvCxnSpPr>
            <a:cxnSpLocks/>
            <a:endCxn id="285" idx="2"/>
          </p:cNvCxnSpPr>
          <p:nvPr/>
        </p:nvCxnSpPr>
        <p:spPr>
          <a:xfrm>
            <a:off x="5611600" y="408109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39D8CE30-AEE4-0D10-4E4C-D98EBB5C4B76}"/>
              </a:ext>
            </a:extLst>
          </p:cNvPr>
          <p:cNvCxnSpPr>
            <a:cxnSpLocks/>
            <a:endCxn id="286" idx="2"/>
          </p:cNvCxnSpPr>
          <p:nvPr/>
        </p:nvCxnSpPr>
        <p:spPr>
          <a:xfrm flipV="1">
            <a:off x="5627535" y="4467962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1BA15FA6-3444-B0BB-D449-92E01AE0E5CD}"/>
              </a:ext>
            </a:extLst>
          </p:cNvPr>
          <p:cNvCxnSpPr>
            <a:cxnSpLocks/>
            <a:endCxn id="287" idx="2"/>
          </p:cNvCxnSpPr>
          <p:nvPr/>
        </p:nvCxnSpPr>
        <p:spPr>
          <a:xfrm>
            <a:off x="5602019" y="48467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E5BE465E-6A68-992D-895E-0E9E786B2971}"/>
              </a:ext>
            </a:extLst>
          </p:cNvPr>
          <p:cNvCxnSpPr>
            <a:cxnSpLocks/>
            <a:endCxn id="288" idx="2"/>
          </p:cNvCxnSpPr>
          <p:nvPr/>
        </p:nvCxnSpPr>
        <p:spPr>
          <a:xfrm>
            <a:off x="5602018" y="520251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F3BF688D-6FEE-29B9-4A2A-53093FDD855A}"/>
              </a:ext>
            </a:extLst>
          </p:cNvPr>
          <p:cNvCxnSpPr>
            <a:cxnSpLocks/>
            <a:endCxn id="289" idx="2"/>
          </p:cNvCxnSpPr>
          <p:nvPr/>
        </p:nvCxnSpPr>
        <p:spPr>
          <a:xfrm>
            <a:off x="5601084" y="55646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E5ECC2A1-59C2-AC19-DDC9-AFAD6BAEB7D8}"/>
              </a:ext>
            </a:extLst>
          </p:cNvPr>
          <p:cNvCxnSpPr>
            <a:cxnSpLocks/>
          </p:cNvCxnSpPr>
          <p:nvPr/>
        </p:nvCxnSpPr>
        <p:spPr>
          <a:xfrm flipH="1">
            <a:off x="5518201" y="308565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5C8DBD18-622B-73A6-249C-9A2BF641C8C0}"/>
              </a:ext>
            </a:extLst>
          </p:cNvPr>
          <p:cNvCxnSpPr>
            <a:cxnSpLocks/>
            <a:endCxn id="283" idx="1"/>
          </p:cNvCxnSpPr>
          <p:nvPr/>
        </p:nvCxnSpPr>
        <p:spPr>
          <a:xfrm>
            <a:off x="5590452" y="3055789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07071DF2-E57F-5417-33FC-2462119D9023}"/>
              </a:ext>
            </a:extLst>
          </p:cNvPr>
          <p:cNvCxnSpPr>
            <a:cxnSpLocks/>
            <a:endCxn id="284" idx="1"/>
          </p:cNvCxnSpPr>
          <p:nvPr/>
        </p:nvCxnSpPr>
        <p:spPr>
          <a:xfrm>
            <a:off x="5584905" y="3435281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B2F0C5F3-A007-180A-AB0F-9D13EF5EB92F}"/>
              </a:ext>
            </a:extLst>
          </p:cNvPr>
          <p:cNvCxnSpPr>
            <a:cxnSpLocks/>
            <a:endCxn id="285" idx="1"/>
          </p:cNvCxnSpPr>
          <p:nvPr/>
        </p:nvCxnSpPr>
        <p:spPr>
          <a:xfrm>
            <a:off x="5584904" y="3791085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505FC647-5E82-CF0A-952D-6D9EAA20EE50}"/>
              </a:ext>
            </a:extLst>
          </p:cNvPr>
          <p:cNvCxnSpPr>
            <a:cxnSpLocks/>
            <a:endCxn id="286" idx="1"/>
          </p:cNvCxnSpPr>
          <p:nvPr/>
        </p:nvCxnSpPr>
        <p:spPr>
          <a:xfrm>
            <a:off x="5583970" y="4153182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01BED183-2741-C4D6-62F3-E9EBFE92C965}"/>
              </a:ext>
            </a:extLst>
          </p:cNvPr>
          <p:cNvCxnSpPr>
            <a:cxnSpLocks/>
            <a:endCxn id="287" idx="1"/>
          </p:cNvCxnSpPr>
          <p:nvPr/>
        </p:nvCxnSpPr>
        <p:spPr>
          <a:xfrm>
            <a:off x="5579936" y="4539314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8BEEDA50-7D9E-8E6E-0EC7-957ECAE702A1}"/>
              </a:ext>
            </a:extLst>
          </p:cNvPr>
          <p:cNvCxnSpPr>
            <a:cxnSpLocks/>
            <a:endCxn id="288" idx="1"/>
          </p:cNvCxnSpPr>
          <p:nvPr/>
        </p:nvCxnSpPr>
        <p:spPr>
          <a:xfrm>
            <a:off x="5574389" y="4918806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4EB50B56-2F37-E96D-29E0-A5F907DF94F9}"/>
              </a:ext>
            </a:extLst>
          </p:cNvPr>
          <p:cNvCxnSpPr>
            <a:cxnSpLocks/>
            <a:endCxn id="289" idx="1"/>
          </p:cNvCxnSpPr>
          <p:nvPr/>
        </p:nvCxnSpPr>
        <p:spPr>
          <a:xfrm>
            <a:off x="5574388" y="5274610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986AF581-E5F3-F9F8-49FB-29B10E75740B}"/>
              </a:ext>
            </a:extLst>
          </p:cNvPr>
          <p:cNvCxnSpPr>
            <a:cxnSpLocks/>
          </p:cNvCxnSpPr>
          <p:nvPr/>
        </p:nvCxnSpPr>
        <p:spPr>
          <a:xfrm flipH="1">
            <a:off x="5518200" y="346514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25BCD473-7652-B72D-C3CD-38468E5DE5FC}"/>
              </a:ext>
            </a:extLst>
          </p:cNvPr>
          <p:cNvCxnSpPr>
            <a:cxnSpLocks/>
          </p:cNvCxnSpPr>
          <p:nvPr/>
        </p:nvCxnSpPr>
        <p:spPr>
          <a:xfrm flipH="1">
            <a:off x="5517266" y="382094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BC4CD707-A91B-783A-2414-687213BA0430}"/>
              </a:ext>
            </a:extLst>
          </p:cNvPr>
          <p:cNvCxnSpPr>
            <a:cxnSpLocks/>
          </p:cNvCxnSpPr>
          <p:nvPr/>
        </p:nvCxnSpPr>
        <p:spPr>
          <a:xfrm flipH="1">
            <a:off x="5513232" y="418304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0F2DE971-F8F6-F7B5-B70D-5D7303A16834}"/>
              </a:ext>
            </a:extLst>
          </p:cNvPr>
          <p:cNvCxnSpPr>
            <a:cxnSpLocks/>
          </p:cNvCxnSpPr>
          <p:nvPr/>
        </p:nvCxnSpPr>
        <p:spPr>
          <a:xfrm flipH="1">
            <a:off x="5507685" y="456917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4E854216-B26B-7DC1-B802-60C5BC911E17}"/>
              </a:ext>
            </a:extLst>
          </p:cNvPr>
          <p:cNvCxnSpPr>
            <a:cxnSpLocks/>
          </p:cNvCxnSpPr>
          <p:nvPr/>
        </p:nvCxnSpPr>
        <p:spPr>
          <a:xfrm flipH="1">
            <a:off x="5507684" y="494866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F4EC9312-3E23-61A4-90BC-50B2176642ED}"/>
              </a:ext>
            </a:extLst>
          </p:cNvPr>
          <p:cNvCxnSpPr>
            <a:cxnSpLocks/>
          </p:cNvCxnSpPr>
          <p:nvPr/>
        </p:nvCxnSpPr>
        <p:spPr>
          <a:xfrm flipH="1">
            <a:off x="5506750" y="530447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Oval 319">
            <a:extLst>
              <a:ext uri="{FF2B5EF4-FFF2-40B4-BE49-F238E27FC236}">
                <a16:creationId xmlns:a16="http://schemas.microsoft.com/office/drawing/2014/main" id="{8AF48E2F-A720-14CE-16FB-24FB309F80F3}"/>
              </a:ext>
            </a:extLst>
          </p:cNvPr>
          <p:cNvSpPr/>
          <p:nvPr/>
        </p:nvSpPr>
        <p:spPr>
          <a:xfrm>
            <a:off x="6674947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D9F99EEE-1DC0-F470-60A8-5DF07986BDB7}"/>
              </a:ext>
            </a:extLst>
          </p:cNvPr>
          <p:cNvSpPr/>
          <p:nvPr/>
        </p:nvSpPr>
        <p:spPr>
          <a:xfrm>
            <a:off x="6669400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6024798A-FEA6-E3C7-CA35-864561A97552}"/>
              </a:ext>
            </a:extLst>
          </p:cNvPr>
          <p:cNvSpPr/>
          <p:nvPr/>
        </p:nvSpPr>
        <p:spPr>
          <a:xfrm>
            <a:off x="6669399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EF48616E-647C-D044-CA0C-B4D25B1E472F}"/>
              </a:ext>
            </a:extLst>
          </p:cNvPr>
          <p:cNvSpPr/>
          <p:nvPr/>
        </p:nvSpPr>
        <p:spPr>
          <a:xfrm>
            <a:off x="6668465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4C5EE403-64CE-247F-F2CD-444429503137}"/>
              </a:ext>
            </a:extLst>
          </p:cNvPr>
          <p:cNvSpPr/>
          <p:nvPr/>
        </p:nvSpPr>
        <p:spPr>
          <a:xfrm>
            <a:off x="6664431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C9596BA-FE56-AD68-D238-9552085FCD56}"/>
              </a:ext>
            </a:extLst>
          </p:cNvPr>
          <p:cNvSpPr/>
          <p:nvPr/>
        </p:nvSpPr>
        <p:spPr>
          <a:xfrm>
            <a:off x="6658884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507EF79A-1326-BA06-BFAD-8EFD6B436382}"/>
              </a:ext>
            </a:extLst>
          </p:cNvPr>
          <p:cNvSpPr/>
          <p:nvPr/>
        </p:nvSpPr>
        <p:spPr>
          <a:xfrm>
            <a:off x="6658883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6D50CBF5-C6D7-9B76-AFB6-8D29C9C9DF55}"/>
              </a:ext>
            </a:extLst>
          </p:cNvPr>
          <p:cNvSpPr/>
          <p:nvPr/>
        </p:nvSpPr>
        <p:spPr>
          <a:xfrm>
            <a:off x="6657949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F4569F6D-CBBA-3880-97A4-BC73F5EF047D}"/>
              </a:ext>
            </a:extLst>
          </p:cNvPr>
          <p:cNvCxnSpPr>
            <a:cxnSpLocks/>
            <a:endCxn id="320" idx="2"/>
          </p:cNvCxnSpPr>
          <p:nvPr/>
        </p:nvCxnSpPr>
        <p:spPr>
          <a:xfrm>
            <a:off x="6242951" y="29834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BB09117D-40BA-51EF-A24D-A4CF20CA627E}"/>
              </a:ext>
            </a:extLst>
          </p:cNvPr>
          <p:cNvCxnSpPr>
            <a:cxnSpLocks/>
            <a:endCxn id="321" idx="2"/>
          </p:cNvCxnSpPr>
          <p:nvPr/>
        </p:nvCxnSpPr>
        <p:spPr>
          <a:xfrm>
            <a:off x="6237404" y="336294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C074349D-BA97-F893-135D-B0C0CFE59314}"/>
              </a:ext>
            </a:extLst>
          </p:cNvPr>
          <p:cNvCxnSpPr>
            <a:cxnSpLocks/>
            <a:endCxn id="322" idx="2"/>
          </p:cNvCxnSpPr>
          <p:nvPr/>
        </p:nvCxnSpPr>
        <p:spPr>
          <a:xfrm>
            <a:off x="6237403" y="37187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>
            <a:extLst>
              <a:ext uri="{FF2B5EF4-FFF2-40B4-BE49-F238E27FC236}">
                <a16:creationId xmlns:a16="http://schemas.microsoft.com/office/drawing/2014/main" id="{349004FD-7F86-97C8-CA4A-B02AA04F8A50}"/>
              </a:ext>
            </a:extLst>
          </p:cNvPr>
          <p:cNvCxnSpPr>
            <a:cxnSpLocks/>
            <a:endCxn id="323" idx="2"/>
          </p:cNvCxnSpPr>
          <p:nvPr/>
        </p:nvCxnSpPr>
        <p:spPr>
          <a:xfrm>
            <a:off x="6236469" y="408084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E4858F60-4FA2-DB75-7B21-BD4043DF9610}"/>
              </a:ext>
            </a:extLst>
          </p:cNvPr>
          <p:cNvCxnSpPr>
            <a:cxnSpLocks/>
            <a:endCxn id="324" idx="2"/>
          </p:cNvCxnSpPr>
          <p:nvPr/>
        </p:nvCxnSpPr>
        <p:spPr>
          <a:xfrm flipV="1">
            <a:off x="6252404" y="4467719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7E284024-8EA3-EBCB-DE1F-AD1B907FF896}"/>
              </a:ext>
            </a:extLst>
          </p:cNvPr>
          <p:cNvCxnSpPr>
            <a:cxnSpLocks/>
            <a:endCxn id="325" idx="2"/>
          </p:cNvCxnSpPr>
          <p:nvPr/>
        </p:nvCxnSpPr>
        <p:spPr>
          <a:xfrm>
            <a:off x="6226888" y="484647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>
            <a:extLst>
              <a:ext uri="{FF2B5EF4-FFF2-40B4-BE49-F238E27FC236}">
                <a16:creationId xmlns:a16="http://schemas.microsoft.com/office/drawing/2014/main" id="{F2DF42F2-3E26-A180-CD01-E105D2217C2A}"/>
              </a:ext>
            </a:extLst>
          </p:cNvPr>
          <p:cNvCxnSpPr>
            <a:cxnSpLocks/>
            <a:endCxn id="326" idx="2"/>
          </p:cNvCxnSpPr>
          <p:nvPr/>
        </p:nvCxnSpPr>
        <p:spPr>
          <a:xfrm>
            <a:off x="6226887" y="52022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308C334B-D8AC-FA33-31B8-DD779C44A4E5}"/>
              </a:ext>
            </a:extLst>
          </p:cNvPr>
          <p:cNvCxnSpPr>
            <a:cxnSpLocks/>
            <a:endCxn id="327" idx="2"/>
          </p:cNvCxnSpPr>
          <p:nvPr/>
        </p:nvCxnSpPr>
        <p:spPr>
          <a:xfrm>
            <a:off x="6225953" y="556437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Arrow Connector 335">
            <a:extLst>
              <a:ext uri="{FF2B5EF4-FFF2-40B4-BE49-F238E27FC236}">
                <a16:creationId xmlns:a16="http://schemas.microsoft.com/office/drawing/2014/main" id="{AF42260D-2221-2971-04C7-CBD96737BA3A}"/>
              </a:ext>
            </a:extLst>
          </p:cNvPr>
          <p:cNvCxnSpPr>
            <a:cxnSpLocks/>
          </p:cNvCxnSpPr>
          <p:nvPr/>
        </p:nvCxnSpPr>
        <p:spPr>
          <a:xfrm flipH="1">
            <a:off x="6143070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3C74A427-8522-1822-AEC8-DC4F2E80A933}"/>
              </a:ext>
            </a:extLst>
          </p:cNvPr>
          <p:cNvCxnSpPr>
            <a:cxnSpLocks/>
            <a:stCxn id="320" idx="4"/>
            <a:endCxn id="321" idx="0"/>
          </p:cNvCxnSpPr>
          <p:nvPr/>
        </p:nvCxnSpPr>
        <p:spPr>
          <a:xfrm flipH="1">
            <a:off x="6763735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05F50294-201C-5F5E-DD7C-361D5216A4D4}"/>
              </a:ext>
            </a:extLst>
          </p:cNvPr>
          <p:cNvCxnSpPr>
            <a:cxnSpLocks/>
            <a:endCxn id="321" idx="1"/>
          </p:cNvCxnSpPr>
          <p:nvPr/>
        </p:nvCxnSpPr>
        <p:spPr>
          <a:xfrm>
            <a:off x="6215321" y="305554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>
            <a:extLst>
              <a:ext uri="{FF2B5EF4-FFF2-40B4-BE49-F238E27FC236}">
                <a16:creationId xmlns:a16="http://schemas.microsoft.com/office/drawing/2014/main" id="{5623DEBD-9083-8124-CFAC-2E78F4F61E89}"/>
              </a:ext>
            </a:extLst>
          </p:cNvPr>
          <p:cNvCxnSpPr>
            <a:cxnSpLocks/>
            <a:endCxn id="322" idx="1"/>
          </p:cNvCxnSpPr>
          <p:nvPr/>
        </p:nvCxnSpPr>
        <p:spPr>
          <a:xfrm>
            <a:off x="6209774" y="343503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>
            <a:extLst>
              <a:ext uri="{FF2B5EF4-FFF2-40B4-BE49-F238E27FC236}">
                <a16:creationId xmlns:a16="http://schemas.microsoft.com/office/drawing/2014/main" id="{8A3D6361-F236-18BC-F76A-90DAACEE39C4}"/>
              </a:ext>
            </a:extLst>
          </p:cNvPr>
          <p:cNvCxnSpPr>
            <a:cxnSpLocks/>
            <a:endCxn id="323" idx="1"/>
          </p:cNvCxnSpPr>
          <p:nvPr/>
        </p:nvCxnSpPr>
        <p:spPr>
          <a:xfrm>
            <a:off x="6209773" y="379084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0C2CF39F-0231-17E1-12C8-C40AEC23B04E}"/>
              </a:ext>
            </a:extLst>
          </p:cNvPr>
          <p:cNvCxnSpPr>
            <a:cxnSpLocks/>
            <a:endCxn id="324" idx="1"/>
          </p:cNvCxnSpPr>
          <p:nvPr/>
        </p:nvCxnSpPr>
        <p:spPr>
          <a:xfrm>
            <a:off x="6208839" y="4152939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C26459F1-1A5E-D230-3778-EE3A45FAD23B}"/>
              </a:ext>
            </a:extLst>
          </p:cNvPr>
          <p:cNvCxnSpPr>
            <a:cxnSpLocks/>
            <a:endCxn id="325" idx="1"/>
          </p:cNvCxnSpPr>
          <p:nvPr/>
        </p:nvCxnSpPr>
        <p:spPr>
          <a:xfrm>
            <a:off x="6204805" y="453907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>
            <a:extLst>
              <a:ext uri="{FF2B5EF4-FFF2-40B4-BE49-F238E27FC236}">
                <a16:creationId xmlns:a16="http://schemas.microsoft.com/office/drawing/2014/main" id="{8C968B55-8D31-FAA2-520C-6A957DAD5A1B}"/>
              </a:ext>
            </a:extLst>
          </p:cNvPr>
          <p:cNvCxnSpPr>
            <a:cxnSpLocks/>
            <a:endCxn id="326" idx="1"/>
          </p:cNvCxnSpPr>
          <p:nvPr/>
        </p:nvCxnSpPr>
        <p:spPr>
          <a:xfrm>
            <a:off x="6199258" y="491856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1EDF5AF4-1931-1ECD-A25B-AF7A83450E62}"/>
              </a:ext>
            </a:extLst>
          </p:cNvPr>
          <p:cNvCxnSpPr>
            <a:cxnSpLocks/>
            <a:endCxn id="327" idx="1"/>
          </p:cNvCxnSpPr>
          <p:nvPr/>
        </p:nvCxnSpPr>
        <p:spPr>
          <a:xfrm>
            <a:off x="6199257" y="527436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1D1F2A74-7C40-3F25-8EBA-BFC552A071E5}"/>
              </a:ext>
            </a:extLst>
          </p:cNvPr>
          <p:cNvCxnSpPr>
            <a:cxnSpLocks/>
          </p:cNvCxnSpPr>
          <p:nvPr/>
        </p:nvCxnSpPr>
        <p:spPr>
          <a:xfrm flipH="1">
            <a:off x="6143069" y="346489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3122C62-1C1E-1912-0680-79792A0E999F}"/>
              </a:ext>
            </a:extLst>
          </p:cNvPr>
          <p:cNvCxnSpPr>
            <a:cxnSpLocks/>
          </p:cNvCxnSpPr>
          <p:nvPr/>
        </p:nvCxnSpPr>
        <p:spPr>
          <a:xfrm flipH="1">
            <a:off x="6142135" y="382070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4A890349-00DD-EB13-DDB3-185BE54E4883}"/>
              </a:ext>
            </a:extLst>
          </p:cNvPr>
          <p:cNvCxnSpPr>
            <a:cxnSpLocks/>
          </p:cNvCxnSpPr>
          <p:nvPr/>
        </p:nvCxnSpPr>
        <p:spPr>
          <a:xfrm flipH="1">
            <a:off x="6138101" y="4182800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>
            <a:extLst>
              <a:ext uri="{FF2B5EF4-FFF2-40B4-BE49-F238E27FC236}">
                <a16:creationId xmlns:a16="http://schemas.microsoft.com/office/drawing/2014/main" id="{9F0316A5-97E8-7C52-C13D-58FC7380B912}"/>
              </a:ext>
            </a:extLst>
          </p:cNvPr>
          <p:cNvCxnSpPr>
            <a:cxnSpLocks/>
          </p:cNvCxnSpPr>
          <p:nvPr/>
        </p:nvCxnSpPr>
        <p:spPr>
          <a:xfrm flipH="1">
            <a:off x="6132554" y="456893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348">
            <a:extLst>
              <a:ext uri="{FF2B5EF4-FFF2-40B4-BE49-F238E27FC236}">
                <a16:creationId xmlns:a16="http://schemas.microsoft.com/office/drawing/2014/main" id="{1E7F9806-2260-0759-088B-252B58FFB162}"/>
              </a:ext>
            </a:extLst>
          </p:cNvPr>
          <p:cNvCxnSpPr>
            <a:cxnSpLocks/>
          </p:cNvCxnSpPr>
          <p:nvPr/>
        </p:nvCxnSpPr>
        <p:spPr>
          <a:xfrm flipH="1">
            <a:off x="6132553" y="494842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FC5BDCA8-CE4D-3030-AEE2-7C21C5B6475A}"/>
              </a:ext>
            </a:extLst>
          </p:cNvPr>
          <p:cNvCxnSpPr>
            <a:cxnSpLocks/>
          </p:cNvCxnSpPr>
          <p:nvPr/>
        </p:nvCxnSpPr>
        <p:spPr>
          <a:xfrm flipH="1">
            <a:off x="6131619" y="530422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Oval 350">
            <a:extLst>
              <a:ext uri="{FF2B5EF4-FFF2-40B4-BE49-F238E27FC236}">
                <a16:creationId xmlns:a16="http://schemas.microsoft.com/office/drawing/2014/main" id="{F21BB37B-4F96-D077-410F-39402943FCC1}"/>
              </a:ext>
            </a:extLst>
          </p:cNvPr>
          <p:cNvSpPr/>
          <p:nvPr/>
        </p:nvSpPr>
        <p:spPr>
          <a:xfrm>
            <a:off x="7295253" y="288248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B5DCDD18-6CD5-86EB-5E24-F8A3D5132305}"/>
              </a:ext>
            </a:extLst>
          </p:cNvPr>
          <p:cNvSpPr/>
          <p:nvPr/>
        </p:nvSpPr>
        <p:spPr>
          <a:xfrm>
            <a:off x="7289706" y="32619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2D23DA05-27EE-43AD-9CB8-935CA0CAC748}"/>
              </a:ext>
            </a:extLst>
          </p:cNvPr>
          <p:cNvSpPr/>
          <p:nvPr/>
        </p:nvSpPr>
        <p:spPr>
          <a:xfrm>
            <a:off x="7289705" y="36177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6D2BDB6B-6BD2-B2C3-752C-F580CA4F7724}"/>
              </a:ext>
            </a:extLst>
          </p:cNvPr>
          <p:cNvSpPr/>
          <p:nvPr/>
        </p:nvSpPr>
        <p:spPr>
          <a:xfrm>
            <a:off x="7288771" y="397987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9FE96CDF-BE84-4F90-550B-683135D0575A}"/>
              </a:ext>
            </a:extLst>
          </p:cNvPr>
          <p:cNvSpPr/>
          <p:nvPr/>
        </p:nvSpPr>
        <p:spPr>
          <a:xfrm>
            <a:off x="7284737" y="436601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7B3619E6-2F7C-B4B5-0CBB-92B777FD8F92}"/>
              </a:ext>
            </a:extLst>
          </p:cNvPr>
          <p:cNvSpPr/>
          <p:nvPr/>
        </p:nvSpPr>
        <p:spPr>
          <a:xfrm>
            <a:off x="7279190" y="47455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E09D2E03-2089-24C3-BB33-AC9C9F4068FE}"/>
              </a:ext>
            </a:extLst>
          </p:cNvPr>
          <p:cNvSpPr/>
          <p:nvPr/>
        </p:nvSpPr>
        <p:spPr>
          <a:xfrm>
            <a:off x="7279189" y="51013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BFC4F943-B171-BA1A-B2AD-F9788D471EDB}"/>
              </a:ext>
            </a:extLst>
          </p:cNvPr>
          <p:cNvSpPr/>
          <p:nvPr/>
        </p:nvSpPr>
        <p:spPr>
          <a:xfrm>
            <a:off x="7278255" y="54634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1A71BEAF-F81C-4C53-6EEF-7AAE73151C8F}"/>
              </a:ext>
            </a:extLst>
          </p:cNvPr>
          <p:cNvCxnSpPr>
            <a:cxnSpLocks/>
            <a:endCxn id="351" idx="2"/>
          </p:cNvCxnSpPr>
          <p:nvPr/>
        </p:nvCxnSpPr>
        <p:spPr>
          <a:xfrm>
            <a:off x="6863257" y="298369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15F41D39-8CFB-636D-8F37-9D3CC593E3B9}"/>
              </a:ext>
            </a:extLst>
          </p:cNvPr>
          <p:cNvCxnSpPr>
            <a:cxnSpLocks/>
            <a:endCxn id="352" idx="2"/>
          </p:cNvCxnSpPr>
          <p:nvPr/>
        </p:nvCxnSpPr>
        <p:spPr>
          <a:xfrm>
            <a:off x="6857710" y="33631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>
            <a:extLst>
              <a:ext uri="{FF2B5EF4-FFF2-40B4-BE49-F238E27FC236}">
                <a16:creationId xmlns:a16="http://schemas.microsoft.com/office/drawing/2014/main" id="{4E6C23BA-3CAE-1C96-E9BD-98E82B54E491}"/>
              </a:ext>
            </a:extLst>
          </p:cNvPr>
          <p:cNvCxnSpPr>
            <a:cxnSpLocks/>
            <a:endCxn id="353" idx="2"/>
          </p:cNvCxnSpPr>
          <p:nvPr/>
        </p:nvCxnSpPr>
        <p:spPr>
          <a:xfrm>
            <a:off x="6857709" y="37189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>
            <a:extLst>
              <a:ext uri="{FF2B5EF4-FFF2-40B4-BE49-F238E27FC236}">
                <a16:creationId xmlns:a16="http://schemas.microsoft.com/office/drawing/2014/main" id="{20B66BAC-EB0F-C15A-F809-0BB1F5EDB63E}"/>
              </a:ext>
            </a:extLst>
          </p:cNvPr>
          <p:cNvCxnSpPr>
            <a:cxnSpLocks/>
            <a:endCxn id="354" idx="2"/>
          </p:cNvCxnSpPr>
          <p:nvPr/>
        </p:nvCxnSpPr>
        <p:spPr>
          <a:xfrm>
            <a:off x="6856775" y="408109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8A8E6023-0E97-88F3-D4C4-C18B0EDB2FBF}"/>
              </a:ext>
            </a:extLst>
          </p:cNvPr>
          <p:cNvCxnSpPr>
            <a:cxnSpLocks/>
            <a:endCxn id="355" idx="2"/>
          </p:cNvCxnSpPr>
          <p:nvPr/>
        </p:nvCxnSpPr>
        <p:spPr>
          <a:xfrm flipV="1">
            <a:off x="6872710" y="4467962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431D7953-A1A3-5330-4D4C-384550AE6C4E}"/>
              </a:ext>
            </a:extLst>
          </p:cNvPr>
          <p:cNvCxnSpPr>
            <a:cxnSpLocks/>
            <a:endCxn id="356" idx="2"/>
          </p:cNvCxnSpPr>
          <p:nvPr/>
        </p:nvCxnSpPr>
        <p:spPr>
          <a:xfrm>
            <a:off x="6847194" y="48467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>
            <a:extLst>
              <a:ext uri="{FF2B5EF4-FFF2-40B4-BE49-F238E27FC236}">
                <a16:creationId xmlns:a16="http://schemas.microsoft.com/office/drawing/2014/main" id="{343CA27B-2EA7-79CB-C4DB-125CCED53130}"/>
              </a:ext>
            </a:extLst>
          </p:cNvPr>
          <p:cNvCxnSpPr>
            <a:cxnSpLocks/>
            <a:endCxn id="357" idx="2"/>
          </p:cNvCxnSpPr>
          <p:nvPr/>
        </p:nvCxnSpPr>
        <p:spPr>
          <a:xfrm>
            <a:off x="6847193" y="520251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>
            <a:extLst>
              <a:ext uri="{FF2B5EF4-FFF2-40B4-BE49-F238E27FC236}">
                <a16:creationId xmlns:a16="http://schemas.microsoft.com/office/drawing/2014/main" id="{7F3B0AAC-D8CD-6486-1FB3-1550EE425663}"/>
              </a:ext>
            </a:extLst>
          </p:cNvPr>
          <p:cNvCxnSpPr>
            <a:cxnSpLocks/>
            <a:endCxn id="358" idx="2"/>
          </p:cNvCxnSpPr>
          <p:nvPr/>
        </p:nvCxnSpPr>
        <p:spPr>
          <a:xfrm>
            <a:off x="6846259" y="55646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Arrow Connector 366">
            <a:extLst>
              <a:ext uri="{FF2B5EF4-FFF2-40B4-BE49-F238E27FC236}">
                <a16:creationId xmlns:a16="http://schemas.microsoft.com/office/drawing/2014/main" id="{5535121E-98AA-7585-5FD4-0F2E41AB4008}"/>
              </a:ext>
            </a:extLst>
          </p:cNvPr>
          <p:cNvCxnSpPr>
            <a:cxnSpLocks/>
          </p:cNvCxnSpPr>
          <p:nvPr/>
        </p:nvCxnSpPr>
        <p:spPr>
          <a:xfrm flipH="1">
            <a:off x="6763376" y="308565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>
            <a:extLst>
              <a:ext uri="{FF2B5EF4-FFF2-40B4-BE49-F238E27FC236}">
                <a16:creationId xmlns:a16="http://schemas.microsoft.com/office/drawing/2014/main" id="{64F1BB66-DA0D-23C5-3EAC-36876C224E1A}"/>
              </a:ext>
            </a:extLst>
          </p:cNvPr>
          <p:cNvCxnSpPr>
            <a:cxnSpLocks/>
            <a:endCxn id="352" idx="1"/>
          </p:cNvCxnSpPr>
          <p:nvPr/>
        </p:nvCxnSpPr>
        <p:spPr>
          <a:xfrm>
            <a:off x="6835627" y="3055789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>
            <a:extLst>
              <a:ext uri="{FF2B5EF4-FFF2-40B4-BE49-F238E27FC236}">
                <a16:creationId xmlns:a16="http://schemas.microsoft.com/office/drawing/2014/main" id="{756F020D-E5FA-0E4E-DC74-273F4676BA24}"/>
              </a:ext>
            </a:extLst>
          </p:cNvPr>
          <p:cNvCxnSpPr>
            <a:cxnSpLocks/>
            <a:endCxn id="353" idx="1"/>
          </p:cNvCxnSpPr>
          <p:nvPr/>
        </p:nvCxnSpPr>
        <p:spPr>
          <a:xfrm>
            <a:off x="6830080" y="3435281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>
            <a:extLst>
              <a:ext uri="{FF2B5EF4-FFF2-40B4-BE49-F238E27FC236}">
                <a16:creationId xmlns:a16="http://schemas.microsoft.com/office/drawing/2014/main" id="{E4B6F8E7-23A3-498A-E41F-646D7A53B41D}"/>
              </a:ext>
            </a:extLst>
          </p:cNvPr>
          <p:cNvCxnSpPr>
            <a:cxnSpLocks/>
            <a:endCxn id="354" idx="1"/>
          </p:cNvCxnSpPr>
          <p:nvPr/>
        </p:nvCxnSpPr>
        <p:spPr>
          <a:xfrm>
            <a:off x="6830079" y="3791085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B3AAE59C-1344-8E62-A0E0-24D39C2F44A2}"/>
              </a:ext>
            </a:extLst>
          </p:cNvPr>
          <p:cNvCxnSpPr>
            <a:cxnSpLocks/>
            <a:endCxn id="355" idx="1"/>
          </p:cNvCxnSpPr>
          <p:nvPr/>
        </p:nvCxnSpPr>
        <p:spPr>
          <a:xfrm>
            <a:off x="6829145" y="4153182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>
            <a:extLst>
              <a:ext uri="{FF2B5EF4-FFF2-40B4-BE49-F238E27FC236}">
                <a16:creationId xmlns:a16="http://schemas.microsoft.com/office/drawing/2014/main" id="{8208C294-9441-3D9E-00BD-8C9CDB429C75}"/>
              </a:ext>
            </a:extLst>
          </p:cNvPr>
          <p:cNvCxnSpPr>
            <a:cxnSpLocks/>
            <a:endCxn id="356" idx="1"/>
          </p:cNvCxnSpPr>
          <p:nvPr/>
        </p:nvCxnSpPr>
        <p:spPr>
          <a:xfrm>
            <a:off x="6825111" y="4539314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>
            <a:extLst>
              <a:ext uri="{FF2B5EF4-FFF2-40B4-BE49-F238E27FC236}">
                <a16:creationId xmlns:a16="http://schemas.microsoft.com/office/drawing/2014/main" id="{4F8F1DE3-40AF-132E-2387-2C86222090E1}"/>
              </a:ext>
            </a:extLst>
          </p:cNvPr>
          <p:cNvCxnSpPr>
            <a:cxnSpLocks/>
            <a:endCxn id="357" idx="1"/>
          </p:cNvCxnSpPr>
          <p:nvPr/>
        </p:nvCxnSpPr>
        <p:spPr>
          <a:xfrm>
            <a:off x="6819564" y="4918806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>
            <a:extLst>
              <a:ext uri="{FF2B5EF4-FFF2-40B4-BE49-F238E27FC236}">
                <a16:creationId xmlns:a16="http://schemas.microsoft.com/office/drawing/2014/main" id="{9362E17A-AE18-3914-9CFE-D541A1BAE3A1}"/>
              </a:ext>
            </a:extLst>
          </p:cNvPr>
          <p:cNvCxnSpPr>
            <a:cxnSpLocks/>
            <a:endCxn id="358" idx="1"/>
          </p:cNvCxnSpPr>
          <p:nvPr/>
        </p:nvCxnSpPr>
        <p:spPr>
          <a:xfrm>
            <a:off x="6819563" y="5274610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id="{B9A9C8F9-253D-829C-5EE7-BD0824ED36D8}"/>
              </a:ext>
            </a:extLst>
          </p:cNvPr>
          <p:cNvCxnSpPr>
            <a:cxnSpLocks/>
          </p:cNvCxnSpPr>
          <p:nvPr/>
        </p:nvCxnSpPr>
        <p:spPr>
          <a:xfrm flipH="1">
            <a:off x="6763375" y="346514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Arrow Connector 375">
            <a:extLst>
              <a:ext uri="{FF2B5EF4-FFF2-40B4-BE49-F238E27FC236}">
                <a16:creationId xmlns:a16="http://schemas.microsoft.com/office/drawing/2014/main" id="{5DCBE613-05D9-20F8-24AE-03E47B242BDE}"/>
              </a:ext>
            </a:extLst>
          </p:cNvPr>
          <p:cNvCxnSpPr>
            <a:cxnSpLocks/>
          </p:cNvCxnSpPr>
          <p:nvPr/>
        </p:nvCxnSpPr>
        <p:spPr>
          <a:xfrm flipH="1">
            <a:off x="6762441" y="382094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id="{CA7B5DDD-53CB-7730-3FC9-31DBE822B665}"/>
              </a:ext>
            </a:extLst>
          </p:cNvPr>
          <p:cNvCxnSpPr>
            <a:cxnSpLocks/>
          </p:cNvCxnSpPr>
          <p:nvPr/>
        </p:nvCxnSpPr>
        <p:spPr>
          <a:xfrm flipH="1">
            <a:off x="6758407" y="418304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Arrow Connector 377">
            <a:extLst>
              <a:ext uri="{FF2B5EF4-FFF2-40B4-BE49-F238E27FC236}">
                <a16:creationId xmlns:a16="http://schemas.microsoft.com/office/drawing/2014/main" id="{987B8704-C6A7-79CB-DADC-676E80286555}"/>
              </a:ext>
            </a:extLst>
          </p:cNvPr>
          <p:cNvCxnSpPr>
            <a:cxnSpLocks/>
          </p:cNvCxnSpPr>
          <p:nvPr/>
        </p:nvCxnSpPr>
        <p:spPr>
          <a:xfrm flipH="1">
            <a:off x="6752860" y="456917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>
            <a:extLst>
              <a:ext uri="{FF2B5EF4-FFF2-40B4-BE49-F238E27FC236}">
                <a16:creationId xmlns:a16="http://schemas.microsoft.com/office/drawing/2014/main" id="{8CDE1D41-4317-81BB-AA1E-E2F38D11774E}"/>
              </a:ext>
            </a:extLst>
          </p:cNvPr>
          <p:cNvCxnSpPr>
            <a:cxnSpLocks/>
          </p:cNvCxnSpPr>
          <p:nvPr/>
        </p:nvCxnSpPr>
        <p:spPr>
          <a:xfrm flipH="1">
            <a:off x="6752859" y="494866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>
            <a:extLst>
              <a:ext uri="{FF2B5EF4-FFF2-40B4-BE49-F238E27FC236}">
                <a16:creationId xmlns:a16="http://schemas.microsoft.com/office/drawing/2014/main" id="{65A94F99-04ED-C27E-A5F0-E11E4E001835}"/>
              </a:ext>
            </a:extLst>
          </p:cNvPr>
          <p:cNvCxnSpPr>
            <a:cxnSpLocks/>
          </p:cNvCxnSpPr>
          <p:nvPr/>
        </p:nvCxnSpPr>
        <p:spPr>
          <a:xfrm flipH="1">
            <a:off x="6751925" y="530447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Oval 380">
            <a:extLst>
              <a:ext uri="{FF2B5EF4-FFF2-40B4-BE49-F238E27FC236}">
                <a16:creationId xmlns:a16="http://schemas.microsoft.com/office/drawing/2014/main" id="{F2C02752-D435-3D5F-F33C-EF128FF312B2}"/>
              </a:ext>
            </a:extLst>
          </p:cNvPr>
          <p:cNvSpPr/>
          <p:nvPr/>
        </p:nvSpPr>
        <p:spPr>
          <a:xfrm>
            <a:off x="7919556" y="28815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179C3502-B84A-5990-5505-8620D8EAE136}"/>
              </a:ext>
            </a:extLst>
          </p:cNvPr>
          <p:cNvSpPr/>
          <p:nvPr/>
        </p:nvSpPr>
        <p:spPr>
          <a:xfrm>
            <a:off x="7914009" y="326099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DA43E88E-4210-2518-0403-86668E4CE582}"/>
              </a:ext>
            </a:extLst>
          </p:cNvPr>
          <p:cNvSpPr/>
          <p:nvPr/>
        </p:nvSpPr>
        <p:spPr>
          <a:xfrm>
            <a:off x="7914008" y="361679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4" name="Oval 383">
            <a:extLst>
              <a:ext uri="{FF2B5EF4-FFF2-40B4-BE49-F238E27FC236}">
                <a16:creationId xmlns:a16="http://schemas.microsoft.com/office/drawing/2014/main" id="{891A27AE-B455-6F3B-3A75-B15204DD6521}"/>
              </a:ext>
            </a:extLst>
          </p:cNvPr>
          <p:cNvSpPr/>
          <p:nvPr/>
        </p:nvSpPr>
        <p:spPr>
          <a:xfrm>
            <a:off x="7913074" y="397889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6C7ACF61-9EEA-6171-C9EC-985CBB39FA12}"/>
              </a:ext>
            </a:extLst>
          </p:cNvPr>
          <p:cNvSpPr/>
          <p:nvPr/>
        </p:nvSpPr>
        <p:spPr>
          <a:xfrm>
            <a:off x="7909040" y="436502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6" name="Oval 385">
            <a:extLst>
              <a:ext uri="{FF2B5EF4-FFF2-40B4-BE49-F238E27FC236}">
                <a16:creationId xmlns:a16="http://schemas.microsoft.com/office/drawing/2014/main" id="{A5BFEFEE-ECFF-C155-6779-A4131D96500F}"/>
              </a:ext>
            </a:extLst>
          </p:cNvPr>
          <p:cNvSpPr/>
          <p:nvPr/>
        </p:nvSpPr>
        <p:spPr>
          <a:xfrm>
            <a:off x="7903493" y="474452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1C1A24F4-9B3A-669B-3CD2-3682601EBEE2}"/>
              </a:ext>
            </a:extLst>
          </p:cNvPr>
          <p:cNvSpPr/>
          <p:nvPr/>
        </p:nvSpPr>
        <p:spPr>
          <a:xfrm>
            <a:off x="7903492" y="510032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4DEEEAA5-829C-1EBD-F5A3-9304ED8BD158}"/>
              </a:ext>
            </a:extLst>
          </p:cNvPr>
          <p:cNvSpPr/>
          <p:nvPr/>
        </p:nvSpPr>
        <p:spPr>
          <a:xfrm>
            <a:off x="7902558" y="546242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89" name="Straight Arrow Connector 388">
            <a:extLst>
              <a:ext uri="{FF2B5EF4-FFF2-40B4-BE49-F238E27FC236}">
                <a16:creationId xmlns:a16="http://schemas.microsoft.com/office/drawing/2014/main" id="{06236259-D15A-BB46-D72F-055C4DF6304F}"/>
              </a:ext>
            </a:extLst>
          </p:cNvPr>
          <p:cNvCxnSpPr>
            <a:cxnSpLocks/>
            <a:endCxn id="381" idx="2"/>
          </p:cNvCxnSpPr>
          <p:nvPr/>
        </p:nvCxnSpPr>
        <p:spPr>
          <a:xfrm>
            <a:off x="7487560" y="29827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E9DB09C9-640C-9175-C503-523BC44DEAB3}"/>
              </a:ext>
            </a:extLst>
          </p:cNvPr>
          <p:cNvCxnSpPr>
            <a:cxnSpLocks/>
            <a:endCxn id="382" idx="2"/>
          </p:cNvCxnSpPr>
          <p:nvPr/>
        </p:nvCxnSpPr>
        <p:spPr>
          <a:xfrm>
            <a:off x="7482013" y="336220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>
            <a:extLst>
              <a:ext uri="{FF2B5EF4-FFF2-40B4-BE49-F238E27FC236}">
                <a16:creationId xmlns:a16="http://schemas.microsoft.com/office/drawing/2014/main" id="{B8663BF1-03D2-9365-FEE0-8F129B831A33}"/>
              </a:ext>
            </a:extLst>
          </p:cNvPr>
          <p:cNvCxnSpPr>
            <a:cxnSpLocks/>
            <a:endCxn id="383" idx="2"/>
          </p:cNvCxnSpPr>
          <p:nvPr/>
        </p:nvCxnSpPr>
        <p:spPr>
          <a:xfrm>
            <a:off x="7482012" y="371801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>
            <a:extLst>
              <a:ext uri="{FF2B5EF4-FFF2-40B4-BE49-F238E27FC236}">
                <a16:creationId xmlns:a16="http://schemas.microsoft.com/office/drawing/2014/main" id="{78C56DB1-4D50-75BE-3140-D30F01631C21}"/>
              </a:ext>
            </a:extLst>
          </p:cNvPr>
          <p:cNvCxnSpPr>
            <a:cxnSpLocks/>
            <a:endCxn id="384" idx="2"/>
          </p:cNvCxnSpPr>
          <p:nvPr/>
        </p:nvCxnSpPr>
        <p:spPr>
          <a:xfrm>
            <a:off x="7481078" y="408010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>
            <a:extLst>
              <a:ext uri="{FF2B5EF4-FFF2-40B4-BE49-F238E27FC236}">
                <a16:creationId xmlns:a16="http://schemas.microsoft.com/office/drawing/2014/main" id="{EFD15F83-4A8E-1D4F-7D6E-39BD05AECB20}"/>
              </a:ext>
            </a:extLst>
          </p:cNvPr>
          <p:cNvCxnSpPr>
            <a:cxnSpLocks/>
            <a:endCxn id="385" idx="2"/>
          </p:cNvCxnSpPr>
          <p:nvPr/>
        </p:nvCxnSpPr>
        <p:spPr>
          <a:xfrm flipV="1">
            <a:off x="7497013" y="4466980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>
            <a:extLst>
              <a:ext uri="{FF2B5EF4-FFF2-40B4-BE49-F238E27FC236}">
                <a16:creationId xmlns:a16="http://schemas.microsoft.com/office/drawing/2014/main" id="{8ECCF208-5804-AA97-605B-978D5DF93FC2}"/>
              </a:ext>
            </a:extLst>
          </p:cNvPr>
          <p:cNvCxnSpPr>
            <a:cxnSpLocks/>
            <a:endCxn id="386" idx="2"/>
          </p:cNvCxnSpPr>
          <p:nvPr/>
        </p:nvCxnSpPr>
        <p:spPr>
          <a:xfrm>
            <a:off x="7471497" y="484573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394">
            <a:extLst>
              <a:ext uri="{FF2B5EF4-FFF2-40B4-BE49-F238E27FC236}">
                <a16:creationId xmlns:a16="http://schemas.microsoft.com/office/drawing/2014/main" id="{E2477018-93CF-F324-A620-849A79CDE34A}"/>
              </a:ext>
            </a:extLst>
          </p:cNvPr>
          <p:cNvCxnSpPr>
            <a:cxnSpLocks/>
            <a:endCxn id="387" idx="2"/>
          </p:cNvCxnSpPr>
          <p:nvPr/>
        </p:nvCxnSpPr>
        <p:spPr>
          <a:xfrm>
            <a:off x="7471496" y="520153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Arrow Connector 395">
            <a:extLst>
              <a:ext uri="{FF2B5EF4-FFF2-40B4-BE49-F238E27FC236}">
                <a16:creationId xmlns:a16="http://schemas.microsoft.com/office/drawing/2014/main" id="{AE6A222D-B245-BBF3-D4CC-96991C792622}"/>
              </a:ext>
            </a:extLst>
          </p:cNvPr>
          <p:cNvCxnSpPr>
            <a:cxnSpLocks/>
            <a:endCxn id="388" idx="2"/>
          </p:cNvCxnSpPr>
          <p:nvPr/>
        </p:nvCxnSpPr>
        <p:spPr>
          <a:xfrm>
            <a:off x="7470562" y="556363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>
            <a:extLst>
              <a:ext uri="{FF2B5EF4-FFF2-40B4-BE49-F238E27FC236}">
                <a16:creationId xmlns:a16="http://schemas.microsoft.com/office/drawing/2014/main" id="{098F69DC-6F18-65DF-37FB-72EF68A8796D}"/>
              </a:ext>
            </a:extLst>
          </p:cNvPr>
          <p:cNvCxnSpPr>
            <a:cxnSpLocks/>
          </p:cNvCxnSpPr>
          <p:nvPr/>
        </p:nvCxnSpPr>
        <p:spPr>
          <a:xfrm flipH="1">
            <a:off x="7387679" y="308466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>
            <a:extLst>
              <a:ext uri="{FF2B5EF4-FFF2-40B4-BE49-F238E27FC236}">
                <a16:creationId xmlns:a16="http://schemas.microsoft.com/office/drawing/2014/main" id="{B60B3186-8BA2-96AE-091C-86C5C9769A3E}"/>
              </a:ext>
            </a:extLst>
          </p:cNvPr>
          <p:cNvCxnSpPr>
            <a:cxnSpLocks/>
            <a:stCxn id="381" idx="4"/>
            <a:endCxn id="382" idx="0"/>
          </p:cNvCxnSpPr>
          <p:nvPr/>
        </p:nvCxnSpPr>
        <p:spPr>
          <a:xfrm flipH="1">
            <a:off x="8008344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>
            <a:extLst>
              <a:ext uri="{FF2B5EF4-FFF2-40B4-BE49-F238E27FC236}">
                <a16:creationId xmlns:a16="http://schemas.microsoft.com/office/drawing/2014/main" id="{186EEB6F-B87C-1A44-B418-2656C4F8DA5E}"/>
              </a:ext>
            </a:extLst>
          </p:cNvPr>
          <p:cNvCxnSpPr>
            <a:cxnSpLocks/>
            <a:endCxn id="382" idx="1"/>
          </p:cNvCxnSpPr>
          <p:nvPr/>
        </p:nvCxnSpPr>
        <p:spPr>
          <a:xfrm>
            <a:off x="7459930" y="3054807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>
            <a:extLst>
              <a:ext uri="{FF2B5EF4-FFF2-40B4-BE49-F238E27FC236}">
                <a16:creationId xmlns:a16="http://schemas.microsoft.com/office/drawing/2014/main" id="{E8E72FF2-868E-E1C3-4501-6A234A74B996}"/>
              </a:ext>
            </a:extLst>
          </p:cNvPr>
          <p:cNvCxnSpPr>
            <a:cxnSpLocks/>
            <a:endCxn id="383" idx="1"/>
          </p:cNvCxnSpPr>
          <p:nvPr/>
        </p:nvCxnSpPr>
        <p:spPr>
          <a:xfrm>
            <a:off x="7454383" y="3434299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Arrow Connector 400">
            <a:extLst>
              <a:ext uri="{FF2B5EF4-FFF2-40B4-BE49-F238E27FC236}">
                <a16:creationId xmlns:a16="http://schemas.microsoft.com/office/drawing/2014/main" id="{C788E4F4-48CF-01D6-B232-8C232D1ED212}"/>
              </a:ext>
            </a:extLst>
          </p:cNvPr>
          <p:cNvCxnSpPr>
            <a:cxnSpLocks/>
            <a:endCxn id="384" idx="1"/>
          </p:cNvCxnSpPr>
          <p:nvPr/>
        </p:nvCxnSpPr>
        <p:spPr>
          <a:xfrm>
            <a:off x="7454382" y="3790103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>
            <a:extLst>
              <a:ext uri="{FF2B5EF4-FFF2-40B4-BE49-F238E27FC236}">
                <a16:creationId xmlns:a16="http://schemas.microsoft.com/office/drawing/2014/main" id="{14EDEAC0-E925-0A23-73A4-5A22C3D20059}"/>
              </a:ext>
            </a:extLst>
          </p:cNvPr>
          <p:cNvCxnSpPr>
            <a:cxnSpLocks/>
            <a:endCxn id="385" idx="1"/>
          </p:cNvCxnSpPr>
          <p:nvPr/>
        </p:nvCxnSpPr>
        <p:spPr>
          <a:xfrm>
            <a:off x="7453448" y="4152200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>
            <a:extLst>
              <a:ext uri="{FF2B5EF4-FFF2-40B4-BE49-F238E27FC236}">
                <a16:creationId xmlns:a16="http://schemas.microsoft.com/office/drawing/2014/main" id="{39F92874-0410-7BBE-D7C1-7776C2A894D6}"/>
              </a:ext>
            </a:extLst>
          </p:cNvPr>
          <p:cNvCxnSpPr>
            <a:cxnSpLocks/>
            <a:endCxn id="386" idx="1"/>
          </p:cNvCxnSpPr>
          <p:nvPr/>
        </p:nvCxnSpPr>
        <p:spPr>
          <a:xfrm>
            <a:off x="7449414" y="4538332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>
            <a:extLst>
              <a:ext uri="{FF2B5EF4-FFF2-40B4-BE49-F238E27FC236}">
                <a16:creationId xmlns:a16="http://schemas.microsoft.com/office/drawing/2014/main" id="{F37AB199-EA3D-D4FD-D502-A4C1F357753A}"/>
              </a:ext>
            </a:extLst>
          </p:cNvPr>
          <p:cNvCxnSpPr>
            <a:cxnSpLocks/>
            <a:stCxn id="356" idx="5"/>
            <a:endCxn id="387" idx="1"/>
          </p:cNvCxnSpPr>
          <p:nvPr/>
        </p:nvCxnSpPr>
        <p:spPr>
          <a:xfrm>
            <a:off x="7440229" y="4919545"/>
            <a:ext cx="490893" cy="21064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id="{912AE2A8-949A-B94C-E55A-CDC61EEC8D92}"/>
              </a:ext>
            </a:extLst>
          </p:cNvPr>
          <p:cNvCxnSpPr>
            <a:cxnSpLocks/>
            <a:endCxn id="388" idx="1"/>
          </p:cNvCxnSpPr>
          <p:nvPr/>
        </p:nvCxnSpPr>
        <p:spPr>
          <a:xfrm>
            <a:off x="7443866" y="5273628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>
            <a:extLst>
              <a:ext uri="{FF2B5EF4-FFF2-40B4-BE49-F238E27FC236}">
                <a16:creationId xmlns:a16="http://schemas.microsoft.com/office/drawing/2014/main" id="{A5A220D4-55A8-A020-BAB1-E6B4B932FADE}"/>
              </a:ext>
            </a:extLst>
          </p:cNvPr>
          <p:cNvCxnSpPr>
            <a:cxnSpLocks/>
          </p:cNvCxnSpPr>
          <p:nvPr/>
        </p:nvCxnSpPr>
        <p:spPr>
          <a:xfrm flipH="1">
            <a:off x="7387678" y="346416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>
            <a:extLst>
              <a:ext uri="{FF2B5EF4-FFF2-40B4-BE49-F238E27FC236}">
                <a16:creationId xmlns:a16="http://schemas.microsoft.com/office/drawing/2014/main" id="{6B0A3F07-400C-8014-F16B-7D2A0EF0E416}"/>
              </a:ext>
            </a:extLst>
          </p:cNvPr>
          <p:cNvCxnSpPr>
            <a:cxnSpLocks/>
          </p:cNvCxnSpPr>
          <p:nvPr/>
        </p:nvCxnSpPr>
        <p:spPr>
          <a:xfrm flipH="1">
            <a:off x="7386744" y="381996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>
            <a:extLst>
              <a:ext uri="{FF2B5EF4-FFF2-40B4-BE49-F238E27FC236}">
                <a16:creationId xmlns:a16="http://schemas.microsoft.com/office/drawing/2014/main" id="{E5627B05-DB91-D5CF-7D8A-D03AA5E114EB}"/>
              </a:ext>
            </a:extLst>
          </p:cNvPr>
          <p:cNvCxnSpPr>
            <a:cxnSpLocks/>
          </p:cNvCxnSpPr>
          <p:nvPr/>
        </p:nvCxnSpPr>
        <p:spPr>
          <a:xfrm flipH="1">
            <a:off x="7382710" y="4182061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Arrow Connector 408">
            <a:extLst>
              <a:ext uri="{FF2B5EF4-FFF2-40B4-BE49-F238E27FC236}">
                <a16:creationId xmlns:a16="http://schemas.microsoft.com/office/drawing/2014/main" id="{0F6835E2-374C-A0D1-004B-0CB4312373A3}"/>
              </a:ext>
            </a:extLst>
          </p:cNvPr>
          <p:cNvCxnSpPr>
            <a:cxnSpLocks/>
          </p:cNvCxnSpPr>
          <p:nvPr/>
        </p:nvCxnSpPr>
        <p:spPr>
          <a:xfrm flipH="1">
            <a:off x="7377163" y="456819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Arrow Connector 409">
            <a:extLst>
              <a:ext uri="{FF2B5EF4-FFF2-40B4-BE49-F238E27FC236}">
                <a16:creationId xmlns:a16="http://schemas.microsoft.com/office/drawing/2014/main" id="{6DA5FCAD-0B0B-008E-A86D-F6C1EB71BA16}"/>
              </a:ext>
            </a:extLst>
          </p:cNvPr>
          <p:cNvCxnSpPr>
            <a:cxnSpLocks/>
          </p:cNvCxnSpPr>
          <p:nvPr/>
        </p:nvCxnSpPr>
        <p:spPr>
          <a:xfrm flipH="1">
            <a:off x="7377162" y="494768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410">
            <a:extLst>
              <a:ext uri="{FF2B5EF4-FFF2-40B4-BE49-F238E27FC236}">
                <a16:creationId xmlns:a16="http://schemas.microsoft.com/office/drawing/2014/main" id="{CBEC5D77-5E57-E0E3-B207-AAD1210A33FE}"/>
              </a:ext>
            </a:extLst>
          </p:cNvPr>
          <p:cNvCxnSpPr>
            <a:cxnSpLocks/>
          </p:cNvCxnSpPr>
          <p:nvPr/>
        </p:nvCxnSpPr>
        <p:spPr>
          <a:xfrm flipH="1">
            <a:off x="7376228" y="530348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Oval 411">
            <a:extLst>
              <a:ext uri="{FF2B5EF4-FFF2-40B4-BE49-F238E27FC236}">
                <a16:creationId xmlns:a16="http://schemas.microsoft.com/office/drawing/2014/main" id="{4D6BA7C8-530A-F64E-246C-0D5FF759B3AF}"/>
              </a:ext>
            </a:extLst>
          </p:cNvPr>
          <p:cNvSpPr/>
          <p:nvPr/>
        </p:nvSpPr>
        <p:spPr>
          <a:xfrm>
            <a:off x="8539862" y="288174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F6E1A5EF-B056-774F-EDA3-B27C64E7C411}"/>
              </a:ext>
            </a:extLst>
          </p:cNvPr>
          <p:cNvSpPr/>
          <p:nvPr/>
        </p:nvSpPr>
        <p:spPr>
          <a:xfrm>
            <a:off x="8534315" y="32612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E65FAB23-93A8-B1AB-0FA6-5341AF876DA6}"/>
              </a:ext>
            </a:extLst>
          </p:cNvPr>
          <p:cNvSpPr/>
          <p:nvPr/>
        </p:nvSpPr>
        <p:spPr>
          <a:xfrm>
            <a:off x="8534314" y="36170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1D42E4AA-9480-5186-5C0B-2C7BEBFACF0F}"/>
              </a:ext>
            </a:extLst>
          </p:cNvPr>
          <p:cNvSpPr/>
          <p:nvPr/>
        </p:nvSpPr>
        <p:spPr>
          <a:xfrm>
            <a:off x="8533380" y="397913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A4565CC1-3565-503B-A7E6-8CE65A5B1E94}"/>
              </a:ext>
            </a:extLst>
          </p:cNvPr>
          <p:cNvSpPr/>
          <p:nvPr/>
        </p:nvSpPr>
        <p:spPr>
          <a:xfrm>
            <a:off x="8529346" y="436527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31E008B8-F4E2-23FB-F5C3-54823AA3A0A0}"/>
              </a:ext>
            </a:extLst>
          </p:cNvPr>
          <p:cNvSpPr/>
          <p:nvPr/>
        </p:nvSpPr>
        <p:spPr>
          <a:xfrm>
            <a:off x="8523799" y="47447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B701CF82-CCC8-BE0C-69AC-F742A0723BBE}"/>
              </a:ext>
            </a:extLst>
          </p:cNvPr>
          <p:cNvSpPr/>
          <p:nvPr/>
        </p:nvSpPr>
        <p:spPr>
          <a:xfrm>
            <a:off x="8523798" y="51005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0C57115D-AC27-94AE-A4C0-19C90DD7DF2F}"/>
              </a:ext>
            </a:extLst>
          </p:cNvPr>
          <p:cNvSpPr/>
          <p:nvPr/>
        </p:nvSpPr>
        <p:spPr>
          <a:xfrm>
            <a:off x="8522864" y="546266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20" name="Straight Arrow Connector 419">
            <a:extLst>
              <a:ext uri="{FF2B5EF4-FFF2-40B4-BE49-F238E27FC236}">
                <a16:creationId xmlns:a16="http://schemas.microsoft.com/office/drawing/2014/main" id="{858AB22B-A6D9-5691-3E7C-66B8A51EF855}"/>
              </a:ext>
            </a:extLst>
          </p:cNvPr>
          <p:cNvCxnSpPr>
            <a:cxnSpLocks/>
            <a:endCxn id="412" idx="2"/>
          </p:cNvCxnSpPr>
          <p:nvPr/>
        </p:nvCxnSpPr>
        <p:spPr>
          <a:xfrm>
            <a:off x="8107866" y="298295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Arrow Connector 420">
            <a:extLst>
              <a:ext uri="{FF2B5EF4-FFF2-40B4-BE49-F238E27FC236}">
                <a16:creationId xmlns:a16="http://schemas.microsoft.com/office/drawing/2014/main" id="{7EA24E87-BFBC-9F6C-0221-495611C69AFF}"/>
              </a:ext>
            </a:extLst>
          </p:cNvPr>
          <p:cNvCxnSpPr>
            <a:cxnSpLocks/>
            <a:endCxn id="413" idx="2"/>
          </p:cNvCxnSpPr>
          <p:nvPr/>
        </p:nvCxnSpPr>
        <p:spPr>
          <a:xfrm>
            <a:off x="8102319" y="33624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Arrow Connector 421">
            <a:extLst>
              <a:ext uri="{FF2B5EF4-FFF2-40B4-BE49-F238E27FC236}">
                <a16:creationId xmlns:a16="http://schemas.microsoft.com/office/drawing/2014/main" id="{C40ECBD1-D842-B2CA-E9E7-3270ACE6D693}"/>
              </a:ext>
            </a:extLst>
          </p:cNvPr>
          <p:cNvCxnSpPr>
            <a:cxnSpLocks/>
            <a:endCxn id="414" idx="2"/>
          </p:cNvCxnSpPr>
          <p:nvPr/>
        </p:nvCxnSpPr>
        <p:spPr>
          <a:xfrm>
            <a:off x="8102318" y="37182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Arrow Connector 422">
            <a:extLst>
              <a:ext uri="{FF2B5EF4-FFF2-40B4-BE49-F238E27FC236}">
                <a16:creationId xmlns:a16="http://schemas.microsoft.com/office/drawing/2014/main" id="{A408D967-6662-A842-56FC-B7B1228D0F90}"/>
              </a:ext>
            </a:extLst>
          </p:cNvPr>
          <p:cNvCxnSpPr>
            <a:cxnSpLocks/>
            <a:endCxn id="415" idx="2"/>
          </p:cNvCxnSpPr>
          <p:nvPr/>
        </p:nvCxnSpPr>
        <p:spPr>
          <a:xfrm>
            <a:off x="8101384" y="408035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Arrow Connector 423">
            <a:extLst>
              <a:ext uri="{FF2B5EF4-FFF2-40B4-BE49-F238E27FC236}">
                <a16:creationId xmlns:a16="http://schemas.microsoft.com/office/drawing/2014/main" id="{A61323C1-4140-9335-A1D3-B745622B4C23}"/>
              </a:ext>
            </a:extLst>
          </p:cNvPr>
          <p:cNvCxnSpPr>
            <a:cxnSpLocks/>
            <a:endCxn id="416" idx="2"/>
          </p:cNvCxnSpPr>
          <p:nvPr/>
        </p:nvCxnSpPr>
        <p:spPr>
          <a:xfrm flipV="1">
            <a:off x="8117319" y="4467223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Arrow Connector 424">
            <a:extLst>
              <a:ext uri="{FF2B5EF4-FFF2-40B4-BE49-F238E27FC236}">
                <a16:creationId xmlns:a16="http://schemas.microsoft.com/office/drawing/2014/main" id="{5FD9F9CA-2891-A38C-DAF8-0D5E4C4D260A}"/>
              </a:ext>
            </a:extLst>
          </p:cNvPr>
          <p:cNvCxnSpPr>
            <a:cxnSpLocks/>
            <a:endCxn id="417" idx="2"/>
          </p:cNvCxnSpPr>
          <p:nvPr/>
        </p:nvCxnSpPr>
        <p:spPr>
          <a:xfrm>
            <a:off x="8091803" y="48459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Arrow Connector 425">
            <a:extLst>
              <a:ext uri="{FF2B5EF4-FFF2-40B4-BE49-F238E27FC236}">
                <a16:creationId xmlns:a16="http://schemas.microsoft.com/office/drawing/2014/main" id="{B9C06DC3-4AEE-6F9A-8A06-7E941E23D6CE}"/>
              </a:ext>
            </a:extLst>
          </p:cNvPr>
          <p:cNvCxnSpPr>
            <a:cxnSpLocks/>
            <a:endCxn id="418" idx="2"/>
          </p:cNvCxnSpPr>
          <p:nvPr/>
        </p:nvCxnSpPr>
        <p:spPr>
          <a:xfrm>
            <a:off x="8091802" y="520178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Arrow Connector 426">
            <a:extLst>
              <a:ext uri="{FF2B5EF4-FFF2-40B4-BE49-F238E27FC236}">
                <a16:creationId xmlns:a16="http://schemas.microsoft.com/office/drawing/2014/main" id="{8841B188-ECDF-6D72-D815-5867275CDEE8}"/>
              </a:ext>
            </a:extLst>
          </p:cNvPr>
          <p:cNvCxnSpPr>
            <a:cxnSpLocks/>
            <a:endCxn id="419" idx="2"/>
          </p:cNvCxnSpPr>
          <p:nvPr/>
        </p:nvCxnSpPr>
        <p:spPr>
          <a:xfrm>
            <a:off x="8090868" y="556387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Arrow Connector 427">
            <a:extLst>
              <a:ext uri="{FF2B5EF4-FFF2-40B4-BE49-F238E27FC236}">
                <a16:creationId xmlns:a16="http://schemas.microsoft.com/office/drawing/2014/main" id="{828DD123-248A-2FE4-4AF1-8324B2FF1F27}"/>
              </a:ext>
            </a:extLst>
          </p:cNvPr>
          <p:cNvCxnSpPr>
            <a:cxnSpLocks/>
          </p:cNvCxnSpPr>
          <p:nvPr/>
        </p:nvCxnSpPr>
        <p:spPr>
          <a:xfrm flipH="1">
            <a:off x="8007985" y="3084911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Arrow Connector 428">
            <a:extLst>
              <a:ext uri="{FF2B5EF4-FFF2-40B4-BE49-F238E27FC236}">
                <a16:creationId xmlns:a16="http://schemas.microsoft.com/office/drawing/2014/main" id="{970EDA79-9B1A-22CF-ED07-53A8343D6F3A}"/>
              </a:ext>
            </a:extLst>
          </p:cNvPr>
          <p:cNvCxnSpPr>
            <a:cxnSpLocks/>
            <a:endCxn id="413" idx="1"/>
          </p:cNvCxnSpPr>
          <p:nvPr/>
        </p:nvCxnSpPr>
        <p:spPr>
          <a:xfrm>
            <a:off x="8080236" y="3055050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Arrow Connector 429">
            <a:extLst>
              <a:ext uri="{FF2B5EF4-FFF2-40B4-BE49-F238E27FC236}">
                <a16:creationId xmlns:a16="http://schemas.microsoft.com/office/drawing/2014/main" id="{357F0BBC-D8FC-8BC5-57D3-955A1B0B7EDD}"/>
              </a:ext>
            </a:extLst>
          </p:cNvPr>
          <p:cNvCxnSpPr>
            <a:cxnSpLocks/>
            <a:endCxn id="414" idx="1"/>
          </p:cNvCxnSpPr>
          <p:nvPr/>
        </p:nvCxnSpPr>
        <p:spPr>
          <a:xfrm>
            <a:off x="8074689" y="3434542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Arrow Connector 430">
            <a:extLst>
              <a:ext uri="{FF2B5EF4-FFF2-40B4-BE49-F238E27FC236}">
                <a16:creationId xmlns:a16="http://schemas.microsoft.com/office/drawing/2014/main" id="{8E9B6782-A48E-BE66-C92C-E3B291D91DFD}"/>
              </a:ext>
            </a:extLst>
          </p:cNvPr>
          <p:cNvCxnSpPr>
            <a:cxnSpLocks/>
            <a:endCxn id="415" idx="1"/>
          </p:cNvCxnSpPr>
          <p:nvPr/>
        </p:nvCxnSpPr>
        <p:spPr>
          <a:xfrm>
            <a:off x="8074688" y="3790346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>
            <a:extLst>
              <a:ext uri="{FF2B5EF4-FFF2-40B4-BE49-F238E27FC236}">
                <a16:creationId xmlns:a16="http://schemas.microsoft.com/office/drawing/2014/main" id="{436653AF-750A-B15F-6638-050EFEE75866}"/>
              </a:ext>
            </a:extLst>
          </p:cNvPr>
          <p:cNvCxnSpPr>
            <a:cxnSpLocks/>
            <a:endCxn id="416" idx="1"/>
          </p:cNvCxnSpPr>
          <p:nvPr/>
        </p:nvCxnSpPr>
        <p:spPr>
          <a:xfrm>
            <a:off x="8073754" y="4152443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>
            <a:extLst>
              <a:ext uri="{FF2B5EF4-FFF2-40B4-BE49-F238E27FC236}">
                <a16:creationId xmlns:a16="http://schemas.microsoft.com/office/drawing/2014/main" id="{7BEDDDCA-D21B-F474-1476-845315F10F3A}"/>
              </a:ext>
            </a:extLst>
          </p:cNvPr>
          <p:cNvCxnSpPr>
            <a:cxnSpLocks/>
            <a:endCxn id="417" idx="1"/>
          </p:cNvCxnSpPr>
          <p:nvPr/>
        </p:nvCxnSpPr>
        <p:spPr>
          <a:xfrm>
            <a:off x="8069720" y="4538575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>
            <a:extLst>
              <a:ext uri="{FF2B5EF4-FFF2-40B4-BE49-F238E27FC236}">
                <a16:creationId xmlns:a16="http://schemas.microsoft.com/office/drawing/2014/main" id="{975308AC-8838-C912-99F1-A7AE165EC770}"/>
              </a:ext>
            </a:extLst>
          </p:cNvPr>
          <p:cNvCxnSpPr>
            <a:cxnSpLocks/>
            <a:stCxn id="386" idx="5"/>
            <a:endCxn id="418" idx="1"/>
          </p:cNvCxnSpPr>
          <p:nvPr/>
        </p:nvCxnSpPr>
        <p:spPr>
          <a:xfrm>
            <a:off x="8064532" y="4918563"/>
            <a:ext cx="486896" cy="21186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>
            <a:extLst>
              <a:ext uri="{FF2B5EF4-FFF2-40B4-BE49-F238E27FC236}">
                <a16:creationId xmlns:a16="http://schemas.microsoft.com/office/drawing/2014/main" id="{41EF5416-4251-8E79-85F1-481362BFAE5A}"/>
              </a:ext>
            </a:extLst>
          </p:cNvPr>
          <p:cNvCxnSpPr>
            <a:cxnSpLocks/>
            <a:endCxn id="419" idx="1"/>
          </p:cNvCxnSpPr>
          <p:nvPr/>
        </p:nvCxnSpPr>
        <p:spPr>
          <a:xfrm>
            <a:off x="8064172" y="5273871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>
            <a:extLst>
              <a:ext uri="{FF2B5EF4-FFF2-40B4-BE49-F238E27FC236}">
                <a16:creationId xmlns:a16="http://schemas.microsoft.com/office/drawing/2014/main" id="{EF4D3F93-BE06-E9C3-8A8E-675CF6FF46CE}"/>
              </a:ext>
            </a:extLst>
          </p:cNvPr>
          <p:cNvCxnSpPr>
            <a:cxnSpLocks/>
          </p:cNvCxnSpPr>
          <p:nvPr/>
        </p:nvCxnSpPr>
        <p:spPr>
          <a:xfrm flipH="1">
            <a:off x="8007984" y="3464403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Arrow Connector 436">
            <a:extLst>
              <a:ext uri="{FF2B5EF4-FFF2-40B4-BE49-F238E27FC236}">
                <a16:creationId xmlns:a16="http://schemas.microsoft.com/office/drawing/2014/main" id="{9B0F7E49-4623-8207-956F-8071576588E2}"/>
              </a:ext>
            </a:extLst>
          </p:cNvPr>
          <p:cNvCxnSpPr>
            <a:cxnSpLocks/>
          </p:cNvCxnSpPr>
          <p:nvPr/>
        </p:nvCxnSpPr>
        <p:spPr>
          <a:xfrm flipH="1">
            <a:off x="8007050" y="3820207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Arrow Connector 437">
            <a:extLst>
              <a:ext uri="{FF2B5EF4-FFF2-40B4-BE49-F238E27FC236}">
                <a16:creationId xmlns:a16="http://schemas.microsoft.com/office/drawing/2014/main" id="{1879E959-C44E-2847-03AC-ED78F39EAFB0}"/>
              </a:ext>
            </a:extLst>
          </p:cNvPr>
          <p:cNvCxnSpPr>
            <a:cxnSpLocks/>
          </p:cNvCxnSpPr>
          <p:nvPr/>
        </p:nvCxnSpPr>
        <p:spPr>
          <a:xfrm flipH="1">
            <a:off x="8003016" y="4182304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Arrow Connector 438">
            <a:extLst>
              <a:ext uri="{FF2B5EF4-FFF2-40B4-BE49-F238E27FC236}">
                <a16:creationId xmlns:a16="http://schemas.microsoft.com/office/drawing/2014/main" id="{07794727-C411-0C0A-C629-632A61EE1F5D}"/>
              </a:ext>
            </a:extLst>
          </p:cNvPr>
          <p:cNvCxnSpPr>
            <a:cxnSpLocks/>
          </p:cNvCxnSpPr>
          <p:nvPr/>
        </p:nvCxnSpPr>
        <p:spPr>
          <a:xfrm flipH="1">
            <a:off x="7997469" y="456843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Arrow Connector 439">
            <a:extLst>
              <a:ext uri="{FF2B5EF4-FFF2-40B4-BE49-F238E27FC236}">
                <a16:creationId xmlns:a16="http://schemas.microsoft.com/office/drawing/2014/main" id="{F2C0D465-824F-DE0D-9C80-21508E8F053A}"/>
              </a:ext>
            </a:extLst>
          </p:cNvPr>
          <p:cNvCxnSpPr>
            <a:cxnSpLocks/>
          </p:cNvCxnSpPr>
          <p:nvPr/>
        </p:nvCxnSpPr>
        <p:spPr>
          <a:xfrm flipH="1">
            <a:off x="7997468" y="4947928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Arrow Connector 440">
            <a:extLst>
              <a:ext uri="{FF2B5EF4-FFF2-40B4-BE49-F238E27FC236}">
                <a16:creationId xmlns:a16="http://schemas.microsoft.com/office/drawing/2014/main" id="{A80AC5FD-A818-1FF6-9BE3-1BAE93F414EB}"/>
              </a:ext>
            </a:extLst>
          </p:cNvPr>
          <p:cNvCxnSpPr>
            <a:cxnSpLocks/>
          </p:cNvCxnSpPr>
          <p:nvPr/>
        </p:nvCxnSpPr>
        <p:spPr>
          <a:xfrm flipH="1">
            <a:off x="7996534" y="5303732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>
            <a:extLst>
              <a:ext uri="{FF2B5EF4-FFF2-40B4-BE49-F238E27FC236}">
                <a16:creationId xmlns:a16="http://schemas.microsoft.com/office/drawing/2014/main" id="{DA292C46-B254-BFAC-0541-F8B7B184D434}"/>
              </a:ext>
            </a:extLst>
          </p:cNvPr>
          <p:cNvCxnSpPr>
            <a:cxnSpLocks/>
          </p:cNvCxnSpPr>
          <p:nvPr/>
        </p:nvCxnSpPr>
        <p:spPr>
          <a:xfrm flipH="1">
            <a:off x="8635984" y="308466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>
            <a:extLst>
              <a:ext uri="{FF2B5EF4-FFF2-40B4-BE49-F238E27FC236}">
                <a16:creationId xmlns:a16="http://schemas.microsoft.com/office/drawing/2014/main" id="{2504417F-5DC5-B214-AD5F-A3EBD4E707C6}"/>
              </a:ext>
            </a:extLst>
          </p:cNvPr>
          <p:cNvCxnSpPr>
            <a:cxnSpLocks/>
          </p:cNvCxnSpPr>
          <p:nvPr/>
        </p:nvCxnSpPr>
        <p:spPr>
          <a:xfrm flipH="1">
            <a:off x="8635983" y="346416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439239DF-1BF7-F29C-32A5-4AEDA95D7F72}"/>
              </a:ext>
            </a:extLst>
          </p:cNvPr>
          <p:cNvCxnSpPr>
            <a:cxnSpLocks/>
          </p:cNvCxnSpPr>
          <p:nvPr/>
        </p:nvCxnSpPr>
        <p:spPr>
          <a:xfrm flipH="1">
            <a:off x="8635049" y="381996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Arrow Connector 452">
            <a:extLst>
              <a:ext uri="{FF2B5EF4-FFF2-40B4-BE49-F238E27FC236}">
                <a16:creationId xmlns:a16="http://schemas.microsoft.com/office/drawing/2014/main" id="{85A0904D-CBB8-7BCC-CF15-94225FD5A31C}"/>
              </a:ext>
            </a:extLst>
          </p:cNvPr>
          <p:cNvCxnSpPr>
            <a:cxnSpLocks/>
          </p:cNvCxnSpPr>
          <p:nvPr/>
        </p:nvCxnSpPr>
        <p:spPr>
          <a:xfrm flipH="1">
            <a:off x="8631015" y="4182061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Arrow Connector 453">
            <a:extLst>
              <a:ext uri="{FF2B5EF4-FFF2-40B4-BE49-F238E27FC236}">
                <a16:creationId xmlns:a16="http://schemas.microsoft.com/office/drawing/2014/main" id="{40A16752-F644-BB1F-FDC9-41F52CE80D9A}"/>
              </a:ext>
            </a:extLst>
          </p:cNvPr>
          <p:cNvCxnSpPr>
            <a:cxnSpLocks/>
          </p:cNvCxnSpPr>
          <p:nvPr/>
        </p:nvCxnSpPr>
        <p:spPr>
          <a:xfrm flipH="1">
            <a:off x="8625468" y="456819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Arrow Connector 454">
            <a:extLst>
              <a:ext uri="{FF2B5EF4-FFF2-40B4-BE49-F238E27FC236}">
                <a16:creationId xmlns:a16="http://schemas.microsoft.com/office/drawing/2014/main" id="{5AAC92CE-BC50-5638-93FC-45604811D2EC}"/>
              </a:ext>
            </a:extLst>
          </p:cNvPr>
          <p:cNvCxnSpPr>
            <a:cxnSpLocks/>
          </p:cNvCxnSpPr>
          <p:nvPr/>
        </p:nvCxnSpPr>
        <p:spPr>
          <a:xfrm flipH="1">
            <a:off x="8625467" y="494768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Arrow Connector 455">
            <a:extLst>
              <a:ext uri="{FF2B5EF4-FFF2-40B4-BE49-F238E27FC236}">
                <a16:creationId xmlns:a16="http://schemas.microsoft.com/office/drawing/2014/main" id="{96BE4966-D188-6EB7-8718-F78C6282CC6C}"/>
              </a:ext>
            </a:extLst>
          </p:cNvPr>
          <p:cNvCxnSpPr>
            <a:cxnSpLocks/>
          </p:cNvCxnSpPr>
          <p:nvPr/>
        </p:nvCxnSpPr>
        <p:spPr>
          <a:xfrm flipH="1">
            <a:off x="8624533" y="530348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486386D-F7A2-1BD8-1291-DC8261474736}"/>
              </a:ext>
            </a:extLst>
          </p:cNvPr>
          <p:cNvSpPr/>
          <p:nvPr/>
        </p:nvSpPr>
        <p:spPr>
          <a:xfrm>
            <a:off x="3359941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16D388-C87D-E1E8-A922-3D5ABC820831}"/>
              </a:ext>
            </a:extLst>
          </p:cNvPr>
          <p:cNvSpPr/>
          <p:nvPr/>
        </p:nvSpPr>
        <p:spPr>
          <a:xfrm>
            <a:off x="3979277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2AF8A-77B6-8D68-52DB-8DF485E4943B}"/>
              </a:ext>
            </a:extLst>
          </p:cNvPr>
          <p:cNvSpPr/>
          <p:nvPr/>
        </p:nvSpPr>
        <p:spPr>
          <a:xfrm>
            <a:off x="4598613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7DBD5F-0ED5-6BD3-FDA6-CF76A9EE508F}"/>
              </a:ext>
            </a:extLst>
          </p:cNvPr>
          <p:cNvSpPr/>
          <p:nvPr/>
        </p:nvSpPr>
        <p:spPr>
          <a:xfrm>
            <a:off x="5217949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40B922-030A-7D5E-0DDB-80E000C7C7BB}"/>
              </a:ext>
            </a:extLst>
          </p:cNvPr>
          <p:cNvSpPr/>
          <p:nvPr/>
        </p:nvSpPr>
        <p:spPr>
          <a:xfrm>
            <a:off x="5837285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AB8EFC-D818-2D41-FA11-B339E821D638}"/>
              </a:ext>
            </a:extLst>
          </p:cNvPr>
          <p:cNvSpPr/>
          <p:nvPr/>
        </p:nvSpPr>
        <p:spPr>
          <a:xfrm>
            <a:off x="6456621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2AA54-D971-D437-5EA6-977CB8369470}"/>
              </a:ext>
            </a:extLst>
          </p:cNvPr>
          <p:cNvSpPr/>
          <p:nvPr/>
        </p:nvSpPr>
        <p:spPr>
          <a:xfrm>
            <a:off x="7075957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0A6F32-46D8-9ACD-9954-7A0D78C127F9}"/>
              </a:ext>
            </a:extLst>
          </p:cNvPr>
          <p:cNvSpPr/>
          <p:nvPr/>
        </p:nvSpPr>
        <p:spPr>
          <a:xfrm>
            <a:off x="7695293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2761E7-DC99-D5FC-8FEE-6885993FAA42}"/>
              </a:ext>
            </a:extLst>
          </p:cNvPr>
          <p:cNvSpPr/>
          <p:nvPr/>
        </p:nvSpPr>
        <p:spPr>
          <a:xfrm>
            <a:off x="8314632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12662A-AA89-A2CE-9CA0-CE0F9C715876}"/>
              </a:ext>
            </a:extLst>
          </p:cNvPr>
          <p:cNvSpPr/>
          <p:nvPr/>
        </p:nvSpPr>
        <p:spPr>
          <a:xfrm>
            <a:off x="2723427" y="2855379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C4FDD1-217B-63EF-F197-79B2364565B4}"/>
              </a:ext>
            </a:extLst>
          </p:cNvPr>
          <p:cNvSpPr/>
          <p:nvPr/>
        </p:nvSpPr>
        <p:spPr>
          <a:xfrm>
            <a:off x="2723427" y="3211613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16F5C8-87E1-E05C-208B-31E01297C4EF}"/>
              </a:ext>
            </a:extLst>
          </p:cNvPr>
          <p:cNvSpPr/>
          <p:nvPr/>
        </p:nvSpPr>
        <p:spPr>
          <a:xfrm>
            <a:off x="2723427" y="3567847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80B408-9F6C-4D55-2F98-2A6B247E6C90}"/>
              </a:ext>
            </a:extLst>
          </p:cNvPr>
          <p:cNvSpPr/>
          <p:nvPr/>
        </p:nvSpPr>
        <p:spPr>
          <a:xfrm>
            <a:off x="2723427" y="3924081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F657CB-DB65-51BD-7356-D13035D4114E}"/>
              </a:ext>
            </a:extLst>
          </p:cNvPr>
          <p:cNvSpPr/>
          <p:nvPr/>
        </p:nvSpPr>
        <p:spPr>
          <a:xfrm>
            <a:off x="2723427" y="4280315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F3F306-C230-2290-103C-A9FCBA755388}"/>
              </a:ext>
            </a:extLst>
          </p:cNvPr>
          <p:cNvSpPr/>
          <p:nvPr/>
        </p:nvSpPr>
        <p:spPr>
          <a:xfrm>
            <a:off x="2723427" y="4636549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30BF93-ADE7-E914-4146-2F4A9167CCC4}"/>
              </a:ext>
            </a:extLst>
          </p:cNvPr>
          <p:cNvSpPr/>
          <p:nvPr/>
        </p:nvSpPr>
        <p:spPr>
          <a:xfrm>
            <a:off x="2723427" y="4992783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6C459F-7472-9BD3-711B-98EBA3D04D5A}"/>
              </a:ext>
            </a:extLst>
          </p:cNvPr>
          <p:cNvSpPr/>
          <p:nvPr/>
        </p:nvSpPr>
        <p:spPr>
          <a:xfrm>
            <a:off x="2723427" y="5349014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7ED686E-B7F6-DE51-DAFE-AD6AA3356253}"/>
              </a:ext>
            </a:extLst>
          </p:cNvPr>
          <p:cNvCxnSpPr>
            <a:cxnSpLocks/>
          </p:cNvCxnSpPr>
          <p:nvPr/>
        </p:nvCxnSpPr>
        <p:spPr>
          <a:xfrm flipH="1">
            <a:off x="5210731" y="2844158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1E87F45-12F1-200F-6717-79904D6AAACF}"/>
              </a:ext>
            </a:extLst>
          </p:cNvPr>
          <p:cNvCxnSpPr>
            <a:cxnSpLocks/>
          </p:cNvCxnSpPr>
          <p:nvPr/>
        </p:nvCxnSpPr>
        <p:spPr>
          <a:xfrm flipH="1">
            <a:off x="7690716" y="2844158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DF3DA7-FCD1-0DCA-150B-99C7A19BA075}"/>
              </a:ext>
            </a:extLst>
          </p:cNvPr>
          <p:cNvCxnSpPr>
            <a:cxnSpLocks/>
          </p:cNvCxnSpPr>
          <p:nvPr/>
        </p:nvCxnSpPr>
        <p:spPr>
          <a:xfrm flipH="1">
            <a:off x="3361752" y="3222497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D6B9E8-26E8-ADFD-3676-CF20F6DE1FBC}"/>
              </a:ext>
            </a:extLst>
          </p:cNvPr>
          <p:cNvCxnSpPr>
            <a:cxnSpLocks/>
          </p:cNvCxnSpPr>
          <p:nvPr/>
        </p:nvCxnSpPr>
        <p:spPr>
          <a:xfrm flipH="1">
            <a:off x="3361752" y="3924569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505B295-DA2F-88B3-AC91-C04B8A97840E}"/>
              </a:ext>
            </a:extLst>
          </p:cNvPr>
          <p:cNvCxnSpPr>
            <a:cxnSpLocks/>
          </p:cNvCxnSpPr>
          <p:nvPr/>
        </p:nvCxnSpPr>
        <p:spPr>
          <a:xfrm flipH="1">
            <a:off x="3361752" y="4643715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EB86A0-18B5-D8B0-D86B-0DAFEC5D955F}"/>
              </a:ext>
            </a:extLst>
          </p:cNvPr>
          <p:cNvCxnSpPr>
            <a:cxnSpLocks/>
          </p:cNvCxnSpPr>
          <p:nvPr/>
        </p:nvCxnSpPr>
        <p:spPr>
          <a:xfrm flipH="1">
            <a:off x="3361752" y="5363529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853601-BBAF-C0D3-5397-9ABAD59020AC}"/>
              </a:ext>
            </a:extLst>
          </p:cNvPr>
          <p:cNvCxnSpPr>
            <a:cxnSpLocks/>
          </p:cNvCxnSpPr>
          <p:nvPr/>
        </p:nvCxnSpPr>
        <p:spPr>
          <a:xfrm flipH="1">
            <a:off x="3361752" y="4642221"/>
            <a:ext cx="185079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32A66-1CFA-FBFC-55CB-D979A07D443E}"/>
              </a:ext>
            </a:extLst>
          </p:cNvPr>
          <p:cNvCxnSpPr>
            <a:cxnSpLocks/>
          </p:cNvCxnSpPr>
          <p:nvPr/>
        </p:nvCxnSpPr>
        <p:spPr>
          <a:xfrm flipH="1">
            <a:off x="5212542" y="3929421"/>
            <a:ext cx="0" cy="71280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18CBC3-E648-1022-238A-8AB74EDCBE98}"/>
              </a:ext>
            </a:extLst>
          </p:cNvPr>
          <p:cNvCxnSpPr>
            <a:cxnSpLocks/>
          </p:cNvCxnSpPr>
          <p:nvPr/>
        </p:nvCxnSpPr>
        <p:spPr>
          <a:xfrm flipH="1">
            <a:off x="5212542" y="3929421"/>
            <a:ext cx="372921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74658-F4E9-381F-E180-8A880828AC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394896"/>
              </a:xfrm>
            </p:spPr>
            <p:txBody>
              <a:bodyPr/>
              <a:lstStyle/>
              <a:p>
                <a:r>
                  <a:rPr lang="en-US" b="1" dirty="0"/>
                  <a:t>Idea:</a:t>
                </a:r>
                <a:r>
                  <a:rPr lang="en-US" dirty="0"/>
                  <a:t> When a block is processed, update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accordingly.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74658-F4E9-381F-E180-8A880828A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394896"/>
              </a:xfrm>
              <a:blipFill>
                <a:blip r:embed="rId2"/>
                <a:stretch>
                  <a:fillRect l="-1043" t="-69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CC37E8-6AA1-0BFF-C8C6-DDA590A96F49}"/>
              </a:ext>
            </a:extLst>
          </p:cNvPr>
          <p:cNvCxnSpPr>
            <a:cxnSpLocks/>
          </p:cNvCxnSpPr>
          <p:nvPr/>
        </p:nvCxnSpPr>
        <p:spPr>
          <a:xfrm flipH="1">
            <a:off x="3359941" y="4256141"/>
            <a:ext cx="1314121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2E87E3-8C6B-30BF-8F66-723B9FA42727}"/>
              </a:ext>
            </a:extLst>
          </p:cNvPr>
          <p:cNvCxnSpPr>
            <a:cxnSpLocks/>
          </p:cNvCxnSpPr>
          <p:nvPr/>
        </p:nvCxnSpPr>
        <p:spPr>
          <a:xfrm flipH="1">
            <a:off x="4674062" y="3543341"/>
            <a:ext cx="0" cy="71280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EFF40A-A13E-4F8D-8CA5-6C85A596CC2D}"/>
              </a:ext>
            </a:extLst>
          </p:cNvPr>
          <p:cNvCxnSpPr>
            <a:cxnSpLocks/>
          </p:cNvCxnSpPr>
          <p:nvPr/>
        </p:nvCxnSpPr>
        <p:spPr>
          <a:xfrm flipH="1">
            <a:off x="4674062" y="3512861"/>
            <a:ext cx="4237210" cy="24506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5211D8-BB43-1B72-A1EC-4A05FBDC0145}"/>
              </a:ext>
            </a:extLst>
          </p:cNvPr>
          <p:cNvCxnSpPr>
            <a:cxnSpLocks/>
          </p:cNvCxnSpPr>
          <p:nvPr/>
        </p:nvCxnSpPr>
        <p:spPr>
          <a:xfrm flipH="1">
            <a:off x="8936530" y="3543341"/>
            <a:ext cx="5222" cy="40146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0C60E0-8CB9-DEFB-29B4-64F624964C11}"/>
                  </a:ext>
                </a:extLst>
              </p:cNvPr>
              <p:cNvSpPr txBox="1"/>
              <p:nvPr/>
            </p:nvSpPr>
            <p:spPr>
              <a:xfrm>
                <a:off x="2041036" y="5996226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0C60E0-8CB9-DEFB-29B4-64F62496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036" y="5996226"/>
                <a:ext cx="585417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2654B2-4BA5-D8CD-4732-A3FA6503F66C}"/>
              </a:ext>
            </a:extLst>
          </p:cNvPr>
          <p:cNvCxnSpPr>
            <a:cxnSpLocks/>
          </p:cNvCxnSpPr>
          <p:nvPr/>
        </p:nvCxnSpPr>
        <p:spPr>
          <a:xfrm flipH="1">
            <a:off x="2888624" y="6055729"/>
            <a:ext cx="6765515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1DDD950-83C2-1D72-77EE-EFF733EC74A6}"/>
              </a:ext>
            </a:extLst>
          </p:cNvPr>
          <p:cNvCxnSpPr>
            <a:cxnSpLocks/>
          </p:cNvCxnSpPr>
          <p:nvPr/>
        </p:nvCxnSpPr>
        <p:spPr>
          <a:xfrm flipH="1">
            <a:off x="2888623" y="6602036"/>
            <a:ext cx="6765515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75F0802-79F0-123F-E9D9-330E2C911243}"/>
              </a:ext>
            </a:extLst>
          </p:cNvPr>
          <p:cNvCxnSpPr>
            <a:cxnSpLocks/>
          </p:cNvCxnSpPr>
          <p:nvPr/>
        </p:nvCxnSpPr>
        <p:spPr>
          <a:xfrm>
            <a:off x="2757538" y="6067982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BADC5D2-B777-CF72-653F-A797DA9AA4A5}"/>
              </a:ext>
            </a:extLst>
          </p:cNvPr>
          <p:cNvCxnSpPr>
            <a:cxnSpLocks/>
          </p:cNvCxnSpPr>
          <p:nvPr/>
        </p:nvCxnSpPr>
        <p:spPr>
          <a:xfrm>
            <a:off x="9657248" y="608023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A10A1AE-0FAB-F20C-E9C8-860D86CCB47F}"/>
              </a:ext>
            </a:extLst>
          </p:cNvPr>
          <p:cNvSpPr/>
          <p:nvPr/>
        </p:nvSpPr>
        <p:spPr>
          <a:xfrm>
            <a:off x="5324562" y="6074473"/>
            <a:ext cx="2491151" cy="508981"/>
          </a:xfrm>
          <a:prstGeom prst="rect">
            <a:avLst/>
          </a:prstGeom>
          <a:solidFill>
            <a:srgbClr val="C000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041584-25D3-513B-8664-B40A0DF057B6}"/>
              </a:ext>
            </a:extLst>
          </p:cNvPr>
          <p:cNvSpPr/>
          <p:nvPr/>
        </p:nvSpPr>
        <p:spPr>
          <a:xfrm>
            <a:off x="4674061" y="3529479"/>
            <a:ext cx="533649" cy="753822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19A1EE-41B4-F034-A4D4-3CED14C33E73}"/>
              </a:ext>
            </a:extLst>
          </p:cNvPr>
          <p:cNvSpPr/>
          <p:nvPr/>
        </p:nvSpPr>
        <p:spPr>
          <a:xfrm>
            <a:off x="5192654" y="3518222"/>
            <a:ext cx="1908382" cy="366425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826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B212CDF-0163-085A-B62A-35B1CA437F13}"/>
              </a:ext>
            </a:extLst>
          </p:cNvPr>
          <p:cNvSpPr/>
          <p:nvPr/>
        </p:nvSpPr>
        <p:spPr>
          <a:xfrm>
            <a:off x="5165519" y="4260995"/>
            <a:ext cx="2554851" cy="351656"/>
          </a:xfrm>
          <a:prstGeom prst="rect">
            <a:avLst/>
          </a:prstGeom>
          <a:solidFill>
            <a:srgbClr val="CFA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E686D42-C415-76AF-52FF-7D514B6711E5}"/>
              </a:ext>
            </a:extLst>
          </p:cNvPr>
          <p:cNvSpPr/>
          <p:nvPr/>
        </p:nvSpPr>
        <p:spPr>
          <a:xfrm>
            <a:off x="7178858" y="3892299"/>
            <a:ext cx="521938" cy="379462"/>
          </a:xfrm>
          <a:prstGeom prst="rect">
            <a:avLst/>
          </a:prstGeom>
          <a:solidFill>
            <a:srgbClr val="CFA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0F9E19B-9A86-E6BA-F294-E07DC4E6A487}"/>
              </a:ext>
            </a:extLst>
          </p:cNvPr>
          <p:cNvSpPr/>
          <p:nvPr/>
        </p:nvSpPr>
        <p:spPr>
          <a:xfrm>
            <a:off x="5166360" y="3860533"/>
            <a:ext cx="2001130" cy="387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B096A8-D3EA-3D86-10B7-0BA6EDFD713E}"/>
              </a:ext>
            </a:extLst>
          </p:cNvPr>
          <p:cNvSpPr/>
          <p:nvPr/>
        </p:nvSpPr>
        <p:spPr>
          <a:xfrm>
            <a:off x="2757538" y="6067982"/>
            <a:ext cx="6896597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6596080-7702-8836-E6BC-BBA9DCCE8D65}"/>
              </a:ext>
            </a:extLst>
          </p:cNvPr>
          <p:cNvSpPr/>
          <p:nvPr/>
        </p:nvSpPr>
        <p:spPr>
          <a:xfrm>
            <a:off x="3319502" y="2838560"/>
            <a:ext cx="5617767" cy="1813432"/>
          </a:xfrm>
          <a:custGeom>
            <a:avLst/>
            <a:gdLst>
              <a:gd name="connsiteX0" fmla="*/ 15368 w 5663132"/>
              <a:gd name="connsiteY0" fmla="*/ 15368 h 1813432"/>
              <a:gd name="connsiteX1" fmla="*/ 5655448 w 5663132"/>
              <a:gd name="connsiteY1" fmla="*/ 0 h 1813432"/>
              <a:gd name="connsiteX2" fmla="*/ 5663132 w 5663132"/>
              <a:gd name="connsiteY2" fmla="*/ 1068081 h 1813432"/>
              <a:gd name="connsiteX3" fmla="*/ 1867220 w 5663132"/>
              <a:gd name="connsiteY3" fmla="*/ 1075765 h 1813432"/>
              <a:gd name="connsiteX4" fmla="*/ 1897956 w 5663132"/>
              <a:gd name="connsiteY4" fmla="*/ 1813432 h 1813432"/>
              <a:gd name="connsiteX5" fmla="*/ 0 w 5663132"/>
              <a:gd name="connsiteY5" fmla="*/ 1782696 h 1813432"/>
              <a:gd name="connsiteX6" fmla="*/ 15368 w 5663132"/>
              <a:gd name="connsiteY6" fmla="*/ 15368 h 1813432"/>
              <a:gd name="connsiteX0" fmla="*/ 15368 w 5663132"/>
              <a:gd name="connsiteY0" fmla="*/ 15368 h 1813432"/>
              <a:gd name="connsiteX1" fmla="*/ 5617028 w 5663132"/>
              <a:gd name="connsiteY1" fmla="*/ 0 h 1813432"/>
              <a:gd name="connsiteX2" fmla="*/ 5663132 w 5663132"/>
              <a:gd name="connsiteY2" fmla="*/ 1068081 h 1813432"/>
              <a:gd name="connsiteX3" fmla="*/ 1867220 w 5663132"/>
              <a:gd name="connsiteY3" fmla="*/ 1075765 h 1813432"/>
              <a:gd name="connsiteX4" fmla="*/ 1897956 w 5663132"/>
              <a:gd name="connsiteY4" fmla="*/ 1813432 h 1813432"/>
              <a:gd name="connsiteX5" fmla="*/ 0 w 5663132"/>
              <a:gd name="connsiteY5" fmla="*/ 1782696 h 1813432"/>
              <a:gd name="connsiteX6" fmla="*/ 15368 w 5663132"/>
              <a:gd name="connsiteY6" fmla="*/ 15368 h 1813432"/>
              <a:gd name="connsiteX0" fmla="*/ 15368 w 5617368"/>
              <a:gd name="connsiteY0" fmla="*/ 15368 h 1813432"/>
              <a:gd name="connsiteX1" fmla="*/ 5617028 w 5617368"/>
              <a:gd name="connsiteY1" fmla="*/ 0 h 1813432"/>
              <a:gd name="connsiteX2" fmla="*/ 5609344 w 5617368"/>
              <a:gd name="connsiteY2" fmla="*/ 1075765 h 1813432"/>
              <a:gd name="connsiteX3" fmla="*/ 1867220 w 5617368"/>
              <a:gd name="connsiteY3" fmla="*/ 1075765 h 1813432"/>
              <a:gd name="connsiteX4" fmla="*/ 1897956 w 5617368"/>
              <a:gd name="connsiteY4" fmla="*/ 1813432 h 1813432"/>
              <a:gd name="connsiteX5" fmla="*/ 0 w 5617368"/>
              <a:gd name="connsiteY5" fmla="*/ 1782696 h 1813432"/>
              <a:gd name="connsiteX6" fmla="*/ 15368 w 5617368"/>
              <a:gd name="connsiteY6" fmla="*/ 15368 h 1813432"/>
              <a:gd name="connsiteX0" fmla="*/ 15368 w 5640080"/>
              <a:gd name="connsiteY0" fmla="*/ 15368 h 1813432"/>
              <a:gd name="connsiteX1" fmla="*/ 5617028 w 5640080"/>
              <a:gd name="connsiteY1" fmla="*/ 0 h 1813432"/>
              <a:gd name="connsiteX2" fmla="*/ 5640080 w 5640080"/>
              <a:gd name="connsiteY2" fmla="*/ 1075765 h 1813432"/>
              <a:gd name="connsiteX3" fmla="*/ 1867220 w 5640080"/>
              <a:gd name="connsiteY3" fmla="*/ 1075765 h 1813432"/>
              <a:gd name="connsiteX4" fmla="*/ 1897956 w 5640080"/>
              <a:gd name="connsiteY4" fmla="*/ 1813432 h 1813432"/>
              <a:gd name="connsiteX5" fmla="*/ 0 w 5640080"/>
              <a:gd name="connsiteY5" fmla="*/ 1782696 h 1813432"/>
              <a:gd name="connsiteX6" fmla="*/ 15368 w 5640080"/>
              <a:gd name="connsiteY6" fmla="*/ 15368 h 1813432"/>
              <a:gd name="connsiteX0" fmla="*/ 15368 w 5617767"/>
              <a:gd name="connsiteY0" fmla="*/ 15368 h 1813432"/>
              <a:gd name="connsiteX1" fmla="*/ 5617028 w 5617767"/>
              <a:gd name="connsiteY1" fmla="*/ 0 h 1813432"/>
              <a:gd name="connsiteX2" fmla="*/ 5617028 w 5617767"/>
              <a:gd name="connsiteY2" fmla="*/ 1075765 h 1813432"/>
              <a:gd name="connsiteX3" fmla="*/ 1867220 w 5617767"/>
              <a:gd name="connsiteY3" fmla="*/ 1075765 h 1813432"/>
              <a:gd name="connsiteX4" fmla="*/ 1897956 w 5617767"/>
              <a:gd name="connsiteY4" fmla="*/ 1813432 h 1813432"/>
              <a:gd name="connsiteX5" fmla="*/ 0 w 5617767"/>
              <a:gd name="connsiteY5" fmla="*/ 1782696 h 1813432"/>
              <a:gd name="connsiteX6" fmla="*/ 15368 w 5617767"/>
              <a:gd name="connsiteY6" fmla="*/ 15368 h 18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7767" h="1813432">
                <a:moveTo>
                  <a:pt x="15368" y="15368"/>
                </a:moveTo>
                <a:lnTo>
                  <a:pt x="5617028" y="0"/>
                </a:lnTo>
                <a:cubicBezTo>
                  <a:pt x="5619589" y="356027"/>
                  <a:pt x="5614467" y="719738"/>
                  <a:pt x="5617028" y="1075765"/>
                </a:cubicBezTo>
                <a:lnTo>
                  <a:pt x="1867220" y="1075765"/>
                </a:lnTo>
                <a:lnTo>
                  <a:pt x="1897956" y="1813432"/>
                </a:lnTo>
                <a:lnTo>
                  <a:pt x="0" y="1782696"/>
                </a:lnTo>
                <a:lnTo>
                  <a:pt x="15368" y="1536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04FAC-B000-4270-0165-70CEC8C7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Processed Blocks and the Frontier</a:t>
            </a:r>
            <a:endParaRPr lang="en-IL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122ADD2-4BAC-A94B-D1CC-7627EDCBA828}"/>
              </a:ext>
            </a:extLst>
          </p:cNvPr>
          <p:cNvSpPr/>
          <p:nvPr/>
        </p:nvSpPr>
        <p:spPr>
          <a:xfrm>
            <a:off x="3564498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1B3E953-9A09-0815-D604-BBF643221007}"/>
              </a:ext>
            </a:extLst>
          </p:cNvPr>
          <p:cNvSpPr/>
          <p:nvPr/>
        </p:nvSpPr>
        <p:spPr>
          <a:xfrm>
            <a:off x="3558951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30E11E3-EE2D-E384-ADBE-09458B590E10}"/>
              </a:ext>
            </a:extLst>
          </p:cNvPr>
          <p:cNvSpPr/>
          <p:nvPr/>
        </p:nvSpPr>
        <p:spPr>
          <a:xfrm>
            <a:off x="3558950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739CBE4-43B5-DEF1-D41D-8875B95859E6}"/>
              </a:ext>
            </a:extLst>
          </p:cNvPr>
          <p:cNvSpPr/>
          <p:nvPr/>
        </p:nvSpPr>
        <p:spPr>
          <a:xfrm>
            <a:off x="3558016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74F7D4E-7796-23BE-5036-5352C3EA75FB}"/>
              </a:ext>
            </a:extLst>
          </p:cNvPr>
          <p:cNvSpPr/>
          <p:nvPr/>
        </p:nvSpPr>
        <p:spPr>
          <a:xfrm>
            <a:off x="3553982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51A3484-C928-AD32-CE01-1ECE7FA7641F}"/>
              </a:ext>
            </a:extLst>
          </p:cNvPr>
          <p:cNvSpPr/>
          <p:nvPr/>
        </p:nvSpPr>
        <p:spPr>
          <a:xfrm>
            <a:off x="3548435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C4B3035-594B-98F4-036E-50820EC95E2E}"/>
              </a:ext>
            </a:extLst>
          </p:cNvPr>
          <p:cNvSpPr/>
          <p:nvPr/>
        </p:nvSpPr>
        <p:spPr>
          <a:xfrm>
            <a:off x="3548434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19D2DB7-7098-A13B-1F48-8396409564C6}"/>
              </a:ext>
            </a:extLst>
          </p:cNvPr>
          <p:cNvSpPr/>
          <p:nvPr/>
        </p:nvSpPr>
        <p:spPr>
          <a:xfrm>
            <a:off x="3547500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135D636-7388-4234-15FD-DE9F562DD680}"/>
              </a:ext>
            </a:extLst>
          </p:cNvPr>
          <p:cNvSpPr/>
          <p:nvPr/>
        </p:nvSpPr>
        <p:spPr>
          <a:xfrm>
            <a:off x="4185163" y="28829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CD1F89C-1B7E-209F-0B1D-C63C8FFD7BA8}"/>
              </a:ext>
            </a:extLst>
          </p:cNvPr>
          <p:cNvSpPr/>
          <p:nvPr/>
        </p:nvSpPr>
        <p:spPr>
          <a:xfrm>
            <a:off x="4179616" y="326247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1433F93-3848-64DD-8796-0DD293608B8D}"/>
              </a:ext>
            </a:extLst>
          </p:cNvPr>
          <p:cNvSpPr/>
          <p:nvPr/>
        </p:nvSpPr>
        <p:spPr>
          <a:xfrm>
            <a:off x="4179615" y="36182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16989D0-6369-A7AB-D370-843E3BF927DD}"/>
              </a:ext>
            </a:extLst>
          </p:cNvPr>
          <p:cNvSpPr/>
          <p:nvPr/>
        </p:nvSpPr>
        <p:spPr>
          <a:xfrm>
            <a:off x="4178681" y="398037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F886626-CD64-9CC6-3E5D-7350F2CF8229}"/>
              </a:ext>
            </a:extLst>
          </p:cNvPr>
          <p:cNvSpPr/>
          <p:nvPr/>
        </p:nvSpPr>
        <p:spPr>
          <a:xfrm>
            <a:off x="4174647" y="43665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7997581-76BF-42FC-F125-DBCA4DA06963}"/>
              </a:ext>
            </a:extLst>
          </p:cNvPr>
          <p:cNvSpPr/>
          <p:nvPr/>
        </p:nvSpPr>
        <p:spPr>
          <a:xfrm>
            <a:off x="4169100" y="474599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22FFFFA-00EE-F300-20C5-D36C7C4052CA}"/>
              </a:ext>
            </a:extLst>
          </p:cNvPr>
          <p:cNvSpPr/>
          <p:nvPr/>
        </p:nvSpPr>
        <p:spPr>
          <a:xfrm>
            <a:off x="4169099" y="51018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573AB86-2A73-0DDB-4C0C-64CAE33F7103}"/>
              </a:ext>
            </a:extLst>
          </p:cNvPr>
          <p:cNvSpPr/>
          <p:nvPr/>
        </p:nvSpPr>
        <p:spPr>
          <a:xfrm>
            <a:off x="4168165" y="546389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CB0C3E6-806B-273B-FF75-15B9CD4891BD}"/>
              </a:ext>
            </a:extLst>
          </p:cNvPr>
          <p:cNvCxnSpPr>
            <a:cxnSpLocks/>
            <a:stCxn id="61" idx="6"/>
            <a:endCxn id="79" idx="2"/>
          </p:cNvCxnSpPr>
          <p:nvPr/>
        </p:nvCxnSpPr>
        <p:spPr>
          <a:xfrm>
            <a:off x="3753167" y="29841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D4FACC0-47FC-05CF-F3CD-74AB287AB411}"/>
              </a:ext>
            </a:extLst>
          </p:cNvPr>
          <p:cNvCxnSpPr>
            <a:cxnSpLocks/>
            <a:stCxn id="71" idx="6"/>
            <a:endCxn id="80" idx="2"/>
          </p:cNvCxnSpPr>
          <p:nvPr/>
        </p:nvCxnSpPr>
        <p:spPr>
          <a:xfrm>
            <a:off x="3747620" y="336368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15D1354-2572-D6C3-60AE-FDA46C4BCCA6}"/>
              </a:ext>
            </a:extLst>
          </p:cNvPr>
          <p:cNvCxnSpPr>
            <a:cxnSpLocks/>
            <a:stCxn id="72" idx="6"/>
            <a:endCxn id="81" idx="2"/>
          </p:cNvCxnSpPr>
          <p:nvPr/>
        </p:nvCxnSpPr>
        <p:spPr>
          <a:xfrm>
            <a:off x="3747619" y="37194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AB1949A-266F-4A25-570A-60A1C4238CF3}"/>
              </a:ext>
            </a:extLst>
          </p:cNvPr>
          <p:cNvCxnSpPr>
            <a:cxnSpLocks/>
            <a:stCxn id="73" idx="6"/>
            <a:endCxn id="82" idx="2"/>
          </p:cNvCxnSpPr>
          <p:nvPr/>
        </p:nvCxnSpPr>
        <p:spPr>
          <a:xfrm>
            <a:off x="3746685" y="408158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D311F52-CD85-D38F-C87E-1DB55789E0A7}"/>
              </a:ext>
            </a:extLst>
          </p:cNvPr>
          <p:cNvCxnSpPr>
            <a:cxnSpLocks/>
            <a:endCxn id="83" idx="2"/>
          </p:cNvCxnSpPr>
          <p:nvPr/>
        </p:nvCxnSpPr>
        <p:spPr>
          <a:xfrm flipV="1">
            <a:off x="3762620" y="4468458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83A5B89-397C-8CD1-CB40-E01F38C538F8}"/>
              </a:ext>
            </a:extLst>
          </p:cNvPr>
          <p:cNvCxnSpPr>
            <a:cxnSpLocks/>
            <a:stCxn id="75" idx="6"/>
            <a:endCxn id="84" idx="2"/>
          </p:cNvCxnSpPr>
          <p:nvPr/>
        </p:nvCxnSpPr>
        <p:spPr>
          <a:xfrm>
            <a:off x="3737104" y="484721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2D75F86-4C48-58A2-BBD0-815C1D621B2D}"/>
              </a:ext>
            </a:extLst>
          </p:cNvPr>
          <p:cNvCxnSpPr>
            <a:cxnSpLocks/>
            <a:stCxn id="76" idx="6"/>
            <a:endCxn id="85" idx="2"/>
          </p:cNvCxnSpPr>
          <p:nvPr/>
        </p:nvCxnSpPr>
        <p:spPr>
          <a:xfrm>
            <a:off x="3737103" y="52030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EC533B8-A396-4B8B-0E3F-9F4B2D0ED2AE}"/>
              </a:ext>
            </a:extLst>
          </p:cNvPr>
          <p:cNvCxnSpPr>
            <a:cxnSpLocks/>
            <a:stCxn id="77" idx="6"/>
            <a:endCxn id="86" idx="2"/>
          </p:cNvCxnSpPr>
          <p:nvPr/>
        </p:nvCxnSpPr>
        <p:spPr>
          <a:xfrm>
            <a:off x="3736169" y="556511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0253F22-E8C5-F0EF-0F19-4577FB605583}"/>
              </a:ext>
            </a:extLst>
          </p:cNvPr>
          <p:cNvCxnSpPr>
            <a:cxnSpLocks/>
            <a:stCxn id="61" idx="4"/>
            <a:endCxn id="71" idx="0"/>
          </p:cNvCxnSpPr>
          <p:nvPr/>
        </p:nvCxnSpPr>
        <p:spPr>
          <a:xfrm flipH="1">
            <a:off x="3653286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4638A4F-B2E4-D849-D7CF-CEBDCD7E526C}"/>
              </a:ext>
            </a:extLst>
          </p:cNvPr>
          <p:cNvCxnSpPr>
            <a:cxnSpLocks/>
            <a:stCxn id="79" idx="4"/>
            <a:endCxn id="80" idx="0"/>
          </p:cNvCxnSpPr>
          <p:nvPr/>
        </p:nvCxnSpPr>
        <p:spPr>
          <a:xfrm flipH="1">
            <a:off x="4273951" y="308688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52E10D01-C43C-C0A6-615F-B3951E5DED67}"/>
              </a:ext>
            </a:extLst>
          </p:cNvPr>
          <p:cNvCxnSpPr>
            <a:cxnSpLocks/>
            <a:stCxn id="61" idx="5"/>
            <a:endCxn id="80" idx="1"/>
          </p:cNvCxnSpPr>
          <p:nvPr/>
        </p:nvCxnSpPr>
        <p:spPr>
          <a:xfrm>
            <a:off x="3725537" y="3056285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005519D-C851-93C0-ED60-5AB7195F2E43}"/>
              </a:ext>
            </a:extLst>
          </p:cNvPr>
          <p:cNvCxnSpPr>
            <a:cxnSpLocks/>
            <a:stCxn id="71" idx="5"/>
            <a:endCxn id="81" idx="1"/>
          </p:cNvCxnSpPr>
          <p:nvPr/>
        </p:nvCxnSpPr>
        <p:spPr>
          <a:xfrm>
            <a:off x="3719990" y="3435777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8C7A29D1-5AB2-F00E-81A4-C3271F4CC6BB}"/>
              </a:ext>
            </a:extLst>
          </p:cNvPr>
          <p:cNvCxnSpPr>
            <a:cxnSpLocks/>
            <a:stCxn id="72" idx="5"/>
            <a:endCxn id="82" idx="1"/>
          </p:cNvCxnSpPr>
          <p:nvPr/>
        </p:nvCxnSpPr>
        <p:spPr>
          <a:xfrm>
            <a:off x="3719989" y="3791581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D07273C-BAA8-9E67-3456-461B5F8E5A66}"/>
              </a:ext>
            </a:extLst>
          </p:cNvPr>
          <p:cNvCxnSpPr>
            <a:cxnSpLocks/>
            <a:stCxn id="73" idx="5"/>
            <a:endCxn id="83" idx="1"/>
          </p:cNvCxnSpPr>
          <p:nvPr/>
        </p:nvCxnSpPr>
        <p:spPr>
          <a:xfrm>
            <a:off x="3719055" y="4153678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A5DD6A42-2FC1-7624-024D-321B9FC6C23A}"/>
              </a:ext>
            </a:extLst>
          </p:cNvPr>
          <p:cNvCxnSpPr>
            <a:cxnSpLocks/>
            <a:stCxn id="74" idx="5"/>
            <a:endCxn id="84" idx="1"/>
          </p:cNvCxnSpPr>
          <p:nvPr/>
        </p:nvCxnSpPr>
        <p:spPr>
          <a:xfrm>
            <a:off x="3715021" y="4539810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8CCA2C47-8F86-E4F0-FF89-1395440FA1A5}"/>
              </a:ext>
            </a:extLst>
          </p:cNvPr>
          <p:cNvCxnSpPr>
            <a:cxnSpLocks/>
            <a:stCxn id="75" idx="5"/>
            <a:endCxn id="85" idx="1"/>
          </p:cNvCxnSpPr>
          <p:nvPr/>
        </p:nvCxnSpPr>
        <p:spPr>
          <a:xfrm>
            <a:off x="3709474" y="4919302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17FFE2D0-EDD7-FE41-D487-D475BA885110}"/>
              </a:ext>
            </a:extLst>
          </p:cNvPr>
          <p:cNvCxnSpPr>
            <a:cxnSpLocks/>
            <a:stCxn id="76" idx="5"/>
            <a:endCxn id="86" idx="1"/>
          </p:cNvCxnSpPr>
          <p:nvPr/>
        </p:nvCxnSpPr>
        <p:spPr>
          <a:xfrm>
            <a:off x="3709473" y="5275106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9862A0B-0CBD-6F40-7C95-2DBCEEFB0562}"/>
              </a:ext>
            </a:extLst>
          </p:cNvPr>
          <p:cNvCxnSpPr>
            <a:cxnSpLocks/>
            <a:stCxn id="71" idx="4"/>
            <a:endCxn id="72" idx="0"/>
          </p:cNvCxnSpPr>
          <p:nvPr/>
        </p:nvCxnSpPr>
        <p:spPr>
          <a:xfrm flipH="1">
            <a:off x="3653285" y="3465638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F4120FA-A6D1-4BA2-8D9F-38445FD3DB9A}"/>
              </a:ext>
            </a:extLst>
          </p:cNvPr>
          <p:cNvCxnSpPr>
            <a:cxnSpLocks/>
            <a:stCxn id="72" idx="4"/>
            <a:endCxn id="73" idx="0"/>
          </p:cNvCxnSpPr>
          <p:nvPr/>
        </p:nvCxnSpPr>
        <p:spPr>
          <a:xfrm flipH="1">
            <a:off x="3652351" y="3821442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9E3AFB4-A8B1-8E6E-1363-2C2594D65D67}"/>
              </a:ext>
            </a:extLst>
          </p:cNvPr>
          <p:cNvCxnSpPr>
            <a:cxnSpLocks/>
            <a:stCxn id="73" idx="4"/>
            <a:endCxn id="74" idx="0"/>
          </p:cNvCxnSpPr>
          <p:nvPr/>
        </p:nvCxnSpPr>
        <p:spPr>
          <a:xfrm flipH="1">
            <a:off x="3648317" y="4183539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CB3E9032-3B01-668B-B9F8-559FF88DD338}"/>
              </a:ext>
            </a:extLst>
          </p:cNvPr>
          <p:cNvCxnSpPr>
            <a:cxnSpLocks/>
          </p:cNvCxnSpPr>
          <p:nvPr/>
        </p:nvCxnSpPr>
        <p:spPr>
          <a:xfrm flipH="1">
            <a:off x="3649120" y="4569671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F96FDCC8-0EDA-532A-28A3-9FE4EF2FBAC8}"/>
              </a:ext>
            </a:extLst>
          </p:cNvPr>
          <p:cNvCxnSpPr>
            <a:cxnSpLocks/>
          </p:cNvCxnSpPr>
          <p:nvPr/>
        </p:nvCxnSpPr>
        <p:spPr>
          <a:xfrm flipH="1">
            <a:off x="3649119" y="4949163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B2019696-C7D7-7D3D-5E19-1E00FE88BD68}"/>
              </a:ext>
            </a:extLst>
          </p:cNvPr>
          <p:cNvCxnSpPr>
            <a:cxnSpLocks/>
          </p:cNvCxnSpPr>
          <p:nvPr/>
        </p:nvCxnSpPr>
        <p:spPr>
          <a:xfrm flipH="1">
            <a:off x="3648185" y="5304967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Oval 211">
            <a:extLst>
              <a:ext uri="{FF2B5EF4-FFF2-40B4-BE49-F238E27FC236}">
                <a16:creationId xmlns:a16="http://schemas.microsoft.com/office/drawing/2014/main" id="{5B576037-C579-2354-BCC0-FD40013F3DDA}"/>
              </a:ext>
            </a:extLst>
          </p:cNvPr>
          <p:cNvSpPr/>
          <p:nvPr/>
        </p:nvSpPr>
        <p:spPr>
          <a:xfrm>
            <a:off x="4805469" y="288322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A290D272-90DE-8862-2B50-D7F8103158D6}"/>
              </a:ext>
            </a:extLst>
          </p:cNvPr>
          <p:cNvSpPr/>
          <p:nvPr/>
        </p:nvSpPr>
        <p:spPr>
          <a:xfrm>
            <a:off x="4799922" y="326271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92A6612E-196A-6CBF-AD25-DF54CD734193}"/>
              </a:ext>
            </a:extLst>
          </p:cNvPr>
          <p:cNvSpPr/>
          <p:nvPr/>
        </p:nvSpPr>
        <p:spPr>
          <a:xfrm>
            <a:off x="4799921" y="361852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3E8362D5-C584-44D8-4641-72F5E705013F}"/>
              </a:ext>
            </a:extLst>
          </p:cNvPr>
          <p:cNvSpPr/>
          <p:nvPr/>
        </p:nvSpPr>
        <p:spPr>
          <a:xfrm>
            <a:off x="4798987" y="398061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E63FC4E8-C6F5-7EE4-9B82-194DC21AD371}"/>
              </a:ext>
            </a:extLst>
          </p:cNvPr>
          <p:cNvSpPr/>
          <p:nvPr/>
        </p:nvSpPr>
        <p:spPr>
          <a:xfrm>
            <a:off x="4794953" y="436674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974F2FD6-8B5C-4B7C-E8CF-495E6486BA2A}"/>
              </a:ext>
            </a:extLst>
          </p:cNvPr>
          <p:cNvSpPr/>
          <p:nvPr/>
        </p:nvSpPr>
        <p:spPr>
          <a:xfrm>
            <a:off x="4789406" y="474624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7A0113EE-49D8-614A-4EC9-97907A1CDEB4}"/>
              </a:ext>
            </a:extLst>
          </p:cNvPr>
          <p:cNvSpPr/>
          <p:nvPr/>
        </p:nvSpPr>
        <p:spPr>
          <a:xfrm>
            <a:off x="4789405" y="510204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1AB3096-4D86-7176-1A8D-97C5B35601C3}"/>
              </a:ext>
            </a:extLst>
          </p:cNvPr>
          <p:cNvSpPr/>
          <p:nvPr/>
        </p:nvSpPr>
        <p:spPr>
          <a:xfrm>
            <a:off x="4788471" y="54641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FECAE5A7-62BA-BA5E-B91C-4C5FFCFB99B2}"/>
              </a:ext>
            </a:extLst>
          </p:cNvPr>
          <p:cNvCxnSpPr>
            <a:cxnSpLocks/>
            <a:endCxn id="212" idx="2"/>
          </p:cNvCxnSpPr>
          <p:nvPr/>
        </p:nvCxnSpPr>
        <p:spPr>
          <a:xfrm>
            <a:off x="4373473" y="298443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E3603010-6284-E9CA-380D-97920DC3CCA9}"/>
              </a:ext>
            </a:extLst>
          </p:cNvPr>
          <p:cNvCxnSpPr>
            <a:cxnSpLocks/>
            <a:endCxn id="213" idx="2"/>
          </p:cNvCxnSpPr>
          <p:nvPr/>
        </p:nvCxnSpPr>
        <p:spPr>
          <a:xfrm>
            <a:off x="4367926" y="336392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A33E70B9-F7BF-89BB-E4F6-D2748EA55B35}"/>
              </a:ext>
            </a:extLst>
          </p:cNvPr>
          <p:cNvCxnSpPr>
            <a:cxnSpLocks/>
            <a:endCxn id="214" idx="2"/>
          </p:cNvCxnSpPr>
          <p:nvPr/>
        </p:nvCxnSpPr>
        <p:spPr>
          <a:xfrm>
            <a:off x="4367925" y="371973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762B5D89-A444-9DC1-DF25-31987C046D1A}"/>
              </a:ext>
            </a:extLst>
          </p:cNvPr>
          <p:cNvCxnSpPr>
            <a:cxnSpLocks/>
            <a:endCxn id="215" idx="2"/>
          </p:cNvCxnSpPr>
          <p:nvPr/>
        </p:nvCxnSpPr>
        <p:spPr>
          <a:xfrm>
            <a:off x="4366991" y="408183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A6A525D3-A45F-1B12-AF42-A2EDCA5007F4}"/>
              </a:ext>
            </a:extLst>
          </p:cNvPr>
          <p:cNvCxnSpPr>
            <a:cxnSpLocks/>
            <a:endCxn id="216" idx="2"/>
          </p:cNvCxnSpPr>
          <p:nvPr/>
        </p:nvCxnSpPr>
        <p:spPr>
          <a:xfrm flipV="1">
            <a:off x="4382926" y="4468701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AA9246D0-02C5-852C-46D0-D785F68DB758}"/>
              </a:ext>
            </a:extLst>
          </p:cNvPr>
          <p:cNvCxnSpPr>
            <a:cxnSpLocks/>
            <a:endCxn id="217" idx="2"/>
          </p:cNvCxnSpPr>
          <p:nvPr/>
        </p:nvCxnSpPr>
        <p:spPr>
          <a:xfrm>
            <a:off x="4357410" y="484745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8F468990-17E6-1F54-FA80-13BFDE7AD59C}"/>
              </a:ext>
            </a:extLst>
          </p:cNvPr>
          <p:cNvCxnSpPr>
            <a:cxnSpLocks/>
            <a:endCxn id="218" idx="2"/>
          </p:cNvCxnSpPr>
          <p:nvPr/>
        </p:nvCxnSpPr>
        <p:spPr>
          <a:xfrm>
            <a:off x="4357409" y="520325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32E68287-C3B1-D14D-2865-9D3A719D44CA}"/>
              </a:ext>
            </a:extLst>
          </p:cNvPr>
          <p:cNvCxnSpPr>
            <a:cxnSpLocks/>
            <a:endCxn id="219" idx="2"/>
          </p:cNvCxnSpPr>
          <p:nvPr/>
        </p:nvCxnSpPr>
        <p:spPr>
          <a:xfrm>
            <a:off x="4356475" y="55653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22EC1501-9BEC-02D7-0F96-07B9576B2C0E}"/>
              </a:ext>
            </a:extLst>
          </p:cNvPr>
          <p:cNvCxnSpPr>
            <a:cxnSpLocks/>
          </p:cNvCxnSpPr>
          <p:nvPr/>
        </p:nvCxnSpPr>
        <p:spPr>
          <a:xfrm flipH="1">
            <a:off x="4273592" y="3086389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1910D2C4-AA74-FEE7-CEC7-C784948B1873}"/>
              </a:ext>
            </a:extLst>
          </p:cNvPr>
          <p:cNvCxnSpPr>
            <a:cxnSpLocks/>
            <a:endCxn id="213" idx="1"/>
          </p:cNvCxnSpPr>
          <p:nvPr/>
        </p:nvCxnSpPr>
        <p:spPr>
          <a:xfrm>
            <a:off x="4345843" y="3056528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92494FF9-8992-9DA3-D05D-0726DDB729E9}"/>
              </a:ext>
            </a:extLst>
          </p:cNvPr>
          <p:cNvCxnSpPr>
            <a:cxnSpLocks/>
            <a:endCxn id="214" idx="1"/>
          </p:cNvCxnSpPr>
          <p:nvPr/>
        </p:nvCxnSpPr>
        <p:spPr>
          <a:xfrm>
            <a:off x="4340296" y="3436020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3C3D3B27-DE3E-A2DD-E1F8-86D80CF52132}"/>
              </a:ext>
            </a:extLst>
          </p:cNvPr>
          <p:cNvCxnSpPr>
            <a:cxnSpLocks/>
            <a:endCxn id="215" idx="1"/>
          </p:cNvCxnSpPr>
          <p:nvPr/>
        </p:nvCxnSpPr>
        <p:spPr>
          <a:xfrm>
            <a:off x="4340295" y="3791824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FF10960E-403B-0D03-A098-D0DA146535E7}"/>
              </a:ext>
            </a:extLst>
          </p:cNvPr>
          <p:cNvCxnSpPr>
            <a:cxnSpLocks/>
            <a:endCxn id="216" idx="1"/>
          </p:cNvCxnSpPr>
          <p:nvPr/>
        </p:nvCxnSpPr>
        <p:spPr>
          <a:xfrm>
            <a:off x="4339361" y="4153921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D1A6C2C4-57C7-7E9E-CC1E-D32A30BD679C}"/>
              </a:ext>
            </a:extLst>
          </p:cNvPr>
          <p:cNvCxnSpPr>
            <a:cxnSpLocks/>
            <a:endCxn id="217" idx="1"/>
          </p:cNvCxnSpPr>
          <p:nvPr/>
        </p:nvCxnSpPr>
        <p:spPr>
          <a:xfrm>
            <a:off x="4335327" y="4540053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34736785-FBA7-FAC5-3D6C-783BE58D148B}"/>
              </a:ext>
            </a:extLst>
          </p:cNvPr>
          <p:cNvCxnSpPr>
            <a:cxnSpLocks/>
            <a:endCxn id="218" idx="1"/>
          </p:cNvCxnSpPr>
          <p:nvPr/>
        </p:nvCxnSpPr>
        <p:spPr>
          <a:xfrm>
            <a:off x="4329780" y="4919545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62AB1B38-31E0-ADAA-123F-DC01379D05F7}"/>
              </a:ext>
            </a:extLst>
          </p:cNvPr>
          <p:cNvCxnSpPr>
            <a:cxnSpLocks/>
            <a:endCxn id="219" idx="1"/>
          </p:cNvCxnSpPr>
          <p:nvPr/>
        </p:nvCxnSpPr>
        <p:spPr>
          <a:xfrm>
            <a:off x="4329779" y="5275349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64C2CBC7-6164-B55E-DA04-5BB745C3103D}"/>
              </a:ext>
            </a:extLst>
          </p:cNvPr>
          <p:cNvCxnSpPr>
            <a:cxnSpLocks/>
          </p:cNvCxnSpPr>
          <p:nvPr/>
        </p:nvCxnSpPr>
        <p:spPr>
          <a:xfrm flipH="1">
            <a:off x="4273591" y="3465881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7810BCDB-6A4D-5BCD-D060-67DEBBB72692}"/>
              </a:ext>
            </a:extLst>
          </p:cNvPr>
          <p:cNvCxnSpPr>
            <a:cxnSpLocks/>
          </p:cNvCxnSpPr>
          <p:nvPr/>
        </p:nvCxnSpPr>
        <p:spPr>
          <a:xfrm flipH="1">
            <a:off x="4272657" y="3821685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86A04ABC-CF69-5B7A-D90A-9F4353A10664}"/>
              </a:ext>
            </a:extLst>
          </p:cNvPr>
          <p:cNvCxnSpPr>
            <a:cxnSpLocks/>
          </p:cNvCxnSpPr>
          <p:nvPr/>
        </p:nvCxnSpPr>
        <p:spPr>
          <a:xfrm flipH="1">
            <a:off x="4268623" y="4183782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DB4AE866-E67A-7246-48E2-0CDE09974E04}"/>
              </a:ext>
            </a:extLst>
          </p:cNvPr>
          <p:cNvCxnSpPr>
            <a:cxnSpLocks/>
          </p:cNvCxnSpPr>
          <p:nvPr/>
        </p:nvCxnSpPr>
        <p:spPr>
          <a:xfrm flipH="1">
            <a:off x="4263076" y="4569914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0619BF93-53D3-48C3-2654-381EB28032B0}"/>
              </a:ext>
            </a:extLst>
          </p:cNvPr>
          <p:cNvCxnSpPr>
            <a:cxnSpLocks/>
          </p:cNvCxnSpPr>
          <p:nvPr/>
        </p:nvCxnSpPr>
        <p:spPr>
          <a:xfrm flipH="1">
            <a:off x="4263075" y="4949406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30294FBD-1082-B668-F459-9F4BE86B11D9}"/>
              </a:ext>
            </a:extLst>
          </p:cNvPr>
          <p:cNvCxnSpPr>
            <a:cxnSpLocks/>
          </p:cNvCxnSpPr>
          <p:nvPr/>
        </p:nvCxnSpPr>
        <p:spPr>
          <a:xfrm flipH="1">
            <a:off x="4262141" y="5305210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Oval 250">
            <a:extLst>
              <a:ext uri="{FF2B5EF4-FFF2-40B4-BE49-F238E27FC236}">
                <a16:creationId xmlns:a16="http://schemas.microsoft.com/office/drawing/2014/main" id="{2EE533E5-3BB1-68F4-36DE-BA8F27487FBC}"/>
              </a:ext>
            </a:extLst>
          </p:cNvPr>
          <p:cNvSpPr/>
          <p:nvPr/>
        </p:nvSpPr>
        <p:spPr>
          <a:xfrm>
            <a:off x="5429772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E7B7FAC4-814C-9C59-982B-61BD3928580A}"/>
              </a:ext>
            </a:extLst>
          </p:cNvPr>
          <p:cNvSpPr/>
          <p:nvPr/>
        </p:nvSpPr>
        <p:spPr>
          <a:xfrm>
            <a:off x="5424225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FDCF831A-1C49-98D3-BF23-10163212D946}"/>
              </a:ext>
            </a:extLst>
          </p:cNvPr>
          <p:cNvSpPr/>
          <p:nvPr/>
        </p:nvSpPr>
        <p:spPr>
          <a:xfrm>
            <a:off x="5424224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A89973B-94BF-BB17-2900-8D2B5C00E028}"/>
              </a:ext>
            </a:extLst>
          </p:cNvPr>
          <p:cNvSpPr/>
          <p:nvPr/>
        </p:nvSpPr>
        <p:spPr>
          <a:xfrm>
            <a:off x="5423290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9AB22F34-921F-03BF-414E-03684A855BCF}"/>
              </a:ext>
            </a:extLst>
          </p:cNvPr>
          <p:cNvSpPr/>
          <p:nvPr/>
        </p:nvSpPr>
        <p:spPr>
          <a:xfrm>
            <a:off x="5419256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E804F837-7302-07EF-C1EB-B79A1429F958}"/>
              </a:ext>
            </a:extLst>
          </p:cNvPr>
          <p:cNvSpPr/>
          <p:nvPr/>
        </p:nvSpPr>
        <p:spPr>
          <a:xfrm>
            <a:off x="5413709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A4B3EA36-D895-1134-B292-BA59B453A332}"/>
              </a:ext>
            </a:extLst>
          </p:cNvPr>
          <p:cNvSpPr/>
          <p:nvPr/>
        </p:nvSpPr>
        <p:spPr>
          <a:xfrm>
            <a:off x="5413708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34947449-80A8-5B84-8805-A5AEAE1DFC60}"/>
              </a:ext>
            </a:extLst>
          </p:cNvPr>
          <p:cNvSpPr/>
          <p:nvPr/>
        </p:nvSpPr>
        <p:spPr>
          <a:xfrm>
            <a:off x="5412774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09174F28-840C-61D3-2190-7BA8B628720C}"/>
              </a:ext>
            </a:extLst>
          </p:cNvPr>
          <p:cNvCxnSpPr>
            <a:cxnSpLocks/>
            <a:endCxn id="251" idx="2"/>
          </p:cNvCxnSpPr>
          <p:nvPr/>
        </p:nvCxnSpPr>
        <p:spPr>
          <a:xfrm>
            <a:off x="4997776" y="29834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CC96E468-3172-2D44-5E0E-8B001623FC10}"/>
              </a:ext>
            </a:extLst>
          </p:cNvPr>
          <p:cNvCxnSpPr>
            <a:cxnSpLocks/>
            <a:endCxn id="252" idx="2"/>
          </p:cNvCxnSpPr>
          <p:nvPr/>
        </p:nvCxnSpPr>
        <p:spPr>
          <a:xfrm>
            <a:off x="4992229" y="336294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86972B6E-7B59-2CC2-E217-AAAB1D78D67A}"/>
              </a:ext>
            </a:extLst>
          </p:cNvPr>
          <p:cNvCxnSpPr>
            <a:cxnSpLocks/>
            <a:endCxn id="253" idx="2"/>
          </p:cNvCxnSpPr>
          <p:nvPr/>
        </p:nvCxnSpPr>
        <p:spPr>
          <a:xfrm>
            <a:off x="4992228" y="37187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FF7985B9-5F2D-AD86-6675-5660E9374EAA}"/>
              </a:ext>
            </a:extLst>
          </p:cNvPr>
          <p:cNvCxnSpPr>
            <a:cxnSpLocks/>
            <a:endCxn id="254" idx="2"/>
          </p:cNvCxnSpPr>
          <p:nvPr/>
        </p:nvCxnSpPr>
        <p:spPr>
          <a:xfrm>
            <a:off x="4991294" y="408084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19B1F4EE-5641-C8D7-698E-E93AC5EA3982}"/>
              </a:ext>
            </a:extLst>
          </p:cNvPr>
          <p:cNvCxnSpPr>
            <a:cxnSpLocks/>
            <a:endCxn id="255" idx="2"/>
          </p:cNvCxnSpPr>
          <p:nvPr/>
        </p:nvCxnSpPr>
        <p:spPr>
          <a:xfrm flipV="1">
            <a:off x="5007229" y="4467719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FEE53984-7136-6B21-2637-1E92B5280284}"/>
              </a:ext>
            </a:extLst>
          </p:cNvPr>
          <p:cNvCxnSpPr>
            <a:cxnSpLocks/>
            <a:endCxn id="256" idx="2"/>
          </p:cNvCxnSpPr>
          <p:nvPr/>
        </p:nvCxnSpPr>
        <p:spPr>
          <a:xfrm>
            <a:off x="4981713" y="484647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68F20284-FA54-E290-F558-62B2CDEB1A63}"/>
              </a:ext>
            </a:extLst>
          </p:cNvPr>
          <p:cNvCxnSpPr>
            <a:cxnSpLocks/>
            <a:endCxn id="257" idx="2"/>
          </p:cNvCxnSpPr>
          <p:nvPr/>
        </p:nvCxnSpPr>
        <p:spPr>
          <a:xfrm>
            <a:off x="4981712" y="52022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573213EB-9340-90F8-193F-C20C7E1A72EF}"/>
              </a:ext>
            </a:extLst>
          </p:cNvPr>
          <p:cNvCxnSpPr>
            <a:cxnSpLocks/>
            <a:endCxn id="258" idx="2"/>
          </p:cNvCxnSpPr>
          <p:nvPr/>
        </p:nvCxnSpPr>
        <p:spPr>
          <a:xfrm>
            <a:off x="4980778" y="556437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FC7FAE23-9253-0E16-1D7A-B744F38AA385}"/>
              </a:ext>
            </a:extLst>
          </p:cNvPr>
          <p:cNvCxnSpPr>
            <a:cxnSpLocks/>
          </p:cNvCxnSpPr>
          <p:nvPr/>
        </p:nvCxnSpPr>
        <p:spPr>
          <a:xfrm flipH="1">
            <a:off x="4897895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00DD4C1D-1347-BFBE-73C8-B59141FF43FF}"/>
              </a:ext>
            </a:extLst>
          </p:cNvPr>
          <p:cNvCxnSpPr>
            <a:cxnSpLocks/>
            <a:stCxn id="251" idx="4"/>
            <a:endCxn id="252" idx="0"/>
          </p:cNvCxnSpPr>
          <p:nvPr/>
        </p:nvCxnSpPr>
        <p:spPr>
          <a:xfrm flipH="1">
            <a:off x="5518560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BAFFC443-480F-8CBF-54A6-3EFC0B419A3B}"/>
              </a:ext>
            </a:extLst>
          </p:cNvPr>
          <p:cNvCxnSpPr>
            <a:cxnSpLocks/>
            <a:endCxn id="252" idx="1"/>
          </p:cNvCxnSpPr>
          <p:nvPr/>
        </p:nvCxnSpPr>
        <p:spPr>
          <a:xfrm>
            <a:off x="4970146" y="305554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0DFBD44E-6D42-29C1-4C2F-4B44F806C115}"/>
              </a:ext>
            </a:extLst>
          </p:cNvPr>
          <p:cNvCxnSpPr>
            <a:cxnSpLocks/>
            <a:endCxn id="253" idx="1"/>
          </p:cNvCxnSpPr>
          <p:nvPr/>
        </p:nvCxnSpPr>
        <p:spPr>
          <a:xfrm>
            <a:off x="4964599" y="343503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E3A2922F-FA5A-A8EB-0357-38A78ED6C411}"/>
              </a:ext>
            </a:extLst>
          </p:cNvPr>
          <p:cNvCxnSpPr>
            <a:cxnSpLocks/>
            <a:endCxn id="254" idx="1"/>
          </p:cNvCxnSpPr>
          <p:nvPr/>
        </p:nvCxnSpPr>
        <p:spPr>
          <a:xfrm>
            <a:off x="4964598" y="379084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68FF15F4-6F8A-0F1F-198F-FF3648391CF2}"/>
              </a:ext>
            </a:extLst>
          </p:cNvPr>
          <p:cNvCxnSpPr>
            <a:cxnSpLocks/>
            <a:endCxn id="255" idx="1"/>
          </p:cNvCxnSpPr>
          <p:nvPr/>
        </p:nvCxnSpPr>
        <p:spPr>
          <a:xfrm>
            <a:off x="4963664" y="4152939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FD1BF6E0-10CF-4D28-0E51-D7E6886848BE}"/>
              </a:ext>
            </a:extLst>
          </p:cNvPr>
          <p:cNvCxnSpPr>
            <a:cxnSpLocks/>
            <a:endCxn id="256" idx="1"/>
          </p:cNvCxnSpPr>
          <p:nvPr/>
        </p:nvCxnSpPr>
        <p:spPr>
          <a:xfrm>
            <a:off x="4959630" y="453907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0B8395C5-50A6-B83A-4E88-3226CD04CB45}"/>
              </a:ext>
            </a:extLst>
          </p:cNvPr>
          <p:cNvCxnSpPr>
            <a:cxnSpLocks/>
            <a:endCxn id="257" idx="1"/>
          </p:cNvCxnSpPr>
          <p:nvPr/>
        </p:nvCxnSpPr>
        <p:spPr>
          <a:xfrm>
            <a:off x="4954083" y="491856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45CE7827-BD95-D69F-141D-A5ADEF368B31}"/>
              </a:ext>
            </a:extLst>
          </p:cNvPr>
          <p:cNvCxnSpPr>
            <a:cxnSpLocks/>
            <a:endCxn id="258" idx="1"/>
          </p:cNvCxnSpPr>
          <p:nvPr/>
        </p:nvCxnSpPr>
        <p:spPr>
          <a:xfrm>
            <a:off x="4954082" y="527436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9B813BCB-7FF3-AD63-B65C-EBD9EC75A198}"/>
              </a:ext>
            </a:extLst>
          </p:cNvPr>
          <p:cNvCxnSpPr>
            <a:cxnSpLocks/>
          </p:cNvCxnSpPr>
          <p:nvPr/>
        </p:nvCxnSpPr>
        <p:spPr>
          <a:xfrm flipH="1">
            <a:off x="4897894" y="346489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C2094FCB-7DE6-29AB-2C39-7AABD1E8F1DE}"/>
              </a:ext>
            </a:extLst>
          </p:cNvPr>
          <p:cNvCxnSpPr>
            <a:cxnSpLocks/>
          </p:cNvCxnSpPr>
          <p:nvPr/>
        </p:nvCxnSpPr>
        <p:spPr>
          <a:xfrm flipH="1">
            <a:off x="4896960" y="382070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>
            <a:extLst>
              <a:ext uri="{FF2B5EF4-FFF2-40B4-BE49-F238E27FC236}">
                <a16:creationId xmlns:a16="http://schemas.microsoft.com/office/drawing/2014/main" id="{CB58363D-E861-AA1D-257D-0F804BCCB718}"/>
              </a:ext>
            </a:extLst>
          </p:cNvPr>
          <p:cNvCxnSpPr>
            <a:cxnSpLocks/>
          </p:cNvCxnSpPr>
          <p:nvPr/>
        </p:nvCxnSpPr>
        <p:spPr>
          <a:xfrm flipH="1">
            <a:off x="4892926" y="4182800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ABA58DF2-97C1-C4EF-B58B-47D9491D4044}"/>
              </a:ext>
            </a:extLst>
          </p:cNvPr>
          <p:cNvCxnSpPr>
            <a:cxnSpLocks/>
          </p:cNvCxnSpPr>
          <p:nvPr/>
        </p:nvCxnSpPr>
        <p:spPr>
          <a:xfrm flipH="1">
            <a:off x="4887379" y="456893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51D402FD-E53A-5EF5-96C8-3E763275863A}"/>
              </a:ext>
            </a:extLst>
          </p:cNvPr>
          <p:cNvCxnSpPr>
            <a:cxnSpLocks/>
          </p:cNvCxnSpPr>
          <p:nvPr/>
        </p:nvCxnSpPr>
        <p:spPr>
          <a:xfrm flipH="1">
            <a:off x="4887378" y="494842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7869DDE4-6005-5963-70AD-08DF0DBA86AE}"/>
              </a:ext>
            </a:extLst>
          </p:cNvPr>
          <p:cNvCxnSpPr>
            <a:cxnSpLocks/>
          </p:cNvCxnSpPr>
          <p:nvPr/>
        </p:nvCxnSpPr>
        <p:spPr>
          <a:xfrm flipH="1">
            <a:off x="4886444" y="530422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Oval 281">
            <a:extLst>
              <a:ext uri="{FF2B5EF4-FFF2-40B4-BE49-F238E27FC236}">
                <a16:creationId xmlns:a16="http://schemas.microsoft.com/office/drawing/2014/main" id="{B71EDCA3-2F95-F79B-0E16-2925A271436B}"/>
              </a:ext>
            </a:extLst>
          </p:cNvPr>
          <p:cNvSpPr/>
          <p:nvPr/>
        </p:nvSpPr>
        <p:spPr>
          <a:xfrm>
            <a:off x="6050078" y="288248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34806A63-C9E4-2FBF-9BC7-51C3C8D63399}"/>
              </a:ext>
            </a:extLst>
          </p:cNvPr>
          <p:cNvSpPr/>
          <p:nvPr/>
        </p:nvSpPr>
        <p:spPr>
          <a:xfrm>
            <a:off x="6044531" y="32619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83F545E7-A583-D12D-A1BC-D8A31CCCF33D}"/>
              </a:ext>
            </a:extLst>
          </p:cNvPr>
          <p:cNvSpPr/>
          <p:nvPr/>
        </p:nvSpPr>
        <p:spPr>
          <a:xfrm>
            <a:off x="6044530" y="36177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EDAC4898-2114-D3A3-D34C-6B9EF4F9EADB}"/>
              </a:ext>
            </a:extLst>
          </p:cNvPr>
          <p:cNvSpPr/>
          <p:nvPr/>
        </p:nvSpPr>
        <p:spPr>
          <a:xfrm>
            <a:off x="6043596" y="397987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1EAD285C-2976-C3AE-8BEE-BAF6995E46A2}"/>
              </a:ext>
            </a:extLst>
          </p:cNvPr>
          <p:cNvSpPr/>
          <p:nvPr/>
        </p:nvSpPr>
        <p:spPr>
          <a:xfrm>
            <a:off x="6039562" y="436601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A02105D5-DF1D-7233-C75A-82C1DD7AC4A0}"/>
              </a:ext>
            </a:extLst>
          </p:cNvPr>
          <p:cNvSpPr/>
          <p:nvPr/>
        </p:nvSpPr>
        <p:spPr>
          <a:xfrm>
            <a:off x="6034015" y="47455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18A5AE4E-4C59-CB0F-D3FA-5E88EE0A0F43}"/>
              </a:ext>
            </a:extLst>
          </p:cNvPr>
          <p:cNvSpPr/>
          <p:nvPr/>
        </p:nvSpPr>
        <p:spPr>
          <a:xfrm>
            <a:off x="6034014" y="51013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98D82E66-ED23-26E4-4EA2-7904C629DC2D}"/>
              </a:ext>
            </a:extLst>
          </p:cNvPr>
          <p:cNvSpPr/>
          <p:nvPr/>
        </p:nvSpPr>
        <p:spPr>
          <a:xfrm>
            <a:off x="6033080" y="54634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7AF5017D-0842-B568-5E2F-D87197C4D5FF}"/>
              </a:ext>
            </a:extLst>
          </p:cNvPr>
          <p:cNvCxnSpPr>
            <a:cxnSpLocks/>
            <a:endCxn id="282" idx="2"/>
          </p:cNvCxnSpPr>
          <p:nvPr/>
        </p:nvCxnSpPr>
        <p:spPr>
          <a:xfrm>
            <a:off x="5618082" y="298369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07AFC11-17A0-4AF3-54E4-83550A593E03}"/>
              </a:ext>
            </a:extLst>
          </p:cNvPr>
          <p:cNvCxnSpPr>
            <a:cxnSpLocks/>
            <a:endCxn id="283" idx="2"/>
          </p:cNvCxnSpPr>
          <p:nvPr/>
        </p:nvCxnSpPr>
        <p:spPr>
          <a:xfrm>
            <a:off x="5612535" y="33631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64FC56B1-3D49-F9ED-D2CC-44262AFA5A11}"/>
              </a:ext>
            </a:extLst>
          </p:cNvPr>
          <p:cNvCxnSpPr>
            <a:cxnSpLocks/>
            <a:endCxn id="284" idx="2"/>
          </p:cNvCxnSpPr>
          <p:nvPr/>
        </p:nvCxnSpPr>
        <p:spPr>
          <a:xfrm>
            <a:off x="5612534" y="37189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E70B0D89-C8C9-8A71-16C1-561C3A16199A}"/>
              </a:ext>
            </a:extLst>
          </p:cNvPr>
          <p:cNvCxnSpPr>
            <a:cxnSpLocks/>
            <a:endCxn id="285" idx="2"/>
          </p:cNvCxnSpPr>
          <p:nvPr/>
        </p:nvCxnSpPr>
        <p:spPr>
          <a:xfrm>
            <a:off x="5611600" y="408109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39D8CE30-AEE4-0D10-4E4C-D98EBB5C4B76}"/>
              </a:ext>
            </a:extLst>
          </p:cNvPr>
          <p:cNvCxnSpPr>
            <a:cxnSpLocks/>
            <a:endCxn id="286" idx="2"/>
          </p:cNvCxnSpPr>
          <p:nvPr/>
        </p:nvCxnSpPr>
        <p:spPr>
          <a:xfrm flipV="1">
            <a:off x="5627535" y="4467962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1BA15FA6-3444-B0BB-D449-92E01AE0E5CD}"/>
              </a:ext>
            </a:extLst>
          </p:cNvPr>
          <p:cNvCxnSpPr>
            <a:cxnSpLocks/>
            <a:endCxn id="287" idx="2"/>
          </p:cNvCxnSpPr>
          <p:nvPr/>
        </p:nvCxnSpPr>
        <p:spPr>
          <a:xfrm>
            <a:off x="5602019" y="48467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E5BE465E-6A68-992D-895E-0E9E786B2971}"/>
              </a:ext>
            </a:extLst>
          </p:cNvPr>
          <p:cNvCxnSpPr>
            <a:cxnSpLocks/>
            <a:endCxn id="288" idx="2"/>
          </p:cNvCxnSpPr>
          <p:nvPr/>
        </p:nvCxnSpPr>
        <p:spPr>
          <a:xfrm>
            <a:off x="5602018" y="520251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F3BF688D-6FEE-29B9-4A2A-53093FDD855A}"/>
              </a:ext>
            </a:extLst>
          </p:cNvPr>
          <p:cNvCxnSpPr>
            <a:cxnSpLocks/>
            <a:endCxn id="289" idx="2"/>
          </p:cNvCxnSpPr>
          <p:nvPr/>
        </p:nvCxnSpPr>
        <p:spPr>
          <a:xfrm>
            <a:off x="5601084" y="55646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E5ECC2A1-59C2-AC19-DDC9-AFAD6BAEB7D8}"/>
              </a:ext>
            </a:extLst>
          </p:cNvPr>
          <p:cNvCxnSpPr>
            <a:cxnSpLocks/>
          </p:cNvCxnSpPr>
          <p:nvPr/>
        </p:nvCxnSpPr>
        <p:spPr>
          <a:xfrm flipH="1">
            <a:off x="5518201" y="308565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5C8DBD18-622B-73A6-249C-9A2BF641C8C0}"/>
              </a:ext>
            </a:extLst>
          </p:cNvPr>
          <p:cNvCxnSpPr>
            <a:cxnSpLocks/>
            <a:endCxn id="283" idx="1"/>
          </p:cNvCxnSpPr>
          <p:nvPr/>
        </p:nvCxnSpPr>
        <p:spPr>
          <a:xfrm>
            <a:off x="5590452" y="3055789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07071DF2-E57F-5417-33FC-2462119D9023}"/>
              </a:ext>
            </a:extLst>
          </p:cNvPr>
          <p:cNvCxnSpPr>
            <a:cxnSpLocks/>
            <a:endCxn id="284" idx="1"/>
          </p:cNvCxnSpPr>
          <p:nvPr/>
        </p:nvCxnSpPr>
        <p:spPr>
          <a:xfrm>
            <a:off x="5584905" y="3435281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B2F0C5F3-A007-180A-AB0F-9D13EF5EB92F}"/>
              </a:ext>
            </a:extLst>
          </p:cNvPr>
          <p:cNvCxnSpPr>
            <a:cxnSpLocks/>
            <a:endCxn id="285" idx="1"/>
          </p:cNvCxnSpPr>
          <p:nvPr/>
        </p:nvCxnSpPr>
        <p:spPr>
          <a:xfrm>
            <a:off x="5584904" y="3791085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505FC647-5E82-CF0A-952D-6D9EAA20EE50}"/>
              </a:ext>
            </a:extLst>
          </p:cNvPr>
          <p:cNvCxnSpPr>
            <a:cxnSpLocks/>
            <a:endCxn id="286" idx="1"/>
          </p:cNvCxnSpPr>
          <p:nvPr/>
        </p:nvCxnSpPr>
        <p:spPr>
          <a:xfrm>
            <a:off x="5583970" y="4153182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01BED183-2741-C4D6-62F3-E9EBFE92C965}"/>
              </a:ext>
            </a:extLst>
          </p:cNvPr>
          <p:cNvCxnSpPr>
            <a:cxnSpLocks/>
            <a:endCxn id="287" idx="1"/>
          </p:cNvCxnSpPr>
          <p:nvPr/>
        </p:nvCxnSpPr>
        <p:spPr>
          <a:xfrm>
            <a:off x="5579936" y="4539314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8BEEDA50-7D9E-8E6E-0EC7-957ECAE702A1}"/>
              </a:ext>
            </a:extLst>
          </p:cNvPr>
          <p:cNvCxnSpPr>
            <a:cxnSpLocks/>
            <a:endCxn id="288" idx="1"/>
          </p:cNvCxnSpPr>
          <p:nvPr/>
        </p:nvCxnSpPr>
        <p:spPr>
          <a:xfrm>
            <a:off x="5574389" y="4918806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4EB50B56-2F37-E96D-29E0-A5F907DF94F9}"/>
              </a:ext>
            </a:extLst>
          </p:cNvPr>
          <p:cNvCxnSpPr>
            <a:cxnSpLocks/>
            <a:endCxn id="289" idx="1"/>
          </p:cNvCxnSpPr>
          <p:nvPr/>
        </p:nvCxnSpPr>
        <p:spPr>
          <a:xfrm>
            <a:off x="5574388" y="5274610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986AF581-E5F3-F9F8-49FB-29B10E75740B}"/>
              </a:ext>
            </a:extLst>
          </p:cNvPr>
          <p:cNvCxnSpPr>
            <a:cxnSpLocks/>
          </p:cNvCxnSpPr>
          <p:nvPr/>
        </p:nvCxnSpPr>
        <p:spPr>
          <a:xfrm flipH="1">
            <a:off x="5518200" y="346514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25BCD473-7652-B72D-C3CD-38468E5DE5FC}"/>
              </a:ext>
            </a:extLst>
          </p:cNvPr>
          <p:cNvCxnSpPr>
            <a:cxnSpLocks/>
          </p:cNvCxnSpPr>
          <p:nvPr/>
        </p:nvCxnSpPr>
        <p:spPr>
          <a:xfrm flipH="1">
            <a:off x="5517266" y="382094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BC4CD707-A91B-783A-2414-687213BA0430}"/>
              </a:ext>
            </a:extLst>
          </p:cNvPr>
          <p:cNvCxnSpPr>
            <a:cxnSpLocks/>
          </p:cNvCxnSpPr>
          <p:nvPr/>
        </p:nvCxnSpPr>
        <p:spPr>
          <a:xfrm flipH="1">
            <a:off x="5513232" y="418304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0F2DE971-F8F6-F7B5-B70D-5D7303A16834}"/>
              </a:ext>
            </a:extLst>
          </p:cNvPr>
          <p:cNvCxnSpPr>
            <a:cxnSpLocks/>
          </p:cNvCxnSpPr>
          <p:nvPr/>
        </p:nvCxnSpPr>
        <p:spPr>
          <a:xfrm flipH="1">
            <a:off x="5507685" y="456917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4E854216-B26B-7DC1-B802-60C5BC911E17}"/>
              </a:ext>
            </a:extLst>
          </p:cNvPr>
          <p:cNvCxnSpPr>
            <a:cxnSpLocks/>
          </p:cNvCxnSpPr>
          <p:nvPr/>
        </p:nvCxnSpPr>
        <p:spPr>
          <a:xfrm flipH="1">
            <a:off x="5507684" y="494866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F4EC9312-3E23-61A4-90BC-50B2176642ED}"/>
              </a:ext>
            </a:extLst>
          </p:cNvPr>
          <p:cNvCxnSpPr>
            <a:cxnSpLocks/>
          </p:cNvCxnSpPr>
          <p:nvPr/>
        </p:nvCxnSpPr>
        <p:spPr>
          <a:xfrm flipH="1">
            <a:off x="5506750" y="530447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Oval 319">
            <a:extLst>
              <a:ext uri="{FF2B5EF4-FFF2-40B4-BE49-F238E27FC236}">
                <a16:creationId xmlns:a16="http://schemas.microsoft.com/office/drawing/2014/main" id="{8AF48E2F-A720-14CE-16FB-24FB309F80F3}"/>
              </a:ext>
            </a:extLst>
          </p:cNvPr>
          <p:cNvSpPr/>
          <p:nvPr/>
        </p:nvSpPr>
        <p:spPr>
          <a:xfrm>
            <a:off x="6674947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D9F99EEE-1DC0-F470-60A8-5DF07986BDB7}"/>
              </a:ext>
            </a:extLst>
          </p:cNvPr>
          <p:cNvSpPr/>
          <p:nvPr/>
        </p:nvSpPr>
        <p:spPr>
          <a:xfrm>
            <a:off x="6669400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6024798A-FEA6-E3C7-CA35-864561A97552}"/>
              </a:ext>
            </a:extLst>
          </p:cNvPr>
          <p:cNvSpPr/>
          <p:nvPr/>
        </p:nvSpPr>
        <p:spPr>
          <a:xfrm>
            <a:off x="6669399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EF48616E-647C-D044-CA0C-B4D25B1E472F}"/>
              </a:ext>
            </a:extLst>
          </p:cNvPr>
          <p:cNvSpPr/>
          <p:nvPr/>
        </p:nvSpPr>
        <p:spPr>
          <a:xfrm>
            <a:off x="6668465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4C5EE403-64CE-247F-F2CD-444429503137}"/>
              </a:ext>
            </a:extLst>
          </p:cNvPr>
          <p:cNvSpPr/>
          <p:nvPr/>
        </p:nvSpPr>
        <p:spPr>
          <a:xfrm>
            <a:off x="6664431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C9596BA-FE56-AD68-D238-9552085FCD56}"/>
              </a:ext>
            </a:extLst>
          </p:cNvPr>
          <p:cNvSpPr/>
          <p:nvPr/>
        </p:nvSpPr>
        <p:spPr>
          <a:xfrm>
            <a:off x="6658884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507EF79A-1326-BA06-BFAD-8EFD6B436382}"/>
              </a:ext>
            </a:extLst>
          </p:cNvPr>
          <p:cNvSpPr/>
          <p:nvPr/>
        </p:nvSpPr>
        <p:spPr>
          <a:xfrm>
            <a:off x="6658883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6D50CBF5-C6D7-9B76-AFB6-8D29C9C9DF55}"/>
              </a:ext>
            </a:extLst>
          </p:cNvPr>
          <p:cNvSpPr/>
          <p:nvPr/>
        </p:nvSpPr>
        <p:spPr>
          <a:xfrm>
            <a:off x="6657949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F4569F6D-CBBA-3880-97A4-BC73F5EF047D}"/>
              </a:ext>
            </a:extLst>
          </p:cNvPr>
          <p:cNvCxnSpPr>
            <a:cxnSpLocks/>
            <a:endCxn id="320" idx="2"/>
          </p:cNvCxnSpPr>
          <p:nvPr/>
        </p:nvCxnSpPr>
        <p:spPr>
          <a:xfrm>
            <a:off x="6242951" y="29834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BB09117D-40BA-51EF-A24D-A4CF20CA627E}"/>
              </a:ext>
            </a:extLst>
          </p:cNvPr>
          <p:cNvCxnSpPr>
            <a:cxnSpLocks/>
            <a:endCxn id="321" idx="2"/>
          </p:cNvCxnSpPr>
          <p:nvPr/>
        </p:nvCxnSpPr>
        <p:spPr>
          <a:xfrm>
            <a:off x="6237404" y="336294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C074349D-BA97-F893-135D-B0C0CFE59314}"/>
              </a:ext>
            </a:extLst>
          </p:cNvPr>
          <p:cNvCxnSpPr>
            <a:cxnSpLocks/>
            <a:endCxn id="322" idx="2"/>
          </p:cNvCxnSpPr>
          <p:nvPr/>
        </p:nvCxnSpPr>
        <p:spPr>
          <a:xfrm>
            <a:off x="6237403" y="37187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>
            <a:extLst>
              <a:ext uri="{FF2B5EF4-FFF2-40B4-BE49-F238E27FC236}">
                <a16:creationId xmlns:a16="http://schemas.microsoft.com/office/drawing/2014/main" id="{349004FD-7F86-97C8-CA4A-B02AA04F8A50}"/>
              </a:ext>
            </a:extLst>
          </p:cNvPr>
          <p:cNvCxnSpPr>
            <a:cxnSpLocks/>
            <a:endCxn id="323" idx="2"/>
          </p:cNvCxnSpPr>
          <p:nvPr/>
        </p:nvCxnSpPr>
        <p:spPr>
          <a:xfrm>
            <a:off x="6236469" y="408084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E4858F60-4FA2-DB75-7B21-BD4043DF9610}"/>
              </a:ext>
            </a:extLst>
          </p:cNvPr>
          <p:cNvCxnSpPr>
            <a:cxnSpLocks/>
            <a:endCxn id="324" idx="2"/>
          </p:cNvCxnSpPr>
          <p:nvPr/>
        </p:nvCxnSpPr>
        <p:spPr>
          <a:xfrm flipV="1">
            <a:off x="6252404" y="4467719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7E284024-8EA3-EBCB-DE1F-AD1B907FF896}"/>
              </a:ext>
            </a:extLst>
          </p:cNvPr>
          <p:cNvCxnSpPr>
            <a:cxnSpLocks/>
            <a:endCxn id="325" idx="2"/>
          </p:cNvCxnSpPr>
          <p:nvPr/>
        </p:nvCxnSpPr>
        <p:spPr>
          <a:xfrm>
            <a:off x="6226888" y="484647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>
            <a:extLst>
              <a:ext uri="{FF2B5EF4-FFF2-40B4-BE49-F238E27FC236}">
                <a16:creationId xmlns:a16="http://schemas.microsoft.com/office/drawing/2014/main" id="{F2DF42F2-3E26-A180-CD01-E105D2217C2A}"/>
              </a:ext>
            </a:extLst>
          </p:cNvPr>
          <p:cNvCxnSpPr>
            <a:cxnSpLocks/>
            <a:endCxn id="326" idx="2"/>
          </p:cNvCxnSpPr>
          <p:nvPr/>
        </p:nvCxnSpPr>
        <p:spPr>
          <a:xfrm>
            <a:off x="6226887" y="52022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308C334B-D8AC-FA33-31B8-DD779C44A4E5}"/>
              </a:ext>
            </a:extLst>
          </p:cNvPr>
          <p:cNvCxnSpPr>
            <a:cxnSpLocks/>
            <a:endCxn id="327" idx="2"/>
          </p:cNvCxnSpPr>
          <p:nvPr/>
        </p:nvCxnSpPr>
        <p:spPr>
          <a:xfrm>
            <a:off x="6225953" y="556437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Arrow Connector 335">
            <a:extLst>
              <a:ext uri="{FF2B5EF4-FFF2-40B4-BE49-F238E27FC236}">
                <a16:creationId xmlns:a16="http://schemas.microsoft.com/office/drawing/2014/main" id="{AF42260D-2221-2971-04C7-CBD96737BA3A}"/>
              </a:ext>
            </a:extLst>
          </p:cNvPr>
          <p:cNvCxnSpPr>
            <a:cxnSpLocks/>
          </p:cNvCxnSpPr>
          <p:nvPr/>
        </p:nvCxnSpPr>
        <p:spPr>
          <a:xfrm flipH="1">
            <a:off x="6143070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3C74A427-8522-1822-AEC8-DC4F2E80A933}"/>
              </a:ext>
            </a:extLst>
          </p:cNvPr>
          <p:cNvCxnSpPr>
            <a:cxnSpLocks/>
            <a:stCxn id="320" idx="4"/>
            <a:endCxn id="321" idx="0"/>
          </p:cNvCxnSpPr>
          <p:nvPr/>
        </p:nvCxnSpPr>
        <p:spPr>
          <a:xfrm flipH="1">
            <a:off x="6763735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05F50294-201C-5F5E-DD7C-361D5216A4D4}"/>
              </a:ext>
            </a:extLst>
          </p:cNvPr>
          <p:cNvCxnSpPr>
            <a:cxnSpLocks/>
            <a:endCxn id="321" idx="1"/>
          </p:cNvCxnSpPr>
          <p:nvPr/>
        </p:nvCxnSpPr>
        <p:spPr>
          <a:xfrm>
            <a:off x="6215321" y="305554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>
            <a:extLst>
              <a:ext uri="{FF2B5EF4-FFF2-40B4-BE49-F238E27FC236}">
                <a16:creationId xmlns:a16="http://schemas.microsoft.com/office/drawing/2014/main" id="{5623DEBD-9083-8124-CFAC-2E78F4F61E89}"/>
              </a:ext>
            </a:extLst>
          </p:cNvPr>
          <p:cNvCxnSpPr>
            <a:cxnSpLocks/>
            <a:endCxn id="322" idx="1"/>
          </p:cNvCxnSpPr>
          <p:nvPr/>
        </p:nvCxnSpPr>
        <p:spPr>
          <a:xfrm>
            <a:off x="6209774" y="343503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>
            <a:extLst>
              <a:ext uri="{FF2B5EF4-FFF2-40B4-BE49-F238E27FC236}">
                <a16:creationId xmlns:a16="http://schemas.microsoft.com/office/drawing/2014/main" id="{8A3D6361-F236-18BC-F76A-90DAACEE39C4}"/>
              </a:ext>
            </a:extLst>
          </p:cNvPr>
          <p:cNvCxnSpPr>
            <a:cxnSpLocks/>
            <a:endCxn id="323" idx="1"/>
          </p:cNvCxnSpPr>
          <p:nvPr/>
        </p:nvCxnSpPr>
        <p:spPr>
          <a:xfrm>
            <a:off x="6209773" y="379084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0C2CF39F-0231-17E1-12C8-C40AEC23B04E}"/>
              </a:ext>
            </a:extLst>
          </p:cNvPr>
          <p:cNvCxnSpPr>
            <a:cxnSpLocks/>
            <a:endCxn id="324" idx="1"/>
          </p:cNvCxnSpPr>
          <p:nvPr/>
        </p:nvCxnSpPr>
        <p:spPr>
          <a:xfrm>
            <a:off x="6208839" y="4152939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C26459F1-1A5E-D230-3778-EE3A45FAD23B}"/>
              </a:ext>
            </a:extLst>
          </p:cNvPr>
          <p:cNvCxnSpPr>
            <a:cxnSpLocks/>
            <a:endCxn id="325" idx="1"/>
          </p:cNvCxnSpPr>
          <p:nvPr/>
        </p:nvCxnSpPr>
        <p:spPr>
          <a:xfrm>
            <a:off x="6204805" y="453907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>
            <a:extLst>
              <a:ext uri="{FF2B5EF4-FFF2-40B4-BE49-F238E27FC236}">
                <a16:creationId xmlns:a16="http://schemas.microsoft.com/office/drawing/2014/main" id="{8C968B55-8D31-FAA2-520C-6A957DAD5A1B}"/>
              </a:ext>
            </a:extLst>
          </p:cNvPr>
          <p:cNvCxnSpPr>
            <a:cxnSpLocks/>
            <a:endCxn id="326" idx="1"/>
          </p:cNvCxnSpPr>
          <p:nvPr/>
        </p:nvCxnSpPr>
        <p:spPr>
          <a:xfrm>
            <a:off x="6199258" y="491856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1EDF5AF4-1931-1ECD-A25B-AF7A83450E62}"/>
              </a:ext>
            </a:extLst>
          </p:cNvPr>
          <p:cNvCxnSpPr>
            <a:cxnSpLocks/>
            <a:endCxn id="327" idx="1"/>
          </p:cNvCxnSpPr>
          <p:nvPr/>
        </p:nvCxnSpPr>
        <p:spPr>
          <a:xfrm>
            <a:off x="6199257" y="527436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1D1F2A74-7C40-3F25-8EBA-BFC552A071E5}"/>
              </a:ext>
            </a:extLst>
          </p:cNvPr>
          <p:cNvCxnSpPr>
            <a:cxnSpLocks/>
          </p:cNvCxnSpPr>
          <p:nvPr/>
        </p:nvCxnSpPr>
        <p:spPr>
          <a:xfrm flipH="1">
            <a:off x="6143069" y="346489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3122C62-1C1E-1912-0680-79792A0E999F}"/>
              </a:ext>
            </a:extLst>
          </p:cNvPr>
          <p:cNvCxnSpPr>
            <a:cxnSpLocks/>
          </p:cNvCxnSpPr>
          <p:nvPr/>
        </p:nvCxnSpPr>
        <p:spPr>
          <a:xfrm flipH="1">
            <a:off x="6142135" y="382070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4A890349-00DD-EB13-DDB3-185BE54E4883}"/>
              </a:ext>
            </a:extLst>
          </p:cNvPr>
          <p:cNvCxnSpPr>
            <a:cxnSpLocks/>
          </p:cNvCxnSpPr>
          <p:nvPr/>
        </p:nvCxnSpPr>
        <p:spPr>
          <a:xfrm flipH="1">
            <a:off x="6138101" y="4182800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>
            <a:extLst>
              <a:ext uri="{FF2B5EF4-FFF2-40B4-BE49-F238E27FC236}">
                <a16:creationId xmlns:a16="http://schemas.microsoft.com/office/drawing/2014/main" id="{9F0316A5-97E8-7C52-C13D-58FC7380B912}"/>
              </a:ext>
            </a:extLst>
          </p:cNvPr>
          <p:cNvCxnSpPr>
            <a:cxnSpLocks/>
          </p:cNvCxnSpPr>
          <p:nvPr/>
        </p:nvCxnSpPr>
        <p:spPr>
          <a:xfrm flipH="1">
            <a:off x="6132554" y="456893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348">
            <a:extLst>
              <a:ext uri="{FF2B5EF4-FFF2-40B4-BE49-F238E27FC236}">
                <a16:creationId xmlns:a16="http://schemas.microsoft.com/office/drawing/2014/main" id="{1E7F9806-2260-0759-088B-252B58FFB162}"/>
              </a:ext>
            </a:extLst>
          </p:cNvPr>
          <p:cNvCxnSpPr>
            <a:cxnSpLocks/>
          </p:cNvCxnSpPr>
          <p:nvPr/>
        </p:nvCxnSpPr>
        <p:spPr>
          <a:xfrm flipH="1">
            <a:off x="6132553" y="494842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FC5BDCA8-CE4D-3030-AEE2-7C21C5B6475A}"/>
              </a:ext>
            </a:extLst>
          </p:cNvPr>
          <p:cNvCxnSpPr>
            <a:cxnSpLocks/>
          </p:cNvCxnSpPr>
          <p:nvPr/>
        </p:nvCxnSpPr>
        <p:spPr>
          <a:xfrm flipH="1">
            <a:off x="6131619" y="530422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Oval 350">
            <a:extLst>
              <a:ext uri="{FF2B5EF4-FFF2-40B4-BE49-F238E27FC236}">
                <a16:creationId xmlns:a16="http://schemas.microsoft.com/office/drawing/2014/main" id="{F21BB37B-4F96-D077-410F-39402943FCC1}"/>
              </a:ext>
            </a:extLst>
          </p:cNvPr>
          <p:cNvSpPr/>
          <p:nvPr/>
        </p:nvSpPr>
        <p:spPr>
          <a:xfrm>
            <a:off x="7295253" y="288248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B5DCDD18-6CD5-86EB-5E24-F8A3D5132305}"/>
              </a:ext>
            </a:extLst>
          </p:cNvPr>
          <p:cNvSpPr/>
          <p:nvPr/>
        </p:nvSpPr>
        <p:spPr>
          <a:xfrm>
            <a:off x="7289706" y="32619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2D23DA05-27EE-43AD-9CB8-935CA0CAC748}"/>
              </a:ext>
            </a:extLst>
          </p:cNvPr>
          <p:cNvSpPr/>
          <p:nvPr/>
        </p:nvSpPr>
        <p:spPr>
          <a:xfrm>
            <a:off x="7289705" y="36177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6D2BDB6B-6BD2-B2C3-752C-F580CA4F7724}"/>
              </a:ext>
            </a:extLst>
          </p:cNvPr>
          <p:cNvSpPr/>
          <p:nvPr/>
        </p:nvSpPr>
        <p:spPr>
          <a:xfrm>
            <a:off x="7288771" y="397987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9FE96CDF-BE84-4F90-550B-683135D0575A}"/>
              </a:ext>
            </a:extLst>
          </p:cNvPr>
          <p:cNvSpPr/>
          <p:nvPr/>
        </p:nvSpPr>
        <p:spPr>
          <a:xfrm>
            <a:off x="7284737" y="436601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7B3619E6-2F7C-B4B5-0CBB-92B777FD8F92}"/>
              </a:ext>
            </a:extLst>
          </p:cNvPr>
          <p:cNvSpPr/>
          <p:nvPr/>
        </p:nvSpPr>
        <p:spPr>
          <a:xfrm>
            <a:off x="7279190" y="47455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E09D2E03-2089-24C3-BB33-AC9C9F4068FE}"/>
              </a:ext>
            </a:extLst>
          </p:cNvPr>
          <p:cNvSpPr/>
          <p:nvPr/>
        </p:nvSpPr>
        <p:spPr>
          <a:xfrm>
            <a:off x="7279189" y="51013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BFC4F943-B171-BA1A-B2AD-F9788D471EDB}"/>
              </a:ext>
            </a:extLst>
          </p:cNvPr>
          <p:cNvSpPr/>
          <p:nvPr/>
        </p:nvSpPr>
        <p:spPr>
          <a:xfrm>
            <a:off x="7278255" y="54634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1A71BEAF-F81C-4C53-6EEF-7AAE73151C8F}"/>
              </a:ext>
            </a:extLst>
          </p:cNvPr>
          <p:cNvCxnSpPr>
            <a:cxnSpLocks/>
            <a:endCxn id="351" idx="2"/>
          </p:cNvCxnSpPr>
          <p:nvPr/>
        </p:nvCxnSpPr>
        <p:spPr>
          <a:xfrm>
            <a:off x="6863257" y="298369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15F41D39-8CFB-636D-8F37-9D3CC593E3B9}"/>
              </a:ext>
            </a:extLst>
          </p:cNvPr>
          <p:cNvCxnSpPr>
            <a:cxnSpLocks/>
            <a:endCxn id="352" idx="2"/>
          </p:cNvCxnSpPr>
          <p:nvPr/>
        </p:nvCxnSpPr>
        <p:spPr>
          <a:xfrm>
            <a:off x="6857710" y="33631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>
            <a:extLst>
              <a:ext uri="{FF2B5EF4-FFF2-40B4-BE49-F238E27FC236}">
                <a16:creationId xmlns:a16="http://schemas.microsoft.com/office/drawing/2014/main" id="{4E6C23BA-3CAE-1C96-E9BD-98E82B54E491}"/>
              </a:ext>
            </a:extLst>
          </p:cNvPr>
          <p:cNvCxnSpPr>
            <a:cxnSpLocks/>
            <a:endCxn id="353" idx="2"/>
          </p:cNvCxnSpPr>
          <p:nvPr/>
        </p:nvCxnSpPr>
        <p:spPr>
          <a:xfrm>
            <a:off x="6857709" y="37189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>
            <a:extLst>
              <a:ext uri="{FF2B5EF4-FFF2-40B4-BE49-F238E27FC236}">
                <a16:creationId xmlns:a16="http://schemas.microsoft.com/office/drawing/2014/main" id="{20B66BAC-EB0F-C15A-F809-0BB1F5EDB63E}"/>
              </a:ext>
            </a:extLst>
          </p:cNvPr>
          <p:cNvCxnSpPr>
            <a:cxnSpLocks/>
            <a:endCxn id="354" idx="2"/>
          </p:cNvCxnSpPr>
          <p:nvPr/>
        </p:nvCxnSpPr>
        <p:spPr>
          <a:xfrm>
            <a:off x="6856775" y="408109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8A8E6023-0E97-88F3-D4C4-C18B0EDB2FBF}"/>
              </a:ext>
            </a:extLst>
          </p:cNvPr>
          <p:cNvCxnSpPr>
            <a:cxnSpLocks/>
            <a:endCxn id="355" idx="2"/>
          </p:cNvCxnSpPr>
          <p:nvPr/>
        </p:nvCxnSpPr>
        <p:spPr>
          <a:xfrm flipV="1">
            <a:off x="6872710" y="4467962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431D7953-A1A3-5330-4D4C-384550AE6C4E}"/>
              </a:ext>
            </a:extLst>
          </p:cNvPr>
          <p:cNvCxnSpPr>
            <a:cxnSpLocks/>
            <a:endCxn id="356" idx="2"/>
          </p:cNvCxnSpPr>
          <p:nvPr/>
        </p:nvCxnSpPr>
        <p:spPr>
          <a:xfrm>
            <a:off x="6847194" y="48467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>
            <a:extLst>
              <a:ext uri="{FF2B5EF4-FFF2-40B4-BE49-F238E27FC236}">
                <a16:creationId xmlns:a16="http://schemas.microsoft.com/office/drawing/2014/main" id="{343CA27B-2EA7-79CB-C4DB-125CCED53130}"/>
              </a:ext>
            </a:extLst>
          </p:cNvPr>
          <p:cNvCxnSpPr>
            <a:cxnSpLocks/>
            <a:endCxn id="357" idx="2"/>
          </p:cNvCxnSpPr>
          <p:nvPr/>
        </p:nvCxnSpPr>
        <p:spPr>
          <a:xfrm>
            <a:off x="6847193" y="520251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>
            <a:extLst>
              <a:ext uri="{FF2B5EF4-FFF2-40B4-BE49-F238E27FC236}">
                <a16:creationId xmlns:a16="http://schemas.microsoft.com/office/drawing/2014/main" id="{7F3B0AAC-D8CD-6486-1FB3-1550EE425663}"/>
              </a:ext>
            </a:extLst>
          </p:cNvPr>
          <p:cNvCxnSpPr>
            <a:cxnSpLocks/>
            <a:endCxn id="358" idx="2"/>
          </p:cNvCxnSpPr>
          <p:nvPr/>
        </p:nvCxnSpPr>
        <p:spPr>
          <a:xfrm>
            <a:off x="6846259" y="55646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Arrow Connector 366">
            <a:extLst>
              <a:ext uri="{FF2B5EF4-FFF2-40B4-BE49-F238E27FC236}">
                <a16:creationId xmlns:a16="http://schemas.microsoft.com/office/drawing/2014/main" id="{5535121E-98AA-7585-5FD4-0F2E41AB4008}"/>
              </a:ext>
            </a:extLst>
          </p:cNvPr>
          <p:cNvCxnSpPr>
            <a:cxnSpLocks/>
          </p:cNvCxnSpPr>
          <p:nvPr/>
        </p:nvCxnSpPr>
        <p:spPr>
          <a:xfrm flipH="1">
            <a:off x="6763376" y="308565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>
            <a:extLst>
              <a:ext uri="{FF2B5EF4-FFF2-40B4-BE49-F238E27FC236}">
                <a16:creationId xmlns:a16="http://schemas.microsoft.com/office/drawing/2014/main" id="{64F1BB66-DA0D-23C5-3EAC-36876C224E1A}"/>
              </a:ext>
            </a:extLst>
          </p:cNvPr>
          <p:cNvCxnSpPr>
            <a:cxnSpLocks/>
            <a:endCxn id="352" idx="1"/>
          </p:cNvCxnSpPr>
          <p:nvPr/>
        </p:nvCxnSpPr>
        <p:spPr>
          <a:xfrm>
            <a:off x="6835627" y="3055789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>
            <a:extLst>
              <a:ext uri="{FF2B5EF4-FFF2-40B4-BE49-F238E27FC236}">
                <a16:creationId xmlns:a16="http://schemas.microsoft.com/office/drawing/2014/main" id="{756F020D-E5FA-0E4E-DC74-273F4676BA24}"/>
              </a:ext>
            </a:extLst>
          </p:cNvPr>
          <p:cNvCxnSpPr>
            <a:cxnSpLocks/>
            <a:endCxn id="353" idx="1"/>
          </p:cNvCxnSpPr>
          <p:nvPr/>
        </p:nvCxnSpPr>
        <p:spPr>
          <a:xfrm>
            <a:off x="6830080" y="3435281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>
            <a:extLst>
              <a:ext uri="{FF2B5EF4-FFF2-40B4-BE49-F238E27FC236}">
                <a16:creationId xmlns:a16="http://schemas.microsoft.com/office/drawing/2014/main" id="{E4B6F8E7-23A3-498A-E41F-646D7A53B41D}"/>
              </a:ext>
            </a:extLst>
          </p:cNvPr>
          <p:cNvCxnSpPr>
            <a:cxnSpLocks/>
            <a:endCxn id="354" idx="1"/>
          </p:cNvCxnSpPr>
          <p:nvPr/>
        </p:nvCxnSpPr>
        <p:spPr>
          <a:xfrm>
            <a:off x="6830079" y="3791085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B3AAE59C-1344-8E62-A0E0-24D39C2F44A2}"/>
              </a:ext>
            </a:extLst>
          </p:cNvPr>
          <p:cNvCxnSpPr>
            <a:cxnSpLocks/>
            <a:endCxn id="355" idx="1"/>
          </p:cNvCxnSpPr>
          <p:nvPr/>
        </p:nvCxnSpPr>
        <p:spPr>
          <a:xfrm>
            <a:off x="6829145" y="4153182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>
            <a:extLst>
              <a:ext uri="{FF2B5EF4-FFF2-40B4-BE49-F238E27FC236}">
                <a16:creationId xmlns:a16="http://schemas.microsoft.com/office/drawing/2014/main" id="{8208C294-9441-3D9E-00BD-8C9CDB429C75}"/>
              </a:ext>
            </a:extLst>
          </p:cNvPr>
          <p:cNvCxnSpPr>
            <a:cxnSpLocks/>
            <a:endCxn id="356" idx="1"/>
          </p:cNvCxnSpPr>
          <p:nvPr/>
        </p:nvCxnSpPr>
        <p:spPr>
          <a:xfrm>
            <a:off x="6825111" y="4539314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>
            <a:extLst>
              <a:ext uri="{FF2B5EF4-FFF2-40B4-BE49-F238E27FC236}">
                <a16:creationId xmlns:a16="http://schemas.microsoft.com/office/drawing/2014/main" id="{4F8F1DE3-40AF-132E-2387-2C86222090E1}"/>
              </a:ext>
            </a:extLst>
          </p:cNvPr>
          <p:cNvCxnSpPr>
            <a:cxnSpLocks/>
            <a:endCxn id="357" idx="1"/>
          </p:cNvCxnSpPr>
          <p:nvPr/>
        </p:nvCxnSpPr>
        <p:spPr>
          <a:xfrm>
            <a:off x="6819564" y="4918806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>
            <a:extLst>
              <a:ext uri="{FF2B5EF4-FFF2-40B4-BE49-F238E27FC236}">
                <a16:creationId xmlns:a16="http://schemas.microsoft.com/office/drawing/2014/main" id="{9362E17A-AE18-3914-9CFE-D541A1BAE3A1}"/>
              </a:ext>
            </a:extLst>
          </p:cNvPr>
          <p:cNvCxnSpPr>
            <a:cxnSpLocks/>
            <a:endCxn id="358" idx="1"/>
          </p:cNvCxnSpPr>
          <p:nvPr/>
        </p:nvCxnSpPr>
        <p:spPr>
          <a:xfrm>
            <a:off x="6819563" y="5274610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id="{B9A9C8F9-253D-829C-5EE7-BD0824ED36D8}"/>
              </a:ext>
            </a:extLst>
          </p:cNvPr>
          <p:cNvCxnSpPr>
            <a:cxnSpLocks/>
          </p:cNvCxnSpPr>
          <p:nvPr/>
        </p:nvCxnSpPr>
        <p:spPr>
          <a:xfrm flipH="1">
            <a:off x="6763375" y="346514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Arrow Connector 375">
            <a:extLst>
              <a:ext uri="{FF2B5EF4-FFF2-40B4-BE49-F238E27FC236}">
                <a16:creationId xmlns:a16="http://schemas.microsoft.com/office/drawing/2014/main" id="{5DCBE613-05D9-20F8-24AE-03E47B242BDE}"/>
              </a:ext>
            </a:extLst>
          </p:cNvPr>
          <p:cNvCxnSpPr>
            <a:cxnSpLocks/>
          </p:cNvCxnSpPr>
          <p:nvPr/>
        </p:nvCxnSpPr>
        <p:spPr>
          <a:xfrm flipH="1">
            <a:off x="6762441" y="382094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id="{CA7B5DDD-53CB-7730-3FC9-31DBE822B665}"/>
              </a:ext>
            </a:extLst>
          </p:cNvPr>
          <p:cNvCxnSpPr>
            <a:cxnSpLocks/>
          </p:cNvCxnSpPr>
          <p:nvPr/>
        </p:nvCxnSpPr>
        <p:spPr>
          <a:xfrm flipH="1">
            <a:off x="6758407" y="418304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Arrow Connector 377">
            <a:extLst>
              <a:ext uri="{FF2B5EF4-FFF2-40B4-BE49-F238E27FC236}">
                <a16:creationId xmlns:a16="http://schemas.microsoft.com/office/drawing/2014/main" id="{987B8704-C6A7-79CB-DADC-676E80286555}"/>
              </a:ext>
            </a:extLst>
          </p:cNvPr>
          <p:cNvCxnSpPr>
            <a:cxnSpLocks/>
          </p:cNvCxnSpPr>
          <p:nvPr/>
        </p:nvCxnSpPr>
        <p:spPr>
          <a:xfrm flipH="1">
            <a:off x="6752860" y="456917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>
            <a:extLst>
              <a:ext uri="{FF2B5EF4-FFF2-40B4-BE49-F238E27FC236}">
                <a16:creationId xmlns:a16="http://schemas.microsoft.com/office/drawing/2014/main" id="{8CDE1D41-4317-81BB-AA1E-E2F38D11774E}"/>
              </a:ext>
            </a:extLst>
          </p:cNvPr>
          <p:cNvCxnSpPr>
            <a:cxnSpLocks/>
          </p:cNvCxnSpPr>
          <p:nvPr/>
        </p:nvCxnSpPr>
        <p:spPr>
          <a:xfrm flipH="1">
            <a:off x="6752859" y="494866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>
            <a:extLst>
              <a:ext uri="{FF2B5EF4-FFF2-40B4-BE49-F238E27FC236}">
                <a16:creationId xmlns:a16="http://schemas.microsoft.com/office/drawing/2014/main" id="{65A94F99-04ED-C27E-A5F0-E11E4E001835}"/>
              </a:ext>
            </a:extLst>
          </p:cNvPr>
          <p:cNvCxnSpPr>
            <a:cxnSpLocks/>
          </p:cNvCxnSpPr>
          <p:nvPr/>
        </p:nvCxnSpPr>
        <p:spPr>
          <a:xfrm flipH="1">
            <a:off x="6751925" y="530447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Oval 380">
            <a:extLst>
              <a:ext uri="{FF2B5EF4-FFF2-40B4-BE49-F238E27FC236}">
                <a16:creationId xmlns:a16="http://schemas.microsoft.com/office/drawing/2014/main" id="{F2C02752-D435-3D5F-F33C-EF128FF312B2}"/>
              </a:ext>
            </a:extLst>
          </p:cNvPr>
          <p:cNvSpPr/>
          <p:nvPr/>
        </p:nvSpPr>
        <p:spPr>
          <a:xfrm>
            <a:off x="7919556" y="28815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179C3502-B84A-5990-5505-8620D8EAE136}"/>
              </a:ext>
            </a:extLst>
          </p:cNvPr>
          <p:cNvSpPr/>
          <p:nvPr/>
        </p:nvSpPr>
        <p:spPr>
          <a:xfrm>
            <a:off x="7914009" y="326099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DA43E88E-4210-2518-0403-86668E4CE582}"/>
              </a:ext>
            </a:extLst>
          </p:cNvPr>
          <p:cNvSpPr/>
          <p:nvPr/>
        </p:nvSpPr>
        <p:spPr>
          <a:xfrm>
            <a:off x="7914008" y="361679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4" name="Oval 383">
            <a:extLst>
              <a:ext uri="{FF2B5EF4-FFF2-40B4-BE49-F238E27FC236}">
                <a16:creationId xmlns:a16="http://schemas.microsoft.com/office/drawing/2014/main" id="{891A27AE-B455-6F3B-3A75-B15204DD6521}"/>
              </a:ext>
            </a:extLst>
          </p:cNvPr>
          <p:cNvSpPr/>
          <p:nvPr/>
        </p:nvSpPr>
        <p:spPr>
          <a:xfrm>
            <a:off x="7913074" y="397889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6C7ACF61-9EEA-6171-C9EC-985CBB39FA12}"/>
              </a:ext>
            </a:extLst>
          </p:cNvPr>
          <p:cNvSpPr/>
          <p:nvPr/>
        </p:nvSpPr>
        <p:spPr>
          <a:xfrm>
            <a:off x="7909040" y="436502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6" name="Oval 385">
            <a:extLst>
              <a:ext uri="{FF2B5EF4-FFF2-40B4-BE49-F238E27FC236}">
                <a16:creationId xmlns:a16="http://schemas.microsoft.com/office/drawing/2014/main" id="{A5BFEFEE-ECFF-C155-6779-A4131D96500F}"/>
              </a:ext>
            </a:extLst>
          </p:cNvPr>
          <p:cNvSpPr/>
          <p:nvPr/>
        </p:nvSpPr>
        <p:spPr>
          <a:xfrm>
            <a:off x="7903493" y="474452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1C1A24F4-9B3A-669B-3CD2-3682601EBEE2}"/>
              </a:ext>
            </a:extLst>
          </p:cNvPr>
          <p:cNvSpPr/>
          <p:nvPr/>
        </p:nvSpPr>
        <p:spPr>
          <a:xfrm>
            <a:off x="7903492" y="510032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4DEEEAA5-829C-1EBD-F5A3-9304ED8BD158}"/>
              </a:ext>
            </a:extLst>
          </p:cNvPr>
          <p:cNvSpPr/>
          <p:nvPr/>
        </p:nvSpPr>
        <p:spPr>
          <a:xfrm>
            <a:off x="7902558" y="546242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89" name="Straight Arrow Connector 388">
            <a:extLst>
              <a:ext uri="{FF2B5EF4-FFF2-40B4-BE49-F238E27FC236}">
                <a16:creationId xmlns:a16="http://schemas.microsoft.com/office/drawing/2014/main" id="{06236259-D15A-BB46-D72F-055C4DF6304F}"/>
              </a:ext>
            </a:extLst>
          </p:cNvPr>
          <p:cNvCxnSpPr>
            <a:cxnSpLocks/>
            <a:endCxn id="381" idx="2"/>
          </p:cNvCxnSpPr>
          <p:nvPr/>
        </p:nvCxnSpPr>
        <p:spPr>
          <a:xfrm>
            <a:off x="7487560" y="29827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E9DB09C9-640C-9175-C503-523BC44DEAB3}"/>
              </a:ext>
            </a:extLst>
          </p:cNvPr>
          <p:cNvCxnSpPr>
            <a:cxnSpLocks/>
            <a:endCxn id="382" idx="2"/>
          </p:cNvCxnSpPr>
          <p:nvPr/>
        </p:nvCxnSpPr>
        <p:spPr>
          <a:xfrm>
            <a:off x="7482013" y="336220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>
            <a:extLst>
              <a:ext uri="{FF2B5EF4-FFF2-40B4-BE49-F238E27FC236}">
                <a16:creationId xmlns:a16="http://schemas.microsoft.com/office/drawing/2014/main" id="{B8663BF1-03D2-9365-FEE0-8F129B831A33}"/>
              </a:ext>
            </a:extLst>
          </p:cNvPr>
          <p:cNvCxnSpPr>
            <a:cxnSpLocks/>
            <a:endCxn id="383" idx="2"/>
          </p:cNvCxnSpPr>
          <p:nvPr/>
        </p:nvCxnSpPr>
        <p:spPr>
          <a:xfrm>
            <a:off x="7482012" y="371801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>
            <a:extLst>
              <a:ext uri="{FF2B5EF4-FFF2-40B4-BE49-F238E27FC236}">
                <a16:creationId xmlns:a16="http://schemas.microsoft.com/office/drawing/2014/main" id="{78C56DB1-4D50-75BE-3140-D30F01631C21}"/>
              </a:ext>
            </a:extLst>
          </p:cNvPr>
          <p:cNvCxnSpPr>
            <a:cxnSpLocks/>
            <a:endCxn id="384" idx="2"/>
          </p:cNvCxnSpPr>
          <p:nvPr/>
        </p:nvCxnSpPr>
        <p:spPr>
          <a:xfrm>
            <a:off x="7481078" y="408010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>
            <a:extLst>
              <a:ext uri="{FF2B5EF4-FFF2-40B4-BE49-F238E27FC236}">
                <a16:creationId xmlns:a16="http://schemas.microsoft.com/office/drawing/2014/main" id="{EFD15F83-4A8E-1D4F-7D6E-39BD05AECB20}"/>
              </a:ext>
            </a:extLst>
          </p:cNvPr>
          <p:cNvCxnSpPr>
            <a:cxnSpLocks/>
            <a:endCxn id="385" idx="2"/>
          </p:cNvCxnSpPr>
          <p:nvPr/>
        </p:nvCxnSpPr>
        <p:spPr>
          <a:xfrm flipV="1">
            <a:off x="7497013" y="4466980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>
            <a:extLst>
              <a:ext uri="{FF2B5EF4-FFF2-40B4-BE49-F238E27FC236}">
                <a16:creationId xmlns:a16="http://schemas.microsoft.com/office/drawing/2014/main" id="{8ECCF208-5804-AA97-605B-978D5DF93FC2}"/>
              </a:ext>
            </a:extLst>
          </p:cNvPr>
          <p:cNvCxnSpPr>
            <a:cxnSpLocks/>
            <a:endCxn id="386" idx="2"/>
          </p:cNvCxnSpPr>
          <p:nvPr/>
        </p:nvCxnSpPr>
        <p:spPr>
          <a:xfrm>
            <a:off x="7471497" y="484573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394">
            <a:extLst>
              <a:ext uri="{FF2B5EF4-FFF2-40B4-BE49-F238E27FC236}">
                <a16:creationId xmlns:a16="http://schemas.microsoft.com/office/drawing/2014/main" id="{E2477018-93CF-F324-A620-849A79CDE34A}"/>
              </a:ext>
            </a:extLst>
          </p:cNvPr>
          <p:cNvCxnSpPr>
            <a:cxnSpLocks/>
            <a:endCxn id="387" idx="2"/>
          </p:cNvCxnSpPr>
          <p:nvPr/>
        </p:nvCxnSpPr>
        <p:spPr>
          <a:xfrm>
            <a:off x="7471496" y="520153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Arrow Connector 395">
            <a:extLst>
              <a:ext uri="{FF2B5EF4-FFF2-40B4-BE49-F238E27FC236}">
                <a16:creationId xmlns:a16="http://schemas.microsoft.com/office/drawing/2014/main" id="{AE6A222D-B245-BBF3-D4CC-96991C792622}"/>
              </a:ext>
            </a:extLst>
          </p:cNvPr>
          <p:cNvCxnSpPr>
            <a:cxnSpLocks/>
            <a:endCxn id="388" idx="2"/>
          </p:cNvCxnSpPr>
          <p:nvPr/>
        </p:nvCxnSpPr>
        <p:spPr>
          <a:xfrm>
            <a:off x="7470562" y="556363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>
            <a:extLst>
              <a:ext uri="{FF2B5EF4-FFF2-40B4-BE49-F238E27FC236}">
                <a16:creationId xmlns:a16="http://schemas.microsoft.com/office/drawing/2014/main" id="{098F69DC-6F18-65DF-37FB-72EF68A8796D}"/>
              </a:ext>
            </a:extLst>
          </p:cNvPr>
          <p:cNvCxnSpPr>
            <a:cxnSpLocks/>
          </p:cNvCxnSpPr>
          <p:nvPr/>
        </p:nvCxnSpPr>
        <p:spPr>
          <a:xfrm flipH="1">
            <a:off x="7387679" y="308466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>
            <a:extLst>
              <a:ext uri="{FF2B5EF4-FFF2-40B4-BE49-F238E27FC236}">
                <a16:creationId xmlns:a16="http://schemas.microsoft.com/office/drawing/2014/main" id="{B60B3186-8BA2-96AE-091C-86C5C9769A3E}"/>
              </a:ext>
            </a:extLst>
          </p:cNvPr>
          <p:cNvCxnSpPr>
            <a:cxnSpLocks/>
            <a:stCxn id="381" idx="4"/>
            <a:endCxn id="382" idx="0"/>
          </p:cNvCxnSpPr>
          <p:nvPr/>
        </p:nvCxnSpPr>
        <p:spPr>
          <a:xfrm flipH="1">
            <a:off x="8008344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>
            <a:extLst>
              <a:ext uri="{FF2B5EF4-FFF2-40B4-BE49-F238E27FC236}">
                <a16:creationId xmlns:a16="http://schemas.microsoft.com/office/drawing/2014/main" id="{186EEB6F-B87C-1A44-B418-2656C4F8DA5E}"/>
              </a:ext>
            </a:extLst>
          </p:cNvPr>
          <p:cNvCxnSpPr>
            <a:cxnSpLocks/>
            <a:endCxn id="382" idx="1"/>
          </p:cNvCxnSpPr>
          <p:nvPr/>
        </p:nvCxnSpPr>
        <p:spPr>
          <a:xfrm>
            <a:off x="7459930" y="3054807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>
            <a:extLst>
              <a:ext uri="{FF2B5EF4-FFF2-40B4-BE49-F238E27FC236}">
                <a16:creationId xmlns:a16="http://schemas.microsoft.com/office/drawing/2014/main" id="{E8E72FF2-868E-E1C3-4501-6A234A74B996}"/>
              </a:ext>
            </a:extLst>
          </p:cNvPr>
          <p:cNvCxnSpPr>
            <a:cxnSpLocks/>
            <a:endCxn id="383" idx="1"/>
          </p:cNvCxnSpPr>
          <p:nvPr/>
        </p:nvCxnSpPr>
        <p:spPr>
          <a:xfrm>
            <a:off x="7454383" y="3434299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Arrow Connector 400">
            <a:extLst>
              <a:ext uri="{FF2B5EF4-FFF2-40B4-BE49-F238E27FC236}">
                <a16:creationId xmlns:a16="http://schemas.microsoft.com/office/drawing/2014/main" id="{C788E4F4-48CF-01D6-B232-8C232D1ED212}"/>
              </a:ext>
            </a:extLst>
          </p:cNvPr>
          <p:cNvCxnSpPr>
            <a:cxnSpLocks/>
            <a:endCxn id="384" idx="1"/>
          </p:cNvCxnSpPr>
          <p:nvPr/>
        </p:nvCxnSpPr>
        <p:spPr>
          <a:xfrm>
            <a:off x="7454382" y="3790103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>
            <a:extLst>
              <a:ext uri="{FF2B5EF4-FFF2-40B4-BE49-F238E27FC236}">
                <a16:creationId xmlns:a16="http://schemas.microsoft.com/office/drawing/2014/main" id="{14EDEAC0-E925-0A23-73A4-5A22C3D20059}"/>
              </a:ext>
            </a:extLst>
          </p:cNvPr>
          <p:cNvCxnSpPr>
            <a:cxnSpLocks/>
            <a:endCxn id="385" idx="1"/>
          </p:cNvCxnSpPr>
          <p:nvPr/>
        </p:nvCxnSpPr>
        <p:spPr>
          <a:xfrm>
            <a:off x="7453448" y="4152200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>
            <a:extLst>
              <a:ext uri="{FF2B5EF4-FFF2-40B4-BE49-F238E27FC236}">
                <a16:creationId xmlns:a16="http://schemas.microsoft.com/office/drawing/2014/main" id="{39F92874-0410-7BBE-D7C1-7776C2A894D6}"/>
              </a:ext>
            </a:extLst>
          </p:cNvPr>
          <p:cNvCxnSpPr>
            <a:cxnSpLocks/>
            <a:endCxn id="386" idx="1"/>
          </p:cNvCxnSpPr>
          <p:nvPr/>
        </p:nvCxnSpPr>
        <p:spPr>
          <a:xfrm>
            <a:off x="7449414" y="4538332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>
            <a:extLst>
              <a:ext uri="{FF2B5EF4-FFF2-40B4-BE49-F238E27FC236}">
                <a16:creationId xmlns:a16="http://schemas.microsoft.com/office/drawing/2014/main" id="{F37AB199-EA3D-D4FD-D502-A4C1F357753A}"/>
              </a:ext>
            </a:extLst>
          </p:cNvPr>
          <p:cNvCxnSpPr>
            <a:cxnSpLocks/>
            <a:stCxn id="356" idx="5"/>
            <a:endCxn id="387" idx="1"/>
          </p:cNvCxnSpPr>
          <p:nvPr/>
        </p:nvCxnSpPr>
        <p:spPr>
          <a:xfrm>
            <a:off x="7440229" y="4919545"/>
            <a:ext cx="490893" cy="21064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id="{912AE2A8-949A-B94C-E55A-CDC61EEC8D92}"/>
              </a:ext>
            </a:extLst>
          </p:cNvPr>
          <p:cNvCxnSpPr>
            <a:cxnSpLocks/>
            <a:endCxn id="388" idx="1"/>
          </p:cNvCxnSpPr>
          <p:nvPr/>
        </p:nvCxnSpPr>
        <p:spPr>
          <a:xfrm>
            <a:off x="7443866" y="5273628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>
            <a:extLst>
              <a:ext uri="{FF2B5EF4-FFF2-40B4-BE49-F238E27FC236}">
                <a16:creationId xmlns:a16="http://schemas.microsoft.com/office/drawing/2014/main" id="{A5A220D4-55A8-A020-BAB1-E6B4B932FADE}"/>
              </a:ext>
            </a:extLst>
          </p:cNvPr>
          <p:cNvCxnSpPr>
            <a:cxnSpLocks/>
          </p:cNvCxnSpPr>
          <p:nvPr/>
        </p:nvCxnSpPr>
        <p:spPr>
          <a:xfrm flipH="1">
            <a:off x="7387678" y="346416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>
            <a:extLst>
              <a:ext uri="{FF2B5EF4-FFF2-40B4-BE49-F238E27FC236}">
                <a16:creationId xmlns:a16="http://schemas.microsoft.com/office/drawing/2014/main" id="{6B0A3F07-400C-8014-F16B-7D2A0EF0E416}"/>
              </a:ext>
            </a:extLst>
          </p:cNvPr>
          <p:cNvCxnSpPr>
            <a:cxnSpLocks/>
          </p:cNvCxnSpPr>
          <p:nvPr/>
        </p:nvCxnSpPr>
        <p:spPr>
          <a:xfrm flipH="1">
            <a:off x="7386744" y="381996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>
            <a:extLst>
              <a:ext uri="{FF2B5EF4-FFF2-40B4-BE49-F238E27FC236}">
                <a16:creationId xmlns:a16="http://schemas.microsoft.com/office/drawing/2014/main" id="{E5627B05-DB91-D5CF-7D8A-D03AA5E114EB}"/>
              </a:ext>
            </a:extLst>
          </p:cNvPr>
          <p:cNvCxnSpPr>
            <a:cxnSpLocks/>
          </p:cNvCxnSpPr>
          <p:nvPr/>
        </p:nvCxnSpPr>
        <p:spPr>
          <a:xfrm flipH="1">
            <a:off x="7382710" y="4182061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Arrow Connector 408">
            <a:extLst>
              <a:ext uri="{FF2B5EF4-FFF2-40B4-BE49-F238E27FC236}">
                <a16:creationId xmlns:a16="http://schemas.microsoft.com/office/drawing/2014/main" id="{0F6835E2-374C-A0D1-004B-0CB4312373A3}"/>
              </a:ext>
            </a:extLst>
          </p:cNvPr>
          <p:cNvCxnSpPr>
            <a:cxnSpLocks/>
          </p:cNvCxnSpPr>
          <p:nvPr/>
        </p:nvCxnSpPr>
        <p:spPr>
          <a:xfrm flipH="1">
            <a:off x="7377163" y="456819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Arrow Connector 409">
            <a:extLst>
              <a:ext uri="{FF2B5EF4-FFF2-40B4-BE49-F238E27FC236}">
                <a16:creationId xmlns:a16="http://schemas.microsoft.com/office/drawing/2014/main" id="{6DA5FCAD-0B0B-008E-A86D-F6C1EB71BA16}"/>
              </a:ext>
            </a:extLst>
          </p:cNvPr>
          <p:cNvCxnSpPr>
            <a:cxnSpLocks/>
          </p:cNvCxnSpPr>
          <p:nvPr/>
        </p:nvCxnSpPr>
        <p:spPr>
          <a:xfrm flipH="1">
            <a:off x="7377162" y="494768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410">
            <a:extLst>
              <a:ext uri="{FF2B5EF4-FFF2-40B4-BE49-F238E27FC236}">
                <a16:creationId xmlns:a16="http://schemas.microsoft.com/office/drawing/2014/main" id="{CBEC5D77-5E57-E0E3-B207-AAD1210A33FE}"/>
              </a:ext>
            </a:extLst>
          </p:cNvPr>
          <p:cNvCxnSpPr>
            <a:cxnSpLocks/>
          </p:cNvCxnSpPr>
          <p:nvPr/>
        </p:nvCxnSpPr>
        <p:spPr>
          <a:xfrm flipH="1">
            <a:off x="7376228" y="530348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Oval 411">
            <a:extLst>
              <a:ext uri="{FF2B5EF4-FFF2-40B4-BE49-F238E27FC236}">
                <a16:creationId xmlns:a16="http://schemas.microsoft.com/office/drawing/2014/main" id="{4D6BA7C8-530A-F64E-246C-0D5FF759B3AF}"/>
              </a:ext>
            </a:extLst>
          </p:cNvPr>
          <p:cNvSpPr/>
          <p:nvPr/>
        </p:nvSpPr>
        <p:spPr>
          <a:xfrm>
            <a:off x="8539862" y="288174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F6E1A5EF-B056-774F-EDA3-B27C64E7C411}"/>
              </a:ext>
            </a:extLst>
          </p:cNvPr>
          <p:cNvSpPr/>
          <p:nvPr/>
        </p:nvSpPr>
        <p:spPr>
          <a:xfrm>
            <a:off x="8534315" y="32612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E65FAB23-93A8-B1AB-0FA6-5341AF876DA6}"/>
              </a:ext>
            </a:extLst>
          </p:cNvPr>
          <p:cNvSpPr/>
          <p:nvPr/>
        </p:nvSpPr>
        <p:spPr>
          <a:xfrm>
            <a:off x="8534314" y="36170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1D42E4AA-9480-5186-5C0B-2C7BEBFACF0F}"/>
              </a:ext>
            </a:extLst>
          </p:cNvPr>
          <p:cNvSpPr/>
          <p:nvPr/>
        </p:nvSpPr>
        <p:spPr>
          <a:xfrm>
            <a:off x="8533380" y="397913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A4565CC1-3565-503B-A7E6-8CE65A5B1E94}"/>
              </a:ext>
            </a:extLst>
          </p:cNvPr>
          <p:cNvSpPr/>
          <p:nvPr/>
        </p:nvSpPr>
        <p:spPr>
          <a:xfrm>
            <a:off x="8529346" y="436527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31E008B8-F4E2-23FB-F5C3-54823AA3A0A0}"/>
              </a:ext>
            </a:extLst>
          </p:cNvPr>
          <p:cNvSpPr/>
          <p:nvPr/>
        </p:nvSpPr>
        <p:spPr>
          <a:xfrm>
            <a:off x="8523799" y="47447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B701CF82-CCC8-BE0C-69AC-F742A0723BBE}"/>
              </a:ext>
            </a:extLst>
          </p:cNvPr>
          <p:cNvSpPr/>
          <p:nvPr/>
        </p:nvSpPr>
        <p:spPr>
          <a:xfrm>
            <a:off x="8523798" y="51005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0C57115D-AC27-94AE-A4C0-19C90DD7DF2F}"/>
              </a:ext>
            </a:extLst>
          </p:cNvPr>
          <p:cNvSpPr/>
          <p:nvPr/>
        </p:nvSpPr>
        <p:spPr>
          <a:xfrm>
            <a:off x="8522864" y="546266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20" name="Straight Arrow Connector 419">
            <a:extLst>
              <a:ext uri="{FF2B5EF4-FFF2-40B4-BE49-F238E27FC236}">
                <a16:creationId xmlns:a16="http://schemas.microsoft.com/office/drawing/2014/main" id="{858AB22B-A6D9-5691-3E7C-66B8A51EF855}"/>
              </a:ext>
            </a:extLst>
          </p:cNvPr>
          <p:cNvCxnSpPr>
            <a:cxnSpLocks/>
            <a:endCxn id="412" idx="2"/>
          </p:cNvCxnSpPr>
          <p:nvPr/>
        </p:nvCxnSpPr>
        <p:spPr>
          <a:xfrm>
            <a:off x="8107866" y="298295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Arrow Connector 420">
            <a:extLst>
              <a:ext uri="{FF2B5EF4-FFF2-40B4-BE49-F238E27FC236}">
                <a16:creationId xmlns:a16="http://schemas.microsoft.com/office/drawing/2014/main" id="{7EA24E87-BFBC-9F6C-0221-495611C69AFF}"/>
              </a:ext>
            </a:extLst>
          </p:cNvPr>
          <p:cNvCxnSpPr>
            <a:cxnSpLocks/>
            <a:endCxn id="413" idx="2"/>
          </p:cNvCxnSpPr>
          <p:nvPr/>
        </p:nvCxnSpPr>
        <p:spPr>
          <a:xfrm>
            <a:off x="8102319" y="33624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Arrow Connector 421">
            <a:extLst>
              <a:ext uri="{FF2B5EF4-FFF2-40B4-BE49-F238E27FC236}">
                <a16:creationId xmlns:a16="http://schemas.microsoft.com/office/drawing/2014/main" id="{C40ECBD1-D842-B2CA-E9E7-3270ACE6D693}"/>
              </a:ext>
            </a:extLst>
          </p:cNvPr>
          <p:cNvCxnSpPr>
            <a:cxnSpLocks/>
            <a:endCxn id="414" idx="2"/>
          </p:cNvCxnSpPr>
          <p:nvPr/>
        </p:nvCxnSpPr>
        <p:spPr>
          <a:xfrm>
            <a:off x="8102318" y="37182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Arrow Connector 422">
            <a:extLst>
              <a:ext uri="{FF2B5EF4-FFF2-40B4-BE49-F238E27FC236}">
                <a16:creationId xmlns:a16="http://schemas.microsoft.com/office/drawing/2014/main" id="{A408D967-6662-A842-56FC-B7B1228D0F90}"/>
              </a:ext>
            </a:extLst>
          </p:cNvPr>
          <p:cNvCxnSpPr>
            <a:cxnSpLocks/>
            <a:endCxn id="415" idx="2"/>
          </p:cNvCxnSpPr>
          <p:nvPr/>
        </p:nvCxnSpPr>
        <p:spPr>
          <a:xfrm>
            <a:off x="8101384" y="408035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Arrow Connector 423">
            <a:extLst>
              <a:ext uri="{FF2B5EF4-FFF2-40B4-BE49-F238E27FC236}">
                <a16:creationId xmlns:a16="http://schemas.microsoft.com/office/drawing/2014/main" id="{A61323C1-4140-9335-A1D3-B745622B4C23}"/>
              </a:ext>
            </a:extLst>
          </p:cNvPr>
          <p:cNvCxnSpPr>
            <a:cxnSpLocks/>
            <a:endCxn id="416" idx="2"/>
          </p:cNvCxnSpPr>
          <p:nvPr/>
        </p:nvCxnSpPr>
        <p:spPr>
          <a:xfrm flipV="1">
            <a:off x="8117319" y="4467223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Arrow Connector 424">
            <a:extLst>
              <a:ext uri="{FF2B5EF4-FFF2-40B4-BE49-F238E27FC236}">
                <a16:creationId xmlns:a16="http://schemas.microsoft.com/office/drawing/2014/main" id="{5FD9F9CA-2891-A38C-DAF8-0D5E4C4D260A}"/>
              </a:ext>
            </a:extLst>
          </p:cNvPr>
          <p:cNvCxnSpPr>
            <a:cxnSpLocks/>
            <a:endCxn id="417" idx="2"/>
          </p:cNvCxnSpPr>
          <p:nvPr/>
        </p:nvCxnSpPr>
        <p:spPr>
          <a:xfrm>
            <a:off x="8091803" y="48459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Arrow Connector 425">
            <a:extLst>
              <a:ext uri="{FF2B5EF4-FFF2-40B4-BE49-F238E27FC236}">
                <a16:creationId xmlns:a16="http://schemas.microsoft.com/office/drawing/2014/main" id="{B9C06DC3-4AEE-6F9A-8A06-7E941E23D6CE}"/>
              </a:ext>
            </a:extLst>
          </p:cNvPr>
          <p:cNvCxnSpPr>
            <a:cxnSpLocks/>
            <a:endCxn id="418" idx="2"/>
          </p:cNvCxnSpPr>
          <p:nvPr/>
        </p:nvCxnSpPr>
        <p:spPr>
          <a:xfrm>
            <a:off x="8091802" y="520178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Arrow Connector 426">
            <a:extLst>
              <a:ext uri="{FF2B5EF4-FFF2-40B4-BE49-F238E27FC236}">
                <a16:creationId xmlns:a16="http://schemas.microsoft.com/office/drawing/2014/main" id="{8841B188-ECDF-6D72-D815-5867275CDEE8}"/>
              </a:ext>
            </a:extLst>
          </p:cNvPr>
          <p:cNvCxnSpPr>
            <a:cxnSpLocks/>
            <a:endCxn id="419" idx="2"/>
          </p:cNvCxnSpPr>
          <p:nvPr/>
        </p:nvCxnSpPr>
        <p:spPr>
          <a:xfrm>
            <a:off x="8090868" y="556387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Arrow Connector 427">
            <a:extLst>
              <a:ext uri="{FF2B5EF4-FFF2-40B4-BE49-F238E27FC236}">
                <a16:creationId xmlns:a16="http://schemas.microsoft.com/office/drawing/2014/main" id="{828DD123-248A-2FE4-4AF1-8324B2FF1F27}"/>
              </a:ext>
            </a:extLst>
          </p:cNvPr>
          <p:cNvCxnSpPr>
            <a:cxnSpLocks/>
          </p:cNvCxnSpPr>
          <p:nvPr/>
        </p:nvCxnSpPr>
        <p:spPr>
          <a:xfrm flipH="1">
            <a:off x="8007985" y="3084911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Arrow Connector 428">
            <a:extLst>
              <a:ext uri="{FF2B5EF4-FFF2-40B4-BE49-F238E27FC236}">
                <a16:creationId xmlns:a16="http://schemas.microsoft.com/office/drawing/2014/main" id="{970EDA79-9B1A-22CF-ED07-53A8343D6F3A}"/>
              </a:ext>
            </a:extLst>
          </p:cNvPr>
          <p:cNvCxnSpPr>
            <a:cxnSpLocks/>
            <a:endCxn id="413" idx="1"/>
          </p:cNvCxnSpPr>
          <p:nvPr/>
        </p:nvCxnSpPr>
        <p:spPr>
          <a:xfrm>
            <a:off x="8080236" y="3055050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Arrow Connector 429">
            <a:extLst>
              <a:ext uri="{FF2B5EF4-FFF2-40B4-BE49-F238E27FC236}">
                <a16:creationId xmlns:a16="http://schemas.microsoft.com/office/drawing/2014/main" id="{357F0BBC-D8FC-8BC5-57D3-955A1B0B7EDD}"/>
              </a:ext>
            </a:extLst>
          </p:cNvPr>
          <p:cNvCxnSpPr>
            <a:cxnSpLocks/>
            <a:endCxn id="414" idx="1"/>
          </p:cNvCxnSpPr>
          <p:nvPr/>
        </p:nvCxnSpPr>
        <p:spPr>
          <a:xfrm>
            <a:off x="8074689" y="3434542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Arrow Connector 430">
            <a:extLst>
              <a:ext uri="{FF2B5EF4-FFF2-40B4-BE49-F238E27FC236}">
                <a16:creationId xmlns:a16="http://schemas.microsoft.com/office/drawing/2014/main" id="{8E9B6782-A48E-BE66-C92C-E3B291D91DFD}"/>
              </a:ext>
            </a:extLst>
          </p:cNvPr>
          <p:cNvCxnSpPr>
            <a:cxnSpLocks/>
            <a:endCxn id="415" idx="1"/>
          </p:cNvCxnSpPr>
          <p:nvPr/>
        </p:nvCxnSpPr>
        <p:spPr>
          <a:xfrm>
            <a:off x="8074688" y="3790346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>
            <a:extLst>
              <a:ext uri="{FF2B5EF4-FFF2-40B4-BE49-F238E27FC236}">
                <a16:creationId xmlns:a16="http://schemas.microsoft.com/office/drawing/2014/main" id="{436653AF-750A-B15F-6638-050EFEE75866}"/>
              </a:ext>
            </a:extLst>
          </p:cNvPr>
          <p:cNvCxnSpPr>
            <a:cxnSpLocks/>
            <a:endCxn id="416" idx="1"/>
          </p:cNvCxnSpPr>
          <p:nvPr/>
        </p:nvCxnSpPr>
        <p:spPr>
          <a:xfrm>
            <a:off x="8073754" y="4152443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>
            <a:extLst>
              <a:ext uri="{FF2B5EF4-FFF2-40B4-BE49-F238E27FC236}">
                <a16:creationId xmlns:a16="http://schemas.microsoft.com/office/drawing/2014/main" id="{7BEDDDCA-D21B-F474-1476-845315F10F3A}"/>
              </a:ext>
            </a:extLst>
          </p:cNvPr>
          <p:cNvCxnSpPr>
            <a:cxnSpLocks/>
            <a:endCxn id="417" idx="1"/>
          </p:cNvCxnSpPr>
          <p:nvPr/>
        </p:nvCxnSpPr>
        <p:spPr>
          <a:xfrm>
            <a:off x="8069720" y="4538575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>
            <a:extLst>
              <a:ext uri="{FF2B5EF4-FFF2-40B4-BE49-F238E27FC236}">
                <a16:creationId xmlns:a16="http://schemas.microsoft.com/office/drawing/2014/main" id="{975308AC-8838-C912-99F1-A7AE165EC770}"/>
              </a:ext>
            </a:extLst>
          </p:cNvPr>
          <p:cNvCxnSpPr>
            <a:cxnSpLocks/>
            <a:stCxn id="386" idx="5"/>
            <a:endCxn id="418" idx="1"/>
          </p:cNvCxnSpPr>
          <p:nvPr/>
        </p:nvCxnSpPr>
        <p:spPr>
          <a:xfrm>
            <a:off x="8064532" y="4918563"/>
            <a:ext cx="486896" cy="21186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>
            <a:extLst>
              <a:ext uri="{FF2B5EF4-FFF2-40B4-BE49-F238E27FC236}">
                <a16:creationId xmlns:a16="http://schemas.microsoft.com/office/drawing/2014/main" id="{41EF5416-4251-8E79-85F1-481362BFAE5A}"/>
              </a:ext>
            </a:extLst>
          </p:cNvPr>
          <p:cNvCxnSpPr>
            <a:cxnSpLocks/>
            <a:endCxn id="419" idx="1"/>
          </p:cNvCxnSpPr>
          <p:nvPr/>
        </p:nvCxnSpPr>
        <p:spPr>
          <a:xfrm>
            <a:off x="8064172" y="5273871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>
            <a:extLst>
              <a:ext uri="{FF2B5EF4-FFF2-40B4-BE49-F238E27FC236}">
                <a16:creationId xmlns:a16="http://schemas.microsoft.com/office/drawing/2014/main" id="{EF4D3F93-BE06-E9C3-8A8E-675CF6FF46CE}"/>
              </a:ext>
            </a:extLst>
          </p:cNvPr>
          <p:cNvCxnSpPr>
            <a:cxnSpLocks/>
          </p:cNvCxnSpPr>
          <p:nvPr/>
        </p:nvCxnSpPr>
        <p:spPr>
          <a:xfrm flipH="1">
            <a:off x="8007984" y="3464403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Arrow Connector 436">
            <a:extLst>
              <a:ext uri="{FF2B5EF4-FFF2-40B4-BE49-F238E27FC236}">
                <a16:creationId xmlns:a16="http://schemas.microsoft.com/office/drawing/2014/main" id="{9B0F7E49-4623-8207-956F-8071576588E2}"/>
              </a:ext>
            </a:extLst>
          </p:cNvPr>
          <p:cNvCxnSpPr>
            <a:cxnSpLocks/>
          </p:cNvCxnSpPr>
          <p:nvPr/>
        </p:nvCxnSpPr>
        <p:spPr>
          <a:xfrm flipH="1">
            <a:off x="8007050" y="3820207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Arrow Connector 437">
            <a:extLst>
              <a:ext uri="{FF2B5EF4-FFF2-40B4-BE49-F238E27FC236}">
                <a16:creationId xmlns:a16="http://schemas.microsoft.com/office/drawing/2014/main" id="{1879E959-C44E-2847-03AC-ED78F39EAFB0}"/>
              </a:ext>
            </a:extLst>
          </p:cNvPr>
          <p:cNvCxnSpPr>
            <a:cxnSpLocks/>
          </p:cNvCxnSpPr>
          <p:nvPr/>
        </p:nvCxnSpPr>
        <p:spPr>
          <a:xfrm flipH="1">
            <a:off x="8003016" y="4182304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Arrow Connector 438">
            <a:extLst>
              <a:ext uri="{FF2B5EF4-FFF2-40B4-BE49-F238E27FC236}">
                <a16:creationId xmlns:a16="http://schemas.microsoft.com/office/drawing/2014/main" id="{07794727-C411-0C0A-C629-632A61EE1F5D}"/>
              </a:ext>
            </a:extLst>
          </p:cNvPr>
          <p:cNvCxnSpPr>
            <a:cxnSpLocks/>
          </p:cNvCxnSpPr>
          <p:nvPr/>
        </p:nvCxnSpPr>
        <p:spPr>
          <a:xfrm flipH="1">
            <a:off x="7997469" y="456843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Arrow Connector 439">
            <a:extLst>
              <a:ext uri="{FF2B5EF4-FFF2-40B4-BE49-F238E27FC236}">
                <a16:creationId xmlns:a16="http://schemas.microsoft.com/office/drawing/2014/main" id="{F2C0D465-824F-DE0D-9C80-21508E8F053A}"/>
              </a:ext>
            </a:extLst>
          </p:cNvPr>
          <p:cNvCxnSpPr>
            <a:cxnSpLocks/>
          </p:cNvCxnSpPr>
          <p:nvPr/>
        </p:nvCxnSpPr>
        <p:spPr>
          <a:xfrm flipH="1">
            <a:off x="7997468" y="4947928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Arrow Connector 440">
            <a:extLst>
              <a:ext uri="{FF2B5EF4-FFF2-40B4-BE49-F238E27FC236}">
                <a16:creationId xmlns:a16="http://schemas.microsoft.com/office/drawing/2014/main" id="{A80AC5FD-A818-1FF6-9BE3-1BAE93F414EB}"/>
              </a:ext>
            </a:extLst>
          </p:cNvPr>
          <p:cNvCxnSpPr>
            <a:cxnSpLocks/>
          </p:cNvCxnSpPr>
          <p:nvPr/>
        </p:nvCxnSpPr>
        <p:spPr>
          <a:xfrm flipH="1">
            <a:off x="7996534" y="5303732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>
            <a:extLst>
              <a:ext uri="{FF2B5EF4-FFF2-40B4-BE49-F238E27FC236}">
                <a16:creationId xmlns:a16="http://schemas.microsoft.com/office/drawing/2014/main" id="{DA292C46-B254-BFAC-0541-F8B7B184D434}"/>
              </a:ext>
            </a:extLst>
          </p:cNvPr>
          <p:cNvCxnSpPr>
            <a:cxnSpLocks/>
          </p:cNvCxnSpPr>
          <p:nvPr/>
        </p:nvCxnSpPr>
        <p:spPr>
          <a:xfrm flipH="1">
            <a:off x="8635984" y="308466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>
            <a:extLst>
              <a:ext uri="{FF2B5EF4-FFF2-40B4-BE49-F238E27FC236}">
                <a16:creationId xmlns:a16="http://schemas.microsoft.com/office/drawing/2014/main" id="{2504417F-5DC5-B214-AD5F-A3EBD4E707C6}"/>
              </a:ext>
            </a:extLst>
          </p:cNvPr>
          <p:cNvCxnSpPr>
            <a:cxnSpLocks/>
          </p:cNvCxnSpPr>
          <p:nvPr/>
        </p:nvCxnSpPr>
        <p:spPr>
          <a:xfrm flipH="1">
            <a:off x="8635983" y="346416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439239DF-1BF7-F29C-32A5-4AEDA95D7F72}"/>
              </a:ext>
            </a:extLst>
          </p:cNvPr>
          <p:cNvCxnSpPr>
            <a:cxnSpLocks/>
          </p:cNvCxnSpPr>
          <p:nvPr/>
        </p:nvCxnSpPr>
        <p:spPr>
          <a:xfrm flipH="1">
            <a:off x="8635049" y="381996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Arrow Connector 452">
            <a:extLst>
              <a:ext uri="{FF2B5EF4-FFF2-40B4-BE49-F238E27FC236}">
                <a16:creationId xmlns:a16="http://schemas.microsoft.com/office/drawing/2014/main" id="{85A0904D-CBB8-7BCC-CF15-94225FD5A31C}"/>
              </a:ext>
            </a:extLst>
          </p:cNvPr>
          <p:cNvCxnSpPr>
            <a:cxnSpLocks/>
          </p:cNvCxnSpPr>
          <p:nvPr/>
        </p:nvCxnSpPr>
        <p:spPr>
          <a:xfrm flipH="1">
            <a:off x="8631015" y="4182061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Arrow Connector 453">
            <a:extLst>
              <a:ext uri="{FF2B5EF4-FFF2-40B4-BE49-F238E27FC236}">
                <a16:creationId xmlns:a16="http://schemas.microsoft.com/office/drawing/2014/main" id="{40A16752-F644-BB1F-FDC9-41F52CE80D9A}"/>
              </a:ext>
            </a:extLst>
          </p:cNvPr>
          <p:cNvCxnSpPr>
            <a:cxnSpLocks/>
          </p:cNvCxnSpPr>
          <p:nvPr/>
        </p:nvCxnSpPr>
        <p:spPr>
          <a:xfrm flipH="1">
            <a:off x="8625468" y="456819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Arrow Connector 454">
            <a:extLst>
              <a:ext uri="{FF2B5EF4-FFF2-40B4-BE49-F238E27FC236}">
                <a16:creationId xmlns:a16="http://schemas.microsoft.com/office/drawing/2014/main" id="{5AAC92CE-BC50-5638-93FC-45604811D2EC}"/>
              </a:ext>
            </a:extLst>
          </p:cNvPr>
          <p:cNvCxnSpPr>
            <a:cxnSpLocks/>
          </p:cNvCxnSpPr>
          <p:nvPr/>
        </p:nvCxnSpPr>
        <p:spPr>
          <a:xfrm flipH="1">
            <a:off x="8625467" y="494768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Arrow Connector 455">
            <a:extLst>
              <a:ext uri="{FF2B5EF4-FFF2-40B4-BE49-F238E27FC236}">
                <a16:creationId xmlns:a16="http://schemas.microsoft.com/office/drawing/2014/main" id="{96BE4966-D188-6EB7-8718-F78C6282CC6C}"/>
              </a:ext>
            </a:extLst>
          </p:cNvPr>
          <p:cNvCxnSpPr>
            <a:cxnSpLocks/>
          </p:cNvCxnSpPr>
          <p:nvPr/>
        </p:nvCxnSpPr>
        <p:spPr>
          <a:xfrm flipH="1">
            <a:off x="8624533" y="530348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486386D-F7A2-1BD8-1291-DC8261474736}"/>
              </a:ext>
            </a:extLst>
          </p:cNvPr>
          <p:cNvSpPr/>
          <p:nvPr/>
        </p:nvSpPr>
        <p:spPr>
          <a:xfrm>
            <a:off x="3359941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16D388-C87D-E1E8-A922-3D5ABC820831}"/>
              </a:ext>
            </a:extLst>
          </p:cNvPr>
          <p:cNvSpPr/>
          <p:nvPr/>
        </p:nvSpPr>
        <p:spPr>
          <a:xfrm>
            <a:off x="3979277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2AF8A-77B6-8D68-52DB-8DF485E4943B}"/>
              </a:ext>
            </a:extLst>
          </p:cNvPr>
          <p:cNvSpPr/>
          <p:nvPr/>
        </p:nvSpPr>
        <p:spPr>
          <a:xfrm>
            <a:off x="4598613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7DBD5F-0ED5-6BD3-FDA6-CF76A9EE508F}"/>
              </a:ext>
            </a:extLst>
          </p:cNvPr>
          <p:cNvSpPr/>
          <p:nvPr/>
        </p:nvSpPr>
        <p:spPr>
          <a:xfrm>
            <a:off x="5217949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40B922-030A-7D5E-0DDB-80E000C7C7BB}"/>
              </a:ext>
            </a:extLst>
          </p:cNvPr>
          <p:cNvSpPr/>
          <p:nvPr/>
        </p:nvSpPr>
        <p:spPr>
          <a:xfrm>
            <a:off x="5837285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AB8EFC-D818-2D41-FA11-B339E821D638}"/>
              </a:ext>
            </a:extLst>
          </p:cNvPr>
          <p:cNvSpPr/>
          <p:nvPr/>
        </p:nvSpPr>
        <p:spPr>
          <a:xfrm>
            <a:off x="6456621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2AA54-D971-D437-5EA6-977CB8369470}"/>
              </a:ext>
            </a:extLst>
          </p:cNvPr>
          <p:cNvSpPr/>
          <p:nvPr/>
        </p:nvSpPr>
        <p:spPr>
          <a:xfrm>
            <a:off x="7075957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0A6F32-46D8-9ACD-9954-7A0D78C127F9}"/>
              </a:ext>
            </a:extLst>
          </p:cNvPr>
          <p:cNvSpPr/>
          <p:nvPr/>
        </p:nvSpPr>
        <p:spPr>
          <a:xfrm>
            <a:off x="7695293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2761E7-DC99-D5FC-8FEE-6885993FAA42}"/>
              </a:ext>
            </a:extLst>
          </p:cNvPr>
          <p:cNvSpPr/>
          <p:nvPr/>
        </p:nvSpPr>
        <p:spPr>
          <a:xfrm>
            <a:off x="8314632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12662A-AA89-A2CE-9CA0-CE0F9C715876}"/>
              </a:ext>
            </a:extLst>
          </p:cNvPr>
          <p:cNvSpPr/>
          <p:nvPr/>
        </p:nvSpPr>
        <p:spPr>
          <a:xfrm>
            <a:off x="2723427" y="2855379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C4FDD1-217B-63EF-F197-79B2364565B4}"/>
              </a:ext>
            </a:extLst>
          </p:cNvPr>
          <p:cNvSpPr/>
          <p:nvPr/>
        </p:nvSpPr>
        <p:spPr>
          <a:xfrm>
            <a:off x="2723427" y="3211613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16F5C8-87E1-E05C-208B-31E01297C4EF}"/>
              </a:ext>
            </a:extLst>
          </p:cNvPr>
          <p:cNvSpPr/>
          <p:nvPr/>
        </p:nvSpPr>
        <p:spPr>
          <a:xfrm>
            <a:off x="2723427" y="3567847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80B408-9F6C-4D55-2F98-2A6B247E6C90}"/>
              </a:ext>
            </a:extLst>
          </p:cNvPr>
          <p:cNvSpPr/>
          <p:nvPr/>
        </p:nvSpPr>
        <p:spPr>
          <a:xfrm>
            <a:off x="2723427" y="3924081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F657CB-DB65-51BD-7356-D13035D4114E}"/>
              </a:ext>
            </a:extLst>
          </p:cNvPr>
          <p:cNvSpPr/>
          <p:nvPr/>
        </p:nvSpPr>
        <p:spPr>
          <a:xfrm>
            <a:off x="2723427" y="4280315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F3F306-C230-2290-103C-A9FCBA755388}"/>
              </a:ext>
            </a:extLst>
          </p:cNvPr>
          <p:cNvSpPr/>
          <p:nvPr/>
        </p:nvSpPr>
        <p:spPr>
          <a:xfrm>
            <a:off x="2723427" y="4636549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30BF93-ADE7-E914-4146-2F4A9167CCC4}"/>
              </a:ext>
            </a:extLst>
          </p:cNvPr>
          <p:cNvSpPr/>
          <p:nvPr/>
        </p:nvSpPr>
        <p:spPr>
          <a:xfrm>
            <a:off x="2723427" y="4992783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6C459F-7472-9BD3-711B-98EBA3D04D5A}"/>
              </a:ext>
            </a:extLst>
          </p:cNvPr>
          <p:cNvSpPr/>
          <p:nvPr/>
        </p:nvSpPr>
        <p:spPr>
          <a:xfrm>
            <a:off x="2723427" y="5349014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7ED686E-B7F6-DE51-DAFE-AD6AA3356253}"/>
              </a:ext>
            </a:extLst>
          </p:cNvPr>
          <p:cNvCxnSpPr>
            <a:cxnSpLocks/>
          </p:cNvCxnSpPr>
          <p:nvPr/>
        </p:nvCxnSpPr>
        <p:spPr>
          <a:xfrm flipH="1">
            <a:off x="5210731" y="2844158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1E87F45-12F1-200F-6717-79904D6AAACF}"/>
              </a:ext>
            </a:extLst>
          </p:cNvPr>
          <p:cNvCxnSpPr>
            <a:cxnSpLocks/>
          </p:cNvCxnSpPr>
          <p:nvPr/>
        </p:nvCxnSpPr>
        <p:spPr>
          <a:xfrm flipH="1">
            <a:off x="7690716" y="2844158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DF3DA7-FCD1-0DCA-150B-99C7A19BA075}"/>
              </a:ext>
            </a:extLst>
          </p:cNvPr>
          <p:cNvCxnSpPr>
            <a:cxnSpLocks/>
          </p:cNvCxnSpPr>
          <p:nvPr/>
        </p:nvCxnSpPr>
        <p:spPr>
          <a:xfrm flipH="1">
            <a:off x="3361752" y="3222497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D6B9E8-26E8-ADFD-3676-CF20F6DE1FBC}"/>
              </a:ext>
            </a:extLst>
          </p:cNvPr>
          <p:cNvCxnSpPr>
            <a:cxnSpLocks/>
          </p:cNvCxnSpPr>
          <p:nvPr/>
        </p:nvCxnSpPr>
        <p:spPr>
          <a:xfrm flipH="1">
            <a:off x="3361752" y="3924569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505B295-DA2F-88B3-AC91-C04B8A97840E}"/>
              </a:ext>
            </a:extLst>
          </p:cNvPr>
          <p:cNvCxnSpPr>
            <a:cxnSpLocks/>
          </p:cNvCxnSpPr>
          <p:nvPr/>
        </p:nvCxnSpPr>
        <p:spPr>
          <a:xfrm flipH="1">
            <a:off x="3361752" y="4643715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EB86A0-18B5-D8B0-D86B-0DAFEC5D955F}"/>
              </a:ext>
            </a:extLst>
          </p:cNvPr>
          <p:cNvCxnSpPr>
            <a:cxnSpLocks/>
          </p:cNvCxnSpPr>
          <p:nvPr/>
        </p:nvCxnSpPr>
        <p:spPr>
          <a:xfrm flipH="1">
            <a:off x="3361752" y="5363529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853601-BBAF-C0D3-5397-9ABAD59020AC}"/>
              </a:ext>
            </a:extLst>
          </p:cNvPr>
          <p:cNvCxnSpPr>
            <a:cxnSpLocks/>
          </p:cNvCxnSpPr>
          <p:nvPr/>
        </p:nvCxnSpPr>
        <p:spPr>
          <a:xfrm flipH="1">
            <a:off x="3361752" y="4636549"/>
            <a:ext cx="4328964" cy="5672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32A66-1CFA-FBFC-55CB-D979A07D443E}"/>
              </a:ext>
            </a:extLst>
          </p:cNvPr>
          <p:cNvCxnSpPr>
            <a:cxnSpLocks/>
          </p:cNvCxnSpPr>
          <p:nvPr/>
        </p:nvCxnSpPr>
        <p:spPr>
          <a:xfrm flipH="1">
            <a:off x="7727142" y="3939192"/>
            <a:ext cx="0" cy="71280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18CBC3-E648-1022-238A-8AB74EDCBE98}"/>
              </a:ext>
            </a:extLst>
          </p:cNvPr>
          <p:cNvCxnSpPr>
            <a:cxnSpLocks/>
          </p:cNvCxnSpPr>
          <p:nvPr/>
        </p:nvCxnSpPr>
        <p:spPr>
          <a:xfrm flipH="1">
            <a:off x="7727142" y="3929421"/>
            <a:ext cx="121461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74658-F4E9-381F-E180-8A880828AC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394896"/>
              </a:xfrm>
            </p:spPr>
            <p:txBody>
              <a:bodyPr/>
              <a:lstStyle/>
              <a:p>
                <a:r>
                  <a:rPr lang="en-US" b="1" dirty="0"/>
                  <a:t>Idea:</a:t>
                </a:r>
                <a:r>
                  <a:rPr lang="en-US" dirty="0"/>
                  <a:t> When a block is processed, update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accordingly.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74658-F4E9-381F-E180-8A880828A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394896"/>
              </a:xfrm>
              <a:blipFill>
                <a:blip r:embed="rId2"/>
                <a:stretch>
                  <a:fillRect l="-1043" t="-69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CC37E8-6AA1-0BFF-C8C6-DDA590A96F49}"/>
              </a:ext>
            </a:extLst>
          </p:cNvPr>
          <p:cNvCxnSpPr>
            <a:cxnSpLocks/>
          </p:cNvCxnSpPr>
          <p:nvPr/>
        </p:nvCxnSpPr>
        <p:spPr>
          <a:xfrm flipH="1">
            <a:off x="3359941" y="4256141"/>
            <a:ext cx="3823641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2E87E3-8C6B-30BF-8F66-723B9FA42727}"/>
              </a:ext>
            </a:extLst>
          </p:cNvPr>
          <p:cNvCxnSpPr>
            <a:cxnSpLocks/>
          </p:cNvCxnSpPr>
          <p:nvPr/>
        </p:nvCxnSpPr>
        <p:spPr>
          <a:xfrm flipH="1">
            <a:off x="7183582" y="3543341"/>
            <a:ext cx="0" cy="71280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EFF40A-A13E-4F8D-8CA5-6C85A596CC2D}"/>
              </a:ext>
            </a:extLst>
          </p:cNvPr>
          <p:cNvCxnSpPr>
            <a:cxnSpLocks/>
          </p:cNvCxnSpPr>
          <p:nvPr/>
        </p:nvCxnSpPr>
        <p:spPr>
          <a:xfrm flipH="1">
            <a:off x="7228840" y="3512861"/>
            <a:ext cx="1682432" cy="3048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5211D8-BB43-1B72-A1EC-4A05FBDC0145}"/>
              </a:ext>
            </a:extLst>
          </p:cNvPr>
          <p:cNvCxnSpPr>
            <a:cxnSpLocks/>
          </p:cNvCxnSpPr>
          <p:nvPr/>
        </p:nvCxnSpPr>
        <p:spPr>
          <a:xfrm flipH="1">
            <a:off x="8936530" y="3543341"/>
            <a:ext cx="5222" cy="40146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0C60E0-8CB9-DEFB-29B4-64F624964C11}"/>
                  </a:ext>
                </a:extLst>
              </p:cNvPr>
              <p:cNvSpPr txBox="1"/>
              <p:nvPr/>
            </p:nvSpPr>
            <p:spPr>
              <a:xfrm>
                <a:off x="2041036" y="5996226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0C60E0-8CB9-DEFB-29B4-64F62496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036" y="5996226"/>
                <a:ext cx="585417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2654B2-4BA5-D8CD-4732-A3FA6503F66C}"/>
              </a:ext>
            </a:extLst>
          </p:cNvPr>
          <p:cNvCxnSpPr>
            <a:cxnSpLocks/>
          </p:cNvCxnSpPr>
          <p:nvPr/>
        </p:nvCxnSpPr>
        <p:spPr>
          <a:xfrm flipH="1">
            <a:off x="2888624" y="6055729"/>
            <a:ext cx="6765515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1DDD950-83C2-1D72-77EE-EFF733EC74A6}"/>
              </a:ext>
            </a:extLst>
          </p:cNvPr>
          <p:cNvCxnSpPr>
            <a:cxnSpLocks/>
          </p:cNvCxnSpPr>
          <p:nvPr/>
        </p:nvCxnSpPr>
        <p:spPr>
          <a:xfrm flipH="1">
            <a:off x="2888623" y="6602036"/>
            <a:ext cx="6765515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75F0802-79F0-123F-E9D9-330E2C911243}"/>
              </a:ext>
            </a:extLst>
          </p:cNvPr>
          <p:cNvCxnSpPr>
            <a:cxnSpLocks/>
          </p:cNvCxnSpPr>
          <p:nvPr/>
        </p:nvCxnSpPr>
        <p:spPr>
          <a:xfrm>
            <a:off x="2757538" y="6067982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BADC5D2-B777-CF72-653F-A797DA9AA4A5}"/>
              </a:ext>
            </a:extLst>
          </p:cNvPr>
          <p:cNvCxnSpPr>
            <a:cxnSpLocks/>
          </p:cNvCxnSpPr>
          <p:nvPr/>
        </p:nvCxnSpPr>
        <p:spPr>
          <a:xfrm>
            <a:off x="9657248" y="608023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A10A1AE-0FAB-F20C-E9C8-860D86CCB47F}"/>
              </a:ext>
            </a:extLst>
          </p:cNvPr>
          <p:cNvSpPr/>
          <p:nvPr/>
        </p:nvSpPr>
        <p:spPr>
          <a:xfrm>
            <a:off x="5324562" y="6089819"/>
            <a:ext cx="2491151" cy="473127"/>
          </a:xfrm>
          <a:prstGeom prst="rect">
            <a:avLst/>
          </a:prstGeom>
          <a:solidFill>
            <a:srgbClr val="CFAF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Update</a:t>
            </a:r>
            <a:r>
              <a:rPr lang="en-US" dirty="0"/>
              <a:t>!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847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F360A-9E9C-A4A2-45D2-59AF88B0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Time Warping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85AE5-BACA-5FB3-D92B-7DE025B8EC64}"/>
              </a:ext>
            </a:extLst>
          </p:cNvPr>
          <p:cNvSpPr txBox="1"/>
          <p:nvPr/>
        </p:nvSpPr>
        <p:spPr>
          <a:xfrm>
            <a:off x="3850640" y="2687320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92C68-73CC-EE5D-8949-5A9D6161E97C}"/>
              </a:ext>
            </a:extLst>
          </p:cNvPr>
          <p:cNvSpPr txBox="1"/>
          <p:nvPr/>
        </p:nvSpPr>
        <p:spPr>
          <a:xfrm>
            <a:off x="4246834" y="2687320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B37AB-0DD1-04E4-1A03-23C15AF97988}"/>
              </a:ext>
            </a:extLst>
          </p:cNvPr>
          <p:cNvSpPr txBox="1"/>
          <p:nvPr/>
        </p:nvSpPr>
        <p:spPr>
          <a:xfrm>
            <a:off x="4643028" y="2687320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954D62-1734-7BE2-1E31-B0BBB11E0848}"/>
              </a:ext>
            </a:extLst>
          </p:cNvPr>
          <p:cNvSpPr txBox="1"/>
          <p:nvPr/>
        </p:nvSpPr>
        <p:spPr>
          <a:xfrm>
            <a:off x="5039222" y="2687320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CA71C-4880-F63B-5361-2CE6F03C41F8}"/>
              </a:ext>
            </a:extLst>
          </p:cNvPr>
          <p:cNvSpPr txBox="1"/>
          <p:nvPr/>
        </p:nvSpPr>
        <p:spPr>
          <a:xfrm>
            <a:off x="5435416" y="2687320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AF79EC-4973-544D-3255-754FE382846E}"/>
              </a:ext>
            </a:extLst>
          </p:cNvPr>
          <p:cNvSpPr txBox="1"/>
          <p:nvPr/>
        </p:nvSpPr>
        <p:spPr>
          <a:xfrm>
            <a:off x="5831610" y="2687320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593F03-0FBD-2EF0-7556-ADD0DFF49CC4}"/>
              </a:ext>
            </a:extLst>
          </p:cNvPr>
          <p:cNvSpPr txBox="1"/>
          <p:nvPr/>
        </p:nvSpPr>
        <p:spPr>
          <a:xfrm>
            <a:off x="6227804" y="2687320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5A290-DC17-67AE-EFD7-2ACE7B42A596}"/>
              </a:ext>
            </a:extLst>
          </p:cNvPr>
          <p:cNvSpPr txBox="1"/>
          <p:nvPr/>
        </p:nvSpPr>
        <p:spPr>
          <a:xfrm>
            <a:off x="6624000" y="2687320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A0CB7CE-13CA-F539-0D63-562BEF93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b="1" dirty="0"/>
              <a:t>Free operation:</a:t>
            </a:r>
            <a:r>
              <a:rPr lang="en-US" dirty="0"/>
              <a:t> duplicate a symbol</a:t>
            </a:r>
          </a:p>
        </p:txBody>
      </p:sp>
    </p:spTree>
    <p:extLst>
      <p:ext uri="{BB962C8B-B14F-4D97-AF65-F5344CB8AC3E}">
        <p14:creationId xmlns:p14="http://schemas.microsoft.com/office/powerpoint/2010/main" val="2790039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0F9E19B-9A86-E6BA-F294-E07DC4E6A487}"/>
              </a:ext>
            </a:extLst>
          </p:cNvPr>
          <p:cNvSpPr/>
          <p:nvPr/>
        </p:nvSpPr>
        <p:spPr>
          <a:xfrm>
            <a:off x="5166360" y="3860532"/>
            <a:ext cx="3744912" cy="7629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B096A8-D3EA-3D86-10B7-0BA6EDFD713E}"/>
              </a:ext>
            </a:extLst>
          </p:cNvPr>
          <p:cNvSpPr/>
          <p:nvPr/>
        </p:nvSpPr>
        <p:spPr>
          <a:xfrm>
            <a:off x="2757538" y="6067982"/>
            <a:ext cx="6896597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6596080-7702-8836-E6BC-BBA9DCCE8D65}"/>
              </a:ext>
            </a:extLst>
          </p:cNvPr>
          <p:cNvSpPr/>
          <p:nvPr/>
        </p:nvSpPr>
        <p:spPr>
          <a:xfrm>
            <a:off x="3319502" y="2838560"/>
            <a:ext cx="5617767" cy="1813432"/>
          </a:xfrm>
          <a:custGeom>
            <a:avLst/>
            <a:gdLst>
              <a:gd name="connsiteX0" fmla="*/ 15368 w 5663132"/>
              <a:gd name="connsiteY0" fmla="*/ 15368 h 1813432"/>
              <a:gd name="connsiteX1" fmla="*/ 5655448 w 5663132"/>
              <a:gd name="connsiteY1" fmla="*/ 0 h 1813432"/>
              <a:gd name="connsiteX2" fmla="*/ 5663132 w 5663132"/>
              <a:gd name="connsiteY2" fmla="*/ 1068081 h 1813432"/>
              <a:gd name="connsiteX3" fmla="*/ 1867220 w 5663132"/>
              <a:gd name="connsiteY3" fmla="*/ 1075765 h 1813432"/>
              <a:gd name="connsiteX4" fmla="*/ 1897956 w 5663132"/>
              <a:gd name="connsiteY4" fmla="*/ 1813432 h 1813432"/>
              <a:gd name="connsiteX5" fmla="*/ 0 w 5663132"/>
              <a:gd name="connsiteY5" fmla="*/ 1782696 h 1813432"/>
              <a:gd name="connsiteX6" fmla="*/ 15368 w 5663132"/>
              <a:gd name="connsiteY6" fmla="*/ 15368 h 1813432"/>
              <a:gd name="connsiteX0" fmla="*/ 15368 w 5663132"/>
              <a:gd name="connsiteY0" fmla="*/ 15368 h 1813432"/>
              <a:gd name="connsiteX1" fmla="*/ 5617028 w 5663132"/>
              <a:gd name="connsiteY1" fmla="*/ 0 h 1813432"/>
              <a:gd name="connsiteX2" fmla="*/ 5663132 w 5663132"/>
              <a:gd name="connsiteY2" fmla="*/ 1068081 h 1813432"/>
              <a:gd name="connsiteX3" fmla="*/ 1867220 w 5663132"/>
              <a:gd name="connsiteY3" fmla="*/ 1075765 h 1813432"/>
              <a:gd name="connsiteX4" fmla="*/ 1897956 w 5663132"/>
              <a:gd name="connsiteY4" fmla="*/ 1813432 h 1813432"/>
              <a:gd name="connsiteX5" fmla="*/ 0 w 5663132"/>
              <a:gd name="connsiteY5" fmla="*/ 1782696 h 1813432"/>
              <a:gd name="connsiteX6" fmla="*/ 15368 w 5663132"/>
              <a:gd name="connsiteY6" fmla="*/ 15368 h 1813432"/>
              <a:gd name="connsiteX0" fmla="*/ 15368 w 5617368"/>
              <a:gd name="connsiteY0" fmla="*/ 15368 h 1813432"/>
              <a:gd name="connsiteX1" fmla="*/ 5617028 w 5617368"/>
              <a:gd name="connsiteY1" fmla="*/ 0 h 1813432"/>
              <a:gd name="connsiteX2" fmla="*/ 5609344 w 5617368"/>
              <a:gd name="connsiteY2" fmla="*/ 1075765 h 1813432"/>
              <a:gd name="connsiteX3" fmla="*/ 1867220 w 5617368"/>
              <a:gd name="connsiteY3" fmla="*/ 1075765 h 1813432"/>
              <a:gd name="connsiteX4" fmla="*/ 1897956 w 5617368"/>
              <a:gd name="connsiteY4" fmla="*/ 1813432 h 1813432"/>
              <a:gd name="connsiteX5" fmla="*/ 0 w 5617368"/>
              <a:gd name="connsiteY5" fmla="*/ 1782696 h 1813432"/>
              <a:gd name="connsiteX6" fmla="*/ 15368 w 5617368"/>
              <a:gd name="connsiteY6" fmla="*/ 15368 h 1813432"/>
              <a:gd name="connsiteX0" fmla="*/ 15368 w 5640080"/>
              <a:gd name="connsiteY0" fmla="*/ 15368 h 1813432"/>
              <a:gd name="connsiteX1" fmla="*/ 5617028 w 5640080"/>
              <a:gd name="connsiteY1" fmla="*/ 0 h 1813432"/>
              <a:gd name="connsiteX2" fmla="*/ 5640080 w 5640080"/>
              <a:gd name="connsiteY2" fmla="*/ 1075765 h 1813432"/>
              <a:gd name="connsiteX3" fmla="*/ 1867220 w 5640080"/>
              <a:gd name="connsiteY3" fmla="*/ 1075765 h 1813432"/>
              <a:gd name="connsiteX4" fmla="*/ 1897956 w 5640080"/>
              <a:gd name="connsiteY4" fmla="*/ 1813432 h 1813432"/>
              <a:gd name="connsiteX5" fmla="*/ 0 w 5640080"/>
              <a:gd name="connsiteY5" fmla="*/ 1782696 h 1813432"/>
              <a:gd name="connsiteX6" fmla="*/ 15368 w 5640080"/>
              <a:gd name="connsiteY6" fmla="*/ 15368 h 1813432"/>
              <a:gd name="connsiteX0" fmla="*/ 15368 w 5617767"/>
              <a:gd name="connsiteY0" fmla="*/ 15368 h 1813432"/>
              <a:gd name="connsiteX1" fmla="*/ 5617028 w 5617767"/>
              <a:gd name="connsiteY1" fmla="*/ 0 h 1813432"/>
              <a:gd name="connsiteX2" fmla="*/ 5617028 w 5617767"/>
              <a:gd name="connsiteY2" fmla="*/ 1075765 h 1813432"/>
              <a:gd name="connsiteX3" fmla="*/ 1867220 w 5617767"/>
              <a:gd name="connsiteY3" fmla="*/ 1075765 h 1813432"/>
              <a:gd name="connsiteX4" fmla="*/ 1897956 w 5617767"/>
              <a:gd name="connsiteY4" fmla="*/ 1813432 h 1813432"/>
              <a:gd name="connsiteX5" fmla="*/ 0 w 5617767"/>
              <a:gd name="connsiteY5" fmla="*/ 1782696 h 1813432"/>
              <a:gd name="connsiteX6" fmla="*/ 15368 w 5617767"/>
              <a:gd name="connsiteY6" fmla="*/ 15368 h 18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7767" h="1813432">
                <a:moveTo>
                  <a:pt x="15368" y="15368"/>
                </a:moveTo>
                <a:lnTo>
                  <a:pt x="5617028" y="0"/>
                </a:lnTo>
                <a:cubicBezTo>
                  <a:pt x="5619589" y="356027"/>
                  <a:pt x="5614467" y="719738"/>
                  <a:pt x="5617028" y="1075765"/>
                </a:cubicBezTo>
                <a:lnTo>
                  <a:pt x="1867220" y="1075765"/>
                </a:lnTo>
                <a:lnTo>
                  <a:pt x="1897956" y="1813432"/>
                </a:lnTo>
                <a:lnTo>
                  <a:pt x="0" y="1782696"/>
                </a:lnTo>
                <a:lnTo>
                  <a:pt x="15368" y="1536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04FAC-B000-4270-0165-70CEC8C7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Processed Blocks and the Frontier</a:t>
            </a:r>
            <a:endParaRPr lang="en-IL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122ADD2-4BAC-A94B-D1CC-7627EDCBA828}"/>
              </a:ext>
            </a:extLst>
          </p:cNvPr>
          <p:cNvSpPr/>
          <p:nvPr/>
        </p:nvSpPr>
        <p:spPr>
          <a:xfrm>
            <a:off x="3564498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1B3E953-9A09-0815-D604-BBF643221007}"/>
              </a:ext>
            </a:extLst>
          </p:cNvPr>
          <p:cNvSpPr/>
          <p:nvPr/>
        </p:nvSpPr>
        <p:spPr>
          <a:xfrm>
            <a:off x="3558951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30E11E3-EE2D-E384-ADBE-09458B590E10}"/>
              </a:ext>
            </a:extLst>
          </p:cNvPr>
          <p:cNvSpPr/>
          <p:nvPr/>
        </p:nvSpPr>
        <p:spPr>
          <a:xfrm>
            <a:off x="3558950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739CBE4-43B5-DEF1-D41D-8875B95859E6}"/>
              </a:ext>
            </a:extLst>
          </p:cNvPr>
          <p:cNvSpPr/>
          <p:nvPr/>
        </p:nvSpPr>
        <p:spPr>
          <a:xfrm>
            <a:off x="3558016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74F7D4E-7796-23BE-5036-5352C3EA75FB}"/>
              </a:ext>
            </a:extLst>
          </p:cNvPr>
          <p:cNvSpPr/>
          <p:nvPr/>
        </p:nvSpPr>
        <p:spPr>
          <a:xfrm>
            <a:off x="3553982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51A3484-C928-AD32-CE01-1ECE7FA7641F}"/>
              </a:ext>
            </a:extLst>
          </p:cNvPr>
          <p:cNvSpPr/>
          <p:nvPr/>
        </p:nvSpPr>
        <p:spPr>
          <a:xfrm>
            <a:off x="3548435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C4B3035-594B-98F4-036E-50820EC95E2E}"/>
              </a:ext>
            </a:extLst>
          </p:cNvPr>
          <p:cNvSpPr/>
          <p:nvPr/>
        </p:nvSpPr>
        <p:spPr>
          <a:xfrm>
            <a:off x="3548434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19D2DB7-7098-A13B-1F48-8396409564C6}"/>
              </a:ext>
            </a:extLst>
          </p:cNvPr>
          <p:cNvSpPr/>
          <p:nvPr/>
        </p:nvSpPr>
        <p:spPr>
          <a:xfrm>
            <a:off x="3547500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135D636-7388-4234-15FD-DE9F562DD680}"/>
              </a:ext>
            </a:extLst>
          </p:cNvPr>
          <p:cNvSpPr/>
          <p:nvPr/>
        </p:nvSpPr>
        <p:spPr>
          <a:xfrm>
            <a:off x="4185163" y="28829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CD1F89C-1B7E-209F-0B1D-C63C8FFD7BA8}"/>
              </a:ext>
            </a:extLst>
          </p:cNvPr>
          <p:cNvSpPr/>
          <p:nvPr/>
        </p:nvSpPr>
        <p:spPr>
          <a:xfrm>
            <a:off x="4179616" y="326247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1433F93-3848-64DD-8796-0DD293608B8D}"/>
              </a:ext>
            </a:extLst>
          </p:cNvPr>
          <p:cNvSpPr/>
          <p:nvPr/>
        </p:nvSpPr>
        <p:spPr>
          <a:xfrm>
            <a:off x="4179615" y="36182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16989D0-6369-A7AB-D370-843E3BF927DD}"/>
              </a:ext>
            </a:extLst>
          </p:cNvPr>
          <p:cNvSpPr/>
          <p:nvPr/>
        </p:nvSpPr>
        <p:spPr>
          <a:xfrm>
            <a:off x="4178681" y="398037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F886626-CD64-9CC6-3E5D-7350F2CF8229}"/>
              </a:ext>
            </a:extLst>
          </p:cNvPr>
          <p:cNvSpPr/>
          <p:nvPr/>
        </p:nvSpPr>
        <p:spPr>
          <a:xfrm>
            <a:off x="4174647" y="43665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7997581-76BF-42FC-F125-DBCA4DA06963}"/>
              </a:ext>
            </a:extLst>
          </p:cNvPr>
          <p:cNvSpPr/>
          <p:nvPr/>
        </p:nvSpPr>
        <p:spPr>
          <a:xfrm>
            <a:off x="4169100" y="474599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22FFFFA-00EE-F300-20C5-D36C7C4052CA}"/>
              </a:ext>
            </a:extLst>
          </p:cNvPr>
          <p:cNvSpPr/>
          <p:nvPr/>
        </p:nvSpPr>
        <p:spPr>
          <a:xfrm>
            <a:off x="4169099" y="51018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573AB86-2A73-0DDB-4C0C-64CAE33F7103}"/>
              </a:ext>
            </a:extLst>
          </p:cNvPr>
          <p:cNvSpPr/>
          <p:nvPr/>
        </p:nvSpPr>
        <p:spPr>
          <a:xfrm>
            <a:off x="4168165" y="546389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CB0C3E6-806B-273B-FF75-15B9CD4891BD}"/>
              </a:ext>
            </a:extLst>
          </p:cNvPr>
          <p:cNvCxnSpPr>
            <a:cxnSpLocks/>
            <a:stCxn id="61" idx="6"/>
            <a:endCxn id="79" idx="2"/>
          </p:cNvCxnSpPr>
          <p:nvPr/>
        </p:nvCxnSpPr>
        <p:spPr>
          <a:xfrm>
            <a:off x="3753167" y="29841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D4FACC0-47FC-05CF-F3CD-74AB287AB411}"/>
              </a:ext>
            </a:extLst>
          </p:cNvPr>
          <p:cNvCxnSpPr>
            <a:cxnSpLocks/>
            <a:stCxn id="71" idx="6"/>
            <a:endCxn id="80" idx="2"/>
          </p:cNvCxnSpPr>
          <p:nvPr/>
        </p:nvCxnSpPr>
        <p:spPr>
          <a:xfrm>
            <a:off x="3747620" y="336368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15D1354-2572-D6C3-60AE-FDA46C4BCCA6}"/>
              </a:ext>
            </a:extLst>
          </p:cNvPr>
          <p:cNvCxnSpPr>
            <a:cxnSpLocks/>
            <a:stCxn id="72" idx="6"/>
            <a:endCxn id="81" idx="2"/>
          </p:cNvCxnSpPr>
          <p:nvPr/>
        </p:nvCxnSpPr>
        <p:spPr>
          <a:xfrm>
            <a:off x="3747619" y="37194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AB1949A-266F-4A25-570A-60A1C4238CF3}"/>
              </a:ext>
            </a:extLst>
          </p:cNvPr>
          <p:cNvCxnSpPr>
            <a:cxnSpLocks/>
            <a:stCxn id="73" idx="6"/>
            <a:endCxn id="82" idx="2"/>
          </p:cNvCxnSpPr>
          <p:nvPr/>
        </p:nvCxnSpPr>
        <p:spPr>
          <a:xfrm>
            <a:off x="3746685" y="408158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D311F52-CD85-D38F-C87E-1DB55789E0A7}"/>
              </a:ext>
            </a:extLst>
          </p:cNvPr>
          <p:cNvCxnSpPr>
            <a:cxnSpLocks/>
            <a:endCxn id="83" idx="2"/>
          </p:cNvCxnSpPr>
          <p:nvPr/>
        </p:nvCxnSpPr>
        <p:spPr>
          <a:xfrm flipV="1">
            <a:off x="3762620" y="4468458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83A5B89-397C-8CD1-CB40-E01F38C538F8}"/>
              </a:ext>
            </a:extLst>
          </p:cNvPr>
          <p:cNvCxnSpPr>
            <a:cxnSpLocks/>
            <a:stCxn id="75" idx="6"/>
            <a:endCxn id="84" idx="2"/>
          </p:cNvCxnSpPr>
          <p:nvPr/>
        </p:nvCxnSpPr>
        <p:spPr>
          <a:xfrm>
            <a:off x="3737104" y="484721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2D75F86-4C48-58A2-BBD0-815C1D621B2D}"/>
              </a:ext>
            </a:extLst>
          </p:cNvPr>
          <p:cNvCxnSpPr>
            <a:cxnSpLocks/>
            <a:stCxn id="76" idx="6"/>
            <a:endCxn id="85" idx="2"/>
          </p:cNvCxnSpPr>
          <p:nvPr/>
        </p:nvCxnSpPr>
        <p:spPr>
          <a:xfrm>
            <a:off x="3737103" y="52030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EC533B8-A396-4B8B-0E3F-9F4B2D0ED2AE}"/>
              </a:ext>
            </a:extLst>
          </p:cNvPr>
          <p:cNvCxnSpPr>
            <a:cxnSpLocks/>
            <a:stCxn id="77" idx="6"/>
            <a:endCxn id="86" idx="2"/>
          </p:cNvCxnSpPr>
          <p:nvPr/>
        </p:nvCxnSpPr>
        <p:spPr>
          <a:xfrm>
            <a:off x="3736169" y="556511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0253F22-E8C5-F0EF-0F19-4577FB605583}"/>
              </a:ext>
            </a:extLst>
          </p:cNvPr>
          <p:cNvCxnSpPr>
            <a:cxnSpLocks/>
            <a:stCxn id="61" idx="4"/>
            <a:endCxn id="71" idx="0"/>
          </p:cNvCxnSpPr>
          <p:nvPr/>
        </p:nvCxnSpPr>
        <p:spPr>
          <a:xfrm flipH="1">
            <a:off x="3653286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4638A4F-B2E4-D849-D7CF-CEBDCD7E526C}"/>
              </a:ext>
            </a:extLst>
          </p:cNvPr>
          <p:cNvCxnSpPr>
            <a:cxnSpLocks/>
            <a:stCxn id="79" idx="4"/>
            <a:endCxn id="80" idx="0"/>
          </p:cNvCxnSpPr>
          <p:nvPr/>
        </p:nvCxnSpPr>
        <p:spPr>
          <a:xfrm flipH="1">
            <a:off x="4273951" y="308688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52E10D01-C43C-C0A6-615F-B3951E5DED67}"/>
              </a:ext>
            </a:extLst>
          </p:cNvPr>
          <p:cNvCxnSpPr>
            <a:cxnSpLocks/>
            <a:stCxn id="61" idx="5"/>
            <a:endCxn id="80" idx="1"/>
          </p:cNvCxnSpPr>
          <p:nvPr/>
        </p:nvCxnSpPr>
        <p:spPr>
          <a:xfrm>
            <a:off x="3725537" y="3056285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005519D-C851-93C0-ED60-5AB7195F2E43}"/>
              </a:ext>
            </a:extLst>
          </p:cNvPr>
          <p:cNvCxnSpPr>
            <a:cxnSpLocks/>
            <a:stCxn id="71" idx="5"/>
            <a:endCxn id="81" idx="1"/>
          </p:cNvCxnSpPr>
          <p:nvPr/>
        </p:nvCxnSpPr>
        <p:spPr>
          <a:xfrm>
            <a:off x="3719990" y="3435777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8C7A29D1-5AB2-F00E-81A4-C3271F4CC6BB}"/>
              </a:ext>
            </a:extLst>
          </p:cNvPr>
          <p:cNvCxnSpPr>
            <a:cxnSpLocks/>
            <a:stCxn id="72" idx="5"/>
            <a:endCxn id="82" idx="1"/>
          </p:cNvCxnSpPr>
          <p:nvPr/>
        </p:nvCxnSpPr>
        <p:spPr>
          <a:xfrm>
            <a:off x="3719989" y="3791581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D07273C-BAA8-9E67-3456-461B5F8E5A66}"/>
              </a:ext>
            </a:extLst>
          </p:cNvPr>
          <p:cNvCxnSpPr>
            <a:cxnSpLocks/>
            <a:stCxn id="73" idx="5"/>
            <a:endCxn id="83" idx="1"/>
          </p:cNvCxnSpPr>
          <p:nvPr/>
        </p:nvCxnSpPr>
        <p:spPr>
          <a:xfrm>
            <a:off x="3719055" y="4153678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A5DD6A42-2FC1-7624-024D-321B9FC6C23A}"/>
              </a:ext>
            </a:extLst>
          </p:cNvPr>
          <p:cNvCxnSpPr>
            <a:cxnSpLocks/>
            <a:stCxn id="74" idx="5"/>
            <a:endCxn id="84" idx="1"/>
          </p:cNvCxnSpPr>
          <p:nvPr/>
        </p:nvCxnSpPr>
        <p:spPr>
          <a:xfrm>
            <a:off x="3715021" y="4539810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8CCA2C47-8F86-E4F0-FF89-1395440FA1A5}"/>
              </a:ext>
            </a:extLst>
          </p:cNvPr>
          <p:cNvCxnSpPr>
            <a:cxnSpLocks/>
            <a:stCxn id="75" idx="5"/>
            <a:endCxn id="85" idx="1"/>
          </p:cNvCxnSpPr>
          <p:nvPr/>
        </p:nvCxnSpPr>
        <p:spPr>
          <a:xfrm>
            <a:off x="3709474" y="4919302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17FFE2D0-EDD7-FE41-D487-D475BA885110}"/>
              </a:ext>
            </a:extLst>
          </p:cNvPr>
          <p:cNvCxnSpPr>
            <a:cxnSpLocks/>
            <a:stCxn id="76" idx="5"/>
            <a:endCxn id="86" idx="1"/>
          </p:cNvCxnSpPr>
          <p:nvPr/>
        </p:nvCxnSpPr>
        <p:spPr>
          <a:xfrm>
            <a:off x="3709473" y="5275106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9862A0B-0CBD-6F40-7C95-2DBCEEFB0562}"/>
              </a:ext>
            </a:extLst>
          </p:cNvPr>
          <p:cNvCxnSpPr>
            <a:cxnSpLocks/>
            <a:stCxn id="71" idx="4"/>
            <a:endCxn id="72" idx="0"/>
          </p:cNvCxnSpPr>
          <p:nvPr/>
        </p:nvCxnSpPr>
        <p:spPr>
          <a:xfrm flipH="1">
            <a:off x="3653285" y="3465638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F4120FA-A6D1-4BA2-8D9F-38445FD3DB9A}"/>
              </a:ext>
            </a:extLst>
          </p:cNvPr>
          <p:cNvCxnSpPr>
            <a:cxnSpLocks/>
            <a:stCxn id="72" idx="4"/>
            <a:endCxn id="73" idx="0"/>
          </p:cNvCxnSpPr>
          <p:nvPr/>
        </p:nvCxnSpPr>
        <p:spPr>
          <a:xfrm flipH="1">
            <a:off x="3652351" y="3821442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9E3AFB4-A8B1-8E6E-1363-2C2594D65D67}"/>
              </a:ext>
            </a:extLst>
          </p:cNvPr>
          <p:cNvCxnSpPr>
            <a:cxnSpLocks/>
            <a:stCxn id="73" idx="4"/>
            <a:endCxn id="74" idx="0"/>
          </p:cNvCxnSpPr>
          <p:nvPr/>
        </p:nvCxnSpPr>
        <p:spPr>
          <a:xfrm flipH="1">
            <a:off x="3648317" y="4183539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CB3E9032-3B01-668B-B9F8-559FF88DD338}"/>
              </a:ext>
            </a:extLst>
          </p:cNvPr>
          <p:cNvCxnSpPr>
            <a:cxnSpLocks/>
          </p:cNvCxnSpPr>
          <p:nvPr/>
        </p:nvCxnSpPr>
        <p:spPr>
          <a:xfrm flipH="1">
            <a:off x="3649120" y="4569671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F96FDCC8-0EDA-532A-28A3-9FE4EF2FBAC8}"/>
              </a:ext>
            </a:extLst>
          </p:cNvPr>
          <p:cNvCxnSpPr>
            <a:cxnSpLocks/>
          </p:cNvCxnSpPr>
          <p:nvPr/>
        </p:nvCxnSpPr>
        <p:spPr>
          <a:xfrm flipH="1">
            <a:off x="3649119" y="4949163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B2019696-C7D7-7D3D-5E19-1E00FE88BD68}"/>
              </a:ext>
            </a:extLst>
          </p:cNvPr>
          <p:cNvCxnSpPr>
            <a:cxnSpLocks/>
          </p:cNvCxnSpPr>
          <p:nvPr/>
        </p:nvCxnSpPr>
        <p:spPr>
          <a:xfrm flipH="1">
            <a:off x="3648185" y="5304967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Oval 211">
            <a:extLst>
              <a:ext uri="{FF2B5EF4-FFF2-40B4-BE49-F238E27FC236}">
                <a16:creationId xmlns:a16="http://schemas.microsoft.com/office/drawing/2014/main" id="{5B576037-C579-2354-BCC0-FD40013F3DDA}"/>
              </a:ext>
            </a:extLst>
          </p:cNvPr>
          <p:cNvSpPr/>
          <p:nvPr/>
        </p:nvSpPr>
        <p:spPr>
          <a:xfrm>
            <a:off x="4805469" y="288322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A290D272-90DE-8862-2B50-D7F8103158D6}"/>
              </a:ext>
            </a:extLst>
          </p:cNvPr>
          <p:cNvSpPr/>
          <p:nvPr/>
        </p:nvSpPr>
        <p:spPr>
          <a:xfrm>
            <a:off x="4799922" y="326271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92A6612E-196A-6CBF-AD25-DF54CD734193}"/>
              </a:ext>
            </a:extLst>
          </p:cNvPr>
          <p:cNvSpPr/>
          <p:nvPr/>
        </p:nvSpPr>
        <p:spPr>
          <a:xfrm>
            <a:off x="4799921" y="361852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3E8362D5-C584-44D8-4641-72F5E705013F}"/>
              </a:ext>
            </a:extLst>
          </p:cNvPr>
          <p:cNvSpPr/>
          <p:nvPr/>
        </p:nvSpPr>
        <p:spPr>
          <a:xfrm>
            <a:off x="4798987" y="398061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E63FC4E8-C6F5-7EE4-9B82-194DC21AD371}"/>
              </a:ext>
            </a:extLst>
          </p:cNvPr>
          <p:cNvSpPr/>
          <p:nvPr/>
        </p:nvSpPr>
        <p:spPr>
          <a:xfrm>
            <a:off x="4794953" y="436674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974F2FD6-8B5C-4B7C-E8CF-495E6486BA2A}"/>
              </a:ext>
            </a:extLst>
          </p:cNvPr>
          <p:cNvSpPr/>
          <p:nvPr/>
        </p:nvSpPr>
        <p:spPr>
          <a:xfrm>
            <a:off x="4789406" y="474624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7A0113EE-49D8-614A-4EC9-97907A1CDEB4}"/>
              </a:ext>
            </a:extLst>
          </p:cNvPr>
          <p:cNvSpPr/>
          <p:nvPr/>
        </p:nvSpPr>
        <p:spPr>
          <a:xfrm>
            <a:off x="4789405" y="510204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1AB3096-4D86-7176-1A8D-97C5B35601C3}"/>
              </a:ext>
            </a:extLst>
          </p:cNvPr>
          <p:cNvSpPr/>
          <p:nvPr/>
        </p:nvSpPr>
        <p:spPr>
          <a:xfrm>
            <a:off x="4788471" y="54641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FECAE5A7-62BA-BA5E-B91C-4C5FFCFB99B2}"/>
              </a:ext>
            </a:extLst>
          </p:cNvPr>
          <p:cNvCxnSpPr>
            <a:cxnSpLocks/>
            <a:endCxn id="212" idx="2"/>
          </p:cNvCxnSpPr>
          <p:nvPr/>
        </p:nvCxnSpPr>
        <p:spPr>
          <a:xfrm>
            <a:off x="4373473" y="298443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E3603010-6284-E9CA-380D-97920DC3CCA9}"/>
              </a:ext>
            </a:extLst>
          </p:cNvPr>
          <p:cNvCxnSpPr>
            <a:cxnSpLocks/>
            <a:endCxn id="213" idx="2"/>
          </p:cNvCxnSpPr>
          <p:nvPr/>
        </p:nvCxnSpPr>
        <p:spPr>
          <a:xfrm>
            <a:off x="4367926" y="336392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A33E70B9-F7BF-89BB-E4F6-D2748EA55B35}"/>
              </a:ext>
            </a:extLst>
          </p:cNvPr>
          <p:cNvCxnSpPr>
            <a:cxnSpLocks/>
            <a:endCxn id="214" idx="2"/>
          </p:cNvCxnSpPr>
          <p:nvPr/>
        </p:nvCxnSpPr>
        <p:spPr>
          <a:xfrm>
            <a:off x="4367925" y="371973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762B5D89-A444-9DC1-DF25-31987C046D1A}"/>
              </a:ext>
            </a:extLst>
          </p:cNvPr>
          <p:cNvCxnSpPr>
            <a:cxnSpLocks/>
            <a:endCxn id="215" idx="2"/>
          </p:cNvCxnSpPr>
          <p:nvPr/>
        </p:nvCxnSpPr>
        <p:spPr>
          <a:xfrm>
            <a:off x="4366991" y="408183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A6A525D3-A45F-1B12-AF42-A2EDCA5007F4}"/>
              </a:ext>
            </a:extLst>
          </p:cNvPr>
          <p:cNvCxnSpPr>
            <a:cxnSpLocks/>
            <a:endCxn id="216" idx="2"/>
          </p:cNvCxnSpPr>
          <p:nvPr/>
        </p:nvCxnSpPr>
        <p:spPr>
          <a:xfrm flipV="1">
            <a:off x="4382926" y="4468701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AA9246D0-02C5-852C-46D0-D785F68DB758}"/>
              </a:ext>
            </a:extLst>
          </p:cNvPr>
          <p:cNvCxnSpPr>
            <a:cxnSpLocks/>
            <a:endCxn id="217" idx="2"/>
          </p:cNvCxnSpPr>
          <p:nvPr/>
        </p:nvCxnSpPr>
        <p:spPr>
          <a:xfrm>
            <a:off x="4357410" y="484745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8F468990-17E6-1F54-FA80-13BFDE7AD59C}"/>
              </a:ext>
            </a:extLst>
          </p:cNvPr>
          <p:cNvCxnSpPr>
            <a:cxnSpLocks/>
            <a:endCxn id="218" idx="2"/>
          </p:cNvCxnSpPr>
          <p:nvPr/>
        </p:nvCxnSpPr>
        <p:spPr>
          <a:xfrm>
            <a:off x="4357409" y="520325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32E68287-C3B1-D14D-2865-9D3A719D44CA}"/>
              </a:ext>
            </a:extLst>
          </p:cNvPr>
          <p:cNvCxnSpPr>
            <a:cxnSpLocks/>
            <a:endCxn id="219" idx="2"/>
          </p:cNvCxnSpPr>
          <p:nvPr/>
        </p:nvCxnSpPr>
        <p:spPr>
          <a:xfrm>
            <a:off x="4356475" y="55653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22EC1501-9BEC-02D7-0F96-07B9576B2C0E}"/>
              </a:ext>
            </a:extLst>
          </p:cNvPr>
          <p:cNvCxnSpPr>
            <a:cxnSpLocks/>
          </p:cNvCxnSpPr>
          <p:nvPr/>
        </p:nvCxnSpPr>
        <p:spPr>
          <a:xfrm flipH="1">
            <a:off x="4273592" y="3086389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1910D2C4-AA74-FEE7-CEC7-C784948B1873}"/>
              </a:ext>
            </a:extLst>
          </p:cNvPr>
          <p:cNvCxnSpPr>
            <a:cxnSpLocks/>
            <a:endCxn id="213" idx="1"/>
          </p:cNvCxnSpPr>
          <p:nvPr/>
        </p:nvCxnSpPr>
        <p:spPr>
          <a:xfrm>
            <a:off x="4345843" y="3056528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92494FF9-8992-9DA3-D05D-0726DDB729E9}"/>
              </a:ext>
            </a:extLst>
          </p:cNvPr>
          <p:cNvCxnSpPr>
            <a:cxnSpLocks/>
            <a:endCxn id="214" idx="1"/>
          </p:cNvCxnSpPr>
          <p:nvPr/>
        </p:nvCxnSpPr>
        <p:spPr>
          <a:xfrm>
            <a:off x="4340296" y="3436020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3C3D3B27-DE3E-A2DD-E1F8-86D80CF52132}"/>
              </a:ext>
            </a:extLst>
          </p:cNvPr>
          <p:cNvCxnSpPr>
            <a:cxnSpLocks/>
            <a:endCxn id="215" idx="1"/>
          </p:cNvCxnSpPr>
          <p:nvPr/>
        </p:nvCxnSpPr>
        <p:spPr>
          <a:xfrm>
            <a:off x="4340295" y="3791824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FF10960E-403B-0D03-A098-D0DA146535E7}"/>
              </a:ext>
            </a:extLst>
          </p:cNvPr>
          <p:cNvCxnSpPr>
            <a:cxnSpLocks/>
            <a:endCxn id="216" idx="1"/>
          </p:cNvCxnSpPr>
          <p:nvPr/>
        </p:nvCxnSpPr>
        <p:spPr>
          <a:xfrm>
            <a:off x="4339361" y="4153921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D1A6C2C4-57C7-7E9E-CC1E-D32A30BD679C}"/>
              </a:ext>
            </a:extLst>
          </p:cNvPr>
          <p:cNvCxnSpPr>
            <a:cxnSpLocks/>
            <a:endCxn id="217" idx="1"/>
          </p:cNvCxnSpPr>
          <p:nvPr/>
        </p:nvCxnSpPr>
        <p:spPr>
          <a:xfrm>
            <a:off x="4335327" y="4540053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34736785-FBA7-FAC5-3D6C-783BE58D148B}"/>
              </a:ext>
            </a:extLst>
          </p:cNvPr>
          <p:cNvCxnSpPr>
            <a:cxnSpLocks/>
            <a:endCxn id="218" idx="1"/>
          </p:cNvCxnSpPr>
          <p:nvPr/>
        </p:nvCxnSpPr>
        <p:spPr>
          <a:xfrm>
            <a:off x="4329780" y="4919545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62AB1B38-31E0-ADAA-123F-DC01379D05F7}"/>
              </a:ext>
            </a:extLst>
          </p:cNvPr>
          <p:cNvCxnSpPr>
            <a:cxnSpLocks/>
            <a:endCxn id="219" idx="1"/>
          </p:cNvCxnSpPr>
          <p:nvPr/>
        </p:nvCxnSpPr>
        <p:spPr>
          <a:xfrm>
            <a:off x="4329779" y="5275349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64C2CBC7-6164-B55E-DA04-5BB745C3103D}"/>
              </a:ext>
            </a:extLst>
          </p:cNvPr>
          <p:cNvCxnSpPr>
            <a:cxnSpLocks/>
          </p:cNvCxnSpPr>
          <p:nvPr/>
        </p:nvCxnSpPr>
        <p:spPr>
          <a:xfrm flipH="1">
            <a:off x="4273591" y="3465881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7810BCDB-6A4D-5BCD-D060-67DEBBB72692}"/>
              </a:ext>
            </a:extLst>
          </p:cNvPr>
          <p:cNvCxnSpPr>
            <a:cxnSpLocks/>
          </p:cNvCxnSpPr>
          <p:nvPr/>
        </p:nvCxnSpPr>
        <p:spPr>
          <a:xfrm flipH="1">
            <a:off x="4272657" y="3821685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86A04ABC-CF69-5B7A-D90A-9F4353A10664}"/>
              </a:ext>
            </a:extLst>
          </p:cNvPr>
          <p:cNvCxnSpPr>
            <a:cxnSpLocks/>
          </p:cNvCxnSpPr>
          <p:nvPr/>
        </p:nvCxnSpPr>
        <p:spPr>
          <a:xfrm flipH="1">
            <a:off x="4268623" y="4183782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DB4AE866-E67A-7246-48E2-0CDE09974E04}"/>
              </a:ext>
            </a:extLst>
          </p:cNvPr>
          <p:cNvCxnSpPr>
            <a:cxnSpLocks/>
          </p:cNvCxnSpPr>
          <p:nvPr/>
        </p:nvCxnSpPr>
        <p:spPr>
          <a:xfrm flipH="1">
            <a:off x="4263076" y="4569914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0619BF93-53D3-48C3-2654-381EB28032B0}"/>
              </a:ext>
            </a:extLst>
          </p:cNvPr>
          <p:cNvCxnSpPr>
            <a:cxnSpLocks/>
          </p:cNvCxnSpPr>
          <p:nvPr/>
        </p:nvCxnSpPr>
        <p:spPr>
          <a:xfrm flipH="1">
            <a:off x="4263075" y="4949406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30294FBD-1082-B668-F459-9F4BE86B11D9}"/>
              </a:ext>
            </a:extLst>
          </p:cNvPr>
          <p:cNvCxnSpPr>
            <a:cxnSpLocks/>
          </p:cNvCxnSpPr>
          <p:nvPr/>
        </p:nvCxnSpPr>
        <p:spPr>
          <a:xfrm flipH="1">
            <a:off x="4262141" y="5305210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Oval 250">
            <a:extLst>
              <a:ext uri="{FF2B5EF4-FFF2-40B4-BE49-F238E27FC236}">
                <a16:creationId xmlns:a16="http://schemas.microsoft.com/office/drawing/2014/main" id="{2EE533E5-3BB1-68F4-36DE-BA8F27487FBC}"/>
              </a:ext>
            </a:extLst>
          </p:cNvPr>
          <p:cNvSpPr/>
          <p:nvPr/>
        </p:nvSpPr>
        <p:spPr>
          <a:xfrm>
            <a:off x="5429772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E7B7FAC4-814C-9C59-982B-61BD3928580A}"/>
              </a:ext>
            </a:extLst>
          </p:cNvPr>
          <p:cNvSpPr/>
          <p:nvPr/>
        </p:nvSpPr>
        <p:spPr>
          <a:xfrm>
            <a:off x="5424225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FDCF831A-1C49-98D3-BF23-10163212D946}"/>
              </a:ext>
            </a:extLst>
          </p:cNvPr>
          <p:cNvSpPr/>
          <p:nvPr/>
        </p:nvSpPr>
        <p:spPr>
          <a:xfrm>
            <a:off x="5424224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A89973B-94BF-BB17-2900-8D2B5C00E028}"/>
              </a:ext>
            </a:extLst>
          </p:cNvPr>
          <p:cNvSpPr/>
          <p:nvPr/>
        </p:nvSpPr>
        <p:spPr>
          <a:xfrm>
            <a:off x="5423290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9AB22F34-921F-03BF-414E-03684A855BCF}"/>
              </a:ext>
            </a:extLst>
          </p:cNvPr>
          <p:cNvSpPr/>
          <p:nvPr/>
        </p:nvSpPr>
        <p:spPr>
          <a:xfrm>
            <a:off x="5419256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E804F837-7302-07EF-C1EB-B79A1429F958}"/>
              </a:ext>
            </a:extLst>
          </p:cNvPr>
          <p:cNvSpPr/>
          <p:nvPr/>
        </p:nvSpPr>
        <p:spPr>
          <a:xfrm>
            <a:off x="5413709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A4B3EA36-D895-1134-B292-BA59B453A332}"/>
              </a:ext>
            </a:extLst>
          </p:cNvPr>
          <p:cNvSpPr/>
          <p:nvPr/>
        </p:nvSpPr>
        <p:spPr>
          <a:xfrm>
            <a:off x="5413708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34947449-80A8-5B84-8805-A5AEAE1DFC60}"/>
              </a:ext>
            </a:extLst>
          </p:cNvPr>
          <p:cNvSpPr/>
          <p:nvPr/>
        </p:nvSpPr>
        <p:spPr>
          <a:xfrm>
            <a:off x="5412774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09174F28-840C-61D3-2190-7BA8B628720C}"/>
              </a:ext>
            </a:extLst>
          </p:cNvPr>
          <p:cNvCxnSpPr>
            <a:cxnSpLocks/>
            <a:endCxn id="251" idx="2"/>
          </p:cNvCxnSpPr>
          <p:nvPr/>
        </p:nvCxnSpPr>
        <p:spPr>
          <a:xfrm>
            <a:off x="4997776" y="29834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CC96E468-3172-2D44-5E0E-8B001623FC10}"/>
              </a:ext>
            </a:extLst>
          </p:cNvPr>
          <p:cNvCxnSpPr>
            <a:cxnSpLocks/>
            <a:endCxn id="252" idx="2"/>
          </p:cNvCxnSpPr>
          <p:nvPr/>
        </p:nvCxnSpPr>
        <p:spPr>
          <a:xfrm>
            <a:off x="4992229" y="336294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86972B6E-7B59-2CC2-E217-AAAB1D78D67A}"/>
              </a:ext>
            </a:extLst>
          </p:cNvPr>
          <p:cNvCxnSpPr>
            <a:cxnSpLocks/>
            <a:endCxn id="253" idx="2"/>
          </p:cNvCxnSpPr>
          <p:nvPr/>
        </p:nvCxnSpPr>
        <p:spPr>
          <a:xfrm>
            <a:off x="4992228" y="37187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FF7985B9-5F2D-AD86-6675-5660E9374EAA}"/>
              </a:ext>
            </a:extLst>
          </p:cNvPr>
          <p:cNvCxnSpPr>
            <a:cxnSpLocks/>
            <a:endCxn id="254" idx="2"/>
          </p:cNvCxnSpPr>
          <p:nvPr/>
        </p:nvCxnSpPr>
        <p:spPr>
          <a:xfrm>
            <a:off x="4991294" y="408084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19B1F4EE-5641-C8D7-698E-E93AC5EA3982}"/>
              </a:ext>
            </a:extLst>
          </p:cNvPr>
          <p:cNvCxnSpPr>
            <a:cxnSpLocks/>
            <a:endCxn id="255" idx="2"/>
          </p:cNvCxnSpPr>
          <p:nvPr/>
        </p:nvCxnSpPr>
        <p:spPr>
          <a:xfrm flipV="1">
            <a:off x="5007229" y="4467719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FEE53984-7136-6B21-2637-1E92B5280284}"/>
              </a:ext>
            </a:extLst>
          </p:cNvPr>
          <p:cNvCxnSpPr>
            <a:cxnSpLocks/>
            <a:endCxn id="256" idx="2"/>
          </p:cNvCxnSpPr>
          <p:nvPr/>
        </p:nvCxnSpPr>
        <p:spPr>
          <a:xfrm>
            <a:off x="4981713" y="484647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68F20284-FA54-E290-F558-62B2CDEB1A63}"/>
              </a:ext>
            </a:extLst>
          </p:cNvPr>
          <p:cNvCxnSpPr>
            <a:cxnSpLocks/>
            <a:endCxn id="257" idx="2"/>
          </p:cNvCxnSpPr>
          <p:nvPr/>
        </p:nvCxnSpPr>
        <p:spPr>
          <a:xfrm>
            <a:off x="4981712" y="52022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573213EB-9340-90F8-193F-C20C7E1A72EF}"/>
              </a:ext>
            </a:extLst>
          </p:cNvPr>
          <p:cNvCxnSpPr>
            <a:cxnSpLocks/>
            <a:endCxn id="258" idx="2"/>
          </p:cNvCxnSpPr>
          <p:nvPr/>
        </p:nvCxnSpPr>
        <p:spPr>
          <a:xfrm>
            <a:off x="4980778" y="556437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FC7FAE23-9253-0E16-1D7A-B744F38AA385}"/>
              </a:ext>
            </a:extLst>
          </p:cNvPr>
          <p:cNvCxnSpPr>
            <a:cxnSpLocks/>
          </p:cNvCxnSpPr>
          <p:nvPr/>
        </p:nvCxnSpPr>
        <p:spPr>
          <a:xfrm flipH="1">
            <a:off x="4897895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00DD4C1D-1347-BFBE-73C8-B59141FF43FF}"/>
              </a:ext>
            </a:extLst>
          </p:cNvPr>
          <p:cNvCxnSpPr>
            <a:cxnSpLocks/>
            <a:stCxn id="251" idx="4"/>
            <a:endCxn id="252" idx="0"/>
          </p:cNvCxnSpPr>
          <p:nvPr/>
        </p:nvCxnSpPr>
        <p:spPr>
          <a:xfrm flipH="1">
            <a:off x="5518560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BAFFC443-480F-8CBF-54A6-3EFC0B419A3B}"/>
              </a:ext>
            </a:extLst>
          </p:cNvPr>
          <p:cNvCxnSpPr>
            <a:cxnSpLocks/>
            <a:endCxn id="252" idx="1"/>
          </p:cNvCxnSpPr>
          <p:nvPr/>
        </p:nvCxnSpPr>
        <p:spPr>
          <a:xfrm>
            <a:off x="4970146" y="305554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0DFBD44E-6D42-29C1-4C2F-4B44F806C115}"/>
              </a:ext>
            </a:extLst>
          </p:cNvPr>
          <p:cNvCxnSpPr>
            <a:cxnSpLocks/>
            <a:endCxn id="253" idx="1"/>
          </p:cNvCxnSpPr>
          <p:nvPr/>
        </p:nvCxnSpPr>
        <p:spPr>
          <a:xfrm>
            <a:off x="4964599" y="343503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E3A2922F-FA5A-A8EB-0357-38A78ED6C411}"/>
              </a:ext>
            </a:extLst>
          </p:cNvPr>
          <p:cNvCxnSpPr>
            <a:cxnSpLocks/>
            <a:endCxn id="254" idx="1"/>
          </p:cNvCxnSpPr>
          <p:nvPr/>
        </p:nvCxnSpPr>
        <p:spPr>
          <a:xfrm>
            <a:off x="4964598" y="379084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68FF15F4-6F8A-0F1F-198F-FF3648391CF2}"/>
              </a:ext>
            </a:extLst>
          </p:cNvPr>
          <p:cNvCxnSpPr>
            <a:cxnSpLocks/>
            <a:endCxn id="255" idx="1"/>
          </p:cNvCxnSpPr>
          <p:nvPr/>
        </p:nvCxnSpPr>
        <p:spPr>
          <a:xfrm>
            <a:off x="4963664" y="4152939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FD1BF6E0-10CF-4D28-0E51-D7E6886848BE}"/>
              </a:ext>
            </a:extLst>
          </p:cNvPr>
          <p:cNvCxnSpPr>
            <a:cxnSpLocks/>
            <a:endCxn id="256" idx="1"/>
          </p:cNvCxnSpPr>
          <p:nvPr/>
        </p:nvCxnSpPr>
        <p:spPr>
          <a:xfrm>
            <a:off x="4959630" y="453907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0B8395C5-50A6-B83A-4E88-3226CD04CB45}"/>
              </a:ext>
            </a:extLst>
          </p:cNvPr>
          <p:cNvCxnSpPr>
            <a:cxnSpLocks/>
            <a:endCxn id="257" idx="1"/>
          </p:cNvCxnSpPr>
          <p:nvPr/>
        </p:nvCxnSpPr>
        <p:spPr>
          <a:xfrm>
            <a:off x="4954083" y="491856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45CE7827-BD95-D69F-141D-A5ADEF368B31}"/>
              </a:ext>
            </a:extLst>
          </p:cNvPr>
          <p:cNvCxnSpPr>
            <a:cxnSpLocks/>
            <a:endCxn id="258" idx="1"/>
          </p:cNvCxnSpPr>
          <p:nvPr/>
        </p:nvCxnSpPr>
        <p:spPr>
          <a:xfrm>
            <a:off x="4954082" y="527436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9B813BCB-7FF3-AD63-B65C-EBD9EC75A198}"/>
              </a:ext>
            </a:extLst>
          </p:cNvPr>
          <p:cNvCxnSpPr>
            <a:cxnSpLocks/>
          </p:cNvCxnSpPr>
          <p:nvPr/>
        </p:nvCxnSpPr>
        <p:spPr>
          <a:xfrm flipH="1">
            <a:off x="4897894" y="346489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C2094FCB-7DE6-29AB-2C39-7AABD1E8F1DE}"/>
              </a:ext>
            </a:extLst>
          </p:cNvPr>
          <p:cNvCxnSpPr>
            <a:cxnSpLocks/>
          </p:cNvCxnSpPr>
          <p:nvPr/>
        </p:nvCxnSpPr>
        <p:spPr>
          <a:xfrm flipH="1">
            <a:off x="4896960" y="382070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>
            <a:extLst>
              <a:ext uri="{FF2B5EF4-FFF2-40B4-BE49-F238E27FC236}">
                <a16:creationId xmlns:a16="http://schemas.microsoft.com/office/drawing/2014/main" id="{CB58363D-E861-AA1D-257D-0F804BCCB718}"/>
              </a:ext>
            </a:extLst>
          </p:cNvPr>
          <p:cNvCxnSpPr>
            <a:cxnSpLocks/>
          </p:cNvCxnSpPr>
          <p:nvPr/>
        </p:nvCxnSpPr>
        <p:spPr>
          <a:xfrm flipH="1">
            <a:off x="4892926" y="4182800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ABA58DF2-97C1-C4EF-B58B-47D9491D4044}"/>
              </a:ext>
            </a:extLst>
          </p:cNvPr>
          <p:cNvCxnSpPr>
            <a:cxnSpLocks/>
          </p:cNvCxnSpPr>
          <p:nvPr/>
        </p:nvCxnSpPr>
        <p:spPr>
          <a:xfrm flipH="1">
            <a:off x="4887379" y="456893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51D402FD-E53A-5EF5-96C8-3E763275863A}"/>
              </a:ext>
            </a:extLst>
          </p:cNvPr>
          <p:cNvCxnSpPr>
            <a:cxnSpLocks/>
          </p:cNvCxnSpPr>
          <p:nvPr/>
        </p:nvCxnSpPr>
        <p:spPr>
          <a:xfrm flipH="1">
            <a:off x="4887378" y="494842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7869DDE4-6005-5963-70AD-08DF0DBA86AE}"/>
              </a:ext>
            </a:extLst>
          </p:cNvPr>
          <p:cNvCxnSpPr>
            <a:cxnSpLocks/>
          </p:cNvCxnSpPr>
          <p:nvPr/>
        </p:nvCxnSpPr>
        <p:spPr>
          <a:xfrm flipH="1">
            <a:off x="4886444" y="530422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Oval 281">
            <a:extLst>
              <a:ext uri="{FF2B5EF4-FFF2-40B4-BE49-F238E27FC236}">
                <a16:creationId xmlns:a16="http://schemas.microsoft.com/office/drawing/2014/main" id="{B71EDCA3-2F95-F79B-0E16-2925A271436B}"/>
              </a:ext>
            </a:extLst>
          </p:cNvPr>
          <p:cNvSpPr/>
          <p:nvPr/>
        </p:nvSpPr>
        <p:spPr>
          <a:xfrm>
            <a:off x="6050078" y="288248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34806A63-C9E4-2FBF-9BC7-51C3C8D63399}"/>
              </a:ext>
            </a:extLst>
          </p:cNvPr>
          <p:cNvSpPr/>
          <p:nvPr/>
        </p:nvSpPr>
        <p:spPr>
          <a:xfrm>
            <a:off x="6044531" y="32619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83F545E7-A583-D12D-A1BC-D8A31CCCF33D}"/>
              </a:ext>
            </a:extLst>
          </p:cNvPr>
          <p:cNvSpPr/>
          <p:nvPr/>
        </p:nvSpPr>
        <p:spPr>
          <a:xfrm>
            <a:off x="6044530" y="36177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EDAC4898-2114-D3A3-D34C-6B9EF4F9EADB}"/>
              </a:ext>
            </a:extLst>
          </p:cNvPr>
          <p:cNvSpPr/>
          <p:nvPr/>
        </p:nvSpPr>
        <p:spPr>
          <a:xfrm>
            <a:off x="6043596" y="397987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1EAD285C-2976-C3AE-8BEE-BAF6995E46A2}"/>
              </a:ext>
            </a:extLst>
          </p:cNvPr>
          <p:cNvSpPr/>
          <p:nvPr/>
        </p:nvSpPr>
        <p:spPr>
          <a:xfrm>
            <a:off x="6039562" y="436601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A02105D5-DF1D-7233-C75A-82C1DD7AC4A0}"/>
              </a:ext>
            </a:extLst>
          </p:cNvPr>
          <p:cNvSpPr/>
          <p:nvPr/>
        </p:nvSpPr>
        <p:spPr>
          <a:xfrm>
            <a:off x="6034015" y="47455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18A5AE4E-4C59-CB0F-D3FA-5E88EE0A0F43}"/>
              </a:ext>
            </a:extLst>
          </p:cNvPr>
          <p:cNvSpPr/>
          <p:nvPr/>
        </p:nvSpPr>
        <p:spPr>
          <a:xfrm>
            <a:off x="6034014" y="51013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98D82E66-ED23-26E4-4EA2-7904C629DC2D}"/>
              </a:ext>
            </a:extLst>
          </p:cNvPr>
          <p:cNvSpPr/>
          <p:nvPr/>
        </p:nvSpPr>
        <p:spPr>
          <a:xfrm>
            <a:off x="6033080" y="54634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7AF5017D-0842-B568-5E2F-D87197C4D5FF}"/>
              </a:ext>
            </a:extLst>
          </p:cNvPr>
          <p:cNvCxnSpPr>
            <a:cxnSpLocks/>
            <a:endCxn id="282" idx="2"/>
          </p:cNvCxnSpPr>
          <p:nvPr/>
        </p:nvCxnSpPr>
        <p:spPr>
          <a:xfrm>
            <a:off x="5618082" y="298369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07AFC11-17A0-4AF3-54E4-83550A593E03}"/>
              </a:ext>
            </a:extLst>
          </p:cNvPr>
          <p:cNvCxnSpPr>
            <a:cxnSpLocks/>
            <a:endCxn id="283" idx="2"/>
          </p:cNvCxnSpPr>
          <p:nvPr/>
        </p:nvCxnSpPr>
        <p:spPr>
          <a:xfrm>
            <a:off x="5612535" y="33631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64FC56B1-3D49-F9ED-D2CC-44262AFA5A11}"/>
              </a:ext>
            </a:extLst>
          </p:cNvPr>
          <p:cNvCxnSpPr>
            <a:cxnSpLocks/>
            <a:endCxn id="284" idx="2"/>
          </p:cNvCxnSpPr>
          <p:nvPr/>
        </p:nvCxnSpPr>
        <p:spPr>
          <a:xfrm>
            <a:off x="5612534" y="37189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E70B0D89-C8C9-8A71-16C1-561C3A16199A}"/>
              </a:ext>
            </a:extLst>
          </p:cNvPr>
          <p:cNvCxnSpPr>
            <a:cxnSpLocks/>
            <a:endCxn id="285" idx="2"/>
          </p:cNvCxnSpPr>
          <p:nvPr/>
        </p:nvCxnSpPr>
        <p:spPr>
          <a:xfrm>
            <a:off x="5611600" y="408109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39D8CE30-AEE4-0D10-4E4C-D98EBB5C4B76}"/>
              </a:ext>
            </a:extLst>
          </p:cNvPr>
          <p:cNvCxnSpPr>
            <a:cxnSpLocks/>
            <a:endCxn id="286" idx="2"/>
          </p:cNvCxnSpPr>
          <p:nvPr/>
        </p:nvCxnSpPr>
        <p:spPr>
          <a:xfrm flipV="1">
            <a:off x="5627535" y="4467962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1BA15FA6-3444-B0BB-D449-92E01AE0E5CD}"/>
              </a:ext>
            </a:extLst>
          </p:cNvPr>
          <p:cNvCxnSpPr>
            <a:cxnSpLocks/>
            <a:endCxn id="287" idx="2"/>
          </p:cNvCxnSpPr>
          <p:nvPr/>
        </p:nvCxnSpPr>
        <p:spPr>
          <a:xfrm>
            <a:off x="5602019" y="48467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E5BE465E-6A68-992D-895E-0E9E786B2971}"/>
              </a:ext>
            </a:extLst>
          </p:cNvPr>
          <p:cNvCxnSpPr>
            <a:cxnSpLocks/>
            <a:endCxn id="288" idx="2"/>
          </p:cNvCxnSpPr>
          <p:nvPr/>
        </p:nvCxnSpPr>
        <p:spPr>
          <a:xfrm>
            <a:off x="5602018" y="520251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F3BF688D-6FEE-29B9-4A2A-53093FDD855A}"/>
              </a:ext>
            </a:extLst>
          </p:cNvPr>
          <p:cNvCxnSpPr>
            <a:cxnSpLocks/>
            <a:endCxn id="289" idx="2"/>
          </p:cNvCxnSpPr>
          <p:nvPr/>
        </p:nvCxnSpPr>
        <p:spPr>
          <a:xfrm>
            <a:off x="5601084" y="55646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E5ECC2A1-59C2-AC19-DDC9-AFAD6BAEB7D8}"/>
              </a:ext>
            </a:extLst>
          </p:cNvPr>
          <p:cNvCxnSpPr>
            <a:cxnSpLocks/>
          </p:cNvCxnSpPr>
          <p:nvPr/>
        </p:nvCxnSpPr>
        <p:spPr>
          <a:xfrm flipH="1">
            <a:off x="5518201" y="308565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5C8DBD18-622B-73A6-249C-9A2BF641C8C0}"/>
              </a:ext>
            </a:extLst>
          </p:cNvPr>
          <p:cNvCxnSpPr>
            <a:cxnSpLocks/>
            <a:endCxn id="283" idx="1"/>
          </p:cNvCxnSpPr>
          <p:nvPr/>
        </p:nvCxnSpPr>
        <p:spPr>
          <a:xfrm>
            <a:off x="5590452" y="3055789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07071DF2-E57F-5417-33FC-2462119D9023}"/>
              </a:ext>
            </a:extLst>
          </p:cNvPr>
          <p:cNvCxnSpPr>
            <a:cxnSpLocks/>
            <a:endCxn id="284" idx="1"/>
          </p:cNvCxnSpPr>
          <p:nvPr/>
        </p:nvCxnSpPr>
        <p:spPr>
          <a:xfrm>
            <a:off x="5584905" y="3435281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B2F0C5F3-A007-180A-AB0F-9D13EF5EB92F}"/>
              </a:ext>
            </a:extLst>
          </p:cNvPr>
          <p:cNvCxnSpPr>
            <a:cxnSpLocks/>
            <a:endCxn id="285" idx="1"/>
          </p:cNvCxnSpPr>
          <p:nvPr/>
        </p:nvCxnSpPr>
        <p:spPr>
          <a:xfrm>
            <a:off x="5584904" y="3791085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505FC647-5E82-CF0A-952D-6D9EAA20EE50}"/>
              </a:ext>
            </a:extLst>
          </p:cNvPr>
          <p:cNvCxnSpPr>
            <a:cxnSpLocks/>
            <a:endCxn id="286" idx="1"/>
          </p:cNvCxnSpPr>
          <p:nvPr/>
        </p:nvCxnSpPr>
        <p:spPr>
          <a:xfrm>
            <a:off x="5583970" y="4153182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01BED183-2741-C4D6-62F3-E9EBFE92C965}"/>
              </a:ext>
            </a:extLst>
          </p:cNvPr>
          <p:cNvCxnSpPr>
            <a:cxnSpLocks/>
            <a:endCxn id="287" idx="1"/>
          </p:cNvCxnSpPr>
          <p:nvPr/>
        </p:nvCxnSpPr>
        <p:spPr>
          <a:xfrm>
            <a:off x="5579936" y="4539314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8BEEDA50-7D9E-8E6E-0EC7-957ECAE702A1}"/>
              </a:ext>
            </a:extLst>
          </p:cNvPr>
          <p:cNvCxnSpPr>
            <a:cxnSpLocks/>
            <a:endCxn id="288" idx="1"/>
          </p:cNvCxnSpPr>
          <p:nvPr/>
        </p:nvCxnSpPr>
        <p:spPr>
          <a:xfrm>
            <a:off x="5574389" y="4918806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4EB50B56-2F37-E96D-29E0-A5F907DF94F9}"/>
              </a:ext>
            </a:extLst>
          </p:cNvPr>
          <p:cNvCxnSpPr>
            <a:cxnSpLocks/>
            <a:endCxn id="289" idx="1"/>
          </p:cNvCxnSpPr>
          <p:nvPr/>
        </p:nvCxnSpPr>
        <p:spPr>
          <a:xfrm>
            <a:off x="5574388" y="5274610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986AF581-E5F3-F9F8-49FB-29B10E75740B}"/>
              </a:ext>
            </a:extLst>
          </p:cNvPr>
          <p:cNvCxnSpPr>
            <a:cxnSpLocks/>
          </p:cNvCxnSpPr>
          <p:nvPr/>
        </p:nvCxnSpPr>
        <p:spPr>
          <a:xfrm flipH="1">
            <a:off x="5518200" y="346514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25BCD473-7652-B72D-C3CD-38468E5DE5FC}"/>
              </a:ext>
            </a:extLst>
          </p:cNvPr>
          <p:cNvCxnSpPr>
            <a:cxnSpLocks/>
          </p:cNvCxnSpPr>
          <p:nvPr/>
        </p:nvCxnSpPr>
        <p:spPr>
          <a:xfrm flipH="1">
            <a:off x="5517266" y="382094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BC4CD707-A91B-783A-2414-687213BA0430}"/>
              </a:ext>
            </a:extLst>
          </p:cNvPr>
          <p:cNvCxnSpPr>
            <a:cxnSpLocks/>
          </p:cNvCxnSpPr>
          <p:nvPr/>
        </p:nvCxnSpPr>
        <p:spPr>
          <a:xfrm flipH="1">
            <a:off x="5513232" y="418304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0F2DE971-F8F6-F7B5-B70D-5D7303A16834}"/>
              </a:ext>
            </a:extLst>
          </p:cNvPr>
          <p:cNvCxnSpPr>
            <a:cxnSpLocks/>
          </p:cNvCxnSpPr>
          <p:nvPr/>
        </p:nvCxnSpPr>
        <p:spPr>
          <a:xfrm flipH="1">
            <a:off x="5507685" y="456917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4E854216-B26B-7DC1-B802-60C5BC911E17}"/>
              </a:ext>
            </a:extLst>
          </p:cNvPr>
          <p:cNvCxnSpPr>
            <a:cxnSpLocks/>
          </p:cNvCxnSpPr>
          <p:nvPr/>
        </p:nvCxnSpPr>
        <p:spPr>
          <a:xfrm flipH="1">
            <a:off x="5507684" y="494866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F4EC9312-3E23-61A4-90BC-50B2176642ED}"/>
              </a:ext>
            </a:extLst>
          </p:cNvPr>
          <p:cNvCxnSpPr>
            <a:cxnSpLocks/>
          </p:cNvCxnSpPr>
          <p:nvPr/>
        </p:nvCxnSpPr>
        <p:spPr>
          <a:xfrm flipH="1">
            <a:off x="5506750" y="530447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Oval 319">
            <a:extLst>
              <a:ext uri="{FF2B5EF4-FFF2-40B4-BE49-F238E27FC236}">
                <a16:creationId xmlns:a16="http://schemas.microsoft.com/office/drawing/2014/main" id="{8AF48E2F-A720-14CE-16FB-24FB309F80F3}"/>
              </a:ext>
            </a:extLst>
          </p:cNvPr>
          <p:cNvSpPr/>
          <p:nvPr/>
        </p:nvSpPr>
        <p:spPr>
          <a:xfrm>
            <a:off x="6674947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D9F99EEE-1DC0-F470-60A8-5DF07986BDB7}"/>
              </a:ext>
            </a:extLst>
          </p:cNvPr>
          <p:cNvSpPr/>
          <p:nvPr/>
        </p:nvSpPr>
        <p:spPr>
          <a:xfrm>
            <a:off x="6669400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6024798A-FEA6-E3C7-CA35-864561A97552}"/>
              </a:ext>
            </a:extLst>
          </p:cNvPr>
          <p:cNvSpPr/>
          <p:nvPr/>
        </p:nvSpPr>
        <p:spPr>
          <a:xfrm>
            <a:off x="6669399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EF48616E-647C-D044-CA0C-B4D25B1E472F}"/>
              </a:ext>
            </a:extLst>
          </p:cNvPr>
          <p:cNvSpPr/>
          <p:nvPr/>
        </p:nvSpPr>
        <p:spPr>
          <a:xfrm>
            <a:off x="6668465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4C5EE403-64CE-247F-F2CD-444429503137}"/>
              </a:ext>
            </a:extLst>
          </p:cNvPr>
          <p:cNvSpPr/>
          <p:nvPr/>
        </p:nvSpPr>
        <p:spPr>
          <a:xfrm>
            <a:off x="6664431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C9596BA-FE56-AD68-D238-9552085FCD56}"/>
              </a:ext>
            </a:extLst>
          </p:cNvPr>
          <p:cNvSpPr/>
          <p:nvPr/>
        </p:nvSpPr>
        <p:spPr>
          <a:xfrm>
            <a:off x="6658884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507EF79A-1326-BA06-BFAD-8EFD6B436382}"/>
              </a:ext>
            </a:extLst>
          </p:cNvPr>
          <p:cNvSpPr/>
          <p:nvPr/>
        </p:nvSpPr>
        <p:spPr>
          <a:xfrm>
            <a:off x="6658883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6D50CBF5-C6D7-9B76-AFB6-8D29C9C9DF55}"/>
              </a:ext>
            </a:extLst>
          </p:cNvPr>
          <p:cNvSpPr/>
          <p:nvPr/>
        </p:nvSpPr>
        <p:spPr>
          <a:xfrm>
            <a:off x="6657949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F4569F6D-CBBA-3880-97A4-BC73F5EF047D}"/>
              </a:ext>
            </a:extLst>
          </p:cNvPr>
          <p:cNvCxnSpPr>
            <a:cxnSpLocks/>
            <a:endCxn id="320" idx="2"/>
          </p:cNvCxnSpPr>
          <p:nvPr/>
        </p:nvCxnSpPr>
        <p:spPr>
          <a:xfrm>
            <a:off x="6242951" y="29834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BB09117D-40BA-51EF-A24D-A4CF20CA627E}"/>
              </a:ext>
            </a:extLst>
          </p:cNvPr>
          <p:cNvCxnSpPr>
            <a:cxnSpLocks/>
            <a:endCxn id="321" idx="2"/>
          </p:cNvCxnSpPr>
          <p:nvPr/>
        </p:nvCxnSpPr>
        <p:spPr>
          <a:xfrm>
            <a:off x="6237404" y="336294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C074349D-BA97-F893-135D-B0C0CFE59314}"/>
              </a:ext>
            </a:extLst>
          </p:cNvPr>
          <p:cNvCxnSpPr>
            <a:cxnSpLocks/>
            <a:endCxn id="322" idx="2"/>
          </p:cNvCxnSpPr>
          <p:nvPr/>
        </p:nvCxnSpPr>
        <p:spPr>
          <a:xfrm>
            <a:off x="6237403" y="37187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>
            <a:extLst>
              <a:ext uri="{FF2B5EF4-FFF2-40B4-BE49-F238E27FC236}">
                <a16:creationId xmlns:a16="http://schemas.microsoft.com/office/drawing/2014/main" id="{349004FD-7F86-97C8-CA4A-B02AA04F8A50}"/>
              </a:ext>
            </a:extLst>
          </p:cNvPr>
          <p:cNvCxnSpPr>
            <a:cxnSpLocks/>
            <a:endCxn id="323" idx="2"/>
          </p:cNvCxnSpPr>
          <p:nvPr/>
        </p:nvCxnSpPr>
        <p:spPr>
          <a:xfrm>
            <a:off x="6236469" y="408084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E4858F60-4FA2-DB75-7B21-BD4043DF9610}"/>
              </a:ext>
            </a:extLst>
          </p:cNvPr>
          <p:cNvCxnSpPr>
            <a:cxnSpLocks/>
            <a:endCxn id="324" idx="2"/>
          </p:cNvCxnSpPr>
          <p:nvPr/>
        </p:nvCxnSpPr>
        <p:spPr>
          <a:xfrm flipV="1">
            <a:off x="6252404" y="4467719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7E284024-8EA3-EBCB-DE1F-AD1B907FF896}"/>
              </a:ext>
            </a:extLst>
          </p:cNvPr>
          <p:cNvCxnSpPr>
            <a:cxnSpLocks/>
            <a:endCxn id="325" idx="2"/>
          </p:cNvCxnSpPr>
          <p:nvPr/>
        </p:nvCxnSpPr>
        <p:spPr>
          <a:xfrm>
            <a:off x="6226888" y="484647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>
            <a:extLst>
              <a:ext uri="{FF2B5EF4-FFF2-40B4-BE49-F238E27FC236}">
                <a16:creationId xmlns:a16="http://schemas.microsoft.com/office/drawing/2014/main" id="{F2DF42F2-3E26-A180-CD01-E105D2217C2A}"/>
              </a:ext>
            </a:extLst>
          </p:cNvPr>
          <p:cNvCxnSpPr>
            <a:cxnSpLocks/>
            <a:endCxn id="326" idx="2"/>
          </p:cNvCxnSpPr>
          <p:nvPr/>
        </p:nvCxnSpPr>
        <p:spPr>
          <a:xfrm>
            <a:off x="6226887" y="52022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308C334B-D8AC-FA33-31B8-DD779C44A4E5}"/>
              </a:ext>
            </a:extLst>
          </p:cNvPr>
          <p:cNvCxnSpPr>
            <a:cxnSpLocks/>
            <a:endCxn id="327" idx="2"/>
          </p:cNvCxnSpPr>
          <p:nvPr/>
        </p:nvCxnSpPr>
        <p:spPr>
          <a:xfrm>
            <a:off x="6225953" y="556437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Arrow Connector 335">
            <a:extLst>
              <a:ext uri="{FF2B5EF4-FFF2-40B4-BE49-F238E27FC236}">
                <a16:creationId xmlns:a16="http://schemas.microsoft.com/office/drawing/2014/main" id="{AF42260D-2221-2971-04C7-CBD96737BA3A}"/>
              </a:ext>
            </a:extLst>
          </p:cNvPr>
          <p:cNvCxnSpPr>
            <a:cxnSpLocks/>
          </p:cNvCxnSpPr>
          <p:nvPr/>
        </p:nvCxnSpPr>
        <p:spPr>
          <a:xfrm flipH="1">
            <a:off x="6143070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3C74A427-8522-1822-AEC8-DC4F2E80A933}"/>
              </a:ext>
            </a:extLst>
          </p:cNvPr>
          <p:cNvCxnSpPr>
            <a:cxnSpLocks/>
            <a:stCxn id="320" idx="4"/>
            <a:endCxn id="321" idx="0"/>
          </p:cNvCxnSpPr>
          <p:nvPr/>
        </p:nvCxnSpPr>
        <p:spPr>
          <a:xfrm flipH="1">
            <a:off x="6763735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05F50294-201C-5F5E-DD7C-361D5216A4D4}"/>
              </a:ext>
            </a:extLst>
          </p:cNvPr>
          <p:cNvCxnSpPr>
            <a:cxnSpLocks/>
            <a:endCxn id="321" idx="1"/>
          </p:cNvCxnSpPr>
          <p:nvPr/>
        </p:nvCxnSpPr>
        <p:spPr>
          <a:xfrm>
            <a:off x="6215321" y="305554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>
            <a:extLst>
              <a:ext uri="{FF2B5EF4-FFF2-40B4-BE49-F238E27FC236}">
                <a16:creationId xmlns:a16="http://schemas.microsoft.com/office/drawing/2014/main" id="{5623DEBD-9083-8124-CFAC-2E78F4F61E89}"/>
              </a:ext>
            </a:extLst>
          </p:cNvPr>
          <p:cNvCxnSpPr>
            <a:cxnSpLocks/>
            <a:endCxn id="322" idx="1"/>
          </p:cNvCxnSpPr>
          <p:nvPr/>
        </p:nvCxnSpPr>
        <p:spPr>
          <a:xfrm>
            <a:off x="6209774" y="343503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>
            <a:extLst>
              <a:ext uri="{FF2B5EF4-FFF2-40B4-BE49-F238E27FC236}">
                <a16:creationId xmlns:a16="http://schemas.microsoft.com/office/drawing/2014/main" id="{8A3D6361-F236-18BC-F76A-90DAACEE39C4}"/>
              </a:ext>
            </a:extLst>
          </p:cNvPr>
          <p:cNvCxnSpPr>
            <a:cxnSpLocks/>
            <a:endCxn id="323" idx="1"/>
          </p:cNvCxnSpPr>
          <p:nvPr/>
        </p:nvCxnSpPr>
        <p:spPr>
          <a:xfrm>
            <a:off x="6209773" y="379084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0C2CF39F-0231-17E1-12C8-C40AEC23B04E}"/>
              </a:ext>
            </a:extLst>
          </p:cNvPr>
          <p:cNvCxnSpPr>
            <a:cxnSpLocks/>
            <a:endCxn id="324" idx="1"/>
          </p:cNvCxnSpPr>
          <p:nvPr/>
        </p:nvCxnSpPr>
        <p:spPr>
          <a:xfrm>
            <a:off x="6208839" y="4152939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C26459F1-1A5E-D230-3778-EE3A45FAD23B}"/>
              </a:ext>
            </a:extLst>
          </p:cNvPr>
          <p:cNvCxnSpPr>
            <a:cxnSpLocks/>
            <a:endCxn id="325" idx="1"/>
          </p:cNvCxnSpPr>
          <p:nvPr/>
        </p:nvCxnSpPr>
        <p:spPr>
          <a:xfrm>
            <a:off x="6204805" y="453907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>
            <a:extLst>
              <a:ext uri="{FF2B5EF4-FFF2-40B4-BE49-F238E27FC236}">
                <a16:creationId xmlns:a16="http://schemas.microsoft.com/office/drawing/2014/main" id="{8C968B55-8D31-FAA2-520C-6A957DAD5A1B}"/>
              </a:ext>
            </a:extLst>
          </p:cNvPr>
          <p:cNvCxnSpPr>
            <a:cxnSpLocks/>
            <a:endCxn id="326" idx="1"/>
          </p:cNvCxnSpPr>
          <p:nvPr/>
        </p:nvCxnSpPr>
        <p:spPr>
          <a:xfrm>
            <a:off x="6199258" y="491856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1EDF5AF4-1931-1ECD-A25B-AF7A83450E62}"/>
              </a:ext>
            </a:extLst>
          </p:cNvPr>
          <p:cNvCxnSpPr>
            <a:cxnSpLocks/>
            <a:endCxn id="327" idx="1"/>
          </p:cNvCxnSpPr>
          <p:nvPr/>
        </p:nvCxnSpPr>
        <p:spPr>
          <a:xfrm>
            <a:off x="6199257" y="527436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1D1F2A74-7C40-3F25-8EBA-BFC552A071E5}"/>
              </a:ext>
            </a:extLst>
          </p:cNvPr>
          <p:cNvCxnSpPr>
            <a:cxnSpLocks/>
          </p:cNvCxnSpPr>
          <p:nvPr/>
        </p:nvCxnSpPr>
        <p:spPr>
          <a:xfrm flipH="1">
            <a:off x="6143069" y="346489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3122C62-1C1E-1912-0680-79792A0E999F}"/>
              </a:ext>
            </a:extLst>
          </p:cNvPr>
          <p:cNvCxnSpPr>
            <a:cxnSpLocks/>
          </p:cNvCxnSpPr>
          <p:nvPr/>
        </p:nvCxnSpPr>
        <p:spPr>
          <a:xfrm flipH="1">
            <a:off x="6142135" y="382070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4A890349-00DD-EB13-DDB3-185BE54E4883}"/>
              </a:ext>
            </a:extLst>
          </p:cNvPr>
          <p:cNvCxnSpPr>
            <a:cxnSpLocks/>
          </p:cNvCxnSpPr>
          <p:nvPr/>
        </p:nvCxnSpPr>
        <p:spPr>
          <a:xfrm flipH="1">
            <a:off x="6138101" y="4182800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>
            <a:extLst>
              <a:ext uri="{FF2B5EF4-FFF2-40B4-BE49-F238E27FC236}">
                <a16:creationId xmlns:a16="http://schemas.microsoft.com/office/drawing/2014/main" id="{9F0316A5-97E8-7C52-C13D-58FC7380B912}"/>
              </a:ext>
            </a:extLst>
          </p:cNvPr>
          <p:cNvCxnSpPr>
            <a:cxnSpLocks/>
          </p:cNvCxnSpPr>
          <p:nvPr/>
        </p:nvCxnSpPr>
        <p:spPr>
          <a:xfrm flipH="1">
            <a:off x="6132554" y="456893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348">
            <a:extLst>
              <a:ext uri="{FF2B5EF4-FFF2-40B4-BE49-F238E27FC236}">
                <a16:creationId xmlns:a16="http://schemas.microsoft.com/office/drawing/2014/main" id="{1E7F9806-2260-0759-088B-252B58FFB162}"/>
              </a:ext>
            </a:extLst>
          </p:cNvPr>
          <p:cNvCxnSpPr>
            <a:cxnSpLocks/>
          </p:cNvCxnSpPr>
          <p:nvPr/>
        </p:nvCxnSpPr>
        <p:spPr>
          <a:xfrm flipH="1">
            <a:off x="6132553" y="494842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FC5BDCA8-CE4D-3030-AEE2-7C21C5B6475A}"/>
              </a:ext>
            </a:extLst>
          </p:cNvPr>
          <p:cNvCxnSpPr>
            <a:cxnSpLocks/>
          </p:cNvCxnSpPr>
          <p:nvPr/>
        </p:nvCxnSpPr>
        <p:spPr>
          <a:xfrm flipH="1">
            <a:off x="6131619" y="530422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Oval 350">
            <a:extLst>
              <a:ext uri="{FF2B5EF4-FFF2-40B4-BE49-F238E27FC236}">
                <a16:creationId xmlns:a16="http://schemas.microsoft.com/office/drawing/2014/main" id="{F21BB37B-4F96-D077-410F-39402943FCC1}"/>
              </a:ext>
            </a:extLst>
          </p:cNvPr>
          <p:cNvSpPr/>
          <p:nvPr/>
        </p:nvSpPr>
        <p:spPr>
          <a:xfrm>
            <a:off x="7295253" y="288248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B5DCDD18-6CD5-86EB-5E24-F8A3D5132305}"/>
              </a:ext>
            </a:extLst>
          </p:cNvPr>
          <p:cNvSpPr/>
          <p:nvPr/>
        </p:nvSpPr>
        <p:spPr>
          <a:xfrm>
            <a:off x="7289706" y="32619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2D23DA05-27EE-43AD-9CB8-935CA0CAC748}"/>
              </a:ext>
            </a:extLst>
          </p:cNvPr>
          <p:cNvSpPr/>
          <p:nvPr/>
        </p:nvSpPr>
        <p:spPr>
          <a:xfrm>
            <a:off x="7289705" y="36177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6D2BDB6B-6BD2-B2C3-752C-F580CA4F7724}"/>
              </a:ext>
            </a:extLst>
          </p:cNvPr>
          <p:cNvSpPr/>
          <p:nvPr/>
        </p:nvSpPr>
        <p:spPr>
          <a:xfrm>
            <a:off x="7288771" y="397987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9FE96CDF-BE84-4F90-550B-683135D0575A}"/>
              </a:ext>
            </a:extLst>
          </p:cNvPr>
          <p:cNvSpPr/>
          <p:nvPr/>
        </p:nvSpPr>
        <p:spPr>
          <a:xfrm>
            <a:off x="7284737" y="436601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7B3619E6-2F7C-B4B5-0CBB-92B777FD8F92}"/>
              </a:ext>
            </a:extLst>
          </p:cNvPr>
          <p:cNvSpPr/>
          <p:nvPr/>
        </p:nvSpPr>
        <p:spPr>
          <a:xfrm>
            <a:off x="7279190" y="47455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E09D2E03-2089-24C3-BB33-AC9C9F4068FE}"/>
              </a:ext>
            </a:extLst>
          </p:cNvPr>
          <p:cNvSpPr/>
          <p:nvPr/>
        </p:nvSpPr>
        <p:spPr>
          <a:xfrm>
            <a:off x="7279189" y="51013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BFC4F943-B171-BA1A-B2AD-F9788D471EDB}"/>
              </a:ext>
            </a:extLst>
          </p:cNvPr>
          <p:cNvSpPr/>
          <p:nvPr/>
        </p:nvSpPr>
        <p:spPr>
          <a:xfrm>
            <a:off x="7278255" y="54634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1A71BEAF-F81C-4C53-6EEF-7AAE73151C8F}"/>
              </a:ext>
            </a:extLst>
          </p:cNvPr>
          <p:cNvCxnSpPr>
            <a:cxnSpLocks/>
            <a:endCxn id="351" idx="2"/>
          </p:cNvCxnSpPr>
          <p:nvPr/>
        </p:nvCxnSpPr>
        <p:spPr>
          <a:xfrm>
            <a:off x="6863257" y="298369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15F41D39-8CFB-636D-8F37-9D3CC593E3B9}"/>
              </a:ext>
            </a:extLst>
          </p:cNvPr>
          <p:cNvCxnSpPr>
            <a:cxnSpLocks/>
            <a:endCxn id="352" idx="2"/>
          </p:cNvCxnSpPr>
          <p:nvPr/>
        </p:nvCxnSpPr>
        <p:spPr>
          <a:xfrm>
            <a:off x="6857710" y="33631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>
            <a:extLst>
              <a:ext uri="{FF2B5EF4-FFF2-40B4-BE49-F238E27FC236}">
                <a16:creationId xmlns:a16="http://schemas.microsoft.com/office/drawing/2014/main" id="{4E6C23BA-3CAE-1C96-E9BD-98E82B54E491}"/>
              </a:ext>
            </a:extLst>
          </p:cNvPr>
          <p:cNvCxnSpPr>
            <a:cxnSpLocks/>
            <a:endCxn id="353" idx="2"/>
          </p:cNvCxnSpPr>
          <p:nvPr/>
        </p:nvCxnSpPr>
        <p:spPr>
          <a:xfrm>
            <a:off x="6857709" y="37189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>
            <a:extLst>
              <a:ext uri="{FF2B5EF4-FFF2-40B4-BE49-F238E27FC236}">
                <a16:creationId xmlns:a16="http://schemas.microsoft.com/office/drawing/2014/main" id="{20B66BAC-EB0F-C15A-F809-0BB1F5EDB63E}"/>
              </a:ext>
            </a:extLst>
          </p:cNvPr>
          <p:cNvCxnSpPr>
            <a:cxnSpLocks/>
            <a:endCxn id="354" idx="2"/>
          </p:cNvCxnSpPr>
          <p:nvPr/>
        </p:nvCxnSpPr>
        <p:spPr>
          <a:xfrm>
            <a:off x="6856775" y="408109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8A8E6023-0E97-88F3-D4C4-C18B0EDB2FBF}"/>
              </a:ext>
            </a:extLst>
          </p:cNvPr>
          <p:cNvCxnSpPr>
            <a:cxnSpLocks/>
            <a:endCxn id="355" idx="2"/>
          </p:cNvCxnSpPr>
          <p:nvPr/>
        </p:nvCxnSpPr>
        <p:spPr>
          <a:xfrm flipV="1">
            <a:off x="6872710" y="4467962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431D7953-A1A3-5330-4D4C-384550AE6C4E}"/>
              </a:ext>
            </a:extLst>
          </p:cNvPr>
          <p:cNvCxnSpPr>
            <a:cxnSpLocks/>
            <a:endCxn id="356" idx="2"/>
          </p:cNvCxnSpPr>
          <p:nvPr/>
        </p:nvCxnSpPr>
        <p:spPr>
          <a:xfrm>
            <a:off x="6847194" y="48467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>
            <a:extLst>
              <a:ext uri="{FF2B5EF4-FFF2-40B4-BE49-F238E27FC236}">
                <a16:creationId xmlns:a16="http://schemas.microsoft.com/office/drawing/2014/main" id="{343CA27B-2EA7-79CB-C4DB-125CCED53130}"/>
              </a:ext>
            </a:extLst>
          </p:cNvPr>
          <p:cNvCxnSpPr>
            <a:cxnSpLocks/>
            <a:endCxn id="357" idx="2"/>
          </p:cNvCxnSpPr>
          <p:nvPr/>
        </p:nvCxnSpPr>
        <p:spPr>
          <a:xfrm>
            <a:off x="6847193" y="520251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>
            <a:extLst>
              <a:ext uri="{FF2B5EF4-FFF2-40B4-BE49-F238E27FC236}">
                <a16:creationId xmlns:a16="http://schemas.microsoft.com/office/drawing/2014/main" id="{7F3B0AAC-D8CD-6486-1FB3-1550EE425663}"/>
              </a:ext>
            </a:extLst>
          </p:cNvPr>
          <p:cNvCxnSpPr>
            <a:cxnSpLocks/>
            <a:endCxn id="358" idx="2"/>
          </p:cNvCxnSpPr>
          <p:nvPr/>
        </p:nvCxnSpPr>
        <p:spPr>
          <a:xfrm>
            <a:off x="6846259" y="55646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Arrow Connector 366">
            <a:extLst>
              <a:ext uri="{FF2B5EF4-FFF2-40B4-BE49-F238E27FC236}">
                <a16:creationId xmlns:a16="http://schemas.microsoft.com/office/drawing/2014/main" id="{5535121E-98AA-7585-5FD4-0F2E41AB4008}"/>
              </a:ext>
            </a:extLst>
          </p:cNvPr>
          <p:cNvCxnSpPr>
            <a:cxnSpLocks/>
          </p:cNvCxnSpPr>
          <p:nvPr/>
        </p:nvCxnSpPr>
        <p:spPr>
          <a:xfrm flipH="1">
            <a:off x="6763376" y="308565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>
            <a:extLst>
              <a:ext uri="{FF2B5EF4-FFF2-40B4-BE49-F238E27FC236}">
                <a16:creationId xmlns:a16="http://schemas.microsoft.com/office/drawing/2014/main" id="{64F1BB66-DA0D-23C5-3EAC-36876C224E1A}"/>
              </a:ext>
            </a:extLst>
          </p:cNvPr>
          <p:cNvCxnSpPr>
            <a:cxnSpLocks/>
            <a:endCxn id="352" idx="1"/>
          </p:cNvCxnSpPr>
          <p:nvPr/>
        </p:nvCxnSpPr>
        <p:spPr>
          <a:xfrm>
            <a:off x="6835627" y="3055789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>
            <a:extLst>
              <a:ext uri="{FF2B5EF4-FFF2-40B4-BE49-F238E27FC236}">
                <a16:creationId xmlns:a16="http://schemas.microsoft.com/office/drawing/2014/main" id="{756F020D-E5FA-0E4E-DC74-273F4676BA24}"/>
              </a:ext>
            </a:extLst>
          </p:cNvPr>
          <p:cNvCxnSpPr>
            <a:cxnSpLocks/>
            <a:endCxn id="353" idx="1"/>
          </p:cNvCxnSpPr>
          <p:nvPr/>
        </p:nvCxnSpPr>
        <p:spPr>
          <a:xfrm>
            <a:off x="6830080" y="3435281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>
            <a:extLst>
              <a:ext uri="{FF2B5EF4-FFF2-40B4-BE49-F238E27FC236}">
                <a16:creationId xmlns:a16="http://schemas.microsoft.com/office/drawing/2014/main" id="{E4B6F8E7-23A3-498A-E41F-646D7A53B41D}"/>
              </a:ext>
            </a:extLst>
          </p:cNvPr>
          <p:cNvCxnSpPr>
            <a:cxnSpLocks/>
            <a:endCxn id="354" idx="1"/>
          </p:cNvCxnSpPr>
          <p:nvPr/>
        </p:nvCxnSpPr>
        <p:spPr>
          <a:xfrm>
            <a:off x="6830079" y="3791085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B3AAE59C-1344-8E62-A0E0-24D39C2F44A2}"/>
              </a:ext>
            </a:extLst>
          </p:cNvPr>
          <p:cNvCxnSpPr>
            <a:cxnSpLocks/>
            <a:endCxn id="355" idx="1"/>
          </p:cNvCxnSpPr>
          <p:nvPr/>
        </p:nvCxnSpPr>
        <p:spPr>
          <a:xfrm>
            <a:off x="6829145" y="4153182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>
            <a:extLst>
              <a:ext uri="{FF2B5EF4-FFF2-40B4-BE49-F238E27FC236}">
                <a16:creationId xmlns:a16="http://schemas.microsoft.com/office/drawing/2014/main" id="{8208C294-9441-3D9E-00BD-8C9CDB429C75}"/>
              </a:ext>
            </a:extLst>
          </p:cNvPr>
          <p:cNvCxnSpPr>
            <a:cxnSpLocks/>
            <a:endCxn id="356" idx="1"/>
          </p:cNvCxnSpPr>
          <p:nvPr/>
        </p:nvCxnSpPr>
        <p:spPr>
          <a:xfrm>
            <a:off x="6825111" y="4539314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>
            <a:extLst>
              <a:ext uri="{FF2B5EF4-FFF2-40B4-BE49-F238E27FC236}">
                <a16:creationId xmlns:a16="http://schemas.microsoft.com/office/drawing/2014/main" id="{4F8F1DE3-40AF-132E-2387-2C86222090E1}"/>
              </a:ext>
            </a:extLst>
          </p:cNvPr>
          <p:cNvCxnSpPr>
            <a:cxnSpLocks/>
            <a:endCxn id="357" idx="1"/>
          </p:cNvCxnSpPr>
          <p:nvPr/>
        </p:nvCxnSpPr>
        <p:spPr>
          <a:xfrm>
            <a:off x="6819564" y="4918806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>
            <a:extLst>
              <a:ext uri="{FF2B5EF4-FFF2-40B4-BE49-F238E27FC236}">
                <a16:creationId xmlns:a16="http://schemas.microsoft.com/office/drawing/2014/main" id="{9362E17A-AE18-3914-9CFE-D541A1BAE3A1}"/>
              </a:ext>
            </a:extLst>
          </p:cNvPr>
          <p:cNvCxnSpPr>
            <a:cxnSpLocks/>
            <a:endCxn id="358" idx="1"/>
          </p:cNvCxnSpPr>
          <p:nvPr/>
        </p:nvCxnSpPr>
        <p:spPr>
          <a:xfrm>
            <a:off x="6819563" y="5274610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id="{B9A9C8F9-253D-829C-5EE7-BD0824ED36D8}"/>
              </a:ext>
            </a:extLst>
          </p:cNvPr>
          <p:cNvCxnSpPr>
            <a:cxnSpLocks/>
          </p:cNvCxnSpPr>
          <p:nvPr/>
        </p:nvCxnSpPr>
        <p:spPr>
          <a:xfrm flipH="1">
            <a:off x="6763375" y="346514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Arrow Connector 375">
            <a:extLst>
              <a:ext uri="{FF2B5EF4-FFF2-40B4-BE49-F238E27FC236}">
                <a16:creationId xmlns:a16="http://schemas.microsoft.com/office/drawing/2014/main" id="{5DCBE613-05D9-20F8-24AE-03E47B242BDE}"/>
              </a:ext>
            </a:extLst>
          </p:cNvPr>
          <p:cNvCxnSpPr>
            <a:cxnSpLocks/>
          </p:cNvCxnSpPr>
          <p:nvPr/>
        </p:nvCxnSpPr>
        <p:spPr>
          <a:xfrm flipH="1">
            <a:off x="6762441" y="382094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id="{CA7B5DDD-53CB-7730-3FC9-31DBE822B665}"/>
              </a:ext>
            </a:extLst>
          </p:cNvPr>
          <p:cNvCxnSpPr>
            <a:cxnSpLocks/>
          </p:cNvCxnSpPr>
          <p:nvPr/>
        </p:nvCxnSpPr>
        <p:spPr>
          <a:xfrm flipH="1">
            <a:off x="6758407" y="418304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Arrow Connector 377">
            <a:extLst>
              <a:ext uri="{FF2B5EF4-FFF2-40B4-BE49-F238E27FC236}">
                <a16:creationId xmlns:a16="http://schemas.microsoft.com/office/drawing/2014/main" id="{987B8704-C6A7-79CB-DADC-676E80286555}"/>
              </a:ext>
            </a:extLst>
          </p:cNvPr>
          <p:cNvCxnSpPr>
            <a:cxnSpLocks/>
          </p:cNvCxnSpPr>
          <p:nvPr/>
        </p:nvCxnSpPr>
        <p:spPr>
          <a:xfrm flipH="1">
            <a:off x="6752860" y="456917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>
            <a:extLst>
              <a:ext uri="{FF2B5EF4-FFF2-40B4-BE49-F238E27FC236}">
                <a16:creationId xmlns:a16="http://schemas.microsoft.com/office/drawing/2014/main" id="{8CDE1D41-4317-81BB-AA1E-E2F38D11774E}"/>
              </a:ext>
            </a:extLst>
          </p:cNvPr>
          <p:cNvCxnSpPr>
            <a:cxnSpLocks/>
          </p:cNvCxnSpPr>
          <p:nvPr/>
        </p:nvCxnSpPr>
        <p:spPr>
          <a:xfrm flipH="1">
            <a:off x="6752859" y="494866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>
            <a:extLst>
              <a:ext uri="{FF2B5EF4-FFF2-40B4-BE49-F238E27FC236}">
                <a16:creationId xmlns:a16="http://schemas.microsoft.com/office/drawing/2014/main" id="{65A94F99-04ED-C27E-A5F0-E11E4E001835}"/>
              </a:ext>
            </a:extLst>
          </p:cNvPr>
          <p:cNvCxnSpPr>
            <a:cxnSpLocks/>
          </p:cNvCxnSpPr>
          <p:nvPr/>
        </p:nvCxnSpPr>
        <p:spPr>
          <a:xfrm flipH="1">
            <a:off x="6751925" y="530447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Oval 380">
            <a:extLst>
              <a:ext uri="{FF2B5EF4-FFF2-40B4-BE49-F238E27FC236}">
                <a16:creationId xmlns:a16="http://schemas.microsoft.com/office/drawing/2014/main" id="{F2C02752-D435-3D5F-F33C-EF128FF312B2}"/>
              </a:ext>
            </a:extLst>
          </p:cNvPr>
          <p:cNvSpPr/>
          <p:nvPr/>
        </p:nvSpPr>
        <p:spPr>
          <a:xfrm>
            <a:off x="7919556" y="28815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179C3502-B84A-5990-5505-8620D8EAE136}"/>
              </a:ext>
            </a:extLst>
          </p:cNvPr>
          <p:cNvSpPr/>
          <p:nvPr/>
        </p:nvSpPr>
        <p:spPr>
          <a:xfrm>
            <a:off x="7914009" y="326099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DA43E88E-4210-2518-0403-86668E4CE582}"/>
              </a:ext>
            </a:extLst>
          </p:cNvPr>
          <p:cNvSpPr/>
          <p:nvPr/>
        </p:nvSpPr>
        <p:spPr>
          <a:xfrm>
            <a:off x="7914008" y="361679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4" name="Oval 383">
            <a:extLst>
              <a:ext uri="{FF2B5EF4-FFF2-40B4-BE49-F238E27FC236}">
                <a16:creationId xmlns:a16="http://schemas.microsoft.com/office/drawing/2014/main" id="{891A27AE-B455-6F3B-3A75-B15204DD6521}"/>
              </a:ext>
            </a:extLst>
          </p:cNvPr>
          <p:cNvSpPr/>
          <p:nvPr/>
        </p:nvSpPr>
        <p:spPr>
          <a:xfrm>
            <a:off x="7913074" y="397889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6C7ACF61-9EEA-6171-C9EC-985CBB39FA12}"/>
              </a:ext>
            </a:extLst>
          </p:cNvPr>
          <p:cNvSpPr/>
          <p:nvPr/>
        </p:nvSpPr>
        <p:spPr>
          <a:xfrm>
            <a:off x="7909040" y="436502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6" name="Oval 385">
            <a:extLst>
              <a:ext uri="{FF2B5EF4-FFF2-40B4-BE49-F238E27FC236}">
                <a16:creationId xmlns:a16="http://schemas.microsoft.com/office/drawing/2014/main" id="{A5BFEFEE-ECFF-C155-6779-A4131D96500F}"/>
              </a:ext>
            </a:extLst>
          </p:cNvPr>
          <p:cNvSpPr/>
          <p:nvPr/>
        </p:nvSpPr>
        <p:spPr>
          <a:xfrm>
            <a:off x="7903493" y="474452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1C1A24F4-9B3A-669B-3CD2-3682601EBEE2}"/>
              </a:ext>
            </a:extLst>
          </p:cNvPr>
          <p:cNvSpPr/>
          <p:nvPr/>
        </p:nvSpPr>
        <p:spPr>
          <a:xfrm>
            <a:off x="7903492" y="510032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4DEEEAA5-829C-1EBD-F5A3-9304ED8BD158}"/>
              </a:ext>
            </a:extLst>
          </p:cNvPr>
          <p:cNvSpPr/>
          <p:nvPr/>
        </p:nvSpPr>
        <p:spPr>
          <a:xfrm>
            <a:off x="7902558" y="546242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89" name="Straight Arrow Connector 388">
            <a:extLst>
              <a:ext uri="{FF2B5EF4-FFF2-40B4-BE49-F238E27FC236}">
                <a16:creationId xmlns:a16="http://schemas.microsoft.com/office/drawing/2014/main" id="{06236259-D15A-BB46-D72F-055C4DF6304F}"/>
              </a:ext>
            </a:extLst>
          </p:cNvPr>
          <p:cNvCxnSpPr>
            <a:cxnSpLocks/>
            <a:endCxn id="381" idx="2"/>
          </p:cNvCxnSpPr>
          <p:nvPr/>
        </p:nvCxnSpPr>
        <p:spPr>
          <a:xfrm>
            <a:off x="7487560" y="29827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E9DB09C9-640C-9175-C503-523BC44DEAB3}"/>
              </a:ext>
            </a:extLst>
          </p:cNvPr>
          <p:cNvCxnSpPr>
            <a:cxnSpLocks/>
            <a:endCxn id="382" idx="2"/>
          </p:cNvCxnSpPr>
          <p:nvPr/>
        </p:nvCxnSpPr>
        <p:spPr>
          <a:xfrm>
            <a:off x="7482013" y="336220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>
            <a:extLst>
              <a:ext uri="{FF2B5EF4-FFF2-40B4-BE49-F238E27FC236}">
                <a16:creationId xmlns:a16="http://schemas.microsoft.com/office/drawing/2014/main" id="{B8663BF1-03D2-9365-FEE0-8F129B831A33}"/>
              </a:ext>
            </a:extLst>
          </p:cNvPr>
          <p:cNvCxnSpPr>
            <a:cxnSpLocks/>
            <a:endCxn id="383" idx="2"/>
          </p:cNvCxnSpPr>
          <p:nvPr/>
        </p:nvCxnSpPr>
        <p:spPr>
          <a:xfrm>
            <a:off x="7482012" y="371801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>
            <a:extLst>
              <a:ext uri="{FF2B5EF4-FFF2-40B4-BE49-F238E27FC236}">
                <a16:creationId xmlns:a16="http://schemas.microsoft.com/office/drawing/2014/main" id="{78C56DB1-4D50-75BE-3140-D30F01631C21}"/>
              </a:ext>
            </a:extLst>
          </p:cNvPr>
          <p:cNvCxnSpPr>
            <a:cxnSpLocks/>
            <a:endCxn id="384" idx="2"/>
          </p:cNvCxnSpPr>
          <p:nvPr/>
        </p:nvCxnSpPr>
        <p:spPr>
          <a:xfrm>
            <a:off x="7481078" y="408010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>
            <a:extLst>
              <a:ext uri="{FF2B5EF4-FFF2-40B4-BE49-F238E27FC236}">
                <a16:creationId xmlns:a16="http://schemas.microsoft.com/office/drawing/2014/main" id="{EFD15F83-4A8E-1D4F-7D6E-39BD05AECB20}"/>
              </a:ext>
            </a:extLst>
          </p:cNvPr>
          <p:cNvCxnSpPr>
            <a:cxnSpLocks/>
            <a:endCxn id="385" idx="2"/>
          </p:cNvCxnSpPr>
          <p:nvPr/>
        </p:nvCxnSpPr>
        <p:spPr>
          <a:xfrm flipV="1">
            <a:off x="7497013" y="4466980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>
            <a:extLst>
              <a:ext uri="{FF2B5EF4-FFF2-40B4-BE49-F238E27FC236}">
                <a16:creationId xmlns:a16="http://schemas.microsoft.com/office/drawing/2014/main" id="{8ECCF208-5804-AA97-605B-978D5DF93FC2}"/>
              </a:ext>
            </a:extLst>
          </p:cNvPr>
          <p:cNvCxnSpPr>
            <a:cxnSpLocks/>
            <a:endCxn id="386" idx="2"/>
          </p:cNvCxnSpPr>
          <p:nvPr/>
        </p:nvCxnSpPr>
        <p:spPr>
          <a:xfrm>
            <a:off x="7471497" y="484573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394">
            <a:extLst>
              <a:ext uri="{FF2B5EF4-FFF2-40B4-BE49-F238E27FC236}">
                <a16:creationId xmlns:a16="http://schemas.microsoft.com/office/drawing/2014/main" id="{E2477018-93CF-F324-A620-849A79CDE34A}"/>
              </a:ext>
            </a:extLst>
          </p:cNvPr>
          <p:cNvCxnSpPr>
            <a:cxnSpLocks/>
            <a:endCxn id="387" idx="2"/>
          </p:cNvCxnSpPr>
          <p:nvPr/>
        </p:nvCxnSpPr>
        <p:spPr>
          <a:xfrm>
            <a:off x="7471496" y="520153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Arrow Connector 395">
            <a:extLst>
              <a:ext uri="{FF2B5EF4-FFF2-40B4-BE49-F238E27FC236}">
                <a16:creationId xmlns:a16="http://schemas.microsoft.com/office/drawing/2014/main" id="{AE6A222D-B245-BBF3-D4CC-96991C792622}"/>
              </a:ext>
            </a:extLst>
          </p:cNvPr>
          <p:cNvCxnSpPr>
            <a:cxnSpLocks/>
            <a:endCxn id="388" idx="2"/>
          </p:cNvCxnSpPr>
          <p:nvPr/>
        </p:nvCxnSpPr>
        <p:spPr>
          <a:xfrm>
            <a:off x="7470562" y="556363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>
            <a:extLst>
              <a:ext uri="{FF2B5EF4-FFF2-40B4-BE49-F238E27FC236}">
                <a16:creationId xmlns:a16="http://schemas.microsoft.com/office/drawing/2014/main" id="{098F69DC-6F18-65DF-37FB-72EF68A8796D}"/>
              </a:ext>
            </a:extLst>
          </p:cNvPr>
          <p:cNvCxnSpPr>
            <a:cxnSpLocks/>
          </p:cNvCxnSpPr>
          <p:nvPr/>
        </p:nvCxnSpPr>
        <p:spPr>
          <a:xfrm flipH="1">
            <a:off x="7387679" y="308466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>
            <a:extLst>
              <a:ext uri="{FF2B5EF4-FFF2-40B4-BE49-F238E27FC236}">
                <a16:creationId xmlns:a16="http://schemas.microsoft.com/office/drawing/2014/main" id="{B60B3186-8BA2-96AE-091C-86C5C9769A3E}"/>
              </a:ext>
            </a:extLst>
          </p:cNvPr>
          <p:cNvCxnSpPr>
            <a:cxnSpLocks/>
            <a:stCxn id="381" idx="4"/>
            <a:endCxn id="382" idx="0"/>
          </p:cNvCxnSpPr>
          <p:nvPr/>
        </p:nvCxnSpPr>
        <p:spPr>
          <a:xfrm flipH="1">
            <a:off x="8008344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>
            <a:extLst>
              <a:ext uri="{FF2B5EF4-FFF2-40B4-BE49-F238E27FC236}">
                <a16:creationId xmlns:a16="http://schemas.microsoft.com/office/drawing/2014/main" id="{186EEB6F-B87C-1A44-B418-2656C4F8DA5E}"/>
              </a:ext>
            </a:extLst>
          </p:cNvPr>
          <p:cNvCxnSpPr>
            <a:cxnSpLocks/>
            <a:endCxn id="382" idx="1"/>
          </p:cNvCxnSpPr>
          <p:nvPr/>
        </p:nvCxnSpPr>
        <p:spPr>
          <a:xfrm>
            <a:off x="7459930" y="3054807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>
            <a:extLst>
              <a:ext uri="{FF2B5EF4-FFF2-40B4-BE49-F238E27FC236}">
                <a16:creationId xmlns:a16="http://schemas.microsoft.com/office/drawing/2014/main" id="{E8E72FF2-868E-E1C3-4501-6A234A74B996}"/>
              </a:ext>
            </a:extLst>
          </p:cNvPr>
          <p:cNvCxnSpPr>
            <a:cxnSpLocks/>
            <a:endCxn id="383" idx="1"/>
          </p:cNvCxnSpPr>
          <p:nvPr/>
        </p:nvCxnSpPr>
        <p:spPr>
          <a:xfrm>
            <a:off x="7454383" y="3434299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Arrow Connector 400">
            <a:extLst>
              <a:ext uri="{FF2B5EF4-FFF2-40B4-BE49-F238E27FC236}">
                <a16:creationId xmlns:a16="http://schemas.microsoft.com/office/drawing/2014/main" id="{C788E4F4-48CF-01D6-B232-8C232D1ED212}"/>
              </a:ext>
            </a:extLst>
          </p:cNvPr>
          <p:cNvCxnSpPr>
            <a:cxnSpLocks/>
            <a:endCxn id="384" idx="1"/>
          </p:cNvCxnSpPr>
          <p:nvPr/>
        </p:nvCxnSpPr>
        <p:spPr>
          <a:xfrm>
            <a:off x="7454382" y="3790103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>
            <a:extLst>
              <a:ext uri="{FF2B5EF4-FFF2-40B4-BE49-F238E27FC236}">
                <a16:creationId xmlns:a16="http://schemas.microsoft.com/office/drawing/2014/main" id="{14EDEAC0-E925-0A23-73A4-5A22C3D20059}"/>
              </a:ext>
            </a:extLst>
          </p:cNvPr>
          <p:cNvCxnSpPr>
            <a:cxnSpLocks/>
            <a:endCxn id="385" idx="1"/>
          </p:cNvCxnSpPr>
          <p:nvPr/>
        </p:nvCxnSpPr>
        <p:spPr>
          <a:xfrm>
            <a:off x="7453448" y="4152200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>
            <a:extLst>
              <a:ext uri="{FF2B5EF4-FFF2-40B4-BE49-F238E27FC236}">
                <a16:creationId xmlns:a16="http://schemas.microsoft.com/office/drawing/2014/main" id="{39F92874-0410-7BBE-D7C1-7776C2A894D6}"/>
              </a:ext>
            </a:extLst>
          </p:cNvPr>
          <p:cNvCxnSpPr>
            <a:cxnSpLocks/>
            <a:endCxn id="386" idx="1"/>
          </p:cNvCxnSpPr>
          <p:nvPr/>
        </p:nvCxnSpPr>
        <p:spPr>
          <a:xfrm>
            <a:off x="7449414" y="4538332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>
            <a:extLst>
              <a:ext uri="{FF2B5EF4-FFF2-40B4-BE49-F238E27FC236}">
                <a16:creationId xmlns:a16="http://schemas.microsoft.com/office/drawing/2014/main" id="{F37AB199-EA3D-D4FD-D502-A4C1F357753A}"/>
              </a:ext>
            </a:extLst>
          </p:cNvPr>
          <p:cNvCxnSpPr>
            <a:cxnSpLocks/>
            <a:stCxn id="356" idx="5"/>
            <a:endCxn id="387" idx="1"/>
          </p:cNvCxnSpPr>
          <p:nvPr/>
        </p:nvCxnSpPr>
        <p:spPr>
          <a:xfrm>
            <a:off x="7440229" y="4919545"/>
            <a:ext cx="490893" cy="21064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id="{912AE2A8-949A-B94C-E55A-CDC61EEC8D92}"/>
              </a:ext>
            </a:extLst>
          </p:cNvPr>
          <p:cNvCxnSpPr>
            <a:cxnSpLocks/>
            <a:endCxn id="388" idx="1"/>
          </p:cNvCxnSpPr>
          <p:nvPr/>
        </p:nvCxnSpPr>
        <p:spPr>
          <a:xfrm>
            <a:off x="7443866" y="5273628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>
            <a:extLst>
              <a:ext uri="{FF2B5EF4-FFF2-40B4-BE49-F238E27FC236}">
                <a16:creationId xmlns:a16="http://schemas.microsoft.com/office/drawing/2014/main" id="{A5A220D4-55A8-A020-BAB1-E6B4B932FADE}"/>
              </a:ext>
            </a:extLst>
          </p:cNvPr>
          <p:cNvCxnSpPr>
            <a:cxnSpLocks/>
          </p:cNvCxnSpPr>
          <p:nvPr/>
        </p:nvCxnSpPr>
        <p:spPr>
          <a:xfrm flipH="1">
            <a:off x="7387678" y="346416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>
            <a:extLst>
              <a:ext uri="{FF2B5EF4-FFF2-40B4-BE49-F238E27FC236}">
                <a16:creationId xmlns:a16="http://schemas.microsoft.com/office/drawing/2014/main" id="{6B0A3F07-400C-8014-F16B-7D2A0EF0E416}"/>
              </a:ext>
            </a:extLst>
          </p:cNvPr>
          <p:cNvCxnSpPr>
            <a:cxnSpLocks/>
          </p:cNvCxnSpPr>
          <p:nvPr/>
        </p:nvCxnSpPr>
        <p:spPr>
          <a:xfrm flipH="1">
            <a:off x="7386744" y="381996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>
            <a:extLst>
              <a:ext uri="{FF2B5EF4-FFF2-40B4-BE49-F238E27FC236}">
                <a16:creationId xmlns:a16="http://schemas.microsoft.com/office/drawing/2014/main" id="{E5627B05-DB91-D5CF-7D8A-D03AA5E114EB}"/>
              </a:ext>
            </a:extLst>
          </p:cNvPr>
          <p:cNvCxnSpPr>
            <a:cxnSpLocks/>
          </p:cNvCxnSpPr>
          <p:nvPr/>
        </p:nvCxnSpPr>
        <p:spPr>
          <a:xfrm flipH="1">
            <a:off x="7382710" y="4182061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Arrow Connector 408">
            <a:extLst>
              <a:ext uri="{FF2B5EF4-FFF2-40B4-BE49-F238E27FC236}">
                <a16:creationId xmlns:a16="http://schemas.microsoft.com/office/drawing/2014/main" id="{0F6835E2-374C-A0D1-004B-0CB4312373A3}"/>
              </a:ext>
            </a:extLst>
          </p:cNvPr>
          <p:cNvCxnSpPr>
            <a:cxnSpLocks/>
          </p:cNvCxnSpPr>
          <p:nvPr/>
        </p:nvCxnSpPr>
        <p:spPr>
          <a:xfrm flipH="1">
            <a:off x="7377163" y="456819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Arrow Connector 409">
            <a:extLst>
              <a:ext uri="{FF2B5EF4-FFF2-40B4-BE49-F238E27FC236}">
                <a16:creationId xmlns:a16="http://schemas.microsoft.com/office/drawing/2014/main" id="{6DA5FCAD-0B0B-008E-A86D-F6C1EB71BA16}"/>
              </a:ext>
            </a:extLst>
          </p:cNvPr>
          <p:cNvCxnSpPr>
            <a:cxnSpLocks/>
          </p:cNvCxnSpPr>
          <p:nvPr/>
        </p:nvCxnSpPr>
        <p:spPr>
          <a:xfrm flipH="1">
            <a:off x="7377162" y="494768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410">
            <a:extLst>
              <a:ext uri="{FF2B5EF4-FFF2-40B4-BE49-F238E27FC236}">
                <a16:creationId xmlns:a16="http://schemas.microsoft.com/office/drawing/2014/main" id="{CBEC5D77-5E57-E0E3-B207-AAD1210A33FE}"/>
              </a:ext>
            </a:extLst>
          </p:cNvPr>
          <p:cNvCxnSpPr>
            <a:cxnSpLocks/>
          </p:cNvCxnSpPr>
          <p:nvPr/>
        </p:nvCxnSpPr>
        <p:spPr>
          <a:xfrm flipH="1">
            <a:off x="7376228" y="530348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Oval 411">
            <a:extLst>
              <a:ext uri="{FF2B5EF4-FFF2-40B4-BE49-F238E27FC236}">
                <a16:creationId xmlns:a16="http://schemas.microsoft.com/office/drawing/2014/main" id="{4D6BA7C8-530A-F64E-246C-0D5FF759B3AF}"/>
              </a:ext>
            </a:extLst>
          </p:cNvPr>
          <p:cNvSpPr/>
          <p:nvPr/>
        </p:nvSpPr>
        <p:spPr>
          <a:xfrm>
            <a:off x="8539862" y="288174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F6E1A5EF-B056-774F-EDA3-B27C64E7C411}"/>
              </a:ext>
            </a:extLst>
          </p:cNvPr>
          <p:cNvSpPr/>
          <p:nvPr/>
        </p:nvSpPr>
        <p:spPr>
          <a:xfrm>
            <a:off x="8534315" y="32612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E65FAB23-93A8-B1AB-0FA6-5341AF876DA6}"/>
              </a:ext>
            </a:extLst>
          </p:cNvPr>
          <p:cNvSpPr/>
          <p:nvPr/>
        </p:nvSpPr>
        <p:spPr>
          <a:xfrm>
            <a:off x="8534314" y="36170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1D42E4AA-9480-5186-5C0B-2C7BEBFACF0F}"/>
              </a:ext>
            </a:extLst>
          </p:cNvPr>
          <p:cNvSpPr/>
          <p:nvPr/>
        </p:nvSpPr>
        <p:spPr>
          <a:xfrm>
            <a:off x="8533380" y="397913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A4565CC1-3565-503B-A7E6-8CE65A5B1E94}"/>
              </a:ext>
            </a:extLst>
          </p:cNvPr>
          <p:cNvSpPr/>
          <p:nvPr/>
        </p:nvSpPr>
        <p:spPr>
          <a:xfrm>
            <a:off x="8529346" y="436527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31E008B8-F4E2-23FB-F5C3-54823AA3A0A0}"/>
              </a:ext>
            </a:extLst>
          </p:cNvPr>
          <p:cNvSpPr/>
          <p:nvPr/>
        </p:nvSpPr>
        <p:spPr>
          <a:xfrm>
            <a:off x="8523799" y="47447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B701CF82-CCC8-BE0C-69AC-F742A0723BBE}"/>
              </a:ext>
            </a:extLst>
          </p:cNvPr>
          <p:cNvSpPr/>
          <p:nvPr/>
        </p:nvSpPr>
        <p:spPr>
          <a:xfrm>
            <a:off x="8523798" y="51005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0C57115D-AC27-94AE-A4C0-19C90DD7DF2F}"/>
              </a:ext>
            </a:extLst>
          </p:cNvPr>
          <p:cNvSpPr/>
          <p:nvPr/>
        </p:nvSpPr>
        <p:spPr>
          <a:xfrm>
            <a:off x="8522864" y="546266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20" name="Straight Arrow Connector 419">
            <a:extLst>
              <a:ext uri="{FF2B5EF4-FFF2-40B4-BE49-F238E27FC236}">
                <a16:creationId xmlns:a16="http://schemas.microsoft.com/office/drawing/2014/main" id="{858AB22B-A6D9-5691-3E7C-66B8A51EF855}"/>
              </a:ext>
            </a:extLst>
          </p:cNvPr>
          <p:cNvCxnSpPr>
            <a:cxnSpLocks/>
            <a:endCxn id="412" idx="2"/>
          </p:cNvCxnSpPr>
          <p:nvPr/>
        </p:nvCxnSpPr>
        <p:spPr>
          <a:xfrm>
            <a:off x="8107866" y="298295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Arrow Connector 420">
            <a:extLst>
              <a:ext uri="{FF2B5EF4-FFF2-40B4-BE49-F238E27FC236}">
                <a16:creationId xmlns:a16="http://schemas.microsoft.com/office/drawing/2014/main" id="{7EA24E87-BFBC-9F6C-0221-495611C69AFF}"/>
              </a:ext>
            </a:extLst>
          </p:cNvPr>
          <p:cNvCxnSpPr>
            <a:cxnSpLocks/>
            <a:endCxn id="413" idx="2"/>
          </p:cNvCxnSpPr>
          <p:nvPr/>
        </p:nvCxnSpPr>
        <p:spPr>
          <a:xfrm>
            <a:off x="8102319" y="33624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Arrow Connector 421">
            <a:extLst>
              <a:ext uri="{FF2B5EF4-FFF2-40B4-BE49-F238E27FC236}">
                <a16:creationId xmlns:a16="http://schemas.microsoft.com/office/drawing/2014/main" id="{C40ECBD1-D842-B2CA-E9E7-3270ACE6D693}"/>
              </a:ext>
            </a:extLst>
          </p:cNvPr>
          <p:cNvCxnSpPr>
            <a:cxnSpLocks/>
            <a:endCxn id="414" idx="2"/>
          </p:cNvCxnSpPr>
          <p:nvPr/>
        </p:nvCxnSpPr>
        <p:spPr>
          <a:xfrm>
            <a:off x="8102318" y="37182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Arrow Connector 422">
            <a:extLst>
              <a:ext uri="{FF2B5EF4-FFF2-40B4-BE49-F238E27FC236}">
                <a16:creationId xmlns:a16="http://schemas.microsoft.com/office/drawing/2014/main" id="{A408D967-6662-A842-56FC-B7B1228D0F90}"/>
              </a:ext>
            </a:extLst>
          </p:cNvPr>
          <p:cNvCxnSpPr>
            <a:cxnSpLocks/>
            <a:endCxn id="415" idx="2"/>
          </p:cNvCxnSpPr>
          <p:nvPr/>
        </p:nvCxnSpPr>
        <p:spPr>
          <a:xfrm>
            <a:off x="8101384" y="408035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Arrow Connector 423">
            <a:extLst>
              <a:ext uri="{FF2B5EF4-FFF2-40B4-BE49-F238E27FC236}">
                <a16:creationId xmlns:a16="http://schemas.microsoft.com/office/drawing/2014/main" id="{A61323C1-4140-9335-A1D3-B745622B4C23}"/>
              </a:ext>
            </a:extLst>
          </p:cNvPr>
          <p:cNvCxnSpPr>
            <a:cxnSpLocks/>
            <a:endCxn id="416" idx="2"/>
          </p:cNvCxnSpPr>
          <p:nvPr/>
        </p:nvCxnSpPr>
        <p:spPr>
          <a:xfrm flipV="1">
            <a:off x="8117319" y="4467223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Arrow Connector 424">
            <a:extLst>
              <a:ext uri="{FF2B5EF4-FFF2-40B4-BE49-F238E27FC236}">
                <a16:creationId xmlns:a16="http://schemas.microsoft.com/office/drawing/2014/main" id="{5FD9F9CA-2891-A38C-DAF8-0D5E4C4D260A}"/>
              </a:ext>
            </a:extLst>
          </p:cNvPr>
          <p:cNvCxnSpPr>
            <a:cxnSpLocks/>
            <a:endCxn id="417" idx="2"/>
          </p:cNvCxnSpPr>
          <p:nvPr/>
        </p:nvCxnSpPr>
        <p:spPr>
          <a:xfrm>
            <a:off x="8091803" y="48459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Arrow Connector 425">
            <a:extLst>
              <a:ext uri="{FF2B5EF4-FFF2-40B4-BE49-F238E27FC236}">
                <a16:creationId xmlns:a16="http://schemas.microsoft.com/office/drawing/2014/main" id="{B9C06DC3-4AEE-6F9A-8A06-7E941E23D6CE}"/>
              </a:ext>
            </a:extLst>
          </p:cNvPr>
          <p:cNvCxnSpPr>
            <a:cxnSpLocks/>
            <a:endCxn id="418" idx="2"/>
          </p:cNvCxnSpPr>
          <p:nvPr/>
        </p:nvCxnSpPr>
        <p:spPr>
          <a:xfrm>
            <a:off x="8091802" y="520178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Arrow Connector 426">
            <a:extLst>
              <a:ext uri="{FF2B5EF4-FFF2-40B4-BE49-F238E27FC236}">
                <a16:creationId xmlns:a16="http://schemas.microsoft.com/office/drawing/2014/main" id="{8841B188-ECDF-6D72-D815-5867275CDEE8}"/>
              </a:ext>
            </a:extLst>
          </p:cNvPr>
          <p:cNvCxnSpPr>
            <a:cxnSpLocks/>
            <a:endCxn id="419" idx="2"/>
          </p:cNvCxnSpPr>
          <p:nvPr/>
        </p:nvCxnSpPr>
        <p:spPr>
          <a:xfrm>
            <a:off x="8090868" y="556387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Arrow Connector 427">
            <a:extLst>
              <a:ext uri="{FF2B5EF4-FFF2-40B4-BE49-F238E27FC236}">
                <a16:creationId xmlns:a16="http://schemas.microsoft.com/office/drawing/2014/main" id="{828DD123-248A-2FE4-4AF1-8324B2FF1F27}"/>
              </a:ext>
            </a:extLst>
          </p:cNvPr>
          <p:cNvCxnSpPr>
            <a:cxnSpLocks/>
          </p:cNvCxnSpPr>
          <p:nvPr/>
        </p:nvCxnSpPr>
        <p:spPr>
          <a:xfrm flipH="1">
            <a:off x="8007985" y="3084911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Arrow Connector 428">
            <a:extLst>
              <a:ext uri="{FF2B5EF4-FFF2-40B4-BE49-F238E27FC236}">
                <a16:creationId xmlns:a16="http://schemas.microsoft.com/office/drawing/2014/main" id="{970EDA79-9B1A-22CF-ED07-53A8343D6F3A}"/>
              </a:ext>
            </a:extLst>
          </p:cNvPr>
          <p:cNvCxnSpPr>
            <a:cxnSpLocks/>
            <a:endCxn id="413" idx="1"/>
          </p:cNvCxnSpPr>
          <p:nvPr/>
        </p:nvCxnSpPr>
        <p:spPr>
          <a:xfrm>
            <a:off x="8080236" y="3055050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Arrow Connector 429">
            <a:extLst>
              <a:ext uri="{FF2B5EF4-FFF2-40B4-BE49-F238E27FC236}">
                <a16:creationId xmlns:a16="http://schemas.microsoft.com/office/drawing/2014/main" id="{357F0BBC-D8FC-8BC5-57D3-955A1B0B7EDD}"/>
              </a:ext>
            </a:extLst>
          </p:cNvPr>
          <p:cNvCxnSpPr>
            <a:cxnSpLocks/>
            <a:endCxn id="414" idx="1"/>
          </p:cNvCxnSpPr>
          <p:nvPr/>
        </p:nvCxnSpPr>
        <p:spPr>
          <a:xfrm>
            <a:off x="8074689" y="3434542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Arrow Connector 430">
            <a:extLst>
              <a:ext uri="{FF2B5EF4-FFF2-40B4-BE49-F238E27FC236}">
                <a16:creationId xmlns:a16="http://schemas.microsoft.com/office/drawing/2014/main" id="{8E9B6782-A48E-BE66-C92C-E3B291D91DFD}"/>
              </a:ext>
            </a:extLst>
          </p:cNvPr>
          <p:cNvCxnSpPr>
            <a:cxnSpLocks/>
            <a:endCxn id="415" idx="1"/>
          </p:cNvCxnSpPr>
          <p:nvPr/>
        </p:nvCxnSpPr>
        <p:spPr>
          <a:xfrm>
            <a:off x="8074688" y="3790346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>
            <a:extLst>
              <a:ext uri="{FF2B5EF4-FFF2-40B4-BE49-F238E27FC236}">
                <a16:creationId xmlns:a16="http://schemas.microsoft.com/office/drawing/2014/main" id="{436653AF-750A-B15F-6638-050EFEE75866}"/>
              </a:ext>
            </a:extLst>
          </p:cNvPr>
          <p:cNvCxnSpPr>
            <a:cxnSpLocks/>
            <a:endCxn id="416" idx="1"/>
          </p:cNvCxnSpPr>
          <p:nvPr/>
        </p:nvCxnSpPr>
        <p:spPr>
          <a:xfrm>
            <a:off x="8073754" y="4152443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>
            <a:extLst>
              <a:ext uri="{FF2B5EF4-FFF2-40B4-BE49-F238E27FC236}">
                <a16:creationId xmlns:a16="http://schemas.microsoft.com/office/drawing/2014/main" id="{7BEDDDCA-D21B-F474-1476-845315F10F3A}"/>
              </a:ext>
            </a:extLst>
          </p:cNvPr>
          <p:cNvCxnSpPr>
            <a:cxnSpLocks/>
            <a:endCxn id="417" idx="1"/>
          </p:cNvCxnSpPr>
          <p:nvPr/>
        </p:nvCxnSpPr>
        <p:spPr>
          <a:xfrm>
            <a:off x="8069720" y="4538575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>
            <a:extLst>
              <a:ext uri="{FF2B5EF4-FFF2-40B4-BE49-F238E27FC236}">
                <a16:creationId xmlns:a16="http://schemas.microsoft.com/office/drawing/2014/main" id="{975308AC-8838-C912-99F1-A7AE165EC770}"/>
              </a:ext>
            </a:extLst>
          </p:cNvPr>
          <p:cNvCxnSpPr>
            <a:cxnSpLocks/>
            <a:stCxn id="386" idx="5"/>
            <a:endCxn id="418" idx="1"/>
          </p:cNvCxnSpPr>
          <p:nvPr/>
        </p:nvCxnSpPr>
        <p:spPr>
          <a:xfrm>
            <a:off x="8064532" y="4918563"/>
            <a:ext cx="486896" cy="21186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>
            <a:extLst>
              <a:ext uri="{FF2B5EF4-FFF2-40B4-BE49-F238E27FC236}">
                <a16:creationId xmlns:a16="http://schemas.microsoft.com/office/drawing/2014/main" id="{41EF5416-4251-8E79-85F1-481362BFAE5A}"/>
              </a:ext>
            </a:extLst>
          </p:cNvPr>
          <p:cNvCxnSpPr>
            <a:cxnSpLocks/>
            <a:endCxn id="419" idx="1"/>
          </p:cNvCxnSpPr>
          <p:nvPr/>
        </p:nvCxnSpPr>
        <p:spPr>
          <a:xfrm>
            <a:off x="8064172" y="5273871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>
            <a:extLst>
              <a:ext uri="{FF2B5EF4-FFF2-40B4-BE49-F238E27FC236}">
                <a16:creationId xmlns:a16="http://schemas.microsoft.com/office/drawing/2014/main" id="{EF4D3F93-BE06-E9C3-8A8E-675CF6FF46CE}"/>
              </a:ext>
            </a:extLst>
          </p:cNvPr>
          <p:cNvCxnSpPr>
            <a:cxnSpLocks/>
          </p:cNvCxnSpPr>
          <p:nvPr/>
        </p:nvCxnSpPr>
        <p:spPr>
          <a:xfrm flipH="1">
            <a:off x="8007984" y="3464403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Arrow Connector 436">
            <a:extLst>
              <a:ext uri="{FF2B5EF4-FFF2-40B4-BE49-F238E27FC236}">
                <a16:creationId xmlns:a16="http://schemas.microsoft.com/office/drawing/2014/main" id="{9B0F7E49-4623-8207-956F-8071576588E2}"/>
              </a:ext>
            </a:extLst>
          </p:cNvPr>
          <p:cNvCxnSpPr>
            <a:cxnSpLocks/>
          </p:cNvCxnSpPr>
          <p:nvPr/>
        </p:nvCxnSpPr>
        <p:spPr>
          <a:xfrm flipH="1">
            <a:off x="8007050" y="3820207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Arrow Connector 437">
            <a:extLst>
              <a:ext uri="{FF2B5EF4-FFF2-40B4-BE49-F238E27FC236}">
                <a16:creationId xmlns:a16="http://schemas.microsoft.com/office/drawing/2014/main" id="{1879E959-C44E-2847-03AC-ED78F39EAFB0}"/>
              </a:ext>
            </a:extLst>
          </p:cNvPr>
          <p:cNvCxnSpPr>
            <a:cxnSpLocks/>
          </p:cNvCxnSpPr>
          <p:nvPr/>
        </p:nvCxnSpPr>
        <p:spPr>
          <a:xfrm flipH="1">
            <a:off x="8003016" y="4182304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Arrow Connector 438">
            <a:extLst>
              <a:ext uri="{FF2B5EF4-FFF2-40B4-BE49-F238E27FC236}">
                <a16:creationId xmlns:a16="http://schemas.microsoft.com/office/drawing/2014/main" id="{07794727-C411-0C0A-C629-632A61EE1F5D}"/>
              </a:ext>
            </a:extLst>
          </p:cNvPr>
          <p:cNvCxnSpPr>
            <a:cxnSpLocks/>
          </p:cNvCxnSpPr>
          <p:nvPr/>
        </p:nvCxnSpPr>
        <p:spPr>
          <a:xfrm flipH="1">
            <a:off x="7997469" y="456843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Arrow Connector 439">
            <a:extLst>
              <a:ext uri="{FF2B5EF4-FFF2-40B4-BE49-F238E27FC236}">
                <a16:creationId xmlns:a16="http://schemas.microsoft.com/office/drawing/2014/main" id="{F2C0D465-824F-DE0D-9C80-21508E8F053A}"/>
              </a:ext>
            </a:extLst>
          </p:cNvPr>
          <p:cNvCxnSpPr>
            <a:cxnSpLocks/>
          </p:cNvCxnSpPr>
          <p:nvPr/>
        </p:nvCxnSpPr>
        <p:spPr>
          <a:xfrm flipH="1">
            <a:off x="7997468" y="4947928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Arrow Connector 440">
            <a:extLst>
              <a:ext uri="{FF2B5EF4-FFF2-40B4-BE49-F238E27FC236}">
                <a16:creationId xmlns:a16="http://schemas.microsoft.com/office/drawing/2014/main" id="{A80AC5FD-A818-1FF6-9BE3-1BAE93F414EB}"/>
              </a:ext>
            </a:extLst>
          </p:cNvPr>
          <p:cNvCxnSpPr>
            <a:cxnSpLocks/>
          </p:cNvCxnSpPr>
          <p:nvPr/>
        </p:nvCxnSpPr>
        <p:spPr>
          <a:xfrm flipH="1">
            <a:off x="7996534" y="5303732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>
            <a:extLst>
              <a:ext uri="{FF2B5EF4-FFF2-40B4-BE49-F238E27FC236}">
                <a16:creationId xmlns:a16="http://schemas.microsoft.com/office/drawing/2014/main" id="{DA292C46-B254-BFAC-0541-F8B7B184D434}"/>
              </a:ext>
            </a:extLst>
          </p:cNvPr>
          <p:cNvCxnSpPr>
            <a:cxnSpLocks/>
          </p:cNvCxnSpPr>
          <p:nvPr/>
        </p:nvCxnSpPr>
        <p:spPr>
          <a:xfrm flipH="1">
            <a:off x="8635984" y="308466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>
            <a:extLst>
              <a:ext uri="{FF2B5EF4-FFF2-40B4-BE49-F238E27FC236}">
                <a16:creationId xmlns:a16="http://schemas.microsoft.com/office/drawing/2014/main" id="{2504417F-5DC5-B214-AD5F-A3EBD4E707C6}"/>
              </a:ext>
            </a:extLst>
          </p:cNvPr>
          <p:cNvCxnSpPr>
            <a:cxnSpLocks/>
          </p:cNvCxnSpPr>
          <p:nvPr/>
        </p:nvCxnSpPr>
        <p:spPr>
          <a:xfrm flipH="1">
            <a:off x="8635983" y="346416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439239DF-1BF7-F29C-32A5-4AEDA95D7F72}"/>
              </a:ext>
            </a:extLst>
          </p:cNvPr>
          <p:cNvCxnSpPr>
            <a:cxnSpLocks/>
          </p:cNvCxnSpPr>
          <p:nvPr/>
        </p:nvCxnSpPr>
        <p:spPr>
          <a:xfrm flipH="1">
            <a:off x="8635049" y="381996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Arrow Connector 452">
            <a:extLst>
              <a:ext uri="{FF2B5EF4-FFF2-40B4-BE49-F238E27FC236}">
                <a16:creationId xmlns:a16="http://schemas.microsoft.com/office/drawing/2014/main" id="{85A0904D-CBB8-7BCC-CF15-94225FD5A31C}"/>
              </a:ext>
            </a:extLst>
          </p:cNvPr>
          <p:cNvCxnSpPr>
            <a:cxnSpLocks/>
          </p:cNvCxnSpPr>
          <p:nvPr/>
        </p:nvCxnSpPr>
        <p:spPr>
          <a:xfrm flipH="1">
            <a:off x="8631015" y="4182061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Arrow Connector 453">
            <a:extLst>
              <a:ext uri="{FF2B5EF4-FFF2-40B4-BE49-F238E27FC236}">
                <a16:creationId xmlns:a16="http://schemas.microsoft.com/office/drawing/2014/main" id="{40A16752-F644-BB1F-FDC9-41F52CE80D9A}"/>
              </a:ext>
            </a:extLst>
          </p:cNvPr>
          <p:cNvCxnSpPr>
            <a:cxnSpLocks/>
          </p:cNvCxnSpPr>
          <p:nvPr/>
        </p:nvCxnSpPr>
        <p:spPr>
          <a:xfrm flipH="1">
            <a:off x="8625468" y="456819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Arrow Connector 454">
            <a:extLst>
              <a:ext uri="{FF2B5EF4-FFF2-40B4-BE49-F238E27FC236}">
                <a16:creationId xmlns:a16="http://schemas.microsoft.com/office/drawing/2014/main" id="{5AAC92CE-BC50-5638-93FC-45604811D2EC}"/>
              </a:ext>
            </a:extLst>
          </p:cNvPr>
          <p:cNvCxnSpPr>
            <a:cxnSpLocks/>
          </p:cNvCxnSpPr>
          <p:nvPr/>
        </p:nvCxnSpPr>
        <p:spPr>
          <a:xfrm flipH="1">
            <a:off x="8625467" y="494768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Arrow Connector 455">
            <a:extLst>
              <a:ext uri="{FF2B5EF4-FFF2-40B4-BE49-F238E27FC236}">
                <a16:creationId xmlns:a16="http://schemas.microsoft.com/office/drawing/2014/main" id="{96BE4966-D188-6EB7-8718-F78C6282CC6C}"/>
              </a:ext>
            </a:extLst>
          </p:cNvPr>
          <p:cNvCxnSpPr>
            <a:cxnSpLocks/>
          </p:cNvCxnSpPr>
          <p:nvPr/>
        </p:nvCxnSpPr>
        <p:spPr>
          <a:xfrm flipH="1">
            <a:off x="8624533" y="530348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486386D-F7A2-1BD8-1291-DC8261474736}"/>
              </a:ext>
            </a:extLst>
          </p:cNvPr>
          <p:cNvSpPr/>
          <p:nvPr/>
        </p:nvSpPr>
        <p:spPr>
          <a:xfrm>
            <a:off x="3359941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16D388-C87D-E1E8-A922-3D5ABC820831}"/>
              </a:ext>
            </a:extLst>
          </p:cNvPr>
          <p:cNvSpPr/>
          <p:nvPr/>
        </p:nvSpPr>
        <p:spPr>
          <a:xfrm>
            <a:off x="3979277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2AF8A-77B6-8D68-52DB-8DF485E4943B}"/>
              </a:ext>
            </a:extLst>
          </p:cNvPr>
          <p:cNvSpPr/>
          <p:nvPr/>
        </p:nvSpPr>
        <p:spPr>
          <a:xfrm>
            <a:off x="4598613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7DBD5F-0ED5-6BD3-FDA6-CF76A9EE508F}"/>
              </a:ext>
            </a:extLst>
          </p:cNvPr>
          <p:cNvSpPr/>
          <p:nvPr/>
        </p:nvSpPr>
        <p:spPr>
          <a:xfrm>
            <a:off x="5217949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40B922-030A-7D5E-0DDB-80E000C7C7BB}"/>
              </a:ext>
            </a:extLst>
          </p:cNvPr>
          <p:cNvSpPr/>
          <p:nvPr/>
        </p:nvSpPr>
        <p:spPr>
          <a:xfrm>
            <a:off x="5837285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AB8EFC-D818-2D41-FA11-B339E821D638}"/>
              </a:ext>
            </a:extLst>
          </p:cNvPr>
          <p:cNvSpPr/>
          <p:nvPr/>
        </p:nvSpPr>
        <p:spPr>
          <a:xfrm>
            <a:off x="6456621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2AA54-D971-D437-5EA6-977CB8369470}"/>
              </a:ext>
            </a:extLst>
          </p:cNvPr>
          <p:cNvSpPr/>
          <p:nvPr/>
        </p:nvSpPr>
        <p:spPr>
          <a:xfrm>
            <a:off x="7075957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0A6F32-46D8-9ACD-9954-7A0D78C127F9}"/>
              </a:ext>
            </a:extLst>
          </p:cNvPr>
          <p:cNvSpPr/>
          <p:nvPr/>
        </p:nvSpPr>
        <p:spPr>
          <a:xfrm>
            <a:off x="7695293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2761E7-DC99-D5FC-8FEE-6885993FAA42}"/>
              </a:ext>
            </a:extLst>
          </p:cNvPr>
          <p:cNvSpPr/>
          <p:nvPr/>
        </p:nvSpPr>
        <p:spPr>
          <a:xfrm>
            <a:off x="8314632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12662A-AA89-A2CE-9CA0-CE0F9C715876}"/>
              </a:ext>
            </a:extLst>
          </p:cNvPr>
          <p:cNvSpPr/>
          <p:nvPr/>
        </p:nvSpPr>
        <p:spPr>
          <a:xfrm>
            <a:off x="2723427" y="2855379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C4FDD1-217B-63EF-F197-79B2364565B4}"/>
              </a:ext>
            </a:extLst>
          </p:cNvPr>
          <p:cNvSpPr/>
          <p:nvPr/>
        </p:nvSpPr>
        <p:spPr>
          <a:xfrm>
            <a:off x="2723427" y="3211613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16F5C8-87E1-E05C-208B-31E01297C4EF}"/>
              </a:ext>
            </a:extLst>
          </p:cNvPr>
          <p:cNvSpPr/>
          <p:nvPr/>
        </p:nvSpPr>
        <p:spPr>
          <a:xfrm>
            <a:off x="2723427" y="3567847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80B408-9F6C-4D55-2F98-2A6B247E6C90}"/>
              </a:ext>
            </a:extLst>
          </p:cNvPr>
          <p:cNvSpPr/>
          <p:nvPr/>
        </p:nvSpPr>
        <p:spPr>
          <a:xfrm>
            <a:off x="2723427" y="3924081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F657CB-DB65-51BD-7356-D13035D4114E}"/>
              </a:ext>
            </a:extLst>
          </p:cNvPr>
          <p:cNvSpPr/>
          <p:nvPr/>
        </p:nvSpPr>
        <p:spPr>
          <a:xfrm>
            <a:off x="2723427" y="4280315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F3F306-C230-2290-103C-A9FCBA755388}"/>
              </a:ext>
            </a:extLst>
          </p:cNvPr>
          <p:cNvSpPr/>
          <p:nvPr/>
        </p:nvSpPr>
        <p:spPr>
          <a:xfrm>
            <a:off x="2723427" y="4636549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30BF93-ADE7-E914-4146-2F4A9167CCC4}"/>
              </a:ext>
            </a:extLst>
          </p:cNvPr>
          <p:cNvSpPr/>
          <p:nvPr/>
        </p:nvSpPr>
        <p:spPr>
          <a:xfrm>
            <a:off x="2723427" y="4992783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6C459F-7472-9BD3-711B-98EBA3D04D5A}"/>
              </a:ext>
            </a:extLst>
          </p:cNvPr>
          <p:cNvSpPr/>
          <p:nvPr/>
        </p:nvSpPr>
        <p:spPr>
          <a:xfrm>
            <a:off x="2723427" y="5349014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7ED686E-B7F6-DE51-DAFE-AD6AA3356253}"/>
              </a:ext>
            </a:extLst>
          </p:cNvPr>
          <p:cNvCxnSpPr>
            <a:cxnSpLocks/>
          </p:cNvCxnSpPr>
          <p:nvPr/>
        </p:nvCxnSpPr>
        <p:spPr>
          <a:xfrm flipH="1">
            <a:off x="5210731" y="2844158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1E87F45-12F1-200F-6717-79904D6AAACF}"/>
              </a:ext>
            </a:extLst>
          </p:cNvPr>
          <p:cNvCxnSpPr>
            <a:cxnSpLocks/>
          </p:cNvCxnSpPr>
          <p:nvPr/>
        </p:nvCxnSpPr>
        <p:spPr>
          <a:xfrm flipH="1">
            <a:off x="7690716" y="2844158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DF3DA7-FCD1-0DCA-150B-99C7A19BA075}"/>
              </a:ext>
            </a:extLst>
          </p:cNvPr>
          <p:cNvCxnSpPr>
            <a:cxnSpLocks/>
          </p:cNvCxnSpPr>
          <p:nvPr/>
        </p:nvCxnSpPr>
        <p:spPr>
          <a:xfrm flipH="1">
            <a:off x="3361752" y="3222497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D6B9E8-26E8-ADFD-3676-CF20F6DE1FBC}"/>
              </a:ext>
            </a:extLst>
          </p:cNvPr>
          <p:cNvCxnSpPr>
            <a:cxnSpLocks/>
          </p:cNvCxnSpPr>
          <p:nvPr/>
        </p:nvCxnSpPr>
        <p:spPr>
          <a:xfrm flipH="1">
            <a:off x="3361752" y="3924569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505B295-DA2F-88B3-AC91-C04B8A97840E}"/>
              </a:ext>
            </a:extLst>
          </p:cNvPr>
          <p:cNvCxnSpPr>
            <a:cxnSpLocks/>
          </p:cNvCxnSpPr>
          <p:nvPr/>
        </p:nvCxnSpPr>
        <p:spPr>
          <a:xfrm flipH="1">
            <a:off x="3361752" y="4643715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EB86A0-18B5-D8B0-D86B-0DAFEC5D955F}"/>
              </a:ext>
            </a:extLst>
          </p:cNvPr>
          <p:cNvCxnSpPr>
            <a:cxnSpLocks/>
          </p:cNvCxnSpPr>
          <p:nvPr/>
        </p:nvCxnSpPr>
        <p:spPr>
          <a:xfrm flipH="1">
            <a:off x="3361752" y="5363529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853601-BBAF-C0D3-5397-9ABAD59020AC}"/>
              </a:ext>
            </a:extLst>
          </p:cNvPr>
          <p:cNvCxnSpPr>
            <a:cxnSpLocks/>
          </p:cNvCxnSpPr>
          <p:nvPr/>
        </p:nvCxnSpPr>
        <p:spPr>
          <a:xfrm flipH="1" flipV="1">
            <a:off x="3361752" y="4642221"/>
            <a:ext cx="5549520" cy="9771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32A66-1CFA-FBFC-55CB-D979A07D443E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8911272" y="4242025"/>
            <a:ext cx="0" cy="409967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74658-F4E9-381F-E180-8A880828AC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394896"/>
              </a:xfrm>
            </p:spPr>
            <p:txBody>
              <a:bodyPr/>
              <a:lstStyle/>
              <a:p>
                <a:r>
                  <a:rPr lang="en-US" b="1" dirty="0"/>
                  <a:t>Idea:</a:t>
                </a:r>
                <a:r>
                  <a:rPr lang="en-US" dirty="0"/>
                  <a:t> When a block is processed, update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accordingly.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74658-F4E9-381F-E180-8A880828A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394896"/>
              </a:xfrm>
              <a:blipFill>
                <a:blip r:embed="rId2"/>
                <a:stretch>
                  <a:fillRect l="-1043" t="-69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CC37E8-6AA1-0BFF-C8C6-DDA590A96F49}"/>
              </a:ext>
            </a:extLst>
          </p:cNvPr>
          <p:cNvCxnSpPr>
            <a:cxnSpLocks/>
          </p:cNvCxnSpPr>
          <p:nvPr/>
        </p:nvCxnSpPr>
        <p:spPr>
          <a:xfrm flipH="1" flipV="1">
            <a:off x="3359941" y="4256141"/>
            <a:ext cx="5091040" cy="2417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EFF40A-A13E-4F8D-8CA5-6C85A596CC2D}"/>
              </a:ext>
            </a:extLst>
          </p:cNvPr>
          <p:cNvCxnSpPr>
            <a:cxnSpLocks/>
          </p:cNvCxnSpPr>
          <p:nvPr/>
        </p:nvCxnSpPr>
        <p:spPr>
          <a:xfrm flipH="1">
            <a:off x="8450981" y="4283333"/>
            <a:ext cx="460291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0C60E0-8CB9-DEFB-29B4-64F624964C11}"/>
                  </a:ext>
                </a:extLst>
              </p:cNvPr>
              <p:cNvSpPr txBox="1"/>
              <p:nvPr/>
            </p:nvSpPr>
            <p:spPr>
              <a:xfrm>
                <a:off x="2041036" y="5996226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0C60E0-8CB9-DEFB-29B4-64F62496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036" y="5996226"/>
                <a:ext cx="585417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2654B2-4BA5-D8CD-4732-A3FA6503F66C}"/>
              </a:ext>
            </a:extLst>
          </p:cNvPr>
          <p:cNvCxnSpPr>
            <a:cxnSpLocks/>
          </p:cNvCxnSpPr>
          <p:nvPr/>
        </p:nvCxnSpPr>
        <p:spPr>
          <a:xfrm flipH="1">
            <a:off x="2888624" y="6055729"/>
            <a:ext cx="6765515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1DDD950-83C2-1D72-77EE-EFF733EC74A6}"/>
              </a:ext>
            </a:extLst>
          </p:cNvPr>
          <p:cNvCxnSpPr>
            <a:cxnSpLocks/>
          </p:cNvCxnSpPr>
          <p:nvPr/>
        </p:nvCxnSpPr>
        <p:spPr>
          <a:xfrm flipH="1">
            <a:off x="2888623" y="6602036"/>
            <a:ext cx="6765515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75F0802-79F0-123F-E9D9-330E2C911243}"/>
              </a:ext>
            </a:extLst>
          </p:cNvPr>
          <p:cNvCxnSpPr>
            <a:cxnSpLocks/>
          </p:cNvCxnSpPr>
          <p:nvPr/>
        </p:nvCxnSpPr>
        <p:spPr>
          <a:xfrm>
            <a:off x="2757538" y="6067982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BADC5D2-B777-CF72-653F-A797DA9AA4A5}"/>
              </a:ext>
            </a:extLst>
          </p:cNvPr>
          <p:cNvCxnSpPr>
            <a:cxnSpLocks/>
          </p:cNvCxnSpPr>
          <p:nvPr/>
        </p:nvCxnSpPr>
        <p:spPr>
          <a:xfrm>
            <a:off x="9657248" y="608023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00149B8B-E452-7A44-E345-274416455C69}"/>
              </a:ext>
            </a:extLst>
          </p:cNvPr>
          <p:cNvSpPr/>
          <p:nvPr/>
        </p:nvSpPr>
        <p:spPr>
          <a:xfrm>
            <a:off x="3353408" y="4606474"/>
            <a:ext cx="1867688" cy="7629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0F9E19B-9A86-E6BA-F294-E07DC4E6A487}"/>
              </a:ext>
            </a:extLst>
          </p:cNvPr>
          <p:cNvSpPr/>
          <p:nvPr/>
        </p:nvSpPr>
        <p:spPr>
          <a:xfrm>
            <a:off x="5166360" y="3860532"/>
            <a:ext cx="3744912" cy="7629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B096A8-D3EA-3D86-10B7-0BA6EDFD713E}"/>
              </a:ext>
            </a:extLst>
          </p:cNvPr>
          <p:cNvSpPr/>
          <p:nvPr/>
        </p:nvSpPr>
        <p:spPr>
          <a:xfrm>
            <a:off x="2757538" y="6067982"/>
            <a:ext cx="6896597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6596080-7702-8836-E6BC-BBA9DCCE8D65}"/>
              </a:ext>
            </a:extLst>
          </p:cNvPr>
          <p:cNvSpPr/>
          <p:nvPr/>
        </p:nvSpPr>
        <p:spPr>
          <a:xfrm>
            <a:off x="3319502" y="2838560"/>
            <a:ext cx="5617767" cy="1813432"/>
          </a:xfrm>
          <a:custGeom>
            <a:avLst/>
            <a:gdLst>
              <a:gd name="connsiteX0" fmla="*/ 15368 w 5663132"/>
              <a:gd name="connsiteY0" fmla="*/ 15368 h 1813432"/>
              <a:gd name="connsiteX1" fmla="*/ 5655448 w 5663132"/>
              <a:gd name="connsiteY1" fmla="*/ 0 h 1813432"/>
              <a:gd name="connsiteX2" fmla="*/ 5663132 w 5663132"/>
              <a:gd name="connsiteY2" fmla="*/ 1068081 h 1813432"/>
              <a:gd name="connsiteX3" fmla="*/ 1867220 w 5663132"/>
              <a:gd name="connsiteY3" fmla="*/ 1075765 h 1813432"/>
              <a:gd name="connsiteX4" fmla="*/ 1897956 w 5663132"/>
              <a:gd name="connsiteY4" fmla="*/ 1813432 h 1813432"/>
              <a:gd name="connsiteX5" fmla="*/ 0 w 5663132"/>
              <a:gd name="connsiteY5" fmla="*/ 1782696 h 1813432"/>
              <a:gd name="connsiteX6" fmla="*/ 15368 w 5663132"/>
              <a:gd name="connsiteY6" fmla="*/ 15368 h 1813432"/>
              <a:gd name="connsiteX0" fmla="*/ 15368 w 5663132"/>
              <a:gd name="connsiteY0" fmla="*/ 15368 h 1813432"/>
              <a:gd name="connsiteX1" fmla="*/ 5617028 w 5663132"/>
              <a:gd name="connsiteY1" fmla="*/ 0 h 1813432"/>
              <a:gd name="connsiteX2" fmla="*/ 5663132 w 5663132"/>
              <a:gd name="connsiteY2" fmla="*/ 1068081 h 1813432"/>
              <a:gd name="connsiteX3" fmla="*/ 1867220 w 5663132"/>
              <a:gd name="connsiteY3" fmla="*/ 1075765 h 1813432"/>
              <a:gd name="connsiteX4" fmla="*/ 1897956 w 5663132"/>
              <a:gd name="connsiteY4" fmla="*/ 1813432 h 1813432"/>
              <a:gd name="connsiteX5" fmla="*/ 0 w 5663132"/>
              <a:gd name="connsiteY5" fmla="*/ 1782696 h 1813432"/>
              <a:gd name="connsiteX6" fmla="*/ 15368 w 5663132"/>
              <a:gd name="connsiteY6" fmla="*/ 15368 h 1813432"/>
              <a:gd name="connsiteX0" fmla="*/ 15368 w 5617368"/>
              <a:gd name="connsiteY0" fmla="*/ 15368 h 1813432"/>
              <a:gd name="connsiteX1" fmla="*/ 5617028 w 5617368"/>
              <a:gd name="connsiteY1" fmla="*/ 0 h 1813432"/>
              <a:gd name="connsiteX2" fmla="*/ 5609344 w 5617368"/>
              <a:gd name="connsiteY2" fmla="*/ 1075765 h 1813432"/>
              <a:gd name="connsiteX3" fmla="*/ 1867220 w 5617368"/>
              <a:gd name="connsiteY3" fmla="*/ 1075765 h 1813432"/>
              <a:gd name="connsiteX4" fmla="*/ 1897956 w 5617368"/>
              <a:gd name="connsiteY4" fmla="*/ 1813432 h 1813432"/>
              <a:gd name="connsiteX5" fmla="*/ 0 w 5617368"/>
              <a:gd name="connsiteY5" fmla="*/ 1782696 h 1813432"/>
              <a:gd name="connsiteX6" fmla="*/ 15368 w 5617368"/>
              <a:gd name="connsiteY6" fmla="*/ 15368 h 1813432"/>
              <a:gd name="connsiteX0" fmla="*/ 15368 w 5640080"/>
              <a:gd name="connsiteY0" fmla="*/ 15368 h 1813432"/>
              <a:gd name="connsiteX1" fmla="*/ 5617028 w 5640080"/>
              <a:gd name="connsiteY1" fmla="*/ 0 h 1813432"/>
              <a:gd name="connsiteX2" fmla="*/ 5640080 w 5640080"/>
              <a:gd name="connsiteY2" fmla="*/ 1075765 h 1813432"/>
              <a:gd name="connsiteX3" fmla="*/ 1867220 w 5640080"/>
              <a:gd name="connsiteY3" fmla="*/ 1075765 h 1813432"/>
              <a:gd name="connsiteX4" fmla="*/ 1897956 w 5640080"/>
              <a:gd name="connsiteY4" fmla="*/ 1813432 h 1813432"/>
              <a:gd name="connsiteX5" fmla="*/ 0 w 5640080"/>
              <a:gd name="connsiteY5" fmla="*/ 1782696 h 1813432"/>
              <a:gd name="connsiteX6" fmla="*/ 15368 w 5640080"/>
              <a:gd name="connsiteY6" fmla="*/ 15368 h 1813432"/>
              <a:gd name="connsiteX0" fmla="*/ 15368 w 5617767"/>
              <a:gd name="connsiteY0" fmla="*/ 15368 h 1813432"/>
              <a:gd name="connsiteX1" fmla="*/ 5617028 w 5617767"/>
              <a:gd name="connsiteY1" fmla="*/ 0 h 1813432"/>
              <a:gd name="connsiteX2" fmla="*/ 5617028 w 5617767"/>
              <a:gd name="connsiteY2" fmla="*/ 1075765 h 1813432"/>
              <a:gd name="connsiteX3" fmla="*/ 1867220 w 5617767"/>
              <a:gd name="connsiteY3" fmla="*/ 1075765 h 1813432"/>
              <a:gd name="connsiteX4" fmla="*/ 1897956 w 5617767"/>
              <a:gd name="connsiteY4" fmla="*/ 1813432 h 1813432"/>
              <a:gd name="connsiteX5" fmla="*/ 0 w 5617767"/>
              <a:gd name="connsiteY5" fmla="*/ 1782696 h 1813432"/>
              <a:gd name="connsiteX6" fmla="*/ 15368 w 5617767"/>
              <a:gd name="connsiteY6" fmla="*/ 15368 h 18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7767" h="1813432">
                <a:moveTo>
                  <a:pt x="15368" y="15368"/>
                </a:moveTo>
                <a:lnTo>
                  <a:pt x="5617028" y="0"/>
                </a:lnTo>
                <a:cubicBezTo>
                  <a:pt x="5619589" y="356027"/>
                  <a:pt x="5614467" y="719738"/>
                  <a:pt x="5617028" y="1075765"/>
                </a:cubicBezTo>
                <a:lnTo>
                  <a:pt x="1867220" y="1075765"/>
                </a:lnTo>
                <a:lnTo>
                  <a:pt x="1897956" y="1813432"/>
                </a:lnTo>
                <a:lnTo>
                  <a:pt x="0" y="1782696"/>
                </a:lnTo>
                <a:lnTo>
                  <a:pt x="15368" y="1536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04FAC-B000-4270-0165-70CEC8C7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Processed Blocks and the Frontier</a:t>
            </a:r>
            <a:endParaRPr lang="en-IL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122ADD2-4BAC-A94B-D1CC-7627EDCBA828}"/>
              </a:ext>
            </a:extLst>
          </p:cNvPr>
          <p:cNvSpPr/>
          <p:nvPr/>
        </p:nvSpPr>
        <p:spPr>
          <a:xfrm>
            <a:off x="3564498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1B3E953-9A09-0815-D604-BBF643221007}"/>
              </a:ext>
            </a:extLst>
          </p:cNvPr>
          <p:cNvSpPr/>
          <p:nvPr/>
        </p:nvSpPr>
        <p:spPr>
          <a:xfrm>
            <a:off x="3558951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30E11E3-EE2D-E384-ADBE-09458B590E10}"/>
              </a:ext>
            </a:extLst>
          </p:cNvPr>
          <p:cNvSpPr/>
          <p:nvPr/>
        </p:nvSpPr>
        <p:spPr>
          <a:xfrm>
            <a:off x="3558950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739CBE4-43B5-DEF1-D41D-8875B95859E6}"/>
              </a:ext>
            </a:extLst>
          </p:cNvPr>
          <p:cNvSpPr/>
          <p:nvPr/>
        </p:nvSpPr>
        <p:spPr>
          <a:xfrm>
            <a:off x="3558016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74F7D4E-7796-23BE-5036-5352C3EA75FB}"/>
              </a:ext>
            </a:extLst>
          </p:cNvPr>
          <p:cNvSpPr/>
          <p:nvPr/>
        </p:nvSpPr>
        <p:spPr>
          <a:xfrm>
            <a:off x="3553982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51A3484-C928-AD32-CE01-1ECE7FA7641F}"/>
              </a:ext>
            </a:extLst>
          </p:cNvPr>
          <p:cNvSpPr/>
          <p:nvPr/>
        </p:nvSpPr>
        <p:spPr>
          <a:xfrm>
            <a:off x="3548435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C4B3035-594B-98F4-036E-50820EC95E2E}"/>
              </a:ext>
            </a:extLst>
          </p:cNvPr>
          <p:cNvSpPr/>
          <p:nvPr/>
        </p:nvSpPr>
        <p:spPr>
          <a:xfrm>
            <a:off x="3548434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19D2DB7-7098-A13B-1F48-8396409564C6}"/>
              </a:ext>
            </a:extLst>
          </p:cNvPr>
          <p:cNvSpPr/>
          <p:nvPr/>
        </p:nvSpPr>
        <p:spPr>
          <a:xfrm>
            <a:off x="3547500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135D636-7388-4234-15FD-DE9F562DD680}"/>
              </a:ext>
            </a:extLst>
          </p:cNvPr>
          <p:cNvSpPr/>
          <p:nvPr/>
        </p:nvSpPr>
        <p:spPr>
          <a:xfrm>
            <a:off x="4185163" y="28829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CD1F89C-1B7E-209F-0B1D-C63C8FFD7BA8}"/>
              </a:ext>
            </a:extLst>
          </p:cNvPr>
          <p:cNvSpPr/>
          <p:nvPr/>
        </p:nvSpPr>
        <p:spPr>
          <a:xfrm>
            <a:off x="4179616" y="326247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1433F93-3848-64DD-8796-0DD293608B8D}"/>
              </a:ext>
            </a:extLst>
          </p:cNvPr>
          <p:cNvSpPr/>
          <p:nvPr/>
        </p:nvSpPr>
        <p:spPr>
          <a:xfrm>
            <a:off x="4179615" y="36182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16989D0-6369-A7AB-D370-843E3BF927DD}"/>
              </a:ext>
            </a:extLst>
          </p:cNvPr>
          <p:cNvSpPr/>
          <p:nvPr/>
        </p:nvSpPr>
        <p:spPr>
          <a:xfrm>
            <a:off x="4178681" y="398037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F886626-CD64-9CC6-3E5D-7350F2CF8229}"/>
              </a:ext>
            </a:extLst>
          </p:cNvPr>
          <p:cNvSpPr/>
          <p:nvPr/>
        </p:nvSpPr>
        <p:spPr>
          <a:xfrm>
            <a:off x="4174647" y="43665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7997581-76BF-42FC-F125-DBCA4DA06963}"/>
              </a:ext>
            </a:extLst>
          </p:cNvPr>
          <p:cNvSpPr/>
          <p:nvPr/>
        </p:nvSpPr>
        <p:spPr>
          <a:xfrm>
            <a:off x="4169100" y="474599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22FFFFA-00EE-F300-20C5-D36C7C4052CA}"/>
              </a:ext>
            </a:extLst>
          </p:cNvPr>
          <p:cNvSpPr/>
          <p:nvPr/>
        </p:nvSpPr>
        <p:spPr>
          <a:xfrm>
            <a:off x="4169099" y="51018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573AB86-2A73-0DDB-4C0C-64CAE33F7103}"/>
              </a:ext>
            </a:extLst>
          </p:cNvPr>
          <p:cNvSpPr/>
          <p:nvPr/>
        </p:nvSpPr>
        <p:spPr>
          <a:xfrm>
            <a:off x="4168165" y="546389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CB0C3E6-806B-273B-FF75-15B9CD4891BD}"/>
              </a:ext>
            </a:extLst>
          </p:cNvPr>
          <p:cNvCxnSpPr>
            <a:cxnSpLocks/>
            <a:stCxn id="61" idx="6"/>
            <a:endCxn id="79" idx="2"/>
          </p:cNvCxnSpPr>
          <p:nvPr/>
        </p:nvCxnSpPr>
        <p:spPr>
          <a:xfrm>
            <a:off x="3753167" y="29841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D4FACC0-47FC-05CF-F3CD-74AB287AB411}"/>
              </a:ext>
            </a:extLst>
          </p:cNvPr>
          <p:cNvCxnSpPr>
            <a:cxnSpLocks/>
            <a:stCxn id="71" idx="6"/>
            <a:endCxn id="80" idx="2"/>
          </p:cNvCxnSpPr>
          <p:nvPr/>
        </p:nvCxnSpPr>
        <p:spPr>
          <a:xfrm>
            <a:off x="3747620" y="336368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15D1354-2572-D6C3-60AE-FDA46C4BCCA6}"/>
              </a:ext>
            </a:extLst>
          </p:cNvPr>
          <p:cNvCxnSpPr>
            <a:cxnSpLocks/>
            <a:stCxn id="72" idx="6"/>
            <a:endCxn id="81" idx="2"/>
          </p:cNvCxnSpPr>
          <p:nvPr/>
        </p:nvCxnSpPr>
        <p:spPr>
          <a:xfrm>
            <a:off x="3747619" y="37194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AB1949A-266F-4A25-570A-60A1C4238CF3}"/>
              </a:ext>
            </a:extLst>
          </p:cNvPr>
          <p:cNvCxnSpPr>
            <a:cxnSpLocks/>
            <a:stCxn id="73" idx="6"/>
            <a:endCxn id="82" idx="2"/>
          </p:cNvCxnSpPr>
          <p:nvPr/>
        </p:nvCxnSpPr>
        <p:spPr>
          <a:xfrm>
            <a:off x="3746685" y="408158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D311F52-CD85-D38F-C87E-1DB55789E0A7}"/>
              </a:ext>
            </a:extLst>
          </p:cNvPr>
          <p:cNvCxnSpPr>
            <a:cxnSpLocks/>
            <a:endCxn id="83" idx="2"/>
          </p:cNvCxnSpPr>
          <p:nvPr/>
        </p:nvCxnSpPr>
        <p:spPr>
          <a:xfrm flipV="1">
            <a:off x="3762620" y="4468458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83A5B89-397C-8CD1-CB40-E01F38C538F8}"/>
              </a:ext>
            </a:extLst>
          </p:cNvPr>
          <p:cNvCxnSpPr>
            <a:cxnSpLocks/>
            <a:stCxn id="75" idx="6"/>
            <a:endCxn id="84" idx="2"/>
          </p:cNvCxnSpPr>
          <p:nvPr/>
        </p:nvCxnSpPr>
        <p:spPr>
          <a:xfrm>
            <a:off x="3737104" y="484721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2D75F86-4C48-58A2-BBD0-815C1D621B2D}"/>
              </a:ext>
            </a:extLst>
          </p:cNvPr>
          <p:cNvCxnSpPr>
            <a:cxnSpLocks/>
            <a:stCxn id="76" idx="6"/>
            <a:endCxn id="85" idx="2"/>
          </p:cNvCxnSpPr>
          <p:nvPr/>
        </p:nvCxnSpPr>
        <p:spPr>
          <a:xfrm>
            <a:off x="3737103" y="52030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EC533B8-A396-4B8B-0E3F-9F4B2D0ED2AE}"/>
              </a:ext>
            </a:extLst>
          </p:cNvPr>
          <p:cNvCxnSpPr>
            <a:cxnSpLocks/>
            <a:stCxn id="77" idx="6"/>
            <a:endCxn id="86" idx="2"/>
          </p:cNvCxnSpPr>
          <p:nvPr/>
        </p:nvCxnSpPr>
        <p:spPr>
          <a:xfrm>
            <a:off x="3736169" y="556511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0253F22-E8C5-F0EF-0F19-4577FB605583}"/>
              </a:ext>
            </a:extLst>
          </p:cNvPr>
          <p:cNvCxnSpPr>
            <a:cxnSpLocks/>
            <a:stCxn id="61" idx="4"/>
            <a:endCxn id="71" idx="0"/>
          </p:cNvCxnSpPr>
          <p:nvPr/>
        </p:nvCxnSpPr>
        <p:spPr>
          <a:xfrm flipH="1">
            <a:off x="3653286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4638A4F-B2E4-D849-D7CF-CEBDCD7E526C}"/>
              </a:ext>
            </a:extLst>
          </p:cNvPr>
          <p:cNvCxnSpPr>
            <a:cxnSpLocks/>
            <a:stCxn id="79" idx="4"/>
            <a:endCxn id="80" idx="0"/>
          </p:cNvCxnSpPr>
          <p:nvPr/>
        </p:nvCxnSpPr>
        <p:spPr>
          <a:xfrm flipH="1">
            <a:off x="4273951" y="308688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52E10D01-C43C-C0A6-615F-B3951E5DED67}"/>
              </a:ext>
            </a:extLst>
          </p:cNvPr>
          <p:cNvCxnSpPr>
            <a:cxnSpLocks/>
            <a:stCxn id="61" idx="5"/>
            <a:endCxn id="80" idx="1"/>
          </p:cNvCxnSpPr>
          <p:nvPr/>
        </p:nvCxnSpPr>
        <p:spPr>
          <a:xfrm>
            <a:off x="3725537" y="3056285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005519D-C851-93C0-ED60-5AB7195F2E43}"/>
              </a:ext>
            </a:extLst>
          </p:cNvPr>
          <p:cNvCxnSpPr>
            <a:cxnSpLocks/>
            <a:stCxn id="71" idx="5"/>
            <a:endCxn id="81" idx="1"/>
          </p:cNvCxnSpPr>
          <p:nvPr/>
        </p:nvCxnSpPr>
        <p:spPr>
          <a:xfrm>
            <a:off x="3719990" y="3435777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8C7A29D1-5AB2-F00E-81A4-C3271F4CC6BB}"/>
              </a:ext>
            </a:extLst>
          </p:cNvPr>
          <p:cNvCxnSpPr>
            <a:cxnSpLocks/>
            <a:stCxn id="72" idx="5"/>
            <a:endCxn id="82" idx="1"/>
          </p:cNvCxnSpPr>
          <p:nvPr/>
        </p:nvCxnSpPr>
        <p:spPr>
          <a:xfrm>
            <a:off x="3719989" y="3791581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D07273C-BAA8-9E67-3456-461B5F8E5A66}"/>
              </a:ext>
            </a:extLst>
          </p:cNvPr>
          <p:cNvCxnSpPr>
            <a:cxnSpLocks/>
            <a:stCxn id="73" idx="5"/>
            <a:endCxn id="83" idx="1"/>
          </p:cNvCxnSpPr>
          <p:nvPr/>
        </p:nvCxnSpPr>
        <p:spPr>
          <a:xfrm>
            <a:off x="3719055" y="4153678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A5DD6A42-2FC1-7624-024D-321B9FC6C23A}"/>
              </a:ext>
            </a:extLst>
          </p:cNvPr>
          <p:cNvCxnSpPr>
            <a:cxnSpLocks/>
            <a:stCxn id="74" idx="5"/>
            <a:endCxn id="84" idx="1"/>
          </p:cNvCxnSpPr>
          <p:nvPr/>
        </p:nvCxnSpPr>
        <p:spPr>
          <a:xfrm>
            <a:off x="3715021" y="4539810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8CCA2C47-8F86-E4F0-FF89-1395440FA1A5}"/>
              </a:ext>
            </a:extLst>
          </p:cNvPr>
          <p:cNvCxnSpPr>
            <a:cxnSpLocks/>
            <a:stCxn id="75" idx="5"/>
            <a:endCxn id="85" idx="1"/>
          </p:cNvCxnSpPr>
          <p:nvPr/>
        </p:nvCxnSpPr>
        <p:spPr>
          <a:xfrm>
            <a:off x="3709474" y="4919302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17FFE2D0-EDD7-FE41-D487-D475BA885110}"/>
              </a:ext>
            </a:extLst>
          </p:cNvPr>
          <p:cNvCxnSpPr>
            <a:cxnSpLocks/>
            <a:stCxn id="76" idx="5"/>
            <a:endCxn id="86" idx="1"/>
          </p:cNvCxnSpPr>
          <p:nvPr/>
        </p:nvCxnSpPr>
        <p:spPr>
          <a:xfrm>
            <a:off x="3709473" y="5275106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9862A0B-0CBD-6F40-7C95-2DBCEEFB0562}"/>
              </a:ext>
            </a:extLst>
          </p:cNvPr>
          <p:cNvCxnSpPr>
            <a:cxnSpLocks/>
            <a:stCxn id="71" idx="4"/>
            <a:endCxn id="72" idx="0"/>
          </p:cNvCxnSpPr>
          <p:nvPr/>
        </p:nvCxnSpPr>
        <p:spPr>
          <a:xfrm flipH="1">
            <a:off x="3653285" y="3465638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F4120FA-A6D1-4BA2-8D9F-38445FD3DB9A}"/>
              </a:ext>
            </a:extLst>
          </p:cNvPr>
          <p:cNvCxnSpPr>
            <a:cxnSpLocks/>
            <a:stCxn id="72" idx="4"/>
            <a:endCxn id="73" idx="0"/>
          </p:cNvCxnSpPr>
          <p:nvPr/>
        </p:nvCxnSpPr>
        <p:spPr>
          <a:xfrm flipH="1">
            <a:off x="3652351" y="3821442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9E3AFB4-A8B1-8E6E-1363-2C2594D65D67}"/>
              </a:ext>
            </a:extLst>
          </p:cNvPr>
          <p:cNvCxnSpPr>
            <a:cxnSpLocks/>
            <a:stCxn id="73" idx="4"/>
            <a:endCxn id="74" idx="0"/>
          </p:cNvCxnSpPr>
          <p:nvPr/>
        </p:nvCxnSpPr>
        <p:spPr>
          <a:xfrm flipH="1">
            <a:off x="3648317" y="4183539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CB3E9032-3B01-668B-B9F8-559FF88DD338}"/>
              </a:ext>
            </a:extLst>
          </p:cNvPr>
          <p:cNvCxnSpPr>
            <a:cxnSpLocks/>
          </p:cNvCxnSpPr>
          <p:nvPr/>
        </p:nvCxnSpPr>
        <p:spPr>
          <a:xfrm flipH="1">
            <a:off x="3649120" y="4569671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F96FDCC8-0EDA-532A-28A3-9FE4EF2FBAC8}"/>
              </a:ext>
            </a:extLst>
          </p:cNvPr>
          <p:cNvCxnSpPr>
            <a:cxnSpLocks/>
          </p:cNvCxnSpPr>
          <p:nvPr/>
        </p:nvCxnSpPr>
        <p:spPr>
          <a:xfrm flipH="1">
            <a:off x="3649119" y="4949163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B2019696-C7D7-7D3D-5E19-1E00FE88BD68}"/>
              </a:ext>
            </a:extLst>
          </p:cNvPr>
          <p:cNvCxnSpPr>
            <a:cxnSpLocks/>
          </p:cNvCxnSpPr>
          <p:nvPr/>
        </p:nvCxnSpPr>
        <p:spPr>
          <a:xfrm flipH="1">
            <a:off x="3648185" y="5304967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Oval 211">
            <a:extLst>
              <a:ext uri="{FF2B5EF4-FFF2-40B4-BE49-F238E27FC236}">
                <a16:creationId xmlns:a16="http://schemas.microsoft.com/office/drawing/2014/main" id="{5B576037-C579-2354-BCC0-FD40013F3DDA}"/>
              </a:ext>
            </a:extLst>
          </p:cNvPr>
          <p:cNvSpPr/>
          <p:nvPr/>
        </p:nvSpPr>
        <p:spPr>
          <a:xfrm>
            <a:off x="4805469" y="288322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A290D272-90DE-8862-2B50-D7F8103158D6}"/>
              </a:ext>
            </a:extLst>
          </p:cNvPr>
          <p:cNvSpPr/>
          <p:nvPr/>
        </p:nvSpPr>
        <p:spPr>
          <a:xfrm>
            <a:off x="4799922" y="326271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92A6612E-196A-6CBF-AD25-DF54CD734193}"/>
              </a:ext>
            </a:extLst>
          </p:cNvPr>
          <p:cNvSpPr/>
          <p:nvPr/>
        </p:nvSpPr>
        <p:spPr>
          <a:xfrm>
            <a:off x="4799921" y="361852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3E8362D5-C584-44D8-4641-72F5E705013F}"/>
              </a:ext>
            </a:extLst>
          </p:cNvPr>
          <p:cNvSpPr/>
          <p:nvPr/>
        </p:nvSpPr>
        <p:spPr>
          <a:xfrm>
            <a:off x="4798987" y="398061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E63FC4E8-C6F5-7EE4-9B82-194DC21AD371}"/>
              </a:ext>
            </a:extLst>
          </p:cNvPr>
          <p:cNvSpPr/>
          <p:nvPr/>
        </p:nvSpPr>
        <p:spPr>
          <a:xfrm>
            <a:off x="4794953" y="436674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974F2FD6-8B5C-4B7C-E8CF-495E6486BA2A}"/>
              </a:ext>
            </a:extLst>
          </p:cNvPr>
          <p:cNvSpPr/>
          <p:nvPr/>
        </p:nvSpPr>
        <p:spPr>
          <a:xfrm>
            <a:off x="4789406" y="474624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7A0113EE-49D8-614A-4EC9-97907A1CDEB4}"/>
              </a:ext>
            </a:extLst>
          </p:cNvPr>
          <p:cNvSpPr/>
          <p:nvPr/>
        </p:nvSpPr>
        <p:spPr>
          <a:xfrm>
            <a:off x="4789405" y="510204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1AB3096-4D86-7176-1A8D-97C5B35601C3}"/>
              </a:ext>
            </a:extLst>
          </p:cNvPr>
          <p:cNvSpPr/>
          <p:nvPr/>
        </p:nvSpPr>
        <p:spPr>
          <a:xfrm>
            <a:off x="4788471" y="54641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FECAE5A7-62BA-BA5E-B91C-4C5FFCFB99B2}"/>
              </a:ext>
            </a:extLst>
          </p:cNvPr>
          <p:cNvCxnSpPr>
            <a:cxnSpLocks/>
            <a:endCxn id="212" idx="2"/>
          </p:cNvCxnSpPr>
          <p:nvPr/>
        </p:nvCxnSpPr>
        <p:spPr>
          <a:xfrm>
            <a:off x="4373473" y="298443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E3603010-6284-E9CA-380D-97920DC3CCA9}"/>
              </a:ext>
            </a:extLst>
          </p:cNvPr>
          <p:cNvCxnSpPr>
            <a:cxnSpLocks/>
            <a:endCxn id="213" idx="2"/>
          </p:cNvCxnSpPr>
          <p:nvPr/>
        </p:nvCxnSpPr>
        <p:spPr>
          <a:xfrm>
            <a:off x="4367926" y="336392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A33E70B9-F7BF-89BB-E4F6-D2748EA55B35}"/>
              </a:ext>
            </a:extLst>
          </p:cNvPr>
          <p:cNvCxnSpPr>
            <a:cxnSpLocks/>
            <a:endCxn id="214" idx="2"/>
          </p:cNvCxnSpPr>
          <p:nvPr/>
        </p:nvCxnSpPr>
        <p:spPr>
          <a:xfrm>
            <a:off x="4367925" y="371973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762B5D89-A444-9DC1-DF25-31987C046D1A}"/>
              </a:ext>
            </a:extLst>
          </p:cNvPr>
          <p:cNvCxnSpPr>
            <a:cxnSpLocks/>
            <a:endCxn id="215" idx="2"/>
          </p:cNvCxnSpPr>
          <p:nvPr/>
        </p:nvCxnSpPr>
        <p:spPr>
          <a:xfrm>
            <a:off x="4366991" y="408183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A6A525D3-A45F-1B12-AF42-A2EDCA5007F4}"/>
              </a:ext>
            </a:extLst>
          </p:cNvPr>
          <p:cNvCxnSpPr>
            <a:cxnSpLocks/>
            <a:endCxn id="216" idx="2"/>
          </p:cNvCxnSpPr>
          <p:nvPr/>
        </p:nvCxnSpPr>
        <p:spPr>
          <a:xfrm flipV="1">
            <a:off x="4382926" y="4468701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AA9246D0-02C5-852C-46D0-D785F68DB758}"/>
              </a:ext>
            </a:extLst>
          </p:cNvPr>
          <p:cNvCxnSpPr>
            <a:cxnSpLocks/>
            <a:endCxn id="217" idx="2"/>
          </p:cNvCxnSpPr>
          <p:nvPr/>
        </p:nvCxnSpPr>
        <p:spPr>
          <a:xfrm>
            <a:off x="4357410" y="484745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8F468990-17E6-1F54-FA80-13BFDE7AD59C}"/>
              </a:ext>
            </a:extLst>
          </p:cNvPr>
          <p:cNvCxnSpPr>
            <a:cxnSpLocks/>
            <a:endCxn id="218" idx="2"/>
          </p:cNvCxnSpPr>
          <p:nvPr/>
        </p:nvCxnSpPr>
        <p:spPr>
          <a:xfrm>
            <a:off x="4357409" y="520325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32E68287-C3B1-D14D-2865-9D3A719D44CA}"/>
              </a:ext>
            </a:extLst>
          </p:cNvPr>
          <p:cNvCxnSpPr>
            <a:cxnSpLocks/>
            <a:endCxn id="219" idx="2"/>
          </p:cNvCxnSpPr>
          <p:nvPr/>
        </p:nvCxnSpPr>
        <p:spPr>
          <a:xfrm>
            <a:off x="4356475" y="55653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22EC1501-9BEC-02D7-0F96-07B9576B2C0E}"/>
              </a:ext>
            </a:extLst>
          </p:cNvPr>
          <p:cNvCxnSpPr>
            <a:cxnSpLocks/>
          </p:cNvCxnSpPr>
          <p:nvPr/>
        </p:nvCxnSpPr>
        <p:spPr>
          <a:xfrm flipH="1">
            <a:off x="4273592" y="3086389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1910D2C4-AA74-FEE7-CEC7-C784948B1873}"/>
              </a:ext>
            </a:extLst>
          </p:cNvPr>
          <p:cNvCxnSpPr>
            <a:cxnSpLocks/>
            <a:endCxn id="213" idx="1"/>
          </p:cNvCxnSpPr>
          <p:nvPr/>
        </p:nvCxnSpPr>
        <p:spPr>
          <a:xfrm>
            <a:off x="4345843" y="3056528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92494FF9-8992-9DA3-D05D-0726DDB729E9}"/>
              </a:ext>
            </a:extLst>
          </p:cNvPr>
          <p:cNvCxnSpPr>
            <a:cxnSpLocks/>
            <a:endCxn id="214" idx="1"/>
          </p:cNvCxnSpPr>
          <p:nvPr/>
        </p:nvCxnSpPr>
        <p:spPr>
          <a:xfrm>
            <a:off x="4340296" y="3436020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3C3D3B27-DE3E-A2DD-E1F8-86D80CF52132}"/>
              </a:ext>
            </a:extLst>
          </p:cNvPr>
          <p:cNvCxnSpPr>
            <a:cxnSpLocks/>
            <a:endCxn id="215" idx="1"/>
          </p:cNvCxnSpPr>
          <p:nvPr/>
        </p:nvCxnSpPr>
        <p:spPr>
          <a:xfrm>
            <a:off x="4340295" y="3791824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FF10960E-403B-0D03-A098-D0DA146535E7}"/>
              </a:ext>
            </a:extLst>
          </p:cNvPr>
          <p:cNvCxnSpPr>
            <a:cxnSpLocks/>
            <a:endCxn id="216" idx="1"/>
          </p:cNvCxnSpPr>
          <p:nvPr/>
        </p:nvCxnSpPr>
        <p:spPr>
          <a:xfrm>
            <a:off x="4339361" y="4153921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D1A6C2C4-57C7-7E9E-CC1E-D32A30BD679C}"/>
              </a:ext>
            </a:extLst>
          </p:cNvPr>
          <p:cNvCxnSpPr>
            <a:cxnSpLocks/>
            <a:endCxn id="217" idx="1"/>
          </p:cNvCxnSpPr>
          <p:nvPr/>
        </p:nvCxnSpPr>
        <p:spPr>
          <a:xfrm>
            <a:off x="4335327" y="4540053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34736785-FBA7-FAC5-3D6C-783BE58D148B}"/>
              </a:ext>
            </a:extLst>
          </p:cNvPr>
          <p:cNvCxnSpPr>
            <a:cxnSpLocks/>
            <a:endCxn id="218" idx="1"/>
          </p:cNvCxnSpPr>
          <p:nvPr/>
        </p:nvCxnSpPr>
        <p:spPr>
          <a:xfrm>
            <a:off x="4329780" y="4919545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62AB1B38-31E0-ADAA-123F-DC01379D05F7}"/>
              </a:ext>
            </a:extLst>
          </p:cNvPr>
          <p:cNvCxnSpPr>
            <a:cxnSpLocks/>
            <a:endCxn id="219" idx="1"/>
          </p:cNvCxnSpPr>
          <p:nvPr/>
        </p:nvCxnSpPr>
        <p:spPr>
          <a:xfrm>
            <a:off x="4329779" y="5275349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64C2CBC7-6164-B55E-DA04-5BB745C3103D}"/>
              </a:ext>
            </a:extLst>
          </p:cNvPr>
          <p:cNvCxnSpPr>
            <a:cxnSpLocks/>
          </p:cNvCxnSpPr>
          <p:nvPr/>
        </p:nvCxnSpPr>
        <p:spPr>
          <a:xfrm flipH="1">
            <a:off x="4273591" y="3465881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7810BCDB-6A4D-5BCD-D060-67DEBBB72692}"/>
              </a:ext>
            </a:extLst>
          </p:cNvPr>
          <p:cNvCxnSpPr>
            <a:cxnSpLocks/>
          </p:cNvCxnSpPr>
          <p:nvPr/>
        </p:nvCxnSpPr>
        <p:spPr>
          <a:xfrm flipH="1">
            <a:off x="4272657" y="3821685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86A04ABC-CF69-5B7A-D90A-9F4353A10664}"/>
              </a:ext>
            </a:extLst>
          </p:cNvPr>
          <p:cNvCxnSpPr>
            <a:cxnSpLocks/>
          </p:cNvCxnSpPr>
          <p:nvPr/>
        </p:nvCxnSpPr>
        <p:spPr>
          <a:xfrm flipH="1">
            <a:off x="4268623" y="4183782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DB4AE866-E67A-7246-48E2-0CDE09974E04}"/>
              </a:ext>
            </a:extLst>
          </p:cNvPr>
          <p:cNvCxnSpPr>
            <a:cxnSpLocks/>
          </p:cNvCxnSpPr>
          <p:nvPr/>
        </p:nvCxnSpPr>
        <p:spPr>
          <a:xfrm flipH="1">
            <a:off x="4263076" y="4569914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0619BF93-53D3-48C3-2654-381EB28032B0}"/>
              </a:ext>
            </a:extLst>
          </p:cNvPr>
          <p:cNvCxnSpPr>
            <a:cxnSpLocks/>
          </p:cNvCxnSpPr>
          <p:nvPr/>
        </p:nvCxnSpPr>
        <p:spPr>
          <a:xfrm flipH="1">
            <a:off x="4263075" y="4949406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30294FBD-1082-B668-F459-9F4BE86B11D9}"/>
              </a:ext>
            </a:extLst>
          </p:cNvPr>
          <p:cNvCxnSpPr>
            <a:cxnSpLocks/>
          </p:cNvCxnSpPr>
          <p:nvPr/>
        </p:nvCxnSpPr>
        <p:spPr>
          <a:xfrm flipH="1">
            <a:off x="4262141" y="5305210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Oval 250">
            <a:extLst>
              <a:ext uri="{FF2B5EF4-FFF2-40B4-BE49-F238E27FC236}">
                <a16:creationId xmlns:a16="http://schemas.microsoft.com/office/drawing/2014/main" id="{2EE533E5-3BB1-68F4-36DE-BA8F27487FBC}"/>
              </a:ext>
            </a:extLst>
          </p:cNvPr>
          <p:cNvSpPr/>
          <p:nvPr/>
        </p:nvSpPr>
        <p:spPr>
          <a:xfrm>
            <a:off x="5429772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E7B7FAC4-814C-9C59-982B-61BD3928580A}"/>
              </a:ext>
            </a:extLst>
          </p:cNvPr>
          <p:cNvSpPr/>
          <p:nvPr/>
        </p:nvSpPr>
        <p:spPr>
          <a:xfrm>
            <a:off x="5424225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FDCF831A-1C49-98D3-BF23-10163212D946}"/>
              </a:ext>
            </a:extLst>
          </p:cNvPr>
          <p:cNvSpPr/>
          <p:nvPr/>
        </p:nvSpPr>
        <p:spPr>
          <a:xfrm>
            <a:off x="5424224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A89973B-94BF-BB17-2900-8D2B5C00E028}"/>
              </a:ext>
            </a:extLst>
          </p:cNvPr>
          <p:cNvSpPr/>
          <p:nvPr/>
        </p:nvSpPr>
        <p:spPr>
          <a:xfrm>
            <a:off x="5423290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9AB22F34-921F-03BF-414E-03684A855BCF}"/>
              </a:ext>
            </a:extLst>
          </p:cNvPr>
          <p:cNvSpPr/>
          <p:nvPr/>
        </p:nvSpPr>
        <p:spPr>
          <a:xfrm>
            <a:off x="5419256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E804F837-7302-07EF-C1EB-B79A1429F958}"/>
              </a:ext>
            </a:extLst>
          </p:cNvPr>
          <p:cNvSpPr/>
          <p:nvPr/>
        </p:nvSpPr>
        <p:spPr>
          <a:xfrm>
            <a:off x="5413709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A4B3EA36-D895-1134-B292-BA59B453A332}"/>
              </a:ext>
            </a:extLst>
          </p:cNvPr>
          <p:cNvSpPr/>
          <p:nvPr/>
        </p:nvSpPr>
        <p:spPr>
          <a:xfrm>
            <a:off x="5413708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34947449-80A8-5B84-8805-A5AEAE1DFC60}"/>
              </a:ext>
            </a:extLst>
          </p:cNvPr>
          <p:cNvSpPr/>
          <p:nvPr/>
        </p:nvSpPr>
        <p:spPr>
          <a:xfrm>
            <a:off x="5412774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09174F28-840C-61D3-2190-7BA8B628720C}"/>
              </a:ext>
            </a:extLst>
          </p:cNvPr>
          <p:cNvCxnSpPr>
            <a:cxnSpLocks/>
            <a:endCxn id="251" idx="2"/>
          </p:cNvCxnSpPr>
          <p:nvPr/>
        </p:nvCxnSpPr>
        <p:spPr>
          <a:xfrm>
            <a:off x="4997776" y="29834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CC96E468-3172-2D44-5E0E-8B001623FC10}"/>
              </a:ext>
            </a:extLst>
          </p:cNvPr>
          <p:cNvCxnSpPr>
            <a:cxnSpLocks/>
            <a:endCxn id="252" idx="2"/>
          </p:cNvCxnSpPr>
          <p:nvPr/>
        </p:nvCxnSpPr>
        <p:spPr>
          <a:xfrm>
            <a:off x="4992229" y="336294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86972B6E-7B59-2CC2-E217-AAAB1D78D67A}"/>
              </a:ext>
            </a:extLst>
          </p:cNvPr>
          <p:cNvCxnSpPr>
            <a:cxnSpLocks/>
            <a:endCxn id="253" idx="2"/>
          </p:cNvCxnSpPr>
          <p:nvPr/>
        </p:nvCxnSpPr>
        <p:spPr>
          <a:xfrm>
            <a:off x="4992228" y="37187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FF7985B9-5F2D-AD86-6675-5660E9374EAA}"/>
              </a:ext>
            </a:extLst>
          </p:cNvPr>
          <p:cNvCxnSpPr>
            <a:cxnSpLocks/>
            <a:endCxn id="254" idx="2"/>
          </p:cNvCxnSpPr>
          <p:nvPr/>
        </p:nvCxnSpPr>
        <p:spPr>
          <a:xfrm>
            <a:off x="4991294" y="408084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19B1F4EE-5641-C8D7-698E-E93AC5EA3982}"/>
              </a:ext>
            </a:extLst>
          </p:cNvPr>
          <p:cNvCxnSpPr>
            <a:cxnSpLocks/>
            <a:endCxn id="255" idx="2"/>
          </p:cNvCxnSpPr>
          <p:nvPr/>
        </p:nvCxnSpPr>
        <p:spPr>
          <a:xfrm flipV="1">
            <a:off x="5007229" y="4467719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FEE53984-7136-6B21-2637-1E92B5280284}"/>
              </a:ext>
            </a:extLst>
          </p:cNvPr>
          <p:cNvCxnSpPr>
            <a:cxnSpLocks/>
            <a:endCxn id="256" idx="2"/>
          </p:cNvCxnSpPr>
          <p:nvPr/>
        </p:nvCxnSpPr>
        <p:spPr>
          <a:xfrm>
            <a:off x="4981713" y="484647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68F20284-FA54-E290-F558-62B2CDEB1A63}"/>
              </a:ext>
            </a:extLst>
          </p:cNvPr>
          <p:cNvCxnSpPr>
            <a:cxnSpLocks/>
            <a:endCxn id="257" idx="2"/>
          </p:cNvCxnSpPr>
          <p:nvPr/>
        </p:nvCxnSpPr>
        <p:spPr>
          <a:xfrm>
            <a:off x="4981712" y="52022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573213EB-9340-90F8-193F-C20C7E1A72EF}"/>
              </a:ext>
            </a:extLst>
          </p:cNvPr>
          <p:cNvCxnSpPr>
            <a:cxnSpLocks/>
            <a:endCxn id="258" idx="2"/>
          </p:cNvCxnSpPr>
          <p:nvPr/>
        </p:nvCxnSpPr>
        <p:spPr>
          <a:xfrm>
            <a:off x="4980778" y="556437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FC7FAE23-9253-0E16-1D7A-B744F38AA385}"/>
              </a:ext>
            </a:extLst>
          </p:cNvPr>
          <p:cNvCxnSpPr>
            <a:cxnSpLocks/>
          </p:cNvCxnSpPr>
          <p:nvPr/>
        </p:nvCxnSpPr>
        <p:spPr>
          <a:xfrm flipH="1">
            <a:off x="4897895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00DD4C1D-1347-BFBE-73C8-B59141FF43FF}"/>
              </a:ext>
            </a:extLst>
          </p:cNvPr>
          <p:cNvCxnSpPr>
            <a:cxnSpLocks/>
            <a:stCxn id="251" idx="4"/>
            <a:endCxn id="252" idx="0"/>
          </p:cNvCxnSpPr>
          <p:nvPr/>
        </p:nvCxnSpPr>
        <p:spPr>
          <a:xfrm flipH="1">
            <a:off x="5518560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BAFFC443-480F-8CBF-54A6-3EFC0B419A3B}"/>
              </a:ext>
            </a:extLst>
          </p:cNvPr>
          <p:cNvCxnSpPr>
            <a:cxnSpLocks/>
            <a:endCxn id="252" idx="1"/>
          </p:cNvCxnSpPr>
          <p:nvPr/>
        </p:nvCxnSpPr>
        <p:spPr>
          <a:xfrm>
            <a:off x="4970146" y="305554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0DFBD44E-6D42-29C1-4C2F-4B44F806C115}"/>
              </a:ext>
            </a:extLst>
          </p:cNvPr>
          <p:cNvCxnSpPr>
            <a:cxnSpLocks/>
            <a:endCxn id="253" idx="1"/>
          </p:cNvCxnSpPr>
          <p:nvPr/>
        </p:nvCxnSpPr>
        <p:spPr>
          <a:xfrm>
            <a:off x="4964599" y="343503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E3A2922F-FA5A-A8EB-0357-38A78ED6C411}"/>
              </a:ext>
            </a:extLst>
          </p:cNvPr>
          <p:cNvCxnSpPr>
            <a:cxnSpLocks/>
            <a:endCxn id="254" idx="1"/>
          </p:cNvCxnSpPr>
          <p:nvPr/>
        </p:nvCxnSpPr>
        <p:spPr>
          <a:xfrm>
            <a:off x="4964598" y="379084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68FF15F4-6F8A-0F1F-198F-FF3648391CF2}"/>
              </a:ext>
            </a:extLst>
          </p:cNvPr>
          <p:cNvCxnSpPr>
            <a:cxnSpLocks/>
            <a:endCxn id="255" idx="1"/>
          </p:cNvCxnSpPr>
          <p:nvPr/>
        </p:nvCxnSpPr>
        <p:spPr>
          <a:xfrm>
            <a:off x="4963664" y="4152939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FD1BF6E0-10CF-4D28-0E51-D7E6886848BE}"/>
              </a:ext>
            </a:extLst>
          </p:cNvPr>
          <p:cNvCxnSpPr>
            <a:cxnSpLocks/>
            <a:endCxn id="256" idx="1"/>
          </p:cNvCxnSpPr>
          <p:nvPr/>
        </p:nvCxnSpPr>
        <p:spPr>
          <a:xfrm>
            <a:off x="4959630" y="453907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0B8395C5-50A6-B83A-4E88-3226CD04CB45}"/>
              </a:ext>
            </a:extLst>
          </p:cNvPr>
          <p:cNvCxnSpPr>
            <a:cxnSpLocks/>
            <a:endCxn id="257" idx="1"/>
          </p:cNvCxnSpPr>
          <p:nvPr/>
        </p:nvCxnSpPr>
        <p:spPr>
          <a:xfrm>
            <a:off x="4954083" y="491856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45CE7827-BD95-D69F-141D-A5ADEF368B31}"/>
              </a:ext>
            </a:extLst>
          </p:cNvPr>
          <p:cNvCxnSpPr>
            <a:cxnSpLocks/>
            <a:endCxn id="258" idx="1"/>
          </p:cNvCxnSpPr>
          <p:nvPr/>
        </p:nvCxnSpPr>
        <p:spPr>
          <a:xfrm>
            <a:off x="4954082" y="527436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9B813BCB-7FF3-AD63-B65C-EBD9EC75A198}"/>
              </a:ext>
            </a:extLst>
          </p:cNvPr>
          <p:cNvCxnSpPr>
            <a:cxnSpLocks/>
          </p:cNvCxnSpPr>
          <p:nvPr/>
        </p:nvCxnSpPr>
        <p:spPr>
          <a:xfrm flipH="1">
            <a:off x="4897894" y="346489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C2094FCB-7DE6-29AB-2C39-7AABD1E8F1DE}"/>
              </a:ext>
            </a:extLst>
          </p:cNvPr>
          <p:cNvCxnSpPr>
            <a:cxnSpLocks/>
          </p:cNvCxnSpPr>
          <p:nvPr/>
        </p:nvCxnSpPr>
        <p:spPr>
          <a:xfrm flipH="1">
            <a:off x="4896960" y="382070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>
            <a:extLst>
              <a:ext uri="{FF2B5EF4-FFF2-40B4-BE49-F238E27FC236}">
                <a16:creationId xmlns:a16="http://schemas.microsoft.com/office/drawing/2014/main" id="{CB58363D-E861-AA1D-257D-0F804BCCB718}"/>
              </a:ext>
            </a:extLst>
          </p:cNvPr>
          <p:cNvCxnSpPr>
            <a:cxnSpLocks/>
          </p:cNvCxnSpPr>
          <p:nvPr/>
        </p:nvCxnSpPr>
        <p:spPr>
          <a:xfrm flipH="1">
            <a:off x="4892926" y="4182800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ABA58DF2-97C1-C4EF-B58B-47D9491D4044}"/>
              </a:ext>
            </a:extLst>
          </p:cNvPr>
          <p:cNvCxnSpPr>
            <a:cxnSpLocks/>
          </p:cNvCxnSpPr>
          <p:nvPr/>
        </p:nvCxnSpPr>
        <p:spPr>
          <a:xfrm flipH="1">
            <a:off x="4887379" y="456893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51D402FD-E53A-5EF5-96C8-3E763275863A}"/>
              </a:ext>
            </a:extLst>
          </p:cNvPr>
          <p:cNvCxnSpPr>
            <a:cxnSpLocks/>
          </p:cNvCxnSpPr>
          <p:nvPr/>
        </p:nvCxnSpPr>
        <p:spPr>
          <a:xfrm flipH="1">
            <a:off x="4887378" y="494842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7869DDE4-6005-5963-70AD-08DF0DBA86AE}"/>
              </a:ext>
            </a:extLst>
          </p:cNvPr>
          <p:cNvCxnSpPr>
            <a:cxnSpLocks/>
          </p:cNvCxnSpPr>
          <p:nvPr/>
        </p:nvCxnSpPr>
        <p:spPr>
          <a:xfrm flipH="1">
            <a:off x="4886444" y="530422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Oval 281">
            <a:extLst>
              <a:ext uri="{FF2B5EF4-FFF2-40B4-BE49-F238E27FC236}">
                <a16:creationId xmlns:a16="http://schemas.microsoft.com/office/drawing/2014/main" id="{B71EDCA3-2F95-F79B-0E16-2925A271436B}"/>
              </a:ext>
            </a:extLst>
          </p:cNvPr>
          <p:cNvSpPr/>
          <p:nvPr/>
        </p:nvSpPr>
        <p:spPr>
          <a:xfrm>
            <a:off x="6050078" y="288248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34806A63-C9E4-2FBF-9BC7-51C3C8D63399}"/>
              </a:ext>
            </a:extLst>
          </p:cNvPr>
          <p:cNvSpPr/>
          <p:nvPr/>
        </p:nvSpPr>
        <p:spPr>
          <a:xfrm>
            <a:off x="6044531" y="32619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83F545E7-A583-D12D-A1BC-D8A31CCCF33D}"/>
              </a:ext>
            </a:extLst>
          </p:cNvPr>
          <p:cNvSpPr/>
          <p:nvPr/>
        </p:nvSpPr>
        <p:spPr>
          <a:xfrm>
            <a:off x="6044530" y="36177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EDAC4898-2114-D3A3-D34C-6B9EF4F9EADB}"/>
              </a:ext>
            </a:extLst>
          </p:cNvPr>
          <p:cNvSpPr/>
          <p:nvPr/>
        </p:nvSpPr>
        <p:spPr>
          <a:xfrm>
            <a:off x="6043596" y="397987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1EAD285C-2976-C3AE-8BEE-BAF6995E46A2}"/>
              </a:ext>
            </a:extLst>
          </p:cNvPr>
          <p:cNvSpPr/>
          <p:nvPr/>
        </p:nvSpPr>
        <p:spPr>
          <a:xfrm>
            <a:off x="6039562" y="436601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A02105D5-DF1D-7233-C75A-82C1DD7AC4A0}"/>
              </a:ext>
            </a:extLst>
          </p:cNvPr>
          <p:cNvSpPr/>
          <p:nvPr/>
        </p:nvSpPr>
        <p:spPr>
          <a:xfrm>
            <a:off x="6034015" y="47455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18A5AE4E-4C59-CB0F-D3FA-5E88EE0A0F43}"/>
              </a:ext>
            </a:extLst>
          </p:cNvPr>
          <p:cNvSpPr/>
          <p:nvPr/>
        </p:nvSpPr>
        <p:spPr>
          <a:xfrm>
            <a:off x="6034014" y="51013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98D82E66-ED23-26E4-4EA2-7904C629DC2D}"/>
              </a:ext>
            </a:extLst>
          </p:cNvPr>
          <p:cNvSpPr/>
          <p:nvPr/>
        </p:nvSpPr>
        <p:spPr>
          <a:xfrm>
            <a:off x="6033080" y="54634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7AF5017D-0842-B568-5E2F-D87197C4D5FF}"/>
              </a:ext>
            </a:extLst>
          </p:cNvPr>
          <p:cNvCxnSpPr>
            <a:cxnSpLocks/>
            <a:endCxn id="282" idx="2"/>
          </p:cNvCxnSpPr>
          <p:nvPr/>
        </p:nvCxnSpPr>
        <p:spPr>
          <a:xfrm>
            <a:off x="5618082" y="298369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07AFC11-17A0-4AF3-54E4-83550A593E03}"/>
              </a:ext>
            </a:extLst>
          </p:cNvPr>
          <p:cNvCxnSpPr>
            <a:cxnSpLocks/>
            <a:endCxn id="283" idx="2"/>
          </p:cNvCxnSpPr>
          <p:nvPr/>
        </p:nvCxnSpPr>
        <p:spPr>
          <a:xfrm>
            <a:off x="5612535" y="33631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64FC56B1-3D49-F9ED-D2CC-44262AFA5A11}"/>
              </a:ext>
            </a:extLst>
          </p:cNvPr>
          <p:cNvCxnSpPr>
            <a:cxnSpLocks/>
            <a:endCxn id="284" idx="2"/>
          </p:cNvCxnSpPr>
          <p:nvPr/>
        </p:nvCxnSpPr>
        <p:spPr>
          <a:xfrm>
            <a:off x="5612534" y="37189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E70B0D89-C8C9-8A71-16C1-561C3A16199A}"/>
              </a:ext>
            </a:extLst>
          </p:cNvPr>
          <p:cNvCxnSpPr>
            <a:cxnSpLocks/>
            <a:endCxn id="285" idx="2"/>
          </p:cNvCxnSpPr>
          <p:nvPr/>
        </p:nvCxnSpPr>
        <p:spPr>
          <a:xfrm>
            <a:off x="5611600" y="408109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39D8CE30-AEE4-0D10-4E4C-D98EBB5C4B76}"/>
              </a:ext>
            </a:extLst>
          </p:cNvPr>
          <p:cNvCxnSpPr>
            <a:cxnSpLocks/>
            <a:endCxn id="286" idx="2"/>
          </p:cNvCxnSpPr>
          <p:nvPr/>
        </p:nvCxnSpPr>
        <p:spPr>
          <a:xfrm flipV="1">
            <a:off x="5627535" y="4467962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1BA15FA6-3444-B0BB-D449-92E01AE0E5CD}"/>
              </a:ext>
            </a:extLst>
          </p:cNvPr>
          <p:cNvCxnSpPr>
            <a:cxnSpLocks/>
            <a:endCxn id="287" idx="2"/>
          </p:cNvCxnSpPr>
          <p:nvPr/>
        </p:nvCxnSpPr>
        <p:spPr>
          <a:xfrm>
            <a:off x="5602019" y="48467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E5BE465E-6A68-992D-895E-0E9E786B2971}"/>
              </a:ext>
            </a:extLst>
          </p:cNvPr>
          <p:cNvCxnSpPr>
            <a:cxnSpLocks/>
            <a:endCxn id="288" idx="2"/>
          </p:cNvCxnSpPr>
          <p:nvPr/>
        </p:nvCxnSpPr>
        <p:spPr>
          <a:xfrm>
            <a:off x="5602018" y="520251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F3BF688D-6FEE-29B9-4A2A-53093FDD855A}"/>
              </a:ext>
            </a:extLst>
          </p:cNvPr>
          <p:cNvCxnSpPr>
            <a:cxnSpLocks/>
            <a:endCxn id="289" idx="2"/>
          </p:cNvCxnSpPr>
          <p:nvPr/>
        </p:nvCxnSpPr>
        <p:spPr>
          <a:xfrm>
            <a:off x="5601084" y="55646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E5ECC2A1-59C2-AC19-DDC9-AFAD6BAEB7D8}"/>
              </a:ext>
            </a:extLst>
          </p:cNvPr>
          <p:cNvCxnSpPr>
            <a:cxnSpLocks/>
          </p:cNvCxnSpPr>
          <p:nvPr/>
        </p:nvCxnSpPr>
        <p:spPr>
          <a:xfrm flipH="1">
            <a:off x="5518201" y="308565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5C8DBD18-622B-73A6-249C-9A2BF641C8C0}"/>
              </a:ext>
            </a:extLst>
          </p:cNvPr>
          <p:cNvCxnSpPr>
            <a:cxnSpLocks/>
            <a:endCxn id="283" idx="1"/>
          </p:cNvCxnSpPr>
          <p:nvPr/>
        </p:nvCxnSpPr>
        <p:spPr>
          <a:xfrm>
            <a:off x="5590452" y="3055789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07071DF2-E57F-5417-33FC-2462119D9023}"/>
              </a:ext>
            </a:extLst>
          </p:cNvPr>
          <p:cNvCxnSpPr>
            <a:cxnSpLocks/>
            <a:endCxn id="284" idx="1"/>
          </p:cNvCxnSpPr>
          <p:nvPr/>
        </p:nvCxnSpPr>
        <p:spPr>
          <a:xfrm>
            <a:off x="5584905" y="3435281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B2F0C5F3-A007-180A-AB0F-9D13EF5EB92F}"/>
              </a:ext>
            </a:extLst>
          </p:cNvPr>
          <p:cNvCxnSpPr>
            <a:cxnSpLocks/>
            <a:endCxn id="285" idx="1"/>
          </p:cNvCxnSpPr>
          <p:nvPr/>
        </p:nvCxnSpPr>
        <p:spPr>
          <a:xfrm>
            <a:off x="5584904" y="3791085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505FC647-5E82-CF0A-952D-6D9EAA20EE50}"/>
              </a:ext>
            </a:extLst>
          </p:cNvPr>
          <p:cNvCxnSpPr>
            <a:cxnSpLocks/>
            <a:endCxn id="286" idx="1"/>
          </p:cNvCxnSpPr>
          <p:nvPr/>
        </p:nvCxnSpPr>
        <p:spPr>
          <a:xfrm>
            <a:off x="5583970" y="4153182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01BED183-2741-C4D6-62F3-E9EBFE92C965}"/>
              </a:ext>
            </a:extLst>
          </p:cNvPr>
          <p:cNvCxnSpPr>
            <a:cxnSpLocks/>
            <a:endCxn id="287" idx="1"/>
          </p:cNvCxnSpPr>
          <p:nvPr/>
        </p:nvCxnSpPr>
        <p:spPr>
          <a:xfrm>
            <a:off x="5579936" y="4539314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8BEEDA50-7D9E-8E6E-0EC7-957ECAE702A1}"/>
              </a:ext>
            </a:extLst>
          </p:cNvPr>
          <p:cNvCxnSpPr>
            <a:cxnSpLocks/>
            <a:endCxn id="288" idx="1"/>
          </p:cNvCxnSpPr>
          <p:nvPr/>
        </p:nvCxnSpPr>
        <p:spPr>
          <a:xfrm>
            <a:off x="5574389" y="4918806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4EB50B56-2F37-E96D-29E0-A5F907DF94F9}"/>
              </a:ext>
            </a:extLst>
          </p:cNvPr>
          <p:cNvCxnSpPr>
            <a:cxnSpLocks/>
            <a:endCxn id="289" idx="1"/>
          </p:cNvCxnSpPr>
          <p:nvPr/>
        </p:nvCxnSpPr>
        <p:spPr>
          <a:xfrm>
            <a:off x="5574388" y="5274610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986AF581-E5F3-F9F8-49FB-29B10E75740B}"/>
              </a:ext>
            </a:extLst>
          </p:cNvPr>
          <p:cNvCxnSpPr>
            <a:cxnSpLocks/>
          </p:cNvCxnSpPr>
          <p:nvPr/>
        </p:nvCxnSpPr>
        <p:spPr>
          <a:xfrm flipH="1">
            <a:off x="5518200" y="346514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25BCD473-7652-B72D-C3CD-38468E5DE5FC}"/>
              </a:ext>
            </a:extLst>
          </p:cNvPr>
          <p:cNvCxnSpPr>
            <a:cxnSpLocks/>
          </p:cNvCxnSpPr>
          <p:nvPr/>
        </p:nvCxnSpPr>
        <p:spPr>
          <a:xfrm flipH="1">
            <a:off x="5517266" y="382094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BC4CD707-A91B-783A-2414-687213BA0430}"/>
              </a:ext>
            </a:extLst>
          </p:cNvPr>
          <p:cNvCxnSpPr>
            <a:cxnSpLocks/>
          </p:cNvCxnSpPr>
          <p:nvPr/>
        </p:nvCxnSpPr>
        <p:spPr>
          <a:xfrm flipH="1">
            <a:off x="5513232" y="418304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0F2DE971-F8F6-F7B5-B70D-5D7303A16834}"/>
              </a:ext>
            </a:extLst>
          </p:cNvPr>
          <p:cNvCxnSpPr>
            <a:cxnSpLocks/>
          </p:cNvCxnSpPr>
          <p:nvPr/>
        </p:nvCxnSpPr>
        <p:spPr>
          <a:xfrm flipH="1">
            <a:off x="5507685" y="456917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4E854216-B26B-7DC1-B802-60C5BC911E17}"/>
              </a:ext>
            </a:extLst>
          </p:cNvPr>
          <p:cNvCxnSpPr>
            <a:cxnSpLocks/>
          </p:cNvCxnSpPr>
          <p:nvPr/>
        </p:nvCxnSpPr>
        <p:spPr>
          <a:xfrm flipH="1">
            <a:off x="5507684" y="494866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F4EC9312-3E23-61A4-90BC-50B2176642ED}"/>
              </a:ext>
            </a:extLst>
          </p:cNvPr>
          <p:cNvCxnSpPr>
            <a:cxnSpLocks/>
          </p:cNvCxnSpPr>
          <p:nvPr/>
        </p:nvCxnSpPr>
        <p:spPr>
          <a:xfrm flipH="1">
            <a:off x="5506750" y="530447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Oval 319">
            <a:extLst>
              <a:ext uri="{FF2B5EF4-FFF2-40B4-BE49-F238E27FC236}">
                <a16:creationId xmlns:a16="http://schemas.microsoft.com/office/drawing/2014/main" id="{8AF48E2F-A720-14CE-16FB-24FB309F80F3}"/>
              </a:ext>
            </a:extLst>
          </p:cNvPr>
          <p:cNvSpPr/>
          <p:nvPr/>
        </p:nvSpPr>
        <p:spPr>
          <a:xfrm>
            <a:off x="6674947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D9F99EEE-1DC0-F470-60A8-5DF07986BDB7}"/>
              </a:ext>
            </a:extLst>
          </p:cNvPr>
          <p:cNvSpPr/>
          <p:nvPr/>
        </p:nvSpPr>
        <p:spPr>
          <a:xfrm>
            <a:off x="6669400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6024798A-FEA6-E3C7-CA35-864561A97552}"/>
              </a:ext>
            </a:extLst>
          </p:cNvPr>
          <p:cNvSpPr/>
          <p:nvPr/>
        </p:nvSpPr>
        <p:spPr>
          <a:xfrm>
            <a:off x="6669399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EF48616E-647C-D044-CA0C-B4D25B1E472F}"/>
              </a:ext>
            </a:extLst>
          </p:cNvPr>
          <p:cNvSpPr/>
          <p:nvPr/>
        </p:nvSpPr>
        <p:spPr>
          <a:xfrm>
            <a:off x="6668465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4C5EE403-64CE-247F-F2CD-444429503137}"/>
              </a:ext>
            </a:extLst>
          </p:cNvPr>
          <p:cNvSpPr/>
          <p:nvPr/>
        </p:nvSpPr>
        <p:spPr>
          <a:xfrm>
            <a:off x="6664431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C9596BA-FE56-AD68-D238-9552085FCD56}"/>
              </a:ext>
            </a:extLst>
          </p:cNvPr>
          <p:cNvSpPr/>
          <p:nvPr/>
        </p:nvSpPr>
        <p:spPr>
          <a:xfrm>
            <a:off x="6658884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507EF79A-1326-BA06-BFAD-8EFD6B436382}"/>
              </a:ext>
            </a:extLst>
          </p:cNvPr>
          <p:cNvSpPr/>
          <p:nvPr/>
        </p:nvSpPr>
        <p:spPr>
          <a:xfrm>
            <a:off x="6658883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6D50CBF5-C6D7-9B76-AFB6-8D29C9C9DF55}"/>
              </a:ext>
            </a:extLst>
          </p:cNvPr>
          <p:cNvSpPr/>
          <p:nvPr/>
        </p:nvSpPr>
        <p:spPr>
          <a:xfrm>
            <a:off x="6657949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F4569F6D-CBBA-3880-97A4-BC73F5EF047D}"/>
              </a:ext>
            </a:extLst>
          </p:cNvPr>
          <p:cNvCxnSpPr>
            <a:cxnSpLocks/>
            <a:endCxn id="320" idx="2"/>
          </p:cNvCxnSpPr>
          <p:nvPr/>
        </p:nvCxnSpPr>
        <p:spPr>
          <a:xfrm>
            <a:off x="6242951" y="29834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BB09117D-40BA-51EF-A24D-A4CF20CA627E}"/>
              </a:ext>
            </a:extLst>
          </p:cNvPr>
          <p:cNvCxnSpPr>
            <a:cxnSpLocks/>
            <a:endCxn id="321" idx="2"/>
          </p:cNvCxnSpPr>
          <p:nvPr/>
        </p:nvCxnSpPr>
        <p:spPr>
          <a:xfrm>
            <a:off x="6237404" y="336294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C074349D-BA97-F893-135D-B0C0CFE59314}"/>
              </a:ext>
            </a:extLst>
          </p:cNvPr>
          <p:cNvCxnSpPr>
            <a:cxnSpLocks/>
            <a:endCxn id="322" idx="2"/>
          </p:cNvCxnSpPr>
          <p:nvPr/>
        </p:nvCxnSpPr>
        <p:spPr>
          <a:xfrm>
            <a:off x="6237403" y="37187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>
            <a:extLst>
              <a:ext uri="{FF2B5EF4-FFF2-40B4-BE49-F238E27FC236}">
                <a16:creationId xmlns:a16="http://schemas.microsoft.com/office/drawing/2014/main" id="{349004FD-7F86-97C8-CA4A-B02AA04F8A50}"/>
              </a:ext>
            </a:extLst>
          </p:cNvPr>
          <p:cNvCxnSpPr>
            <a:cxnSpLocks/>
            <a:endCxn id="323" idx="2"/>
          </p:cNvCxnSpPr>
          <p:nvPr/>
        </p:nvCxnSpPr>
        <p:spPr>
          <a:xfrm>
            <a:off x="6236469" y="408084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E4858F60-4FA2-DB75-7B21-BD4043DF9610}"/>
              </a:ext>
            </a:extLst>
          </p:cNvPr>
          <p:cNvCxnSpPr>
            <a:cxnSpLocks/>
            <a:endCxn id="324" idx="2"/>
          </p:cNvCxnSpPr>
          <p:nvPr/>
        </p:nvCxnSpPr>
        <p:spPr>
          <a:xfrm flipV="1">
            <a:off x="6252404" y="4467719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7E284024-8EA3-EBCB-DE1F-AD1B907FF896}"/>
              </a:ext>
            </a:extLst>
          </p:cNvPr>
          <p:cNvCxnSpPr>
            <a:cxnSpLocks/>
            <a:endCxn id="325" idx="2"/>
          </p:cNvCxnSpPr>
          <p:nvPr/>
        </p:nvCxnSpPr>
        <p:spPr>
          <a:xfrm>
            <a:off x="6226888" y="484647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>
            <a:extLst>
              <a:ext uri="{FF2B5EF4-FFF2-40B4-BE49-F238E27FC236}">
                <a16:creationId xmlns:a16="http://schemas.microsoft.com/office/drawing/2014/main" id="{F2DF42F2-3E26-A180-CD01-E105D2217C2A}"/>
              </a:ext>
            </a:extLst>
          </p:cNvPr>
          <p:cNvCxnSpPr>
            <a:cxnSpLocks/>
            <a:endCxn id="326" idx="2"/>
          </p:cNvCxnSpPr>
          <p:nvPr/>
        </p:nvCxnSpPr>
        <p:spPr>
          <a:xfrm>
            <a:off x="6226887" y="52022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308C334B-D8AC-FA33-31B8-DD779C44A4E5}"/>
              </a:ext>
            </a:extLst>
          </p:cNvPr>
          <p:cNvCxnSpPr>
            <a:cxnSpLocks/>
            <a:endCxn id="327" idx="2"/>
          </p:cNvCxnSpPr>
          <p:nvPr/>
        </p:nvCxnSpPr>
        <p:spPr>
          <a:xfrm>
            <a:off x="6225953" y="556437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Arrow Connector 335">
            <a:extLst>
              <a:ext uri="{FF2B5EF4-FFF2-40B4-BE49-F238E27FC236}">
                <a16:creationId xmlns:a16="http://schemas.microsoft.com/office/drawing/2014/main" id="{AF42260D-2221-2971-04C7-CBD96737BA3A}"/>
              </a:ext>
            </a:extLst>
          </p:cNvPr>
          <p:cNvCxnSpPr>
            <a:cxnSpLocks/>
          </p:cNvCxnSpPr>
          <p:nvPr/>
        </p:nvCxnSpPr>
        <p:spPr>
          <a:xfrm flipH="1">
            <a:off x="6143070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3C74A427-8522-1822-AEC8-DC4F2E80A933}"/>
              </a:ext>
            </a:extLst>
          </p:cNvPr>
          <p:cNvCxnSpPr>
            <a:cxnSpLocks/>
            <a:stCxn id="320" idx="4"/>
            <a:endCxn id="321" idx="0"/>
          </p:cNvCxnSpPr>
          <p:nvPr/>
        </p:nvCxnSpPr>
        <p:spPr>
          <a:xfrm flipH="1">
            <a:off x="6763735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05F50294-201C-5F5E-DD7C-361D5216A4D4}"/>
              </a:ext>
            </a:extLst>
          </p:cNvPr>
          <p:cNvCxnSpPr>
            <a:cxnSpLocks/>
            <a:endCxn id="321" idx="1"/>
          </p:cNvCxnSpPr>
          <p:nvPr/>
        </p:nvCxnSpPr>
        <p:spPr>
          <a:xfrm>
            <a:off x="6215321" y="305554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>
            <a:extLst>
              <a:ext uri="{FF2B5EF4-FFF2-40B4-BE49-F238E27FC236}">
                <a16:creationId xmlns:a16="http://schemas.microsoft.com/office/drawing/2014/main" id="{5623DEBD-9083-8124-CFAC-2E78F4F61E89}"/>
              </a:ext>
            </a:extLst>
          </p:cNvPr>
          <p:cNvCxnSpPr>
            <a:cxnSpLocks/>
            <a:endCxn id="322" idx="1"/>
          </p:cNvCxnSpPr>
          <p:nvPr/>
        </p:nvCxnSpPr>
        <p:spPr>
          <a:xfrm>
            <a:off x="6209774" y="343503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>
            <a:extLst>
              <a:ext uri="{FF2B5EF4-FFF2-40B4-BE49-F238E27FC236}">
                <a16:creationId xmlns:a16="http://schemas.microsoft.com/office/drawing/2014/main" id="{8A3D6361-F236-18BC-F76A-90DAACEE39C4}"/>
              </a:ext>
            </a:extLst>
          </p:cNvPr>
          <p:cNvCxnSpPr>
            <a:cxnSpLocks/>
            <a:endCxn id="323" idx="1"/>
          </p:cNvCxnSpPr>
          <p:nvPr/>
        </p:nvCxnSpPr>
        <p:spPr>
          <a:xfrm>
            <a:off x="6209773" y="379084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0C2CF39F-0231-17E1-12C8-C40AEC23B04E}"/>
              </a:ext>
            </a:extLst>
          </p:cNvPr>
          <p:cNvCxnSpPr>
            <a:cxnSpLocks/>
            <a:endCxn id="324" idx="1"/>
          </p:cNvCxnSpPr>
          <p:nvPr/>
        </p:nvCxnSpPr>
        <p:spPr>
          <a:xfrm>
            <a:off x="6208839" y="4152939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C26459F1-1A5E-D230-3778-EE3A45FAD23B}"/>
              </a:ext>
            </a:extLst>
          </p:cNvPr>
          <p:cNvCxnSpPr>
            <a:cxnSpLocks/>
            <a:endCxn id="325" idx="1"/>
          </p:cNvCxnSpPr>
          <p:nvPr/>
        </p:nvCxnSpPr>
        <p:spPr>
          <a:xfrm>
            <a:off x="6204805" y="453907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>
            <a:extLst>
              <a:ext uri="{FF2B5EF4-FFF2-40B4-BE49-F238E27FC236}">
                <a16:creationId xmlns:a16="http://schemas.microsoft.com/office/drawing/2014/main" id="{8C968B55-8D31-FAA2-520C-6A957DAD5A1B}"/>
              </a:ext>
            </a:extLst>
          </p:cNvPr>
          <p:cNvCxnSpPr>
            <a:cxnSpLocks/>
            <a:endCxn id="326" idx="1"/>
          </p:cNvCxnSpPr>
          <p:nvPr/>
        </p:nvCxnSpPr>
        <p:spPr>
          <a:xfrm>
            <a:off x="6199258" y="491856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1EDF5AF4-1931-1ECD-A25B-AF7A83450E62}"/>
              </a:ext>
            </a:extLst>
          </p:cNvPr>
          <p:cNvCxnSpPr>
            <a:cxnSpLocks/>
            <a:endCxn id="327" idx="1"/>
          </p:cNvCxnSpPr>
          <p:nvPr/>
        </p:nvCxnSpPr>
        <p:spPr>
          <a:xfrm>
            <a:off x="6199257" y="527436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1D1F2A74-7C40-3F25-8EBA-BFC552A071E5}"/>
              </a:ext>
            </a:extLst>
          </p:cNvPr>
          <p:cNvCxnSpPr>
            <a:cxnSpLocks/>
          </p:cNvCxnSpPr>
          <p:nvPr/>
        </p:nvCxnSpPr>
        <p:spPr>
          <a:xfrm flipH="1">
            <a:off x="6143069" y="346489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3122C62-1C1E-1912-0680-79792A0E999F}"/>
              </a:ext>
            </a:extLst>
          </p:cNvPr>
          <p:cNvCxnSpPr>
            <a:cxnSpLocks/>
          </p:cNvCxnSpPr>
          <p:nvPr/>
        </p:nvCxnSpPr>
        <p:spPr>
          <a:xfrm flipH="1">
            <a:off x="6142135" y="382070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4A890349-00DD-EB13-DDB3-185BE54E4883}"/>
              </a:ext>
            </a:extLst>
          </p:cNvPr>
          <p:cNvCxnSpPr>
            <a:cxnSpLocks/>
          </p:cNvCxnSpPr>
          <p:nvPr/>
        </p:nvCxnSpPr>
        <p:spPr>
          <a:xfrm flipH="1">
            <a:off x="6138101" y="4182800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>
            <a:extLst>
              <a:ext uri="{FF2B5EF4-FFF2-40B4-BE49-F238E27FC236}">
                <a16:creationId xmlns:a16="http://schemas.microsoft.com/office/drawing/2014/main" id="{9F0316A5-97E8-7C52-C13D-58FC7380B912}"/>
              </a:ext>
            </a:extLst>
          </p:cNvPr>
          <p:cNvCxnSpPr>
            <a:cxnSpLocks/>
          </p:cNvCxnSpPr>
          <p:nvPr/>
        </p:nvCxnSpPr>
        <p:spPr>
          <a:xfrm flipH="1">
            <a:off x="6132554" y="456893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348">
            <a:extLst>
              <a:ext uri="{FF2B5EF4-FFF2-40B4-BE49-F238E27FC236}">
                <a16:creationId xmlns:a16="http://schemas.microsoft.com/office/drawing/2014/main" id="{1E7F9806-2260-0759-088B-252B58FFB162}"/>
              </a:ext>
            </a:extLst>
          </p:cNvPr>
          <p:cNvCxnSpPr>
            <a:cxnSpLocks/>
          </p:cNvCxnSpPr>
          <p:nvPr/>
        </p:nvCxnSpPr>
        <p:spPr>
          <a:xfrm flipH="1">
            <a:off x="6132553" y="494842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FC5BDCA8-CE4D-3030-AEE2-7C21C5B6475A}"/>
              </a:ext>
            </a:extLst>
          </p:cNvPr>
          <p:cNvCxnSpPr>
            <a:cxnSpLocks/>
          </p:cNvCxnSpPr>
          <p:nvPr/>
        </p:nvCxnSpPr>
        <p:spPr>
          <a:xfrm flipH="1">
            <a:off x="6131619" y="530422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Oval 350">
            <a:extLst>
              <a:ext uri="{FF2B5EF4-FFF2-40B4-BE49-F238E27FC236}">
                <a16:creationId xmlns:a16="http://schemas.microsoft.com/office/drawing/2014/main" id="{F21BB37B-4F96-D077-410F-39402943FCC1}"/>
              </a:ext>
            </a:extLst>
          </p:cNvPr>
          <p:cNvSpPr/>
          <p:nvPr/>
        </p:nvSpPr>
        <p:spPr>
          <a:xfrm>
            <a:off x="7295253" y="288248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B5DCDD18-6CD5-86EB-5E24-F8A3D5132305}"/>
              </a:ext>
            </a:extLst>
          </p:cNvPr>
          <p:cNvSpPr/>
          <p:nvPr/>
        </p:nvSpPr>
        <p:spPr>
          <a:xfrm>
            <a:off x="7289706" y="32619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2D23DA05-27EE-43AD-9CB8-935CA0CAC748}"/>
              </a:ext>
            </a:extLst>
          </p:cNvPr>
          <p:cNvSpPr/>
          <p:nvPr/>
        </p:nvSpPr>
        <p:spPr>
          <a:xfrm>
            <a:off x="7289705" y="36177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6D2BDB6B-6BD2-B2C3-752C-F580CA4F7724}"/>
              </a:ext>
            </a:extLst>
          </p:cNvPr>
          <p:cNvSpPr/>
          <p:nvPr/>
        </p:nvSpPr>
        <p:spPr>
          <a:xfrm>
            <a:off x="7288771" y="397987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9FE96CDF-BE84-4F90-550B-683135D0575A}"/>
              </a:ext>
            </a:extLst>
          </p:cNvPr>
          <p:cNvSpPr/>
          <p:nvPr/>
        </p:nvSpPr>
        <p:spPr>
          <a:xfrm>
            <a:off x="7284737" y="436601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7B3619E6-2F7C-B4B5-0CBB-92B777FD8F92}"/>
              </a:ext>
            </a:extLst>
          </p:cNvPr>
          <p:cNvSpPr/>
          <p:nvPr/>
        </p:nvSpPr>
        <p:spPr>
          <a:xfrm>
            <a:off x="7279190" y="47455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E09D2E03-2089-24C3-BB33-AC9C9F4068FE}"/>
              </a:ext>
            </a:extLst>
          </p:cNvPr>
          <p:cNvSpPr/>
          <p:nvPr/>
        </p:nvSpPr>
        <p:spPr>
          <a:xfrm>
            <a:off x="7279189" y="51013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BFC4F943-B171-BA1A-B2AD-F9788D471EDB}"/>
              </a:ext>
            </a:extLst>
          </p:cNvPr>
          <p:cNvSpPr/>
          <p:nvPr/>
        </p:nvSpPr>
        <p:spPr>
          <a:xfrm>
            <a:off x="7278255" y="54634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1A71BEAF-F81C-4C53-6EEF-7AAE73151C8F}"/>
              </a:ext>
            </a:extLst>
          </p:cNvPr>
          <p:cNvCxnSpPr>
            <a:cxnSpLocks/>
            <a:endCxn id="351" idx="2"/>
          </p:cNvCxnSpPr>
          <p:nvPr/>
        </p:nvCxnSpPr>
        <p:spPr>
          <a:xfrm>
            <a:off x="6863257" y="298369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15F41D39-8CFB-636D-8F37-9D3CC593E3B9}"/>
              </a:ext>
            </a:extLst>
          </p:cNvPr>
          <p:cNvCxnSpPr>
            <a:cxnSpLocks/>
            <a:endCxn id="352" idx="2"/>
          </p:cNvCxnSpPr>
          <p:nvPr/>
        </p:nvCxnSpPr>
        <p:spPr>
          <a:xfrm>
            <a:off x="6857710" y="33631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>
            <a:extLst>
              <a:ext uri="{FF2B5EF4-FFF2-40B4-BE49-F238E27FC236}">
                <a16:creationId xmlns:a16="http://schemas.microsoft.com/office/drawing/2014/main" id="{4E6C23BA-3CAE-1C96-E9BD-98E82B54E491}"/>
              </a:ext>
            </a:extLst>
          </p:cNvPr>
          <p:cNvCxnSpPr>
            <a:cxnSpLocks/>
            <a:endCxn id="353" idx="2"/>
          </p:cNvCxnSpPr>
          <p:nvPr/>
        </p:nvCxnSpPr>
        <p:spPr>
          <a:xfrm>
            <a:off x="6857709" y="37189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>
            <a:extLst>
              <a:ext uri="{FF2B5EF4-FFF2-40B4-BE49-F238E27FC236}">
                <a16:creationId xmlns:a16="http://schemas.microsoft.com/office/drawing/2014/main" id="{20B66BAC-EB0F-C15A-F809-0BB1F5EDB63E}"/>
              </a:ext>
            </a:extLst>
          </p:cNvPr>
          <p:cNvCxnSpPr>
            <a:cxnSpLocks/>
            <a:endCxn id="354" idx="2"/>
          </p:cNvCxnSpPr>
          <p:nvPr/>
        </p:nvCxnSpPr>
        <p:spPr>
          <a:xfrm>
            <a:off x="6856775" y="408109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8A8E6023-0E97-88F3-D4C4-C18B0EDB2FBF}"/>
              </a:ext>
            </a:extLst>
          </p:cNvPr>
          <p:cNvCxnSpPr>
            <a:cxnSpLocks/>
            <a:endCxn id="355" idx="2"/>
          </p:cNvCxnSpPr>
          <p:nvPr/>
        </p:nvCxnSpPr>
        <p:spPr>
          <a:xfrm flipV="1">
            <a:off x="6872710" y="4467962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431D7953-A1A3-5330-4D4C-384550AE6C4E}"/>
              </a:ext>
            </a:extLst>
          </p:cNvPr>
          <p:cNvCxnSpPr>
            <a:cxnSpLocks/>
            <a:endCxn id="356" idx="2"/>
          </p:cNvCxnSpPr>
          <p:nvPr/>
        </p:nvCxnSpPr>
        <p:spPr>
          <a:xfrm>
            <a:off x="6847194" y="48467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>
            <a:extLst>
              <a:ext uri="{FF2B5EF4-FFF2-40B4-BE49-F238E27FC236}">
                <a16:creationId xmlns:a16="http://schemas.microsoft.com/office/drawing/2014/main" id="{343CA27B-2EA7-79CB-C4DB-125CCED53130}"/>
              </a:ext>
            </a:extLst>
          </p:cNvPr>
          <p:cNvCxnSpPr>
            <a:cxnSpLocks/>
            <a:endCxn id="357" idx="2"/>
          </p:cNvCxnSpPr>
          <p:nvPr/>
        </p:nvCxnSpPr>
        <p:spPr>
          <a:xfrm>
            <a:off x="6847193" y="520251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>
            <a:extLst>
              <a:ext uri="{FF2B5EF4-FFF2-40B4-BE49-F238E27FC236}">
                <a16:creationId xmlns:a16="http://schemas.microsoft.com/office/drawing/2014/main" id="{7F3B0AAC-D8CD-6486-1FB3-1550EE425663}"/>
              </a:ext>
            </a:extLst>
          </p:cNvPr>
          <p:cNvCxnSpPr>
            <a:cxnSpLocks/>
            <a:endCxn id="358" idx="2"/>
          </p:cNvCxnSpPr>
          <p:nvPr/>
        </p:nvCxnSpPr>
        <p:spPr>
          <a:xfrm>
            <a:off x="6846259" y="55646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Arrow Connector 366">
            <a:extLst>
              <a:ext uri="{FF2B5EF4-FFF2-40B4-BE49-F238E27FC236}">
                <a16:creationId xmlns:a16="http://schemas.microsoft.com/office/drawing/2014/main" id="{5535121E-98AA-7585-5FD4-0F2E41AB4008}"/>
              </a:ext>
            </a:extLst>
          </p:cNvPr>
          <p:cNvCxnSpPr>
            <a:cxnSpLocks/>
          </p:cNvCxnSpPr>
          <p:nvPr/>
        </p:nvCxnSpPr>
        <p:spPr>
          <a:xfrm flipH="1">
            <a:off x="6763376" y="308565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>
            <a:extLst>
              <a:ext uri="{FF2B5EF4-FFF2-40B4-BE49-F238E27FC236}">
                <a16:creationId xmlns:a16="http://schemas.microsoft.com/office/drawing/2014/main" id="{64F1BB66-DA0D-23C5-3EAC-36876C224E1A}"/>
              </a:ext>
            </a:extLst>
          </p:cNvPr>
          <p:cNvCxnSpPr>
            <a:cxnSpLocks/>
            <a:endCxn id="352" idx="1"/>
          </p:cNvCxnSpPr>
          <p:nvPr/>
        </p:nvCxnSpPr>
        <p:spPr>
          <a:xfrm>
            <a:off x="6835627" y="3055789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>
            <a:extLst>
              <a:ext uri="{FF2B5EF4-FFF2-40B4-BE49-F238E27FC236}">
                <a16:creationId xmlns:a16="http://schemas.microsoft.com/office/drawing/2014/main" id="{756F020D-E5FA-0E4E-DC74-273F4676BA24}"/>
              </a:ext>
            </a:extLst>
          </p:cNvPr>
          <p:cNvCxnSpPr>
            <a:cxnSpLocks/>
            <a:endCxn id="353" idx="1"/>
          </p:cNvCxnSpPr>
          <p:nvPr/>
        </p:nvCxnSpPr>
        <p:spPr>
          <a:xfrm>
            <a:off x="6830080" y="3435281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>
            <a:extLst>
              <a:ext uri="{FF2B5EF4-FFF2-40B4-BE49-F238E27FC236}">
                <a16:creationId xmlns:a16="http://schemas.microsoft.com/office/drawing/2014/main" id="{E4B6F8E7-23A3-498A-E41F-646D7A53B41D}"/>
              </a:ext>
            </a:extLst>
          </p:cNvPr>
          <p:cNvCxnSpPr>
            <a:cxnSpLocks/>
            <a:endCxn id="354" idx="1"/>
          </p:cNvCxnSpPr>
          <p:nvPr/>
        </p:nvCxnSpPr>
        <p:spPr>
          <a:xfrm>
            <a:off x="6830079" y="3791085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B3AAE59C-1344-8E62-A0E0-24D39C2F44A2}"/>
              </a:ext>
            </a:extLst>
          </p:cNvPr>
          <p:cNvCxnSpPr>
            <a:cxnSpLocks/>
            <a:endCxn id="355" idx="1"/>
          </p:cNvCxnSpPr>
          <p:nvPr/>
        </p:nvCxnSpPr>
        <p:spPr>
          <a:xfrm>
            <a:off x="6829145" y="4153182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>
            <a:extLst>
              <a:ext uri="{FF2B5EF4-FFF2-40B4-BE49-F238E27FC236}">
                <a16:creationId xmlns:a16="http://schemas.microsoft.com/office/drawing/2014/main" id="{8208C294-9441-3D9E-00BD-8C9CDB429C75}"/>
              </a:ext>
            </a:extLst>
          </p:cNvPr>
          <p:cNvCxnSpPr>
            <a:cxnSpLocks/>
            <a:endCxn id="356" idx="1"/>
          </p:cNvCxnSpPr>
          <p:nvPr/>
        </p:nvCxnSpPr>
        <p:spPr>
          <a:xfrm>
            <a:off x="6825111" y="4539314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>
            <a:extLst>
              <a:ext uri="{FF2B5EF4-FFF2-40B4-BE49-F238E27FC236}">
                <a16:creationId xmlns:a16="http://schemas.microsoft.com/office/drawing/2014/main" id="{4F8F1DE3-40AF-132E-2387-2C86222090E1}"/>
              </a:ext>
            </a:extLst>
          </p:cNvPr>
          <p:cNvCxnSpPr>
            <a:cxnSpLocks/>
            <a:endCxn id="357" idx="1"/>
          </p:cNvCxnSpPr>
          <p:nvPr/>
        </p:nvCxnSpPr>
        <p:spPr>
          <a:xfrm>
            <a:off x="6819564" y="4918806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>
            <a:extLst>
              <a:ext uri="{FF2B5EF4-FFF2-40B4-BE49-F238E27FC236}">
                <a16:creationId xmlns:a16="http://schemas.microsoft.com/office/drawing/2014/main" id="{9362E17A-AE18-3914-9CFE-D541A1BAE3A1}"/>
              </a:ext>
            </a:extLst>
          </p:cNvPr>
          <p:cNvCxnSpPr>
            <a:cxnSpLocks/>
            <a:endCxn id="358" idx="1"/>
          </p:cNvCxnSpPr>
          <p:nvPr/>
        </p:nvCxnSpPr>
        <p:spPr>
          <a:xfrm>
            <a:off x="6819563" y="5274610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id="{B9A9C8F9-253D-829C-5EE7-BD0824ED36D8}"/>
              </a:ext>
            </a:extLst>
          </p:cNvPr>
          <p:cNvCxnSpPr>
            <a:cxnSpLocks/>
          </p:cNvCxnSpPr>
          <p:nvPr/>
        </p:nvCxnSpPr>
        <p:spPr>
          <a:xfrm flipH="1">
            <a:off x="6763375" y="346514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Arrow Connector 375">
            <a:extLst>
              <a:ext uri="{FF2B5EF4-FFF2-40B4-BE49-F238E27FC236}">
                <a16:creationId xmlns:a16="http://schemas.microsoft.com/office/drawing/2014/main" id="{5DCBE613-05D9-20F8-24AE-03E47B242BDE}"/>
              </a:ext>
            </a:extLst>
          </p:cNvPr>
          <p:cNvCxnSpPr>
            <a:cxnSpLocks/>
          </p:cNvCxnSpPr>
          <p:nvPr/>
        </p:nvCxnSpPr>
        <p:spPr>
          <a:xfrm flipH="1">
            <a:off x="6762441" y="382094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id="{CA7B5DDD-53CB-7730-3FC9-31DBE822B665}"/>
              </a:ext>
            </a:extLst>
          </p:cNvPr>
          <p:cNvCxnSpPr>
            <a:cxnSpLocks/>
          </p:cNvCxnSpPr>
          <p:nvPr/>
        </p:nvCxnSpPr>
        <p:spPr>
          <a:xfrm flipH="1">
            <a:off x="6758407" y="418304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Arrow Connector 377">
            <a:extLst>
              <a:ext uri="{FF2B5EF4-FFF2-40B4-BE49-F238E27FC236}">
                <a16:creationId xmlns:a16="http://schemas.microsoft.com/office/drawing/2014/main" id="{987B8704-C6A7-79CB-DADC-676E80286555}"/>
              </a:ext>
            </a:extLst>
          </p:cNvPr>
          <p:cNvCxnSpPr>
            <a:cxnSpLocks/>
          </p:cNvCxnSpPr>
          <p:nvPr/>
        </p:nvCxnSpPr>
        <p:spPr>
          <a:xfrm flipH="1">
            <a:off x="6752860" y="456917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>
            <a:extLst>
              <a:ext uri="{FF2B5EF4-FFF2-40B4-BE49-F238E27FC236}">
                <a16:creationId xmlns:a16="http://schemas.microsoft.com/office/drawing/2014/main" id="{8CDE1D41-4317-81BB-AA1E-E2F38D11774E}"/>
              </a:ext>
            </a:extLst>
          </p:cNvPr>
          <p:cNvCxnSpPr>
            <a:cxnSpLocks/>
          </p:cNvCxnSpPr>
          <p:nvPr/>
        </p:nvCxnSpPr>
        <p:spPr>
          <a:xfrm flipH="1">
            <a:off x="6752859" y="494866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>
            <a:extLst>
              <a:ext uri="{FF2B5EF4-FFF2-40B4-BE49-F238E27FC236}">
                <a16:creationId xmlns:a16="http://schemas.microsoft.com/office/drawing/2014/main" id="{65A94F99-04ED-C27E-A5F0-E11E4E001835}"/>
              </a:ext>
            </a:extLst>
          </p:cNvPr>
          <p:cNvCxnSpPr>
            <a:cxnSpLocks/>
          </p:cNvCxnSpPr>
          <p:nvPr/>
        </p:nvCxnSpPr>
        <p:spPr>
          <a:xfrm flipH="1">
            <a:off x="6751925" y="530447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Oval 380">
            <a:extLst>
              <a:ext uri="{FF2B5EF4-FFF2-40B4-BE49-F238E27FC236}">
                <a16:creationId xmlns:a16="http://schemas.microsoft.com/office/drawing/2014/main" id="{F2C02752-D435-3D5F-F33C-EF128FF312B2}"/>
              </a:ext>
            </a:extLst>
          </p:cNvPr>
          <p:cNvSpPr/>
          <p:nvPr/>
        </p:nvSpPr>
        <p:spPr>
          <a:xfrm>
            <a:off x="7919556" y="28815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179C3502-B84A-5990-5505-8620D8EAE136}"/>
              </a:ext>
            </a:extLst>
          </p:cNvPr>
          <p:cNvSpPr/>
          <p:nvPr/>
        </p:nvSpPr>
        <p:spPr>
          <a:xfrm>
            <a:off x="7914009" y="326099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DA43E88E-4210-2518-0403-86668E4CE582}"/>
              </a:ext>
            </a:extLst>
          </p:cNvPr>
          <p:cNvSpPr/>
          <p:nvPr/>
        </p:nvSpPr>
        <p:spPr>
          <a:xfrm>
            <a:off x="7914008" y="361679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4" name="Oval 383">
            <a:extLst>
              <a:ext uri="{FF2B5EF4-FFF2-40B4-BE49-F238E27FC236}">
                <a16:creationId xmlns:a16="http://schemas.microsoft.com/office/drawing/2014/main" id="{891A27AE-B455-6F3B-3A75-B15204DD6521}"/>
              </a:ext>
            </a:extLst>
          </p:cNvPr>
          <p:cNvSpPr/>
          <p:nvPr/>
        </p:nvSpPr>
        <p:spPr>
          <a:xfrm>
            <a:off x="7913074" y="397889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6C7ACF61-9EEA-6171-C9EC-985CBB39FA12}"/>
              </a:ext>
            </a:extLst>
          </p:cNvPr>
          <p:cNvSpPr/>
          <p:nvPr/>
        </p:nvSpPr>
        <p:spPr>
          <a:xfrm>
            <a:off x="7909040" y="436502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6" name="Oval 385">
            <a:extLst>
              <a:ext uri="{FF2B5EF4-FFF2-40B4-BE49-F238E27FC236}">
                <a16:creationId xmlns:a16="http://schemas.microsoft.com/office/drawing/2014/main" id="{A5BFEFEE-ECFF-C155-6779-A4131D96500F}"/>
              </a:ext>
            </a:extLst>
          </p:cNvPr>
          <p:cNvSpPr/>
          <p:nvPr/>
        </p:nvSpPr>
        <p:spPr>
          <a:xfrm>
            <a:off x="7903493" y="474452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1C1A24F4-9B3A-669B-3CD2-3682601EBEE2}"/>
              </a:ext>
            </a:extLst>
          </p:cNvPr>
          <p:cNvSpPr/>
          <p:nvPr/>
        </p:nvSpPr>
        <p:spPr>
          <a:xfrm>
            <a:off x="7903492" y="510032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4DEEEAA5-829C-1EBD-F5A3-9304ED8BD158}"/>
              </a:ext>
            </a:extLst>
          </p:cNvPr>
          <p:cNvSpPr/>
          <p:nvPr/>
        </p:nvSpPr>
        <p:spPr>
          <a:xfrm>
            <a:off x="7902558" y="546242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89" name="Straight Arrow Connector 388">
            <a:extLst>
              <a:ext uri="{FF2B5EF4-FFF2-40B4-BE49-F238E27FC236}">
                <a16:creationId xmlns:a16="http://schemas.microsoft.com/office/drawing/2014/main" id="{06236259-D15A-BB46-D72F-055C4DF6304F}"/>
              </a:ext>
            </a:extLst>
          </p:cNvPr>
          <p:cNvCxnSpPr>
            <a:cxnSpLocks/>
            <a:endCxn id="381" idx="2"/>
          </p:cNvCxnSpPr>
          <p:nvPr/>
        </p:nvCxnSpPr>
        <p:spPr>
          <a:xfrm>
            <a:off x="7487560" y="29827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E9DB09C9-640C-9175-C503-523BC44DEAB3}"/>
              </a:ext>
            </a:extLst>
          </p:cNvPr>
          <p:cNvCxnSpPr>
            <a:cxnSpLocks/>
            <a:endCxn id="382" idx="2"/>
          </p:cNvCxnSpPr>
          <p:nvPr/>
        </p:nvCxnSpPr>
        <p:spPr>
          <a:xfrm>
            <a:off x="7482013" y="336220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>
            <a:extLst>
              <a:ext uri="{FF2B5EF4-FFF2-40B4-BE49-F238E27FC236}">
                <a16:creationId xmlns:a16="http://schemas.microsoft.com/office/drawing/2014/main" id="{B8663BF1-03D2-9365-FEE0-8F129B831A33}"/>
              </a:ext>
            </a:extLst>
          </p:cNvPr>
          <p:cNvCxnSpPr>
            <a:cxnSpLocks/>
            <a:endCxn id="383" idx="2"/>
          </p:cNvCxnSpPr>
          <p:nvPr/>
        </p:nvCxnSpPr>
        <p:spPr>
          <a:xfrm>
            <a:off x="7482012" y="371801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>
            <a:extLst>
              <a:ext uri="{FF2B5EF4-FFF2-40B4-BE49-F238E27FC236}">
                <a16:creationId xmlns:a16="http://schemas.microsoft.com/office/drawing/2014/main" id="{78C56DB1-4D50-75BE-3140-D30F01631C21}"/>
              </a:ext>
            </a:extLst>
          </p:cNvPr>
          <p:cNvCxnSpPr>
            <a:cxnSpLocks/>
            <a:endCxn id="384" idx="2"/>
          </p:cNvCxnSpPr>
          <p:nvPr/>
        </p:nvCxnSpPr>
        <p:spPr>
          <a:xfrm>
            <a:off x="7481078" y="408010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>
            <a:extLst>
              <a:ext uri="{FF2B5EF4-FFF2-40B4-BE49-F238E27FC236}">
                <a16:creationId xmlns:a16="http://schemas.microsoft.com/office/drawing/2014/main" id="{EFD15F83-4A8E-1D4F-7D6E-39BD05AECB20}"/>
              </a:ext>
            </a:extLst>
          </p:cNvPr>
          <p:cNvCxnSpPr>
            <a:cxnSpLocks/>
            <a:endCxn id="385" idx="2"/>
          </p:cNvCxnSpPr>
          <p:nvPr/>
        </p:nvCxnSpPr>
        <p:spPr>
          <a:xfrm flipV="1">
            <a:off x="7497013" y="4466980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>
            <a:extLst>
              <a:ext uri="{FF2B5EF4-FFF2-40B4-BE49-F238E27FC236}">
                <a16:creationId xmlns:a16="http://schemas.microsoft.com/office/drawing/2014/main" id="{8ECCF208-5804-AA97-605B-978D5DF93FC2}"/>
              </a:ext>
            </a:extLst>
          </p:cNvPr>
          <p:cNvCxnSpPr>
            <a:cxnSpLocks/>
            <a:endCxn id="386" idx="2"/>
          </p:cNvCxnSpPr>
          <p:nvPr/>
        </p:nvCxnSpPr>
        <p:spPr>
          <a:xfrm>
            <a:off x="7471497" y="484573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394">
            <a:extLst>
              <a:ext uri="{FF2B5EF4-FFF2-40B4-BE49-F238E27FC236}">
                <a16:creationId xmlns:a16="http://schemas.microsoft.com/office/drawing/2014/main" id="{E2477018-93CF-F324-A620-849A79CDE34A}"/>
              </a:ext>
            </a:extLst>
          </p:cNvPr>
          <p:cNvCxnSpPr>
            <a:cxnSpLocks/>
            <a:endCxn id="387" idx="2"/>
          </p:cNvCxnSpPr>
          <p:nvPr/>
        </p:nvCxnSpPr>
        <p:spPr>
          <a:xfrm>
            <a:off x="7471496" y="520153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Arrow Connector 395">
            <a:extLst>
              <a:ext uri="{FF2B5EF4-FFF2-40B4-BE49-F238E27FC236}">
                <a16:creationId xmlns:a16="http://schemas.microsoft.com/office/drawing/2014/main" id="{AE6A222D-B245-BBF3-D4CC-96991C792622}"/>
              </a:ext>
            </a:extLst>
          </p:cNvPr>
          <p:cNvCxnSpPr>
            <a:cxnSpLocks/>
            <a:endCxn id="388" idx="2"/>
          </p:cNvCxnSpPr>
          <p:nvPr/>
        </p:nvCxnSpPr>
        <p:spPr>
          <a:xfrm>
            <a:off x="7470562" y="556363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>
            <a:extLst>
              <a:ext uri="{FF2B5EF4-FFF2-40B4-BE49-F238E27FC236}">
                <a16:creationId xmlns:a16="http://schemas.microsoft.com/office/drawing/2014/main" id="{098F69DC-6F18-65DF-37FB-72EF68A8796D}"/>
              </a:ext>
            </a:extLst>
          </p:cNvPr>
          <p:cNvCxnSpPr>
            <a:cxnSpLocks/>
          </p:cNvCxnSpPr>
          <p:nvPr/>
        </p:nvCxnSpPr>
        <p:spPr>
          <a:xfrm flipH="1">
            <a:off x="7387679" y="308466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>
            <a:extLst>
              <a:ext uri="{FF2B5EF4-FFF2-40B4-BE49-F238E27FC236}">
                <a16:creationId xmlns:a16="http://schemas.microsoft.com/office/drawing/2014/main" id="{B60B3186-8BA2-96AE-091C-86C5C9769A3E}"/>
              </a:ext>
            </a:extLst>
          </p:cNvPr>
          <p:cNvCxnSpPr>
            <a:cxnSpLocks/>
            <a:stCxn id="381" idx="4"/>
            <a:endCxn id="382" idx="0"/>
          </p:cNvCxnSpPr>
          <p:nvPr/>
        </p:nvCxnSpPr>
        <p:spPr>
          <a:xfrm flipH="1">
            <a:off x="8008344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>
            <a:extLst>
              <a:ext uri="{FF2B5EF4-FFF2-40B4-BE49-F238E27FC236}">
                <a16:creationId xmlns:a16="http://schemas.microsoft.com/office/drawing/2014/main" id="{186EEB6F-B87C-1A44-B418-2656C4F8DA5E}"/>
              </a:ext>
            </a:extLst>
          </p:cNvPr>
          <p:cNvCxnSpPr>
            <a:cxnSpLocks/>
            <a:endCxn id="382" idx="1"/>
          </p:cNvCxnSpPr>
          <p:nvPr/>
        </p:nvCxnSpPr>
        <p:spPr>
          <a:xfrm>
            <a:off x="7459930" y="3054807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>
            <a:extLst>
              <a:ext uri="{FF2B5EF4-FFF2-40B4-BE49-F238E27FC236}">
                <a16:creationId xmlns:a16="http://schemas.microsoft.com/office/drawing/2014/main" id="{E8E72FF2-868E-E1C3-4501-6A234A74B996}"/>
              </a:ext>
            </a:extLst>
          </p:cNvPr>
          <p:cNvCxnSpPr>
            <a:cxnSpLocks/>
            <a:endCxn id="383" idx="1"/>
          </p:cNvCxnSpPr>
          <p:nvPr/>
        </p:nvCxnSpPr>
        <p:spPr>
          <a:xfrm>
            <a:off x="7454383" y="3434299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Arrow Connector 400">
            <a:extLst>
              <a:ext uri="{FF2B5EF4-FFF2-40B4-BE49-F238E27FC236}">
                <a16:creationId xmlns:a16="http://schemas.microsoft.com/office/drawing/2014/main" id="{C788E4F4-48CF-01D6-B232-8C232D1ED212}"/>
              </a:ext>
            </a:extLst>
          </p:cNvPr>
          <p:cNvCxnSpPr>
            <a:cxnSpLocks/>
            <a:endCxn id="384" idx="1"/>
          </p:cNvCxnSpPr>
          <p:nvPr/>
        </p:nvCxnSpPr>
        <p:spPr>
          <a:xfrm>
            <a:off x="7454382" y="3790103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>
            <a:extLst>
              <a:ext uri="{FF2B5EF4-FFF2-40B4-BE49-F238E27FC236}">
                <a16:creationId xmlns:a16="http://schemas.microsoft.com/office/drawing/2014/main" id="{14EDEAC0-E925-0A23-73A4-5A22C3D20059}"/>
              </a:ext>
            </a:extLst>
          </p:cNvPr>
          <p:cNvCxnSpPr>
            <a:cxnSpLocks/>
            <a:endCxn id="385" idx="1"/>
          </p:cNvCxnSpPr>
          <p:nvPr/>
        </p:nvCxnSpPr>
        <p:spPr>
          <a:xfrm>
            <a:off x="7453448" y="4152200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>
            <a:extLst>
              <a:ext uri="{FF2B5EF4-FFF2-40B4-BE49-F238E27FC236}">
                <a16:creationId xmlns:a16="http://schemas.microsoft.com/office/drawing/2014/main" id="{39F92874-0410-7BBE-D7C1-7776C2A894D6}"/>
              </a:ext>
            </a:extLst>
          </p:cNvPr>
          <p:cNvCxnSpPr>
            <a:cxnSpLocks/>
            <a:endCxn id="386" idx="1"/>
          </p:cNvCxnSpPr>
          <p:nvPr/>
        </p:nvCxnSpPr>
        <p:spPr>
          <a:xfrm>
            <a:off x="7449414" y="4538332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>
            <a:extLst>
              <a:ext uri="{FF2B5EF4-FFF2-40B4-BE49-F238E27FC236}">
                <a16:creationId xmlns:a16="http://schemas.microsoft.com/office/drawing/2014/main" id="{F37AB199-EA3D-D4FD-D502-A4C1F357753A}"/>
              </a:ext>
            </a:extLst>
          </p:cNvPr>
          <p:cNvCxnSpPr>
            <a:cxnSpLocks/>
            <a:stCxn id="356" idx="5"/>
            <a:endCxn id="387" idx="1"/>
          </p:cNvCxnSpPr>
          <p:nvPr/>
        </p:nvCxnSpPr>
        <p:spPr>
          <a:xfrm>
            <a:off x="7440229" y="4919545"/>
            <a:ext cx="490893" cy="21064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id="{912AE2A8-949A-B94C-E55A-CDC61EEC8D92}"/>
              </a:ext>
            </a:extLst>
          </p:cNvPr>
          <p:cNvCxnSpPr>
            <a:cxnSpLocks/>
            <a:endCxn id="388" idx="1"/>
          </p:cNvCxnSpPr>
          <p:nvPr/>
        </p:nvCxnSpPr>
        <p:spPr>
          <a:xfrm>
            <a:off x="7443866" y="5273628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>
            <a:extLst>
              <a:ext uri="{FF2B5EF4-FFF2-40B4-BE49-F238E27FC236}">
                <a16:creationId xmlns:a16="http://schemas.microsoft.com/office/drawing/2014/main" id="{A5A220D4-55A8-A020-BAB1-E6B4B932FADE}"/>
              </a:ext>
            </a:extLst>
          </p:cNvPr>
          <p:cNvCxnSpPr>
            <a:cxnSpLocks/>
          </p:cNvCxnSpPr>
          <p:nvPr/>
        </p:nvCxnSpPr>
        <p:spPr>
          <a:xfrm flipH="1">
            <a:off x="7387678" y="346416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>
            <a:extLst>
              <a:ext uri="{FF2B5EF4-FFF2-40B4-BE49-F238E27FC236}">
                <a16:creationId xmlns:a16="http://schemas.microsoft.com/office/drawing/2014/main" id="{6B0A3F07-400C-8014-F16B-7D2A0EF0E416}"/>
              </a:ext>
            </a:extLst>
          </p:cNvPr>
          <p:cNvCxnSpPr>
            <a:cxnSpLocks/>
          </p:cNvCxnSpPr>
          <p:nvPr/>
        </p:nvCxnSpPr>
        <p:spPr>
          <a:xfrm flipH="1">
            <a:off x="7386744" y="381996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>
            <a:extLst>
              <a:ext uri="{FF2B5EF4-FFF2-40B4-BE49-F238E27FC236}">
                <a16:creationId xmlns:a16="http://schemas.microsoft.com/office/drawing/2014/main" id="{E5627B05-DB91-D5CF-7D8A-D03AA5E114EB}"/>
              </a:ext>
            </a:extLst>
          </p:cNvPr>
          <p:cNvCxnSpPr>
            <a:cxnSpLocks/>
          </p:cNvCxnSpPr>
          <p:nvPr/>
        </p:nvCxnSpPr>
        <p:spPr>
          <a:xfrm flipH="1">
            <a:off x="7382710" y="4182061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Arrow Connector 408">
            <a:extLst>
              <a:ext uri="{FF2B5EF4-FFF2-40B4-BE49-F238E27FC236}">
                <a16:creationId xmlns:a16="http://schemas.microsoft.com/office/drawing/2014/main" id="{0F6835E2-374C-A0D1-004B-0CB4312373A3}"/>
              </a:ext>
            </a:extLst>
          </p:cNvPr>
          <p:cNvCxnSpPr>
            <a:cxnSpLocks/>
          </p:cNvCxnSpPr>
          <p:nvPr/>
        </p:nvCxnSpPr>
        <p:spPr>
          <a:xfrm flipH="1">
            <a:off x="7377163" y="456819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Arrow Connector 409">
            <a:extLst>
              <a:ext uri="{FF2B5EF4-FFF2-40B4-BE49-F238E27FC236}">
                <a16:creationId xmlns:a16="http://schemas.microsoft.com/office/drawing/2014/main" id="{6DA5FCAD-0B0B-008E-A86D-F6C1EB71BA16}"/>
              </a:ext>
            </a:extLst>
          </p:cNvPr>
          <p:cNvCxnSpPr>
            <a:cxnSpLocks/>
          </p:cNvCxnSpPr>
          <p:nvPr/>
        </p:nvCxnSpPr>
        <p:spPr>
          <a:xfrm flipH="1">
            <a:off x="7377162" y="494768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410">
            <a:extLst>
              <a:ext uri="{FF2B5EF4-FFF2-40B4-BE49-F238E27FC236}">
                <a16:creationId xmlns:a16="http://schemas.microsoft.com/office/drawing/2014/main" id="{CBEC5D77-5E57-E0E3-B207-AAD1210A33FE}"/>
              </a:ext>
            </a:extLst>
          </p:cNvPr>
          <p:cNvCxnSpPr>
            <a:cxnSpLocks/>
          </p:cNvCxnSpPr>
          <p:nvPr/>
        </p:nvCxnSpPr>
        <p:spPr>
          <a:xfrm flipH="1">
            <a:off x="7376228" y="530348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Oval 411">
            <a:extLst>
              <a:ext uri="{FF2B5EF4-FFF2-40B4-BE49-F238E27FC236}">
                <a16:creationId xmlns:a16="http://schemas.microsoft.com/office/drawing/2014/main" id="{4D6BA7C8-530A-F64E-246C-0D5FF759B3AF}"/>
              </a:ext>
            </a:extLst>
          </p:cNvPr>
          <p:cNvSpPr/>
          <p:nvPr/>
        </p:nvSpPr>
        <p:spPr>
          <a:xfrm>
            <a:off x="8539862" y="288174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F6E1A5EF-B056-774F-EDA3-B27C64E7C411}"/>
              </a:ext>
            </a:extLst>
          </p:cNvPr>
          <p:cNvSpPr/>
          <p:nvPr/>
        </p:nvSpPr>
        <p:spPr>
          <a:xfrm>
            <a:off x="8534315" y="32612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E65FAB23-93A8-B1AB-0FA6-5341AF876DA6}"/>
              </a:ext>
            </a:extLst>
          </p:cNvPr>
          <p:cNvSpPr/>
          <p:nvPr/>
        </p:nvSpPr>
        <p:spPr>
          <a:xfrm>
            <a:off x="8534314" y="36170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1D42E4AA-9480-5186-5C0B-2C7BEBFACF0F}"/>
              </a:ext>
            </a:extLst>
          </p:cNvPr>
          <p:cNvSpPr/>
          <p:nvPr/>
        </p:nvSpPr>
        <p:spPr>
          <a:xfrm>
            <a:off x="8533380" y="397913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A4565CC1-3565-503B-A7E6-8CE65A5B1E94}"/>
              </a:ext>
            </a:extLst>
          </p:cNvPr>
          <p:cNvSpPr/>
          <p:nvPr/>
        </p:nvSpPr>
        <p:spPr>
          <a:xfrm>
            <a:off x="8529346" y="436527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31E008B8-F4E2-23FB-F5C3-54823AA3A0A0}"/>
              </a:ext>
            </a:extLst>
          </p:cNvPr>
          <p:cNvSpPr/>
          <p:nvPr/>
        </p:nvSpPr>
        <p:spPr>
          <a:xfrm>
            <a:off x="8523799" y="47447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B701CF82-CCC8-BE0C-69AC-F742A0723BBE}"/>
              </a:ext>
            </a:extLst>
          </p:cNvPr>
          <p:cNvSpPr/>
          <p:nvPr/>
        </p:nvSpPr>
        <p:spPr>
          <a:xfrm>
            <a:off x="8523798" y="51005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0C57115D-AC27-94AE-A4C0-19C90DD7DF2F}"/>
              </a:ext>
            </a:extLst>
          </p:cNvPr>
          <p:cNvSpPr/>
          <p:nvPr/>
        </p:nvSpPr>
        <p:spPr>
          <a:xfrm>
            <a:off x="8522864" y="546266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20" name="Straight Arrow Connector 419">
            <a:extLst>
              <a:ext uri="{FF2B5EF4-FFF2-40B4-BE49-F238E27FC236}">
                <a16:creationId xmlns:a16="http://schemas.microsoft.com/office/drawing/2014/main" id="{858AB22B-A6D9-5691-3E7C-66B8A51EF855}"/>
              </a:ext>
            </a:extLst>
          </p:cNvPr>
          <p:cNvCxnSpPr>
            <a:cxnSpLocks/>
            <a:endCxn id="412" idx="2"/>
          </p:cNvCxnSpPr>
          <p:nvPr/>
        </p:nvCxnSpPr>
        <p:spPr>
          <a:xfrm>
            <a:off x="8107866" y="298295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Arrow Connector 420">
            <a:extLst>
              <a:ext uri="{FF2B5EF4-FFF2-40B4-BE49-F238E27FC236}">
                <a16:creationId xmlns:a16="http://schemas.microsoft.com/office/drawing/2014/main" id="{7EA24E87-BFBC-9F6C-0221-495611C69AFF}"/>
              </a:ext>
            </a:extLst>
          </p:cNvPr>
          <p:cNvCxnSpPr>
            <a:cxnSpLocks/>
            <a:endCxn id="413" idx="2"/>
          </p:cNvCxnSpPr>
          <p:nvPr/>
        </p:nvCxnSpPr>
        <p:spPr>
          <a:xfrm>
            <a:off x="8102319" y="33624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Arrow Connector 421">
            <a:extLst>
              <a:ext uri="{FF2B5EF4-FFF2-40B4-BE49-F238E27FC236}">
                <a16:creationId xmlns:a16="http://schemas.microsoft.com/office/drawing/2014/main" id="{C40ECBD1-D842-B2CA-E9E7-3270ACE6D693}"/>
              </a:ext>
            </a:extLst>
          </p:cNvPr>
          <p:cNvCxnSpPr>
            <a:cxnSpLocks/>
            <a:endCxn id="414" idx="2"/>
          </p:cNvCxnSpPr>
          <p:nvPr/>
        </p:nvCxnSpPr>
        <p:spPr>
          <a:xfrm>
            <a:off x="8102318" y="37182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Arrow Connector 422">
            <a:extLst>
              <a:ext uri="{FF2B5EF4-FFF2-40B4-BE49-F238E27FC236}">
                <a16:creationId xmlns:a16="http://schemas.microsoft.com/office/drawing/2014/main" id="{A408D967-6662-A842-56FC-B7B1228D0F90}"/>
              </a:ext>
            </a:extLst>
          </p:cNvPr>
          <p:cNvCxnSpPr>
            <a:cxnSpLocks/>
            <a:endCxn id="415" idx="2"/>
          </p:cNvCxnSpPr>
          <p:nvPr/>
        </p:nvCxnSpPr>
        <p:spPr>
          <a:xfrm>
            <a:off x="8101384" y="408035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Arrow Connector 423">
            <a:extLst>
              <a:ext uri="{FF2B5EF4-FFF2-40B4-BE49-F238E27FC236}">
                <a16:creationId xmlns:a16="http://schemas.microsoft.com/office/drawing/2014/main" id="{A61323C1-4140-9335-A1D3-B745622B4C23}"/>
              </a:ext>
            </a:extLst>
          </p:cNvPr>
          <p:cNvCxnSpPr>
            <a:cxnSpLocks/>
            <a:endCxn id="416" idx="2"/>
          </p:cNvCxnSpPr>
          <p:nvPr/>
        </p:nvCxnSpPr>
        <p:spPr>
          <a:xfrm flipV="1">
            <a:off x="8117319" y="4467223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Arrow Connector 424">
            <a:extLst>
              <a:ext uri="{FF2B5EF4-FFF2-40B4-BE49-F238E27FC236}">
                <a16:creationId xmlns:a16="http://schemas.microsoft.com/office/drawing/2014/main" id="{5FD9F9CA-2891-A38C-DAF8-0D5E4C4D260A}"/>
              </a:ext>
            </a:extLst>
          </p:cNvPr>
          <p:cNvCxnSpPr>
            <a:cxnSpLocks/>
            <a:endCxn id="417" idx="2"/>
          </p:cNvCxnSpPr>
          <p:nvPr/>
        </p:nvCxnSpPr>
        <p:spPr>
          <a:xfrm>
            <a:off x="8091803" y="48459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Arrow Connector 425">
            <a:extLst>
              <a:ext uri="{FF2B5EF4-FFF2-40B4-BE49-F238E27FC236}">
                <a16:creationId xmlns:a16="http://schemas.microsoft.com/office/drawing/2014/main" id="{B9C06DC3-4AEE-6F9A-8A06-7E941E23D6CE}"/>
              </a:ext>
            </a:extLst>
          </p:cNvPr>
          <p:cNvCxnSpPr>
            <a:cxnSpLocks/>
            <a:endCxn id="418" idx="2"/>
          </p:cNvCxnSpPr>
          <p:nvPr/>
        </p:nvCxnSpPr>
        <p:spPr>
          <a:xfrm>
            <a:off x="8091802" y="520178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Arrow Connector 426">
            <a:extLst>
              <a:ext uri="{FF2B5EF4-FFF2-40B4-BE49-F238E27FC236}">
                <a16:creationId xmlns:a16="http://schemas.microsoft.com/office/drawing/2014/main" id="{8841B188-ECDF-6D72-D815-5867275CDEE8}"/>
              </a:ext>
            </a:extLst>
          </p:cNvPr>
          <p:cNvCxnSpPr>
            <a:cxnSpLocks/>
            <a:endCxn id="419" idx="2"/>
          </p:cNvCxnSpPr>
          <p:nvPr/>
        </p:nvCxnSpPr>
        <p:spPr>
          <a:xfrm>
            <a:off x="8090868" y="556387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Arrow Connector 427">
            <a:extLst>
              <a:ext uri="{FF2B5EF4-FFF2-40B4-BE49-F238E27FC236}">
                <a16:creationId xmlns:a16="http://schemas.microsoft.com/office/drawing/2014/main" id="{828DD123-248A-2FE4-4AF1-8324B2FF1F27}"/>
              </a:ext>
            </a:extLst>
          </p:cNvPr>
          <p:cNvCxnSpPr>
            <a:cxnSpLocks/>
          </p:cNvCxnSpPr>
          <p:nvPr/>
        </p:nvCxnSpPr>
        <p:spPr>
          <a:xfrm flipH="1">
            <a:off x="8007985" y="3084911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Arrow Connector 428">
            <a:extLst>
              <a:ext uri="{FF2B5EF4-FFF2-40B4-BE49-F238E27FC236}">
                <a16:creationId xmlns:a16="http://schemas.microsoft.com/office/drawing/2014/main" id="{970EDA79-9B1A-22CF-ED07-53A8343D6F3A}"/>
              </a:ext>
            </a:extLst>
          </p:cNvPr>
          <p:cNvCxnSpPr>
            <a:cxnSpLocks/>
            <a:endCxn id="413" idx="1"/>
          </p:cNvCxnSpPr>
          <p:nvPr/>
        </p:nvCxnSpPr>
        <p:spPr>
          <a:xfrm>
            <a:off x="8080236" y="3055050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Arrow Connector 429">
            <a:extLst>
              <a:ext uri="{FF2B5EF4-FFF2-40B4-BE49-F238E27FC236}">
                <a16:creationId xmlns:a16="http://schemas.microsoft.com/office/drawing/2014/main" id="{357F0BBC-D8FC-8BC5-57D3-955A1B0B7EDD}"/>
              </a:ext>
            </a:extLst>
          </p:cNvPr>
          <p:cNvCxnSpPr>
            <a:cxnSpLocks/>
            <a:endCxn id="414" idx="1"/>
          </p:cNvCxnSpPr>
          <p:nvPr/>
        </p:nvCxnSpPr>
        <p:spPr>
          <a:xfrm>
            <a:off x="8074689" y="3434542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Arrow Connector 430">
            <a:extLst>
              <a:ext uri="{FF2B5EF4-FFF2-40B4-BE49-F238E27FC236}">
                <a16:creationId xmlns:a16="http://schemas.microsoft.com/office/drawing/2014/main" id="{8E9B6782-A48E-BE66-C92C-E3B291D91DFD}"/>
              </a:ext>
            </a:extLst>
          </p:cNvPr>
          <p:cNvCxnSpPr>
            <a:cxnSpLocks/>
            <a:endCxn id="415" idx="1"/>
          </p:cNvCxnSpPr>
          <p:nvPr/>
        </p:nvCxnSpPr>
        <p:spPr>
          <a:xfrm>
            <a:off x="8074688" y="3790346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>
            <a:extLst>
              <a:ext uri="{FF2B5EF4-FFF2-40B4-BE49-F238E27FC236}">
                <a16:creationId xmlns:a16="http://schemas.microsoft.com/office/drawing/2014/main" id="{436653AF-750A-B15F-6638-050EFEE75866}"/>
              </a:ext>
            </a:extLst>
          </p:cNvPr>
          <p:cNvCxnSpPr>
            <a:cxnSpLocks/>
            <a:endCxn id="416" idx="1"/>
          </p:cNvCxnSpPr>
          <p:nvPr/>
        </p:nvCxnSpPr>
        <p:spPr>
          <a:xfrm>
            <a:off x="8073754" y="4152443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>
            <a:extLst>
              <a:ext uri="{FF2B5EF4-FFF2-40B4-BE49-F238E27FC236}">
                <a16:creationId xmlns:a16="http://schemas.microsoft.com/office/drawing/2014/main" id="{7BEDDDCA-D21B-F474-1476-845315F10F3A}"/>
              </a:ext>
            </a:extLst>
          </p:cNvPr>
          <p:cNvCxnSpPr>
            <a:cxnSpLocks/>
            <a:endCxn id="417" idx="1"/>
          </p:cNvCxnSpPr>
          <p:nvPr/>
        </p:nvCxnSpPr>
        <p:spPr>
          <a:xfrm>
            <a:off x="8069720" y="4538575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>
            <a:extLst>
              <a:ext uri="{FF2B5EF4-FFF2-40B4-BE49-F238E27FC236}">
                <a16:creationId xmlns:a16="http://schemas.microsoft.com/office/drawing/2014/main" id="{975308AC-8838-C912-99F1-A7AE165EC770}"/>
              </a:ext>
            </a:extLst>
          </p:cNvPr>
          <p:cNvCxnSpPr>
            <a:cxnSpLocks/>
            <a:stCxn id="386" idx="5"/>
            <a:endCxn id="418" idx="1"/>
          </p:cNvCxnSpPr>
          <p:nvPr/>
        </p:nvCxnSpPr>
        <p:spPr>
          <a:xfrm>
            <a:off x="8064532" y="4918563"/>
            <a:ext cx="486896" cy="21186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>
            <a:extLst>
              <a:ext uri="{FF2B5EF4-FFF2-40B4-BE49-F238E27FC236}">
                <a16:creationId xmlns:a16="http://schemas.microsoft.com/office/drawing/2014/main" id="{41EF5416-4251-8E79-85F1-481362BFAE5A}"/>
              </a:ext>
            </a:extLst>
          </p:cNvPr>
          <p:cNvCxnSpPr>
            <a:cxnSpLocks/>
            <a:endCxn id="419" idx="1"/>
          </p:cNvCxnSpPr>
          <p:nvPr/>
        </p:nvCxnSpPr>
        <p:spPr>
          <a:xfrm>
            <a:off x="8064172" y="5273871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>
            <a:extLst>
              <a:ext uri="{FF2B5EF4-FFF2-40B4-BE49-F238E27FC236}">
                <a16:creationId xmlns:a16="http://schemas.microsoft.com/office/drawing/2014/main" id="{EF4D3F93-BE06-E9C3-8A8E-675CF6FF46CE}"/>
              </a:ext>
            </a:extLst>
          </p:cNvPr>
          <p:cNvCxnSpPr>
            <a:cxnSpLocks/>
          </p:cNvCxnSpPr>
          <p:nvPr/>
        </p:nvCxnSpPr>
        <p:spPr>
          <a:xfrm flipH="1">
            <a:off x="8007984" y="3464403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Arrow Connector 436">
            <a:extLst>
              <a:ext uri="{FF2B5EF4-FFF2-40B4-BE49-F238E27FC236}">
                <a16:creationId xmlns:a16="http://schemas.microsoft.com/office/drawing/2014/main" id="{9B0F7E49-4623-8207-956F-8071576588E2}"/>
              </a:ext>
            </a:extLst>
          </p:cNvPr>
          <p:cNvCxnSpPr>
            <a:cxnSpLocks/>
          </p:cNvCxnSpPr>
          <p:nvPr/>
        </p:nvCxnSpPr>
        <p:spPr>
          <a:xfrm flipH="1">
            <a:off x="8007050" y="3820207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Arrow Connector 437">
            <a:extLst>
              <a:ext uri="{FF2B5EF4-FFF2-40B4-BE49-F238E27FC236}">
                <a16:creationId xmlns:a16="http://schemas.microsoft.com/office/drawing/2014/main" id="{1879E959-C44E-2847-03AC-ED78F39EAFB0}"/>
              </a:ext>
            </a:extLst>
          </p:cNvPr>
          <p:cNvCxnSpPr>
            <a:cxnSpLocks/>
          </p:cNvCxnSpPr>
          <p:nvPr/>
        </p:nvCxnSpPr>
        <p:spPr>
          <a:xfrm flipH="1">
            <a:off x="8003016" y="4182304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Arrow Connector 438">
            <a:extLst>
              <a:ext uri="{FF2B5EF4-FFF2-40B4-BE49-F238E27FC236}">
                <a16:creationId xmlns:a16="http://schemas.microsoft.com/office/drawing/2014/main" id="{07794727-C411-0C0A-C629-632A61EE1F5D}"/>
              </a:ext>
            </a:extLst>
          </p:cNvPr>
          <p:cNvCxnSpPr>
            <a:cxnSpLocks/>
          </p:cNvCxnSpPr>
          <p:nvPr/>
        </p:nvCxnSpPr>
        <p:spPr>
          <a:xfrm flipH="1">
            <a:off x="7997469" y="456843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Arrow Connector 439">
            <a:extLst>
              <a:ext uri="{FF2B5EF4-FFF2-40B4-BE49-F238E27FC236}">
                <a16:creationId xmlns:a16="http://schemas.microsoft.com/office/drawing/2014/main" id="{F2C0D465-824F-DE0D-9C80-21508E8F053A}"/>
              </a:ext>
            </a:extLst>
          </p:cNvPr>
          <p:cNvCxnSpPr>
            <a:cxnSpLocks/>
          </p:cNvCxnSpPr>
          <p:nvPr/>
        </p:nvCxnSpPr>
        <p:spPr>
          <a:xfrm flipH="1">
            <a:off x="7997468" y="4947928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Arrow Connector 440">
            <a:extLst>
              <a:ext uri="{FF2B5EF4-FFF2-40B4-BE49-F238E27FC236}">
                <a16:creationId xmlns:a16="http://schemas.microsoft.com/office/drawing/2014/main" id="{A80AC5FD-A818-1FF6-9BE3-1BAE93F414EB}"/>
              </a:ext>
            </a:extLst>
          </p:cNvPr>
          <p:cNvCxnSpPr>
            <a:cxnSpLocks/>
          </p:cNvCxnSpPr>
          <p:nvPr/>
        </p:nvCxnSpPr>
        <p:spPr>
          <a:xfrm flipH="1">
            <a:off x="7996534" y="5303732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>
            <a:extLst>
              <a:ext uri="{FF2B5EF4-FFF2-40B4-BE49-F238E27FC236}">
                <a16:creationId xmlns:a16="http://schemas.microsoft.com/office/drawing/2014/main" id="{DA292C46-B254-BFAC-0541-F8B7B184D434}"/>
              </a:ext>
            </a:extLst>
          </p:cNvPr>
          <p:cNvCxnSpPr>
            <a:cxnSpLocks/>
          </p:cNvCxnSpPr>
          <p:nvPr/>
        </p:nvCxnSpPr>
        <p:spPr>
          <a:xfrm flipH="1">
            <a:off x="8635984" y="308466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>
            <a:extLst>
              <a:ext uri="{FF2B5EF4-FFF2-40B4-BE49-F238E27FC236}">
                <a16:creationId xmlns:a16="http://schemas.microsoft.com/office/drawing/2014/main" id="{2504417F-5DC5-B214-AD5F-A3EBD4E707C6}"/>
              </a:ext>
            </a:extLst>
          </p:cNvPr>
          <p:cNvCxnSpPr>
            <a:cxnSpLocks/>
          </p:cNvCxnSpPr>
          <p:nvPr/>
        </p:nvCxnSpPr>
        <p:spPr>
          <a:xfrm flipH="1">
            <a:off x="8635983" y="346416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439239DF-1BF7-F29C-32A5-4AEDA95D7F72}"/>
              </a:ext>
            </a:extLst>
          </p:cNvPr>
          <p:cNvCxnSpPr>
            <a:cxnSpLocks/>
          </p:cNvCxnSpPr>
          <p:nvPr/>
        </p:nvCxnSpPr>
        <p:spPr>
          <a:xfrm flipH="1">
            <a:off x="8635049" y="381996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Arrow Connector 452">
            <a:extLst>
              <a:ext uri="{FF2B5EF4-FFF2-40B4-BE49-F238E27FC236}">
                <a16:creationId xmlns:a16="http://schemas.microsoft.com/office/drawing/2014/main" id="{85A0904D-CBB8-7BCC-CF15-94225FD5A31C}"/>
              </a:ext>
            </a:extLst>
          </p:cNvPr>
          <p:cNvCxnSpPr>
            <a:cxnSpLocks/>
          </p:cNvCxnSpPr>
          <p:nvPr/>
        </p:nvCxnSpPr>
        <p:spPr>
          <a:xfrm flipH="1">
            <a:off x="8631015" y="4182061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Arrow Connector 453">
            <a:extLst>
              <a:ext uri="{FF2B5EF4-FFF2-40B4-BE49-F238E27FC236}">
                <a16:creationId xmlns:a16="http://schemas.microsoft.com/office/drawing/2014/main" id="{40A16752-F644-BB1F-FDC9-41F52CE80D9A}"/>
              </a:ext>
            </a:extLst>
          </p:cNvPr>
          <p:cNvCxnSpPr>
            <a:cxnSpLocks/>
          </p:cNvCxnSpPr>
          <p:nvPr/>
        </p:nvCxnSpPr>
        <p:spPr>
          <a:xfrm flipH="1">
            <a:off x="8625468" y="456819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Arrow Connector 454">
            <a:extLst>
              <a:ext uri="{FF2B5EF4-FFF2-40B4-BE49-F238E27FC236}">
                <a16:creationId xmlns:a16="http://schemas.microsoft.com/office/drawing/2014/main" id="{5AAC92CE-BC50-5638-93FC-45604811D2EC}"/>
              </a:ext>
            </a:extLst>
          </p:cNvPr>
          <p:cNvCxnSpPr>
            <a:cxnSpLocks/>
          </p:cNvCxnSpPr>
          <p:nvPr/>
        </p:nvCxnSpPr>
        <p:spPr>
          <a:xfrm flipH="1">
            <a:off x="8625467" y="494768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Arrow Connector 455">
            <a:extLst>
              <a:ext uri="{FF2B5EF4-FFF2-40B4-BE49-F238E27FC236}">
                <a16:creationId xmlns:a16="http://schemas.microsoft.com/office/drawing/2014/main" id="{96BE4966-D188-6EB7-8718-F78C6282CC6C}"/>
              </a:ext>
            </a:extLst>
          </p:cNvPr>
          <p:cNvCxnSpPr>
            <a:cxnSpLocks/>
          </p:cNvCxnSpPr>
          <p:nvPr/>
        </p:nvCxnSpPr>
        <p:spPr>
          <a:xfrm flipH="1">
            <a:off x="8624533" y="530348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486386D-F7A2-1BD8-1291-DC8261474736}"/>
              </a:ext>
            </a:extLst>
          </p:cNvPr>
          <p:cNvSpPr/>
          <p:nvPr/>
        </p:nvSpPr>
        <p:spPr>
          <a:xfrm>
            <a:off x="3359941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16D388-C87D-E1E8-A922-3D5ABC820831}"/>
              </a:ext>
            </a:extLst>
          </p:cNvPr>
          <p:cNvSpPr/>
          <p:nvPr/>
        </p:nvSpPr>
        <p:spPr>
          <a:xfrm>
            <a:off x="3979277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2AF8A-77B6-8D68-52DB-8DF485E4943B}"/>
              </a:ext>
            </a:extLst>
          </p:cNvPr>
          <p:cNvSpPr/>
          <p:nvPr/>
        </p:nvSpPr>
        <p:spPr>
          <a:xfrm>
            <a:off x="4598613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7DBD5F-0ED5-6BD3-FDA6-CF76A9EE508F}"/>
              </a:ext>
            </a:extLst>
          </p:cNvPr>
          <p:cNvSpPr/>
          <p:nvPr/>
        </p:nvSpPr>
        <p:spPr>
          <a:xfrm>
            <a:off x="5217949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40B922-030A-7D5E-0DDB-80E000C7C7BB}"/>
              </a:ext>
            </a:extLst>
          </p:cNvPr>
          <p:cNvSpPr/>
          <p:nvPr/>
        </p:nvSpPr>
        <p:spPr>
          <a:xfrm>
            <a:off x="5837285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AB8EFC-D818-2D41-FA11-B339E821D638}"/>
              </a:ext>
            </a:extLst>
          </p:cNvPr>
          <p:cNvSpPr/>
          <p:nvPr/>
        </p:nvSpPr>
        <p:spPr>
          <a:xfrm>
            <a:off x="6456621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2AA54-D971-D437-5EA6-977CB8369470}"/>
              </a:ext>
            </a:extLst>
          </p:cNvPr>
          <p:cNvSpPr/>
          <p:nvPr/>
        </p:nvSpPr>
        <p:spPr>
          <a:xfrm>
            <a:off x="7075957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0A6F32-46D8-9ACD-9954-7A0D78C127F9}"/>
              </a:ext>
            </a:extLst>
          </p:cNvPr>
          <p:cNvSpPr/>
          <p:nvPr/>
        </p:nvSpPr>
        <p:spPr>
          <a:xfrm>
            <a:off x="7695293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2761E7-DC99-D5FC-8FEE-6885993FAA42}"/>
              </a:ext>
            </a:extLst>
          </p:cNvPr>
          <p:cNvSpPr/>
          <p:nvPr/>
        </p:nvSpPr>
        <p:spPr>
          <a:xfrm>
            <a:off x="8314632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12662A-AA89-A2CE-9CA0-CE0F9C715876}"/>
              </a:ext>
            </a:extLst>
          </p:cNvPr>
          <p:cNvSpPr/>
          <p:nvPr/>
        </p:nvSpPr>
        <p:spPr>
          <a:xfrm>
            <a:off x="2723427" y="2855379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C4FDD1-217B-63EF-F197-79B2364565B4}"/>
              </a:ext>
            </a:extLst>
          </p:cNvPr>
          <p:cNvSpPr/>
          <p:nvPr/>
        </p:nvSpPr>
        <p:spPr>
          <a:xfrm>
            <a:off x="2723427" y="3211613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16F5C8-87E1-E05C-208B-31E01297C4EF}"/>
              </a:ext>
            </a:extLst>
          </p:cNvPr>
          <p:cNvSpPr/>
          <p:nvPr/>
        </p:nvSpPr>
        <p:spPr>
          <a:xfrm>
            <a:off x="2723427" y="3567847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80B408-9F6C-4D55-2F98-2A6B247E6C90}"/>
              </a:ext>
            </a:extLst>
          </p:cNvPr>
          <p:cNvSpPr/>
          <p:nvPr/>
        </p:nvSpPr>
        <p:spPr>
          <a:xfrm>
            <a:off x="2723427" y="3924081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F657CB-DB65-51BD-7356-D13035D4114E}"/>
              </a:ext>
            </a:extLst>
          </p:cNvPr>
          <p:cNvSpPr/>
          <p:nvPr/>
        </p:nvSpPr>
        <p:spPr>
          <a:xfrm>
            <a:off x="2723427" y="4280315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F3F306-C230-2290-103C-A9FCBA755388}"/>
              </a:ext>
            </a:extLst>
          </p:cNvPr>
          <p:cNvSpPr/>
          <p:nvPr/>
        </p:nvSpPr>
        <p:spPr>
          <a:xfrm>
            <a:off x="2723427" y="4636549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30BF93-ADE7-E914-4146-2F4A9167CCC4}"/>
              </a:ext>
            </a:extLst>
          </p:cNvPr>
          <p:cNvSpPr/>
          <p:nvPr/>
        </p:nvSpPr>
        <p:spPr>
          <a:xfrm>
            <a:off x="2723427" y="4992783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6C459F-7472-9BD3-711B-98EBA3D04D5A}"/>
              </a:ext>
            </a:extLst>
          </p:cNvPr>
          <p:cNvSpPr/>
          <p:nvPr/>
        </p:nvSpPr>
        <p:spPr>
          <a:xfrm>
            <a:off x="2723427" y="5349014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7ED686E-B7F6-DE51-DAFE-AD6AA3356253}"/>
              </a:ext>
            </a:extLst>
          </p:cNvPr>
          <p:cNvCxnSpPr>
            <a:cxnSpLocks/>
          </p:cNvCxnSpPr>
          <p:nvPr/>
        </p:nvCxnSpPr>
        <p:spPr>
          <a:xfrm flipH="1">
            <a:off x="5210731" y="2844158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1E87F45-12F1-200F-6717-79904D6AAACF}"/>
              </a:ext>
            </a:extLst>
          </p:cNvPr>
          <p:cNvCxnSpPr>
            <a:cxnSpLocks/>
          </p:cNvCxnSpPr>
          <p:nvPr/>
        </p:nvCxnSpPr>
        <p:spPr>
          <a:xfrm flipH="1">
            <a:off x="7690716" y="2844158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DF3DA7-FCD1-0DCA-150B-99C7A19BA075}"/>
              </a:ext>
            </a:extLst>
          </p:cNvPr>
          <p:cNvCxnSpPr>
            <a:cxnSpLocks/>
          </p:cNvCxnSpPr>
          <p:nvPr/>
        </p:nvCxnSpPr>
        <p:spPr>
          <a:xfrm flipH="1">
            <a:off x="3361752" y="3222497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D6B9E8-26E8-ADFD-3676-CF20F6DE1FBC}"/>
              </a:ext>
            </a:extLst>
          </p:cNvPr>
          <p:cNvCxnSpPr>
            <a:cxnSpLocks/>
          </p:cNvCxnSpPr>
          <p:nvPr/>
        </p:nvCxnSpPr>
        <p:spPr>
          <a:xfrm flipH="1">
            <a:off x="3361752" y="3924569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505B295-DA2F-88B3-AC91-C04B8A97840E}"/>
              </a:ext>
            </a:extLst>
          </p:cNvPr>
          <p:cNvCxnSpPr>
            <a:cxnSpLocks/>
          </p:cNvCxnSpPr>
          <p:nvPr/>
        </p:nvCxnSpPr>
        <p:spPr>
          <a:xfrm flipH="1">
            <a:off x="3361752" y="4643715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EB86A0-18B5-D8B0-D86B-0DAFEC5D955F}"/>
              </a:ext>
            </a:extLst>
          </p:cNvPr>
          <p:cNvCxnSpPr>
            <a:cxnSpLocks/>
          </p:cNvCxnSpPr>
          <p:nvPr/>
        </p:nvCxnSpPr>
        <p:spPr>
          <a:xfrm flipH="1">
            <a:off x="3361752" y="5363529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853601-BBAF-C0D3-5397-9ABAD59020AC}"/>
              </a:ext>
            </a:extLst>
          </p:cNvPr>
          <p:cNvCxnSpPr>
            <a:cxnSpLocks/>
            <a:endCxn id="5" idx="4"/>
          </p:cNvCxnSpPr>
          <p:nvPr/>
        </p:nvCxnSpPr>
        <p:spPr>
          <a:xfrm flipH="1">
            <a:off x="5217458" y="4651992"/>
            <a:ext cx="3693814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32A66-1CFA-FBFC-55CB-D979A07D443E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8911272" y="4242025"/>
            <a:ext cx="0" cy="409967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74658-F4E9-381F-E180-8A880828AC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394896"/>
              </a:xfrm>
            </p:spPr>
            <p:txBody>
              <a:bodyPr/>
              <a:lstStyle/>
              <a:p>
                <a:r>
                  <a:rPr lang="en-US" b="1" dirty="0"/>
                  <a:t>Idea:</a:t>
                </a:r>
                <a:r>
                  <a:rPr lang="en-US" dirty="0"/>
                  <a:t> When a block is processed, update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accordingly.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74658-F4E9-381F-E180-8A880828A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394896"/>
              </a:xfrm>
              <a:blipFill>
                <a:blip r:embed="rId2"/>
                <a:stretch>
                  <a:fillRect l="-1043" t="-69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CC37E8-6AA1-0BFF-C8C6-DDA590A96F49}"/>
              </a:ext>
            </a:extLst>
          </p:cNvPr>
          <p:cNvCxnSpPr>
            <a:cxnSpLocks/>
            <a:endCxn id="45" idx="3"/>
          </p:cNvCxnSpPr>
          <p:nvPr/>
        </p:nvCxnSpPr>
        <p:spPr>
          <a:xfrm flipV="1">
            <a:off x="4722541" y="4242025"/>
            <a:ext cx="4188731" cy="286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0C60E0-8CB9-DEFB-29B4-64F624964C11}"/>
                  </a:ext>
                </a:extLst>
              </p:cNvPr>
              <p:cNvSpPr txBox="1"/>
              <p:nvPr/>
            </p:nvSpPr>
            <p:spPr>
              <a:xfrm>
                <a:off x="2041036" y="5996226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0C60E0-8CB9-DEFB-29B4-64F62496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036" y="5996226"/>
                <a:ext cx="585417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2654B2-4BA5-D8CD-4732-A3FA6503F66C}"/>
              </a:ext>
            </a:extLst>
          </p:cNvPr>
          <p:cNvCxnSpPr>
            <a:cxnSpLocks/>
          </p:cNvCxnSpPr>
          <p:nvPr/>
        </p:nvCxnSpPr>
        <p:spPr>
          <a:xfrm flipH="1">
            <a:off x="2888624" y="6055729"/>
            <a:ext cx="6765515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1DDD950-83C2-1D72-77EE-EFF733EC74A6}"/>
              </a:ext>
            </a:extLst>
          </p:cNvPr>
          <p:cNvCxnSpPr>
            <a:cxnSpLocks/>
          </p:cNvCxnSpPr>
          <p:nvPr/>
        </p:nvCxnSpPr>
        <p:spPr>
          <a:xfrm flipH="1">
            <a:off x="2888623" y="6602036"/>
            <a:ext cx="6765515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75F0802-79F0-123F-E9D9-330E2C911243}"/>
              </a:ext>
            </a:extLst>
          </p:cNvPr>
          <p:cNvCxnSpPr>
            <a:cxnSpLocks/>
          </p:cNvCxnSpPr>
          <p:nvPr/>
        </p:nvCxnSpPr>
        <p:spPr>
          <a:xfrm>
            <a:off x="2757538" y="6067982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BADC5D2-B777-CF72-653F-A797DA9AA4A5}"/>
              </a:ext>
            </a:extLst>
          </p:cNvPr>
          <p:cNvCxnSpPr>
            <a:cxnSpLocks/>
          </p:cNvCxnSpPr>
          <p:nvPr/>
        </p:nvCxnSpPr>
        <p:spPr>
          <a:xfrm>
            <a:off x="9657248" y="608023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93C949-CCD0-9C2D-2A4D-A3B5511230CB}"/>
              </a:ext>
            </a:extLst>
          </p:cNvPr>
          <p:cNvCxnSpPr>
            <a:cxnSpLocks/>
          </p:cNvCxnSpPr>
          <p:nvPr/>
        </p:nvCxnSpPr>
        <p:spPr>
          <a:xfrm>
            <a:off x="5217458" y="4698655"/>
            <a:ext cx="0" cy="66487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8CA345A-04AC-E0B9-0A15-9CF13B1F3F39}"/>
              </a:ext>
            </a:extLst>
          </p:cNvPr>
          <p:cNvCxnSpPr>
            <a:cxnSpLocks/>
          </p:cNvCxnSpPr>
          <p:nvPr/>
        </p:nvCxnSpPr>
        <p:spPr>
          <a:xfrm flipH="1">
            <a:off x="3342627" y="5349014"/>
            <a:ext cx="1874831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20299B-7412-FA53-9C2B-29E179BD02EC}"/>
              </a:ext>
            </a:extLst>
          </p:cNvPr>
          <p:cNvCxnSpPr>
            <a:cxnSpLocks/>
          </p:cNvCxnSpPr>
          <p:nvPr/>
        </p:nvCxnSpPr>
        <p:spPr>
          <a:xfrm flipH="1">
            <a:off x="3331946" y="4959571"/>
            <a:ext cx="135167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FC9222E-B942-98FC-D497-BFFC53577549}"/>
              </a:ext>
            </a:extLst>
          </p:cNvPr>
          <p:cNvCxnSpPr>
            <a:cxnSpLocks/>
          </p:cNvCxnSpPr>
          <p:nvPr/>
        </p:nvCxnSpPr>
        <p:spPr>
          <a:xfrm>
            <a:off x="4688420" y="4256141"/>
            <a:ext cx="0" cy="66487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7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893950A-1234-9F61-8069-571039822631}"/>
              </a:ext>
            </a:extLst>
          </p:cNvPr>
          <p:cNvSpPr/>
          <p:nvPr/>
        </p:nvSpPr>
        <p:spPr>
          <a:xfrm>
            <a:off x="5192358" y="4631700"/>
            <a:ext cx="2471427" cy="7629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0149B8B-E452-7A44-E345-274416455C69}"/>
              </a:ext>
            </a:extLst>
          </p:cNvPr>
          <p:cNvSpPr/>
          <p:nvPr/>
        </p:nvSpPr>
        <p:spPr>
          <a:xfrm>
            <a:off x="3353408" y="4606474"/>
            <a:ext cx="1867688" cy="7629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0F9E19B-9A86-E6BA-F294-E07DC4E6A487}"/>
              </a:ext>
            </a:extLst>
          </p:cNvPr>
          <p:cNvSpPr/>
          <p:nvPr/>
        </p:nvSpPr>
        <p:spPr>
          <a:xfrm>
            <a:off x="5166360" y="3860532"/>
            <a:ext cx="3744912" cy="7629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B096A8-D3EA-3D86-10B7-0BA6EDFD713E}"/>
              </a:ext>
            </a:extLst>
          </p:cNvPr>
          <p:cNvSpPr/>
          <p:nvPr/>
        </p:nvSpPr>
        <p:spPr>
          <a:xfrm>
            <a:off x="2757538" y="6067982"/>
            <a:ext cx="6896597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6596080-7702-8836-E6BC-BBA9DCCE8D65}"/>
              </a:ext>
            </a:extLst>
          </p:cNvPr>
          <p:cNvSpPr/>
          <p:nvPr/>
        </p:nvSpPr>
        <p:spPr>
          <a:xfrm>
            <a:off x="3319502" y="2838560"/>
            <a:ext cx="5617767" cy="1813432"/>
          </a:xfrm>
          <a:custGeom>
            <a:avLst/>
            <a:gdLst>
              <a:gd name="connsiteX0" fmla="*/ 15368 w 5663132"/>
              <a:gd name="connsiteY0" fmla="*/ 15368 h 1813432"/>
              <a:gd name="connsiteX1" fmla="*/ 5655448 w 5663132"/>
              <a:gd name="connsiteY1" fmla="*/ 0 h 1813432"/>
              <a:gd name="connsiteX2" fmla="*/ 5663132 w 5663132"/>
              <a:gd name="connsiteY2" fmla="*/ 1068081 h 1813432"/>
              <a:gd name="connsiteX3" fmla="*/ 1867220 w 5663132"/>
              <a:gd name="connsiteY3" fmla="*/ 1075765 h 1813432"/>
              <a:gd name="connsiteX4" fmla="*/ 1897956 w 5663132"/>
              <a:gd name="connsiteY4" fmla="*/ 1813432 h 1813432"/>
              <a:gd name="connsiteX5" fmla="*/ 0 w 5663132"/>
              <a:gd name="connsiteY5" fmla="*/ 1782696 h 1813432"/>
              <a:gd name="connsiteX6" fmla="*/ 15368 w 5663132"/>
              <a:gd name="connsiteY6" fmla="*/ 15368 h 1813432"/>
              <a:gd name="connsiteX0" fmla="*/ 15368 w 5663132"/>
              <a:gd name="connsiteY0" fmla="*/ 15368 h 1813432"/>
              <a:gd name="connsiteX1" fmla="*/ 5617028 w 5663132"/>
              <a:gd name="connsiteY1" fmla="*/ 0 h 1813432"/>
              <a:gd name="connsiteX2" fmla="*/ 5663132 w 5663132"/>
              <a:gd name="connsiteY2" fmla="*/ 1068081 h 1813432"/>
              <a:gd name="connsiteX3" fmla="*/ 1867220 w 5663132"/>
              <a:gd name="connsiteY3" fmla="*/ 1075765 h 1813432"/>
              <a:gd name="connsiteX4" fmla="*/ 1897956 w 5663132"/>
              <a:gd name="connsiteY4" fmla="*/ 1813432 h 1813432"/>
              <a:gd name="connsiteX5" fmla="*/ 0 w 5663132"/>
              <a:gd name="connsiteY5" fmla="*/ 1782696 h 1813432"/>
              <a:gd name="connsiteX6" fmla="*/ 15368 w 5663132"/>
              <a:gd name="connsiteY6" fmla="*/ 15368 h 1813432"/>
              <a:gd name="connsiteX0" fmla="*/ 15368 w 5617368"/>
              <a:gd name="connsiteY0" fmla="*/ 15368 h 1813432"/>
              <a:gd name="connsiteX1" fmla="*/ 5617028 w 5617368"/>
              <a:gd name="connsiteY1" fmla="*/ 0 h 1813432"/>
              <a:gd name="connsiteX2" fmla="*/ 5609344 w 5617368"/>
              <a:gd name="connsiteY2" fmla="*/ 1075765 h 1813432"/>
              <a:gd name="connsiteX3" fmla="*/ 1867220 w 5617368"/>
              <a:gd name="connsiteY3" fmla="*/ 1075765 h 1813432"/>
              <a:gd name="connsiteX4" fmla="*/ 1897956 w 5617368"/>
              <a:gd name="connsiteY4" fmla="*/ 1813432 h 1813432"/>
              <a:gd name="connsiteX5" fmla="*/ 0 w 5617368"/>
              <a:gd name="connsiteY5" fmla="*/ 1782696 h 1813432"/>
              <a:gd name="connsiteX6" fmla="*/ 15368 w 5617368"/>
              <a:gd name="connsiteY6" fmla="*/ 15368 h 1813432"/>
              <a:gd name="connsiteX0" fmla="*/ 15368 w 5640080"/>
              <a:gd name="connsiteY0" fmla="*/ 15368 h 1813432"/>
              <a:gd name="connsiteX1" fmla="*/ 5617028 w 5640080"/>
              <a:gd name="connsiteY1" fmla="*/ 0 h 1813432"/>
              <a:gd name="connsiteX2" fmla="*/ 5640080 w 5640080"/>
              <a:gd name="connsiteY2" fmla="*/ 1075765 h 1813432"/>
              <a:gd name="connsiteX3" fmla="*/ 1867220 w 5640080"/>
              <a:gd name="connsiteY3" fmla="*/ 1075765 h 1813432"/>
              <a:gd name="connsiteX4" fmla="*/ 1897956 w 5640080"/>
              <a:gd name="connsiteY4" fmla="*/ 1813432 h 1813432"/>
              <a:gd name="connsiteX5" fmla="*/ 0 w 5640080"/>
              <a:gd name="connsiteY5" fmla="*/ 1782696 h 1813432"/>
              <a:gd name="connsiteX6" fmla="*/ 15368 w 5640080"/>
              <a:gd name="connsiteY6" fmla="*/ 15368 h 1813432"/>
              <a:gd name="connsiteX0" fmla="*/ 15368 w 5617767"/>
              <a:gd name="connsiteY0" fmla="*/ 15368 h 1813432"/>
              <a:gd name="connsiteX1" fmla="*/ 5617028 w 5617767"/>
              <a:gd name="connsiteY1" fmla="*/ 0 h 1813432"/>
              <a:gd name="connsiteX2" fmla="*/ 5617028 w 5617767"/>
              <a:gd name="connsiteY2" fmla="*/ 1075765 h 1813432"/>
              <a:gd name="connsiteX3" fmla="*/ 1867220 w 5617767"/>
              <a:gd name="connsiteY3" fmla="*/ 1075765 h 1813432"/>
              <a:gd name="connsiteX4" fmla="*/ 1897956 w 5617767"/>
              <a:gd name="connsiteY4" fmla="*/ 1813432 h 1813432"/>
              <a:gd name="connsiteX5" fmla="*/ 0 w 5617767"/>
              <a:gd name="connsiteY5" fmla="*/ 1782696 h 1813432"/>
              <a:gd name="connsiteX6" fmla="*/ 15368 w 5617767"/>
              <a:gd name="connsiteY6" fmla="*/ 15368 h 18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7767" h="1813432">
                <a:moveTo>
                  <a:pt x="15368" y="15368"/>
                </a:moveTo>
                <a:lnTo>
                  <a:pt x="5617028" y="0"/>
                </a:lnTo>
                <a:cubicBezTo>
                  <a:pt x="5619589" y="356027"/>
                  <a:pt x="5614467" y="719738"/>
                  <a:pt x="5617028" y="1075765"/>
                </a:cubicBezTo>
                <a:lnTo>
                  <a:pt x="1867220" y="1075765"/>
                </a:lnTo>
                <a:lnTo>
                  <a:pt x="1897956" y="1813432"/>
                </a:lnTo>
                <a:lnTo>
                  <a:pt x="0" y="1782696"/>
                </a:lnTo>
                <a:lnTo>
                  <a:pt x="15368" y="1536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04FAC-B000-4270-0165-70CEC8C7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Processed Blocks and the Frontier</a:t>
            </a:r>
            <a:endParaRPr lang="en-IL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122ADD2-4BAC-A94B-D1CC-7627EDCBA828}"/>
              </a:ext>
            </a:extLst>
          </p:cNvPr>
          <p:cNvSpPr/>
          <p:nvPr/>
        </p:nvSpPr>
        <p:spPr>
          <a:xfrm>
            <a:off x="3564498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1B3E953-9A09-0815-D604-BBF643221007}"/>
              </a:ext>
            </a:extLst>
          </p:cNvPr>
          <p:cNvSpPr/>
          <p:nvPr/>
        </p:nvSpPr>
        <p:spPr>
          <a:xfrm>
            <a:off x="3558951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30E11E3-EE2D-E384-ADBE-09458B590E10}"/>
              </a:ext>
            </a:extLst>
          </p:cNvPr>
          <p:cNvSpPr/>
          <p:nvPr/>
        </p:nvSpPr>
        <p:spPr>
          <a:xfrm>
            <a:off x="3558950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739CBE4-43B5-DEF1-D41D-8875B95859E6}"/>
              </a:ext>
            </a:extLst>
          </p:cNvPr>
          <p:cNvSpPr/>
          <p:nvPr/>
        </p:nvSpPr>
        <p:spPr>
          <a:xfrm>
            <a:off x="3558016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74F7D4E-7796-23BE-5036-5352C3EA75FB}"/>
              </a:ext>
            </a:extLst>
          </p:cNvPr>
          <p:cNvSpPr/>
          <p:nvPr/>
        </p:nvSpPr>
        <p:spPr>
          <a:xfrm>
            <a:off x="3553982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51A3484-C928-AD32-CE01-1ECE7FA7641F}"/>
              </a:ext>
            </a:extLst>
          </p:cNvPr>
          <p:cNvSpPr/>
          <p:nvPr/>
        </p:nvSpPr>
        <p:spPr>
          <a:xfrm>
            <a:off x="3548435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C4B3035-594B-98F4-036E-50820EC95E2E}"/>
              </a:ext>
            </a:extLst>
          </p:cNvPr>
          <p:cNvSpPr/>
          <p:nvPr/>
        </p:nvSpPr>
        <p:spPr>
          <a:xfrm>
            <a:off x="3548434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19D2DB7-7098-A13B-1F48-8396409564C6}"/>
              </a:ext>
            </a:extLst>
          </p:cNvPr>
          <p:cNvSpPr/>
          <p:nvPr/>
        </p:nvSpPr>
        <p:spPr>
          <a:xfrm>
            <a:off x="3547500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135D636-7388-4234-15FD-DE9F562DD680}"/>
              </a:ext>
            </a:extLst>
          </p:cNvPr>
          <p:cNvSpPr/>
          <p:nvPr/>
        </p:nvSpPr>
        <p:spPr>
          <a:xfrm>
            <a:off x="4185163" y="28829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CD1F89C-1B7E-209F-0B1D-C63C8FFD7BA8}"/>
              </a:ext>
            </a:extLst>
          </p:cNvPr>
          <p:cNvSpPr/>
          <p:nvPr/>
        </p:nvSpPr>
        <p:spPr>
          <a:xfrm>
            <a:off x="4179616" y="326247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1433F93-3848-64DD-8796-0DD293608B8D}"/>
              </a:ext>
            </a:extLst>
          </p:cNvPr>
          <p:cNvSpPr/>
          <p:nvPr/>
        </p:nvSpPr>
        <p:spPr>
          <a:xfrm>
            <a:off x="4179615" y="36182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16989D0-6369-A7AB-D370-843E3BF927DD}"/>
              </a:ext>
            </a:extLst>
          </p:cNvPr>
          <p:cNvSpPr/>
          <p:nvPr/>
        </p:nvSpPr>
        <p:spPr>
          <a:xfrm>
            <a:off x="4178681" y="398037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F886626-CD64-9CC6-3E5D-7350F2CF8229}"/>
              </a:ext>
            </a:extLst>
          </p:cNvPr>
          <p:cNvSpPr/>
          <p:nvPr/>
        </p:nvSpPr>
        <p:spPr>
          <a:xfrm>
            <a:off x="4174647" y="43665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7997581-76BF-42FC-F125-DBCA4DA06963}"/>
              </a:ext>
            </a:extLst>
          </p:cNvPr>
          <p:cNvSpPr/>
          <p:nvPr/>
        </p:nvSpPr>
        <p:spPr>
          <a:xfrm>
            <a:off x="4169100" y="474599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22FFFFA-00EE-F300-20C5-D36C7C4052CA}"/>
              </a:ext>
            </a:extLst>
          </p:cNvPr>
          <p:cNvSpPr/>
          <p:nvPr/>
        </p:nvSpPr>
        <p:spPr>
          <a:xfrm>
            <a:off x="4169099" y="51018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573AB86-2A73-0DDB-4C0C-64CAE33F7103}"/>
              </a:ext>
            </a:extLst>
          </p:cNvPr>
          <p:cNvSpPr/>
          <p:nvPr/>
        </p:nvSpPr>
        <p:spPr>
          <a:xfrm>
            <a:off x="4168165" y="546389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CB0C3E6-806B-273B-FF75-15B9CD4891BD}"/>
              </a:ext>
            </a:extLst>
          </p:cNvPr>
          <p:cNvCxnSpPr>
            <a:cxnSpLocks/>
            <a:stCxn id="61" idx="6"/>
            <a:endCxn id="79" idx="2"/>
          </p:cNvCxnSpPr>
          <p:nvPr/>
        </p:nvCxnSpPr>
        <p:spPr>
          <a:xfrm>
            <a:off x="3753167" y="29841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D4FACC0-47FC-05CF-F3CD-74AB287AB411}"/>
              </a:ext>
            </a:extLst>
          </p:cNvPr>
          <p:cNvCxnSpPr>
            <a:cxnSpLocks/>
            <a:stCxn id="71" idx="6"/>
            <a:endCxn id="80" idx="2"/>
          </p:cNvCxnSpPr>
          <p:nvPr/>
        </p:nvCxnSpPr>
        <p:spPr>
          <a:xfrm>
            <a:off x="3747620" y="336368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15D1354-2572-D6C3-60AE-FDA46C4BCCA6}"/>
              </a:ext>
            </a:extLst>
          </p:cNvPr>
          <p:cNvCxnSpPr>
            <a:cxnSpLocks/>
            <a:stCxn id="72" idx="6"/>
            <a:endCxn id="81" idx="2"/>
          </p:cNvCxnSpPr>
          <p:nvPr/>
        </p:nvCxnSpPr>
        <p:spPr>
          <a:xfrm>
            <a:off x="3747619" y="37194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AB1949A-266F-4A25-570A-60A1C4238CF3}"/>
              </a:ext>
            </a:extLst>
          </p:cNvPr>
          <p:cNvCxnSpPr>
            <a:cxnSpLocks/>
            <a:stCxn id="73" idx="6"/>
            <a:endCxn id="82" idx="2"/>
          </p:cNvCxnSpPr>
          <p:nvPr/>
        </p:nvCxnSpPr>
        <p:spPr>
          <a:xfrm>
            <a:off x="3746685" y="408158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D311F52-CD85-D38F-C87E-1DB55789E0A7}"/>
              </a:ext>
            </a:extLst>
          </p:cNvPr>
          <p:cNvCxnSpPr>
            <a:cxnSpLocks/>
            <a:endCxn id="83" idx="2"/>
          </p:cNvCxnSpPr>
          <p:nvPr/>
        </p:nvCxnSpPr>
        <p:spPr>
          <a:xfrm flipV="1">
            <a:off x="3762620" y="4468458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83A5B89-397C-8CD1-CB40-E01F38C538F8}"/>
              </a:ext>
            </a:extLst>
          </p:cNvPr>
          <p:cNvCxnSpPr>
            <a:cxnSpLocks/>
            <a:stCxn id="75" idx="6"/>
            <a:endCxn id="84" idx="2"/>
          </p:cNvCxnSpPr>
          <p:nvPr/>
        </p:nvCxnSpPr>
        <p:spPr>
          <a:xfrm>
            <a:off x="3737104" y="484721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2D75F86-4C48-58A2-BBD0-815C1D621B2D}"/>
              </a:ext>
            </a:extLst>
          </p:cNvPr>
          <p:cNvCxnSpPr>
            <a:cxnSpLocks/>
            <a:stCxn id="76" idx="6"/>
            <a:endCxn id="85" idx="2"/>
          </p:cNvCxnSpPr>
          <p:nvPr/>
        </p:nvCxnSpPr>
        <p:spPr>
          <a:xfrm>
            <a:off x="3737103" y="52030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EC533B8-A396-4B8B-0E3F-9F4B2D0ED2AE}"/>
              </a:ext>
            </a:extLst>
          </p:cNvPr>
          <p:cNvCxnSpPr>
            <a:cxnSpLocks/>
            <a:stCxn id="77" idx="6"/>
            <a:endCxn id="86" idx="2"/>
          </p:cNvCxnSpPr>
          <p:nvPr/>
        </p:nvCxnSpPr>
        <p:spPr>
          <a:xfrm>
            <a:off x="3736169" y="556511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0253F22-E8C5-F0EF-0F19-4577FB605583}"/>
              </a:ext>
            </a:extLst>
          </p:cNvPr>
          <p:cNvCxnSpPr>
            <a:cxnSpLocks/>
            <a:stCxn id="61" idx="4"/>
            <a:endCxn id="71" idx="0"/>
          </p:cNvCxnSpPr>
          <p:nvPr/>
        </p:nvCxnSpPr>
        <p:spPr>
          <a:xfrm flipH="1">
            <a:off x="3653286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4638A4F-B2E4-D849-D7CF-CEBDCD7E526C}"/>
              </a:ext>
            </a:extLst>
          </p:cNvPr>
          <p:cNvCxnSpPr>
            <a:cxnSpLocks/>
            <a:stCxn id="79" idx="4"/>
            <a:endCxn id="80" idx="0"/>
          </p:cNvCxnSpPr>
          <p:nvPr/>
        </p:nvCxnSpPr>
        <p:spPr>
          <a:xfrm flipH="1">
            <a:off x="4273951" y="308688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52E10D01-C43C-C0A6-615F-B3951E5DED67}"/>
              </a:ext>
            </a:extLst>
          </p:cNvPr>
          <p:cNvCxnSpPr>
            <a:cxnSpLocks/>
            <a:stCxn id="61" idx="5"/>
            <a:endCxn id="80" idx="1"/>
          </p:cNvCxnSpPr>
          <p:nvPr/>
        </p:nvCxnSpPr>
        <p:spPr>
          <a:xfrm>
            <a:off x="3725537" y="3056285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005519D-C851-93C0-ED60-5AB7195F2E43}"/>
              </a:ext>
            </a:extLst>
          </p:cNvPr>
          <p:cNvCxnSpPr>
            <a:cxnSpLocks/>
            <a:stCxn id="71" idx="5"/>
            <a:endCxn id="81" idx="1"/>
          </p:cNvCxnSpPr>
          <p:nvPr/>
        </p:nvCxnSpPr>
        <p:spPr>
          <a:xfrm>
            <a:off x="3719990" y="3435777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8C7A29D1-5AB2-F00E-81A4-C3271F4CC6BB}"/>
              </a:ext>
            </a:extLst>
          </p:cNvPr>
          <p:cNvCxnSpPr>
            <a:cxnSpLocks/>
            <a:stCxn id="72" idx="5"/>
            <a:endCxn id="82" idx="1"/>
          </p:cNvCxnSpPr>
          <p:nvPr/>
        </p:nvCxnSpPr>
        <p:spPr>
          <a:xfrm>
            <a:off x="3719989" y="3791581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D07273C-BAA8-9E67-3456-461B5F8E5A66}"/>
              </a:ext>
            </a:extLst>
          </p:cNvPr>
          <p:cNvCxnSpPr>
            <a:cxnSpLocks/>
            <a:stCxn id="73" idx="5"/>
            <a:endCxn id="83" idx="1"/>
          </p:cNvCxnSpPr>
          <p:nvPr/>
        </p:nvCxnSpPr>
        <p:spPr>
          <a:xfrm>
            <a:off x="3719055" y="4153678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A5DD6A42-2FC1-7624-024D-321B9FC6C23A}"/>
              </a:ext>
            </a:extLst>
          </p:cNvPr>
          <p:cNvCxnSpPr>
            <a:cxnSpLocks/>
            <a:stCxn id="74" idx="5"/>
            <a:endCxn id="84" idx="1"/>
          </p:cNvCxnSpPr>
          <p:nvPr/>
        </p:nvCxnSpPr>
        <p:spPr>
          <a:xfrm>
            <a:off x="3715021" y="4539810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8CCA2C47-8F86-E4F0-FF89-1395440FA1A5}"/>
              </a:ext>
            </a:extLst>
          </p:cNvPr>
          <p:cNvCxnSpPr>
            <a:cxnSpLocks/>
            <a:stCxn id="75" idx="5"/>
            <a:endCxn id="85" idx="1"/>
          </p:cNvCxnSpPr>
          <p:nvPr/>
        </p:nvCxnSpPr>
        <p:spPr>
          <a:xfrm>
            <a:off x="3709474" y="4919302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17FFE2D0-EDD7-FE41-D487-D475BA885110}"/>
              </a:ext>
            </a:extLst>
          </p:cNvPr>
          <p:cNvCxnSpPr>
            <a:cxnSpLocks/>
            <a:stCxn id="76" idx="5"/>
            <a:endCxn id="86" idx="1"/>
          </p:cNvCxnSpPr>
          <p:nvPr/>
        </p:nvCxnSpPr>
        <p:spPr>
          <a:xfrm>
            <a:off x="3709473" y="5275106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9862A0B-0CBD-6F40-7C95-2DBCEEFB0562}"/>
              </a:ext>
            </a:extLst>
          </p:cNvPr>
          <p:cNvCxnSpPr>
            <a:cxnSpLocks/>
            <a:stCxn id="71" idx="4"/>
            <a:endCxn id="72" idx="0"/>
          </p:cNvCxnSpPr>
          <p:nvPr/>
        </p:nvCxnSpPr>
        <p:spPr>
          <a:xfrm flipH="1">
            <a:off x="3653285" y="3465638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F4120FA-A6D1-4BA2-8D9F-38445FD3DB9A}"/>
              </a:ext>
            </a:extLst>
          </p:cNvPr>
          <p:cNvCxnSpPr>
            <a:cxnSpLocks/>
            <a:stCxn id="72" idx="4"/>
            <a:endCxn id="73" idx="0"/>
          </p:cNvCxnSpPr>
          <p:nvPr/>
        </p:nvCxnSpPr>
        <p:spPr>
          <a:xfrm flipH="1">
            <a:off x="3652351" y="3821442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9E3AFB4-A8B1-8E6E-1363-2C2594D65D67}"/>
              </a:ext>
            </a:extLst>
          </p:cNvPr>
          <p:cNvCxnSpPr>
            <a:cxnSpLocks/>
            <a:stCxn id="73" idx="4"/>
            <a:endCxn id="74" idx="0"/>
          </p:cNvCxnSpPr>
          <p:nvPr/>
        </p:nvCxnSpPr>
        <p:spPr>
          <a:xfrm flipH="1">
            <a:off x="3648317" y="4183539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CB3E9032-3B01-668B-B9F8-559FF88DD338}"/>
              </a:ext>
            </a:extLst>
          </p:cNvPr>
          <p:cNvCxnSpPr>
            <a:cxnSpLocks/>
          </p:cNvCxnSpPr>
          <p:nvPr/>
        </p:nvCxnSpPr>
        <p:spPr>
          <a:xfrm flipH="1">
            <a:off x="3649120" y="4569671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F96FDCC8-0EDA-532A-28A3-9FE4EF2FBAC8}"/>
              </a:ext>
            </a:extLst>
          </p:cNvPr>
          <p:cNvCxnSpPr>
            <a:cxnSpLocks/>
          </p:cNvCxnSpPr>
          <p:nvPr/>
        </p:nvCxnSpPr>
        <p:spPr>
          <a:xfrm flipH="1">
            <a:off x="3649119" y="4949163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B2019696-C7D7-7D3D-5E19-1E00FE88BD68}"/>
              </a:ext>
            </a:extLst>
          </p:cNvPr>
          <p:cNvCxnSpPr>
            <a:cxnSpLocks/>
          </p:cNvCxnSpPr>
          <p:nvPr/>
        </p:nvCxnSpPr>
        <p:spPr>
          <a:xfrm flipH="1">
            <a:off x="3648185" y="5304967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Oval 211">
            <a:extLst>
              <a:ext uri="{FF2B5EF4-FFF2-40B4-BE49-F238E27FC236}">
                <a16:creationId xmlns:a16="http://schemas.microsoft.com/office/drawing/2014/main" id="{5B576037-C579-2354-BCC0-FD40013F3DDA}"/>
              </a:ext>
            </a:extLst>
          </p:cNvPr>
          <p:cNvSpPr/>
          <p:nvPr/>
        </p:nvSpPr>
        <p:spPr>
          <a:xfrm>
            <a:off x="4805469" y="288322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A290D272-90DE-8862-2B50-D7F8103158D6}"/>
              </a:ext>
            </a:extLst>
          </p:cNvPr>
          <p:cNvSpPr/>
          <p:nvPr/>
        </p:nvSpPr>
        <p:spPr>
          <a:xfrm>
            <a:off x="4799922" y="326271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92A6612E-196A-6CBF-AD25-DF54CD734193}"/>
              </a:ext>
            </a:extLst>
          </p:cNvPr>
          <p:cNvSpPr/>
          <p:nvPr/>
        </p:nvSpPr>
        <p:spPr>
          <a:xfrm>
            <a:off x="4799921" y="361852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3E8362D5-C584-44D8-4641-72F5E705013F}"/>
              </a:ext>
            </a:extLst>
          </p:cNvPr>
          <p:cNvSpPr/>
          <p:nvPr/>
        </p:nvSpPr>
        <p:spPr>
          <a:xfrm>
            <a:off x="4798987" y="398061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E63FC4E8-C6F5-7EE4-9B82-194DC21AD371}"/>
              </a:ext>
            </a:extLst>
          </p:cNvPr>
          <p:cNvSpPr/>
          <p:nvPr/>
        </p:nvSpPr>
        <p:spPr>
          <a:xfrm>
            <a:off x="4794953" y="436674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974F2FD6-8B5C-4B7C-E8CF-495E6486BA2A}"/>
              </a:ext>
            </a:extLst>
          </p:cNvPr>
          <p:cNvSpPr/>
          <p:nvPr/>
        </p:nvSpPr>
        <p:spPr>
          <a:xfrm>
            <a:off x="4789406" y="474624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7A0113EE-49D8-614A-4EC9-97907A1CDEB4}"/>
              </a:ext>
            </a:extLst>
          </p:cNvPr>
          <p:cNvSpPr/>
          <p:nvPr/>
        </p:nvSpPr>
        <p:spPr>
          <a:xfrm>
            <a:off x="4789405" y="510204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1AB3096-4D86-7176-1A8D-97C5B35601C3}"/>
              </a:ext>
            </a:extLst>
          </p:cNvPr>
          <p:cNvSpPr/>
          <p:nvPr/>
        </p:nvSpPr>
        <p:spPr>
          <a:xfrm>
            <a:off x="4788471" y="54641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FECAE5A7-62BA-BA5E-B91C-4C5FFCFB99B2}"/>
              </a:ext>
            </a:extLst>
          </p:cNvPr>
          <p:cNvCxnSpPr>
            <a:cxnSpLocks/>
            <a:endCxn id="212" idx="2"/>
          </p:cNvCxnSpPr>
          <p:nvPr/>
        </p:nvCxnSpPr>
        <p:spPr>
          <a:xfrm>
            <a:off x="4373473" y="298443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E3603010-6284-E9CA-380D-97920DC3CCA9}"/>
              </a:ext>
            </a:extLst>
          </p:cNvPr>
          <p:cNvCxnSpPr>
            <a:cxnSpLocks/>
            <a:endCxn id="213" idx="2"/>
          </p:cNvCxnSpPr>
          <p:nvPr/>
        </p:nvCxnSpPr>
        <p:spPr>
          <a:xfrm>
            <a:off x="4367926" y="336392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A33E70B9-F7BF-89BB-E4F6-D2748EA55B35}"/>
              </a:ext>
            </a:extLst>
          </p:cNvPr>
          <p:cNvCxnSpPr>
            <a:cxnSpLocks/>
            <a:endCxn id="214" idx="2"/>
          </p:cNvCxnSpPr>
          <p:nvPr/>
        </p:nvCxnSpPr>
        <p:spPr>
          <a:xfrm>
            <a:off x="4367925" y="371973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762B5D89-A444-9DC1-DF25-31987C046D1A}"/>
              </a:ext>
            </a:extLst>
          </p:cNvPr>
          <p:cNvCxnSpPr>
            <a:cxnSpLocks/>
            <a:endCxn id="215" idx="2"/>
          </p:cNvCxnSpPr>
          <p:nvPr/>
        </p:nvCxnSpPr>
        <p:spPr>
          <a:xfrm>
            <a:off x="4366991" y="408183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A6A525D3-A45F-1B12-AF42-A2EDCA5007F4}"/>
              </a:ext>
            </a:extLst>
          </p:cNvPr>
          <p:cNvCxnSpPr>
            <a:cxnSpLocks/>
            <a:endCxn id="216" idx="2"/>
          </p:cNvCxnSpPr>
          <p:nvPr/>
        </p:nvCxnSpPr>
        <p:spPr>
          <a:xfrm flipV="1">
            <a:off x="4382926" y="4468701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AA9246D0-02C5-852C-46D0-D785F68DB758}"/>
              </a:ext>
            </a:extLst>
          </p:cNvPr>
          <p:cNvCxnSpPr>
            <a:cxnSpLocks/>
            <a:endCxn id="217" idx="2"/>
          </p:cNvCxnSpPr>
          <p:nvPr/>
        </p:nvCxnSpPr>
        <p:spPr>
          <a:xfrm>
            <a:off x="4357410" y="484745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8F468990-17E6-1F54-FA80-13BFDE7AD59C}"/>
              </a:ext>
            </a:extLst>
          </p:cNvPr>
          <p:cNvCxnSpPr>
            <a:cxnSpLocks/>
            <a:endCxn id="218" idx="2"/>
          </p:cNvCxnSpPr>
          <p:nvPr/>
        </p:nvCxnSpPr>
        <p:spPr>
          <a:xfrm>
            <a:off x="4357409" y="520325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32E68287-C3B1-D14D-2865-9D3A719D44CA}"/>
              </a:ext>
            </a:extLst>
          </p:cNvPr>
          <p:cNvCxnSpPr>
            <a:cxnSpLocks/>
            <a:endCxn id="219" idx="2"/>
          </p:cNvCxnSpPr>
          <p:nvPr/>
        </p:nvCxnSpPr>
        <p:spPr>
          <a:xfrm>
            <a:off x="4356475" y="55653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22EC1501-9BEC-02D7-0F96-07B9576B2C0E}"/>
              </a:ext>
            </a:extLst>
          </p:cNvPr>
          <p:cNvCxnSpPr>
            <a:cxnSpLocks/>
          </p:cNvCxnSpPr>
          <p:nvPr/>
        </p:nvCxnSpPr>
        <p:spPr>
          <a:xfrm flipH="1">
            <a:off x="4273592" y="3086389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1910D2C4-AA74-FEE7-CEC7-C784948B1873}"/>
              </a:ext>
            </a:extLst>
          </p:cNvPr>
          <p:cNvCxnSpPr>
            <a:cxnSpLocks/>
            <a:endCxn id="213" idx="1"/>
          </p:cNvCxnSpPr>
          <p:nvPr/>
        </p:nvCxnSpPr>
        <p:spPr>
          <a:xfrm>
            <a:off x="4345843" y="3056528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92494FF9-8992-9DA3-D05D-0726DDB729E9}"/>
              </a:ext>
            </a:extLst>
          </p:cNvPr>
          <p:cNvCxnSpPr>
            <a:cxnSpLocks/>
            <a:endCxn id="214" idx="1"/>
          </p:cNvCxnSpPr>
          <p:nvPr/>
        </p:nvCxnSpPr>
        <p:spPr>
          <a:xfrm>
            <a:off x="4340296" y="3436020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3C3D3B27-DE3E-A2DD-E1F8-86D80CF52132}"/>
              </a:ext>
            </a:extLst>
          </p:cNvPr>
          <p:cNvCxnSpPr>
            <a:cxnSpLocks/>
            <a:endCxn id="215" idx="1"/>
          </p:cNvCxnSpPr>
          <p:nvPr/>
        </p:nvCxnSpPr>
        <p:spPr>
          <a:xfrm>
            <a:off x="4340295" y="3791824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FF10960E-403B-0D03-A098-D0DA146535E7}"/>
              </a:ext>
            </a:extLst>
          </p:cNvPr>
          <p:cNvCxnSpPr>
            <a:cxnSpLocks/>
            <a:endCxn id="216" idx="1"/>
          </p:cNvCxnSpPr>
          <p:nvPr/>
        </p:nvCxnSpPr>
        <p:spPr>
          <a:xfrm>
            <a:off x="4339361" y="4153921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D1A6C2C4-57C7-7E9E-CC1E-D32A30BD679C}"/>
              </a:ext>
            </a:extLst>
          </p:cNvPr>
          <p:cNvCxnSpPr>
            <a:cxnSpLocks/>
            <a:endCxn id="217" idx="1"/>
          </p:cNvCxnSpPr>
          <p:nvPr/>
        </p:nvCxnSpPr>
        <p:spPr>
          <a:xfrm>
            <a:off x="4335327" y="4540053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34736785-FBA7-FAC5-3D6C-783BE58D148B}"/>
              </a:ext>
            </a:extLst>
          </p:cNvPr>
          <p:cNvCxnSpPr>
            <a:cxnSpLocks/>
            <a:endCxn id="218" idx="1"/>
          </p:cNvCxnSpPr>
          <p:nvPr/>
        </p:nvCxnSpPr>
        <p:spPr>
          <a:xfrm>
            <a:off x="4329780" y="4919545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62AB1B38-31E0-ADAA-123F-DC01379D05F7}"/>
              </a:ext>
            </a:extLst>
          </p:cNvPr>
          <p:cNvCxnSpPr>
            <a:cxnSpLocks/>
            <a:endCxn id="219" idx="1"/>
          </p:cNvCxnSpPr>
          <p:nvPr/>
        </p:nvCxnSpPr>
        <p:spPr>
          <a:xfrm>
            <a:off x="4329779" y="5275349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64C2CBC7-6164-B55E-DA04-5BB745C3103D}"/>
              </a:ext>
            </a:extLst>
          </p:cNvPr>
          <p:cNvCxnSpPr>
            <a:cxnSpLocks/>
          </p:cNvCxnSpPr>
          <p:nvPr/>
        </p:nvCxnSpPr>
        <p:spPr>
          <a:xfrm flipH="1">
            <a:off x="4273591" y="3465881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7810BCDB-6A4D-5BCD-D060-67DEBBB72692}"/>
              </a:ext>
            </a:extLst>
          </p:cNvPr>
          <p:cNvCxnSpPr>
            <a:cxnSpLocks/>
          </p:cNvCxnSpPr>
          <p:nvPr/>
        </p:nvCxnSpPr>
        <p:spPr>
          <a:xfrm flipH="1">
            <a:off x="4272657" y="3821685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86A04ABC-CF69-5B7A-D90A-9F4353A10664}"/>
              </a:ext>
            </a:extLst>
          </p:cNvPr>
          <p:cNvCxnSpPr>
            <a:cxnSpLocks/>
          </p:cNvCxnSpPr>
          <p:nvPr/>
        </p:nvCxnSpPr>
        <p:spPr>
          <a:xfrm flipH="1">
            <a:off x="4268623" y="4183782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DB4AE866-E67A-7246-48E2-0CDE09974E04}"/>
              </a:ext>
            </a:extLst>
          </p:cNvPr>
          <p:cNvCxnSpPr>
            <a:cxnSpLocks/>
          </p:cNvCxnSpPr>
          <p:nvPr/>
        </p:nvCxnSpPr>
        <p:spPr>
          <a:xfrm flipH="1">
            <a:off x="4263076" y="4569914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0619BF93-53D3-48C3-2654-381EB28032B0}"/>
              </a:ext>
            </a:extLst>
          </p:cNvPr>
          <p:cNvCxnSpPr>
            <a:cxnSpLocks/>
          </p:cNvCxnSpPr>
          <p:nvPr/>
        </p:nvCxnSpPr>
        <p:spPr>
          <a:xfrm flipH="1">
            <a:off x="4263075" y="4949406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30294FBD-1082-B668-F459-9F4BE86B11D9}"/>
              </a:ext>
            </a:extLst>
          </p:cNvPr>
          <p:cNvCxnSpPr>
            <a:cxnSpLocks/>
          </p:cNvCxnSpPr>
          <p:nvPr/>
        </p:nvCxnSpPr>
        <p:spPr>
          <a:xfrm flipH="1">
            <a:off x="4262141" y="5305210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Oval 250">
            <a:extLst>
              <a:ext uri="{FF2B5EF4-FFF2-40B4-BE49-F238E27FC236}">
                <a16:creationId xmlns:a16="http://schemas.microsoft.com/office/drawing/2014/main" id="{2EE533E5-3BB1-68F4-36DE-BA8F27487FBC}"/>
              </a:ext>
            </a:extLst>
          </p:cNvPr>
          <p:cNvSpPr/>
          <p:nvPr/>
        </p:nvSpPr>
        <p:spPr>
          <a:xfrm>
            <a:off x="5429772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E7B7FAC4-814C-9C59-982B-61BD3928580A}"/>
              </a:ext>
            </a:extLst>
          </p:cNvPr>
          <p:cNvSpPr/>
          <p:nvPr/>
        </p:nvSpPr>
        <p:spPr>
          <a:xfrm>
            <a:off x="5424225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FDCF831A-1C49-98D3-BF23-10163212D946}"/>
              </a:ext>
            </a:extLst>
          </p:cNvPr>
          <p:cNvSpPr/>
          <p:nvPr/>
        </p:nvSpPr>
        <p:spPr>
          <a:xfrm>
            <a:off x="5424224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A89973B-94BF-BB17-2900-8D2B5C00E028}"/>
              </a:ext>
            </a:extLst>
          </p:cNvPr>
          <p:cNvSpPr/>
          <p:nvPr/>
        </p:nvSpPr>
        <p:spPr>
          <a:xfrm>
            <a:off x="5423290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9AB22F34-921F-03BF-414E-03684A855BCF}"/>
              </a:ext>
            </a:extLst>
          </p:cNvPr>
          <p:cNvSpPr/>
          <p:nvPr/>
        </p:nvSpPr>
        <p:spPr>
          <a:xfrm>
            <a:off x="5419256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E804F837-7302-07EF-C1EB-B79A1429F958}"/>
              </a:ext>
            </a:extLst>
          </p:cNvPr>
          <p:cNvSpPr/>
          <p:nvPr/>
        </p:nvSpPr>
        <p:spPr>
          <a:xfrm>
            <a:off x="5413709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A4B3EA36-D895-1134-B292-BA59B453A332}"/>
              </a:ext>
            </a:extLst>
          </p:cNvPr>
          <p:cNvSpPr/>
          <p:nvPr/>
        </p:nvSpPr>
        <p:spPr>
          <a:xfrm>
            <a:off x="5413708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34947449-80A8-5B84-8805-A5AEAE1DFC60}"/>
              </a:ext>
            </a:extLst>
          </p:cNvPr>
          <p:cNvSpPr/>
          <p:nvPr/>
        </p:nvSpPr>
        <p:spPr>
          <a:xfrm>
            <a:off x="5412774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09174F28-840C-61D3-2190-7BA8B628720C}"/>
              </a:ext>
            </a:extLst>
          </p:cNvPr>
          <p:cNvCxnSpPr>
            <a:cxnSpLocks/>
            <a:endCxn id="251" idx="2"/>
          </p:cNvCxnSpPr>
          <p:nvPr/>
        </p:nvCxnSpPr>
        <p:spPr>
          <a:xfrm>
            <a:off x="4997776" y="29834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CC96E468-3172-2D44-5E0E-8B001623FC10}"/>
              </a:ext>
            </a:extLst>
          </p:cNvPr>
          <p:cNvCxnSpPr>
            <a:cxnSpLocks/>
            <a:endCxn id="252" idx="2"/>
          </p:cNvCxnSpPr>
          <p:nvPr/>
        </p:nvCxnSpPr>
        <p:spPr>
          <a:xfrm>
            <a:off x="4992229" y="336294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86972B6E-7B59-2CC2-E217-AAAB1D78D67A}"/>
              </a:ext>
            </a:extLst>
          </p:cNvPr>
          <p:cNvCxnSpPr>
            <a:cxnSpLocks/>
            <a:endCxn id="253" idx="2"/>
          </p:cNvCxnSpPr>
          <p:nvPr/>
        </p:nvCxnSpPr>
        <p:spPr>
          <a:xfrm>
            <a:off x="4992228" y="37187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FF7985B9-5F2D-AD86-6675-5660E9374EAA}"/>
              </a:ext>
            </a:extLst>
          </p:cNvPr>
          <p:cNvCxnSpPr>
            <a:cxnSpLocks/>
            <a:endCxn id="254" idx="2"/>
          </p:cNvCxnSpPr>
          <p:nvPr/>
        </p:nvCxnSpPr>
        <p:spPr>
          <a:xfrm>
            <a:off x="4991294" y="408084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19B1F4EE-5641-C8D7-698E-E93AC5EA3982}"/>
              </a:ext>
            </a:extLst>
          </p:cNvPr>
          <p:cNvCxnSpPr>
            <a:cxnSpLocks/>
            <a:endCxn id="255" idx="2"/>
          </p:cNvCxnSpPr>
          <p:nvPr/>
        </p:nvCxnSpPr>
        <p:spPr>
          <a:xfrm flipV="1">
            <a:off x="5007229" y="4467719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FEE53984-7136-6B21-2637-1E92B5280284}"/>
              </a:ext>
            </a:extLst>
          </p:cNvPr>
          <p:cNvCxnSpPr>
            <a:cxnSpLocks/>
            <a:endCxn id="256" idx="2"/>
          </p:cNvCxnSpPr>
          <p:nvPr/>
        </p:nvCxnSpPr>
        <p:spPr>
          <a:xfrm>
            <a:off x="4981713" y="484647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68F20284-FA54-E290-F558-62B2CDEB1A63}"/>
              </a:ext>
            </a:extLst>
          </p:cNvPr>
          <p:cNvCxnSpPr>
            <a:cxnSpLocks/>
            <a:endCxn id="257" idx="2"/>
          </p:cNvCxnSpPr>
          <p:nvPr/>
        </p:nvCxnSpPr>
        <p:spPr>
          <a:xfrm>
            <a:off x="4981712" y="52022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573213EB-9340-90F8-193F-C20C7E1A72EF}"/>
              </a:ext>
            </a:extLst>
          </p:cNvPr>
          <p:cNvCxnSpPr>
            <a:cxnSpLocks/>
            <a:endCxn id="258" idx="2"/>
          </p:cNvCxnSpPr>
          <p:nvPr/>
        </p:nvCxnSpPr>
        <p:spPr>
          <a:xfrm>
            <a:off x="4980778" y="556437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FC7FAE23-9253-0E16-1D7A-B744F38AA385}"/>
              </a:ext>
            </a:extLst>
          </p:cNvPr>
          <p:cNvCxnSpPr>
            <a:cxnSpLocks/>
          </p:cNvCxnSpPr>
          <p:nvPr/>
        </p:nvCxnSpPr>
        <p:spPr>
          <a:xfrm flipH="1">
            <a:off x="4897895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00DD4C1D-1347-BFBE-73C8-B59141FF43FF}"/>
              </a:ext>
            </a:extLst>
          </p:cNvPr>
          <p:cNvCxnSpPr>
            <a:cxnSpLocks/>
            <a:stCxn id="251" idx="4"/>
            <a:endCxn id="252" idx="0"/>
          </p:cNvCxnSpPr>
          <p:nvPr/>
        </p:nvCxnSpPr>
        <p:spPr>
          <a:xfrm flipH="1">
            <a:off x="5518560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BAFFC443-480F-8CBF-54A6-3EFC0B419A3B}"/>
              </a:ext>
            </a:extLst>
          </p:cNvPr>
          <p:cNvCxnSpPr>
            <a:cxnSpLocks/>
            <a:endCxn id="252" idx="1"/>
          </p:cNvCxnSpPr>
          <p:nvPr/>
        </p:nvCxnSpPr>
        <p:spPr>
          <a:xfrm>
            <a:off x="4970146" y="305554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0DFBD44E-6D42-29C1-4C2F-4B44F806C115}"/>
              </a:ext>
            </a:extLst>
          </p:cNvPr>
          <p:cNvCxnSpPr>
            <a:cxnSpLocks/>
            <a:endCxn id="253" idx="1"/>
          </p:cNvCxnSpPr>
          <p:nvPr/>
        </p:nvCxnSpPr>
        <p:spPr>
          <a:xfrm>
            <a:off x="4964599" y="343503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E3A2922F-FA5A-A8EB-0357-38A78ED6C411}"/>
              </a:ext>
            </a:extLst>
          </p:cNvPr>
          <p:cNvCxnSpPr>
            <a:cxnSpLocks/>
            <a:endCxn id="254" idx="1"/>
          </p:cNvCxnSpPr>
          <p:nvPr/>
        </p:nvCxnSpPr>
        <p:spPr>
          <a:xfrm>
            <a:off x="4964598" y="379084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68FF15F4-6F8A-0F1F-198F-FF3648391CF2}"/>
              </a:ext>
            </a:extLst>
          </p:cNvPr>
          <p:cNvCxnSpPr>
            <a:cxnSpLocks/>
            <a:endCxn id="255" idx="1"/>
          </p:cNvCxnSpPr>
          <p:nvPr/>
        </p:nvCxnSpPr>
        <p:spPr>
          <a:xfrm>
            <a:off x="4963664" y="4152939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FD1BF6E0-10CF-4D28-0E51-D7E6886848BE}"/>
              </a:ext>
            </a:extLst>
          </p:cNvPr>
          <p:cNvCxnSpPr>
            <a:cxnSpLocks/>
            <a:endCxn id="256" idx="1"/>
          </p:cNvCxnSpPr>
          <p:nvPr/>
        </p:nvCxnSpPr>
        <p:spPr>
          <a:xfrm>
            <a:off x="4959630" y="453907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0B8395C5-50A6-B83A-4E88-3226CD04CB45}"/>
              </a:ext>
            </a:extLst>
          </p:cNvPr>
          <p:cNvCxnSpPr>
            <a:cxnSpLocks/>
            <a:endCxn id="257" idx="1"/>
          </p:cNvCxnSpPr>
          <p:nvPr/>
        </p:nvCxnSpPr>
        <p:spPr>
          <a:xfrm>
            <a:off x="4954083" y="491856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45CE7827-BD95-D69F-141D-A5ADEF368B31}"/>
              </a:ext>
            </a:extLst>
          </p:cNvPr>
          <p:cNvCxnSpPr>
            <a:cxnSpLocks/>
            <a:endCxn id="258" idx="1"/>
          </p:cNvCxnSpPr>
          <p:nvPr/>
        </p:nvCxnSpPr>
        <p:spPr>
          <a:xfrm>
            <a:off x="4954082" y="527436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9B813BCB-7FF3-AD63-B65C-EBD9EC75A198}"/>
              </a:ext>
            </a:extLst>
          </p:cNvPr>
          <p:cNvCxnSpPr>
            <a:cxnSpLocks/>
          </p:cNvCxnSpPr>
          <p:nvPr/>
        </p:nvCxnSpPr>
        <p:spPr>
          <a:xfrm flipH="1">
            <a:off x="4897894" y="346489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C2094FCB-7DE6-29AB-2C39-7AABD1E8F1DE}"/>
              </a:ext>
            </a:extLst>
          </p:cNvPr>
          <p:cNvCxnSpPr>
            <a:cxnSpLocks/>
          </p:cNvCxnSpPr>
          <p:nvPr/>
        </p:nvCxnSpPr>
        <p:spPr>
          <a:xfrm flipH="1">
            <a:off x="4896960" y="382070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>
            <a:extLst>
              <a:ext uri="{FF2B5EF4-FFF2-40B4-BE49-F238E27FC236}">
                <a16:creationId xmlns:a16="http://schemas.microsoft.com/office/drawing/2014/main" id="{CB58363D-E861-AA1D-257D-0F804BCCB718}"/>
              </a:ext>
            </a:extLst>
          </p:cNvPr>
          <p:cNvCxnSpPr>
            <a:cxnSpLocks/>
          </p:cNvCxnSpPr>
          <p:nvPr/>
        </p:nvCxnSpPr>
        <p:spPr>
          <a:xfrm flipH="1">
            <a:off x="4892926" y="4182800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ABA58DF2-97C1-C4EF-B58B-47D9491D4044}"/>
              </a:ext>
            </a:extLst>
          </p:cNvPr>
          <p:cNvCxnSpPr>
            <a:cxnSpLocks/>
          </p:cNvCxnSpPr>
          <p:nvPr/>
        </p:nvCxnSpPr>
        <p:spPr>
          <a:xfrm flipH="1">
            <a:off x="4887379" y="456893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51D402FD-E53A-5EF5-96C8-3E763275863A}"/>
              </a:ext>
            </a:extLst>
          </p:cNvPr>
          <p:cNvCxnSpPr>
            <a:cxnSpLocks/>
          </p:cNvCxnSpPr>
          <p:nvPr/>
        </p:nvCxnSpPr>
        <p:spPr>
          <a:xfrm flipH="1">
            <a:off x="4887378" y="494842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7869DDE4-6005-5963-70AD-08DF0DBA86AE}"/>
              </a:ext>
            </a:extLst>
          </p:cNvPr>
          <p:cNvCxnSpPr>
            <a:cxnSpLocks/>
          </p:cNvCxnSpPr>
          <p:nvPr/>
        </p:nvCxnSpPr>
        <p:spPr>
          <a:xfrm flipH="1">
            <a:off x="4886444" y="530422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Oval 281">
            <a:extLst>
              <a:ext uri="{FF2B5EF4-FFF2-40B4-BE49-F238E27FC236}">
                <a16:creationId xmlns:a16="http://schemas.microsoft.com/office/drawing/2014/main" id="{B71EDCA3-2F95-F79B-0E16-2925A271436B}"/>
              </a:ext>
            </a:extLst>
          </p:cNvPr>
          <p:cNvSpPr/>
          <p:nvPr/>
        </p:nvSpPr>
        <p:spPr>
          <a:xfrm>
            <a:off x="6050078" y="288248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34806A63-C9E4-2FBF-9BC7-51C3C8D63399}"/>
              </a:ext>
            </a:extLst>
          </p:cNvPr>
          <p:cNvSpPr/>
          <p:nvPr/>
        </p:nvSpPr>
        <p:spPr>
          <a:xfrm>
            <a:off x="6044531" y="32619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83F545E7-A583-D12D-A1BC-D8A31CCCF33D}"/>
              </a:ext>
            </a:extLst>
          </p:cNvPr>
          <p:cNvSpPr/>
          <p:nvPr/>
        </p:nvSpPr>
        <p:spPr>
          <a:xfrm>
            <a:off x="6044530" y="36177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EDAC4898-2114-D3A3-D34C-6B9EF4F9EADB}"/>
              </a:ext>
            </a:extLst>
          </p:cNvPr>
          <p:cNvSpPr/>
          <p:nvPr/>
        </p:nvSpPr>
        <p:spPr>
          <a:xfrm>
            <a:off x="6043596" y="397987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1EAD285C-2976-C3AE-8BEE-BAF6995E46A2}"/>
              </a:ext>
            </a:extLst>
          </p:cNvPr>
          <p:cNvSpPr/>
          <p:nvPr/>
        </p:nvSpPr>
        <p:spPr>
          <a:xfrm>
            <a:off x="6039562" y="436601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A02105D5-DF1D-7233-C75A-82C1DD7AC4A0}"/>
              </a:ext>
            </a:extLst>
          </p:cNvPr>
          <p:cNvSpPr/>
          <p:nvPr/>
        </p:nvSpPr>
        <p:spPr>
          <a:xfrm>
            <a:off x="6034015" y="47455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18A5AE4E-4C59-CB0F-D3FA-5E88EE0A0F43}"/>
              </a:ext>
            </a:extLst>
          </p:cNvPr>
          <p:cNvSpPr/>
          <p:nvPr/>
        </p:nvSpPr>
        <p:spPr>
          <a:xfrm>
            <a:off x="6034014" y="51013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98D82E66-ED23-26E4-4EA2-7904C629DC2D}"/>
              </a:ext>
            </a:extLst>
          </p:cNvPr>
          <p:cNvSpPr/>
          <p:nvPr/>
        </p:nvSpPr>
        <p:spPr>
          <a:xfrm>
            <a:off x="6033080" y="54634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7AF5017D-0842-B568-5E2F-D87197C4D5FF}"/>
              </a:ext>
            </a:extLst>
          </p:cNvPr>
          <p:cNvCxnSpPr>
            <a:cxnSpLocks/>
            <a:endCxn id="282" idx="2"/>
          </p:cNvCxnSpPr>
          <p:nvPr/>
        </p:nvCxnSpPr>
        <p:spPr>
          <a:xfrm>
            <a:off x="5618082" y="298369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07AFC11-17A0-4AF3-54E4-83550A593E03}"/>
              </a:ext>
            </a:extLst>
          </p:cNvPr>
          <p:cNvCxnSpPr>
            <a:cxnSpLocks/>
            <a:endCxn id="283" idx="2"/>
          </p:cNvCxnSpPr>
          <p:nvPr/>
        </p:nvCxnSpPr>
        <p:spPr>
          <a:xfrm>
            <a:off x="5612535" y="33631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64FC56B1-3D49-F9ED-D2CC-44262AFA5A11}"/>
              </a:ext>
            </a:extLst>
          </p:cNvPr>
          <p:cNvCxnSpPr>
            <a:cxnSpLocks/>
            <a:endCxn id="284" idx="2"/>
          </p:cNvCxnSpPr>
          <p:nvPr/>
        </p:nvCxnSpPr>
        <p:spPr>
          <a:xfrm>
            <a:off x="5612534" y="37189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E70B0D89-C8C9-8A71-16C1-561C3A16199A}"/>
              </a:ext>
            </a:extLst>
          </p:cNvPr>
          <p:cNvCxnSpPr>
            <a:cxnSpLocks/>
            <a:endCxn id="285" idx="2"/>
          </p:cNvCxnSpPr>
          <p:nvPr/>
        </p:nvCxnSpPr>
        <p:spPr>
          <a:xfrm>
            <a:off x="5611600" y="408109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39D8CE30-AEE4-0D10-4E4C-D98EBB5C4B76}"/>
              </a:ext>
            </a:extLst>
          </p:cNvPr>
          <p:cNvCxnSpPr>
            <a:cxnSpLocks/>
            <a:endCxn id="286" idx="2"/>
          </p:cNvCxnSpPr>
          <p:nvPr/>
        </p:nvCxnSpPr>
        <p:spPr>
          <a:xfrm flipV="1">
            <a:off x="5627535" y="4467962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1BA15FA6-3444-B0BB-D449-92E01AE0E5CD}"/>
              </a:ext>
            </a:extLst>
          </p:cNvPr>
          <p:cNvCxnSpPr>
            <a:cxnSpLocks/>
            <a:endCxn id="287" idx="2"/>
          </p:cNvCxnSpPr>
          <p:nvPr/>
        </p:nvCxnSpPr>
        <p:spPr>
          <a:xfrm>
            <a:off x="5602019" y="48467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E5BE465E-6A68-992D-895E-0E9E786B2971}"/>
              </a:ext>
            </a:extLst>
          </p:cNvPr>
          <p:cNvCxnSpPr>
            <a:cxnSpLocks/>
            <a:endCxn id="288" idx="2"/>
          </p:cNvCxnSpPr>
          <p:nvPr/>
        </p:nvCxnSpPr>
        <p:spPr>
          <a:xfrm>
            <a:off x="5602018" y="520251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F3BF688D-6FEE-29B9-4A2A-53093FDD855A}"/>
              </a:ext>
            </a:extLst>
          </p:cNvPr>
          <p:cNvCxnSpPr>
            <a:cxnSpLocks/>
            <a:endCxn id="289" idx="2"/>
          </p:cNvCxnSpPr>
          <p:nvPr/>
        </p:nvCxnSpPr>
        <p:spPr>
          <a:xfrm>
            <a:off x="5601084" y="55646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E5ECC2A1-59C2-AC19-DDC9-AFAD6BAEB7D8}"/>
              </a:ext>
            </a:extLst>
          </p:cNvPr>
          <p:cNvCxnSpPr>
            <a:cxnSpLocks/>
          </p:cNvCxnSpPr>
          <p:nvPr/>
        </p:nvCxnSpPr>
        <p:spPr>
          <a:xfrm flipH="1">
            <a:off x="5518201" y="308565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5C8DBD18-622B-73A6-249C-9A2BF641C8C0}"/>
              </a:ext>
            </a:extLst>
          </p:cNvPr>
          <p:cNvCxnSpPr>
            <a:cxnSpLocks/>
            <a:endCxn id="283" idx="1"/>
          </p:cNvCxnSpPr>
          <p:nvPr/>
        </p:nvCxnSpPr>
        <p:spPr>
          <a:xfrm>
            <a:off x="5590452" y="3055789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07071DF2-E57F-5417-33FC-2462119D9023}"/>
              </a:ext>
            </a:extLst>
          </p:cNvPr>
          <p:cNvCxnSpPr>
            <a:cxnSpLocks/>
            <a:endCxn id="284" idx="1"/>
          </p:cNvCxnSpPr>
          <p:nvPr/>
        </p:nvCxnSpPr>
        <p:spPr>
          <a:xfrm>
            <a:off x="5584905" y="3435281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B2F0C5F3-A007-180A-AB0F-9D13EF5EB92F}"/>
              </a:ext>
            </a:extLst>
          </p:cNvPr>
          <p:cNvCxnSpPr>
            <a:cxnSpLocks/>
            <a:endCxn id="285" idx="1"/>
          </p:cNvCxnSpPr>
          <p:nvPr/>
        </p:nvCxnSpPr>
        <p:spPr>
          <a:xfrm>
            <a:off x="5584904" y="3791085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505FC647-5E82-CF0A-952D-6D9EAA20EE50}"/>
              </a:ext>
            </a:extLst>
          </p:cNvPr>
          <p:cNvCxnSpPr>
            <a:cxnSpLocks/>
            <a:endCxn id="286" idx="1"/>
          </p:cNvCxnSpPr>
          <p:nvPr/>
        </p:nvCxnSpPr>
        <p:spPr>
          <a:xfrm>
            <a:off x="5583970" y="4153182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01BED183-2741-C4D6-62F3-E9EBFE92C965}"/>
              </a:ext>
            </a:extLst>
          </p:cNvPr>
          <p:cNvCxnSpPr>
            <a:cxnSpLocks/>
            <a:endCxn id="287" idx="1"/>
          </p:cNvCxnSpPr>
          <p:nvPr/>
        </p:nvCxnSpPr>
        <p:spPr>
          <a:xfrm>
            <a:off x="5579936" y="4539314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8BEEDA50-7D9E-8E6E-0EC7-957ECAE702A1}"/>
              </a:ext>
            </a:extLst>
          </p:cNvPr>
          <p:cNvCxnSpPr>
            <a:cxnSpLocks/>
            <a:endCxn id="288" idx="1"/>
          </p:cNvCxnSpPr>
          <p:nvPr/>
        </p:nvCxnSpPr>
        <p:spPr>
          <a:xfrm>
            <a:off x="5574389" y="4918806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4EB50B56-2F37-E96D-29E0-A5F907DF94F9}"/>
              </a:ext>
            </a:extLst>
          </p:cNvPr>
          <p:cNvCxnSpPr>
            <a:cxnSpLocks/>
            <a:endCxn id="289" idx="1"/>
          </p:cNvCxnSpPr>
          <p:nvPr/>
        </p:nvCxnSpPr>
        <p:spPr>
          <a:xfrm>
            <a:off x="5574388" y="5274610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986AF581-E5F3-F9F8-49FB-29B10E75740B}"/>
              </a:ext>
            </a:extLst>
          </p:cNvPr>
          <p:cNvCxnSpPr>
            <a:cxnSpLocks/>
          </p:cNvCxnSpPr>
          <p:nvPr/>
        </p:nvCxnSpPr>
        <p:spPr>
          <a:xfrm flipH="1">
            <a:off x="5518200" y="346514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25BCD473-7652-B72D-C3CD-38468E5DE5FC}"/>
              </a:ext>
            </a:extLst>
          </p:cNvPr>
          <p:cNvCxnSpPr>
            <a:cxnSpLocks/>
          </p:cNvCxnSpPr>
          <p:nvPr/>
        </p:nvCxnSpPr>
        <p:spPr>
          <a:xfrm flipH="1">
            <a:off x="5517266" y="382094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BC4CD707-A91B-783A-2414-687213BA0430}"/>
              </a:ext>
            </a:extLst>
          </p:cNvPr>
          <p:cNvCxnSpPr>
            <a:cxnSpLocks/>
          </p:cNvCxnSpPr>
          <p:nvPr/>
        </p:nvCxnSpPr>
        <p:spPr>
          <a:xfrm flipH="1">
            <a:off x="5513232" y="418304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0F2DE971-F8F6-F7B5-B70D-5D7303A16834}"/>
              </a:ext>
            </a:extLst>
          </p:cNvPr>
          <p:cNvCxnSpPr>
            <a:cxnSpLocks/>
          </p:cNvCxnSpPr>
          <p:nvPr/>
        </p:nvCxnSpPr>
        <p:spPr>
          <a:xfrm flipH="1">
            <a:off x="5507685" y="456917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4E854216-B26B-7DC1-B802-60C5BC911E17}"/>
              </a:ext>
            </a:extLst>
          </p:cNvPr>
          <p:cNvCxnSpPr>
            <a:cxnSpLocks/>
          </p:cNvCxnSpPr>
          <p:nvPr/>
        </p:nvCxnSpPr>
        <p:spPr>
          <a:xfrm flipH="1">
            <a:off x="5507684" y="494866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F4EC9312-3E23-61A4-90BC-50B2176642ED}"/>
              </a:ext>
            </a:extLst>
          </p:cNvPr>
          <p:cNvCxnSpPr>
            <a:cxnSpLocks/>
          </p:cNvCxnSpPr>
          <p:nvPr/>
        </p:nvCxnSpPr>
        <p:spPr>
          <a:xfrm flipH="1">
            <a:off x="5506750" y="530447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Oval 319">
            <a:extLst>
              <a:ext uri="{FF2B5EF4-FFF2-40B4-BE49-F238E27FC236}">
                <a16:creationId xmlns:a16="http://schemas.microsoft.com/office/drawing/2014/main" id="{8AF48E2F-A720-14CE-16FB-24FB309F80F3}"/>
              </a:ext>
            </a:extLst>
          </p:cNvPr>
          <p:cNvSpPr/>
          <p:nvPr/>
        </p:nvSpPr>
        <p:spPr>
          <a:xfrm>
            <a:off x="6674947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D9F99EEE-1DC0-F470-60A8-5DF07986BDB7}"/>
              </a:ext>
            </a:extLst>
          </p:cNvPr>
          <p:cNvSpPr/>
          <p:nvPr/>
        </p:nvSpPr>
        <p:spPr>
          <a:xfrm>
            <a:off x="6669400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6024798A-FEA6-E3C7-CA35-864561A97552}"/>
              </a:ext>
            </a:extLst>
          </p:cNvPr>
          <p:cNvSpPr/>
          <p:nvPr/>
        </p:nvSpPr>
        <p:spPr>
          <a:xfrm>
            <a:off x="6669399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EF48616E-647C-D044-CA0C-B4D25B1E472F}"/>
              </a:ext>
            </a:extLst>
          </p:cNvPr>
          <p:cNvSpPr/>
          <p:nvPr/>
        </p:nvSpPr>
        <p:spPr>
          <a:xfrm>
            <a:off x="6668465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4C5EE403-64CE-247F-F2CD-444429503137}"/>
              </a:ext>
            </a:extLst>
          </p:cNvPr>
          <p:cNvSpPr/>
          <p:nvPr/>
        </p:nvSpPr>
        <p:spPr>
          <a:xfrm>
            <a:off x="6664431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C9596BA-FE56-AD68-D238-9552085FCD56}"/>
              </a:ext>
            </a:extLst>
          </p:cNvPr>
          <p:cNvSpPr/>
          <p:nvPr/>
        </p:nvSpPr>
        <p:spPr>
          <a:xfrm>
            <a:off x="6658884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507EF79A-1326-BA06-BFAD-8EFD6B436382}"/>
              </a:ext>
            </a:extLst>
          </p:cNvPr>
          <p:cNvSpPr/>
          <p:nvPr/>
        </p:nvSpPr>
        <p:spPr>
          <a:xfrm>
            <a:off x="6658883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6D50CBF5-C6D7-9B76-AFB6-8D29C9C9DF55}"/>
              </a:ext>
            </a:extLst>
          </p:cNvPr>
          <p:cNvSpPr/>
          <p:nvPr/>
        </p:nvSpPr>
        <p:spPr>
          <a:xfrm>
            <a:off x="6657949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F4569F6D-CBBA-3880-97A4-BC73F5EF047D}"/>
              </a:ext>
            </a:extLst>
          </p:cNvPr>
          <p:cNvCxnSpPr>
            <a:cxnSpLocks/>
            <a:endCxn id="320" idx="2"/>
          </p:cNvCxnSpPr>
          <p:nvPr/>
        </p:nvCxnSpPr>
        <p:spPr>
          <a:xfrm>
            <a:off x="6242951" y="29834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BB09117D-40BA-51EF-A24D-A4CF20CA627E}"/>
              </a:ext>
            </a:extLst>
          </p:cNvPr>
          <p:cNvCxnSpPr>
            <a:cxnSpLocks/>
            <a:endCxn id="321" idx="2"/>
          </p:cNvCxnSpPr>
          <p:nvPr/>
        </p:nvCxnSpPr>
        <p:spPr>
          <a:xfrm>
            <a:off x="6237404" y="336294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C074349D-BA97-F893-135D-B0C0CFE59314}"/>
              </a:ext>
            </a:extLst>
          </p:cNvPr>
          <p:cNvCxnSpPr>
            <a:cxnSpLocks/>
            <a:endCxn id="322" idx="2"/>
          </p:cNvCxnSpPr>
          <p:nvPr/>
        </p:nvCxnSpPr>
        <p:spPr>
          <a:xfrm>
            <a:off x="6237403" y="37187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>
            <a:extLst>
              <a:ext uri="{FF2B5EF4-FFF2-40B4-BE49-F238E27FC236}">
                <a16:creationId xmlns:a16="http://schemas.microsoft.com/office/drawing/2014/main" id="{349004FD-7F86-97C8-CA4A-B02AA04F8A50}"/>
              </a:ext>
            </a:extLst>
          </p:cNvPr>
          <p:cNvCxnSpPr>
            <a:cxnSpLocks/>
            <a:endCxn id="323" idx="2"/>
          </p:cNvCxnSpPr>
          <p:nvPr/>
        </p:nvCxnSpPr>
        <p:spPr>
          <a:xfrm>
            <a:off x="6236469" y="408084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E4858F60-4FA2-DB75-7B21-BD4043DF9610}"/>
              </a:ext>
            </a:extLst>
          </p:cNvPr>
          <p:cNvCxnSpPr>
            <a:cxnSpLocks/>
            <a:endCxn id="324" idx="2"/>
          </p:cNvCxnSpPr>
          <p:nvPr/>
        </p:nvCxnSpPr>
        <p:spPr>
          <a:xfrm flipV="1">
            <a:off x="6252404" y="4467719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7E284024-8EA3-EBCB-DE1F-AD1B907FF896}"/>
              </a:ext>
            </a:extLst>
          </p:cNvPr>
          <p:cNvCxnSpPr>
            <a:cxnSpLocks/>
            <a:endCxn id="325" idx="2"/>
          </p:cNvCxnSpPr>
          <p:nvPr/>
        </p:nvCxnSpPr>
        <p:spPr>
          <a:xfrm>
            <a:off x="6226888" y="484647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>
            <a:extLst>
              <a:ext uri="{FF2B5EF4-FFF2-40B4-BE49-F238E27FC236}">
                <a16:creationId xmlns:a16="http://schemas.microsoft.com/office/drawing/2014/main" id="{F2DF42F2-3E26-A180-CD01-E105D2217C2A}"/>
              </a:ext>
            </a:extLst>
          </p:cNvPr>
          <p:cNvCxnSpPr>
            <a:cxnSpLocks/>
            <a:endCxn id="326" idx="2"/>
          </p:cNvCxnSpPr>
          <p:nvPr/>
        </p:nvCxnSpPr>
        <p:spPr>
          <a:xfrm>
            <a:off x="6226887" y="52022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308C334B-D8AC-FA33-31B8-DD779C44A4E5}"/>
              </a:ext>
            </a:extLst>
          </p:cNvPr>
          <p:cNvCxnSpPr>
            <a:cxnSpLocks/>
            <a:endCxn id="327" idx="2"/>
          </p:cNvCxnSpPr>
          <p:nvPr/>
        </p:nvCxnSpPr>
        <p:spPr>
          <a:xfrm>
            <a:off x="6225953" y="556437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Arrow Connector 335">
            <a:extLst>
              <a:ext uri="{FF2B5EF4-FFF2-40B4-BE49-F238E27FC236}">
                <a16:creationId xmlns:a16="http://schemas.microsoft.com/office/drawing/2014/main" id="{AF42260D-2221-2971-04C7-CBD96737BA3A}"/>
              </a:ext>
            </a:extLst>
          </p:cNvPr>
          <p:cNvCxnSpPr>
            <a:cxnSpLocks/>
          </p:cNvCxnSpPr>
          <p:nvPr/>
        </p:nvCxnSpPr>
        <p:spPr>
          <a:xfrm flipH="1">
            <a:off x="6143070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3C74A427-8522-1822-AEC8-DC4F2E80A933}"/>
              </a:ext>
            </a:extLst>
          </p:cNvPr>
          <p:cNvCxnSpPr>
            <a:cxnSpLocks/>
            <a:stCxn id="320" idx="4"/>
            <a:endCxn id="321" idx="0"/>
          </p:cNvCxnSpPr>
          <p:nvPr/>
        </p:nvCxnSpPr>
        <p:spPr>
          <a:xfrm flipH="1">
            <a:off x="6763735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05F50294-201C-5F5E-DD7C-361D5216A4D4}"/>
              </a:ext>
            </a:extLst>
          </p:cNvPr>
          <p:cNvCxnSpPr>
            <a:cxnSpLocks/>
            <a:endCxn id="321" idx="1"/>
          </p:cNvCxnSpPr>
          <p:nvPr/>
        </p:nvCxnSpPr>
        <p:spPr>
          <a:xfrm>
            <a:off x="6215321" y="305554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>
            <a:extLst>
              <a:ext uri="{FF2B5EF4-FFF2-40B4-BE49-F238E27FC236}">
                <a16:creationId xmlns:a16="http://schemas.microsoft.com/office/drawing/2014/main" id="{5623DEBD-9083-8124-CFAC-2E78F4F61E89}"/>
              </a:ext>
            </a:extLst>
          </p:cNvPr>
          <p:cNvCxnSpPr>
            <a:cxnSpLocks/>
            <a:endCxn id="322" idx="1"/>
          </p:cNvCxnSpPr>
          <p:nvPr/>
        </p:nvCxnSpPr>
        <p:spPr>
          <a:xfrm>
            <a:off x="6209774" y="343503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>
            <a:extLst>
              <a:ext uri="{FF2B5EF4-FFF2-40B4-BE49-F238E27FC236}">
                <a16:creationId xmlns:a16="http://schemas.microsoft.com/office/drawing/2014/main" id="{8A3D6361-F236-18BC-F76A-90DAACEE39C4}"/>
              </a:ext>
            </a:extLst>
          </p:cNvPr>
          <p:cNvCxnSpPr>
            <a:cxnSpLocks/>
            <a:endCxn id="323" idx="1"/>
          </p:cNvCxnSpPr>
          <p:nvPr/>
        </p:nvCxnSpPr>
        <p:spPr>
          <a:xfrm>
            <a:off x="6209773" y="379084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0C2CF39F-0231-17E1-12C8-C40AEC23B04E}"/>
              </a:ext>
            </a:extLst>
          </p:cNvPr>
          <p:cNvCxnSpPr>
            <a:cxnSpLocks/>
            <a:endCxn id="324" idx="1"/>
          </p:cNvCxnSpPr>
          <p:nvPr/>
        </p:nvCxnSpPr>
        <p:spPr>
          <a:xfrm>
            <a:off x="6208839" y="4152939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C26459F1-1A5E-D230-3778-EE3A45FAD23B}"/>
              </a:ext>
            </a:extLst>
          </p:cNvPr>
          <p:cNvCxnSpPr>
            <a:cxnSpLocks/>
            <a:endCxn id="325" idx="1"/>
          </p:cNvCxnSpPr>
          <p:nvPr/>
        </p:nvCxnSpPr>
        <p:spPr>
          <a:xfrm>
            <a:off x="6204805" y="453907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>
            <a:extLst>
              <a:ext uri="{FF2B5EF4-FFF2-40B4-BE49-F238E27FC236}">
                <a16:creationId xmlns:a16="http://schemas.microsoft.com/office/drawing/2014/main" id="{8C968B55-8D31-FAA2-520C-6A957DAD5A1B}"/>
              </a:ext>
            </a:extLst>
          </p:cNvPr>
          <p:cNvCxnSpPr>
            <a:cxnSpLocks/>
            <a:endCxn id="326" idx="1"/>
          </p:cNvCxnSpPr>
          <p:nvPr/>
        </p:nvCxnSpPr>
        <p:spPr>
          <a:xfrm>
            <a:off x="6199258" y="491856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1EDF5AF4-1931-1ECD-A25B-AF7A83450E62}"/>
              </a:ext>
            </a:extLst>
          </p:cNvPr>
          <p:cNvCxnSpPr>
            <a:cxnSpLocks/>
            <a:endCxn id="327" idx="1"/>
          </p:cNvCxnSpPr>
          <p:nvPr/>
        </p:nvCxnSpPr>
        <p:spPr>
          <a:xfrm>
            <a:off x="6199257" y="527436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1D1F2A74-7C40-3F25-8EBA-BFC552A071E5}"/>
              </a:ext>
            </a:extLst>
          </p:cNvPr>
          <p:cNvCxnSpPr>
            <a:cxnSpLocks/>
          </p:cNvCxnSpPr>
          <p:nvPr/>
        </p:nvCxnSpPr>
        <p:spPr>
          <a:xfrm flipH="1">
            <a:off x="6143069" y="346489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3122C62-1C1E-1912-0680-79792A0E999F}"/>
              </a:ext>
            </a:extLst>
          </p:cNvPr>
          <p:cNvCxnSpPr>
            <a:cxnSpLocks/>
          </p:cNvCxnSpPr>
          <p:nvPr/>
        </p:nvCxnSpPr>
        <p:spPr>
          <a:xfrm flipH="1">
            <a:off x="6142135" y="382070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4A890349-00DD-EB13-DDB3-185BE54E4883}"/>
              </a:ext>
            </a:extLst>
          </p:cNvPr>
          <p:cNvCxnSpPr>
            <a:cxnSpLocks/>
          </p:cNvCxnSpPr>
          <p:nvPr/>
        </p:nvCxnSpPr>
        <p:spPr>
          <a:xfrm flipH="1">
            <a:off x="6138101" y="4182800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>
            <a:extLst>
              <a:ext uri="{FF2B5EF4-FFF2-40B4-BE49-F238E27FC236}">
                <a16:creationId xmlns:a16="http://schemas.microsoft.com/office/drawing/2014/main" id="{9F0316A5-97E8-7C52-C13D-58FC7380B912}"/>
              </a:ext>
            </a:extLst>
          </p:cNvPr>
          <p:cNvCxnSpPr>
            <a:cxnSpLocks/>
          </p:cNvCxnSpPr>
          <p:nvPr/>
        </p:nvCxnSpPr>
        <p:spPr>
          <a:xfrm flipH="1">
            <a:off x="6132554" y="456893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348">
            <a:extLst>
              <a:ext uri="{FF2B5EF4-FFF2-40B4-BE49-F238E27FC236}">
                <a16:creationId xmlns:a16="http://schemas.microsoft.com/office/drawing/2014/main" id="{1E7F9806-2260-0759-088B-252B58FFB162}"/>
              </a:ext>
            </a:extLst>
          </p:cNvPr>
          <p:cNvCxnSpPr>
            <a:cxnSpLocks/>
          </p:cNvCxnSpPr>
          <p:nvPr/>
        </p:nvCxnSpPr>
        <p:spPr>
          <a:xfrm flipH="1">
            <a:off x="6132553" y="494842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FC5BDCA8-CE4D-3030-AEE2-7C21C5B6475A}"/>
              </a:ext>
            </a:extLst>
          </p:cNvPr>
          <p:cNvCxnSpPr>
            <a:cxnSpLocks/>
          </p:cNvCxnSpPr>
          <p:nvPr/>
        </p:nvCxnSpPr>
        <p:spPr>
          <a:xfrm flipH="1">
            <a:off x="6131619" y="530422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Oval 350">
            <a:extLst>
              <a:ext uri="{FF2B5EF4-FFF2-40B4-BE49-F238E27FC236}">
                <a16:creationId xmlns:a16="http://schemas.microsoft.com/office/drawing/2014/main" id="{F21BB37B-4F96-D077-410F-39402943FCC1}"/>
              </a:ext>
            </a:extLst>
          </p:cNvPr>
          <p:cNvSpPr/>
          <p:nvPr/>
        </p:nvSpPr>
        <p:spPr>
          <a:xfrm>
            <a:off x="7295253" y="288248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B5DCDD18-6CD5-86EB-5E24-F8A3D5132305}"/>
              </a:ext>
            </a:extLst>
          </p:cNvPr>
          <p:cNvSpPr/>
          <p:nvPr/>
        </p:nvSpPr>
        <p:spPr>
          <a:xfrm>
            <a:off x="7289706" y="32619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2D23DA05-27EE-43AD-9CB8-935CA0CAC748}"/>
              </a:ext>
            </a:extLst>
          </p:cNvPr>
          <p:cNvSpPr/>
          <p:nvPr/>
        </p:nvSpPr>
        <p:spPr>
          <a:xfrm>
            <a:off x="7289705" y="36177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6D2BDB6B-6BD2-B2C3-752C-F580CA4F7724}"/>
              </a:ext>
            </a:extLst>
          </p:cNvPr>
          <p:cNvSpPr/>
          <p:nvPr/>
        </p:nvSpPr>
        <p:spPr>
          <a:xfrm>
            <a:off x="7288771" y="397987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9FE96CDF-BE84-4F90-550B-683135D0575A}"/>
              </a:ext>
            </a:extLst>
          </p:cNvPr>
          <p:cNvSpPr/>
          <p:nvPr/>
        </p:nvSpPr>
        <p:spPr>
          <a:xfrm>
            <a:off x="7284737" y="436601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7B3619E6-2F7C-B4B5-0CBB-92B777FD8F92}"/>
              </a:ext>
            </a:extLst>
          </p:cNvPr>
          <p:cNvSpPr/>
          <p:nvPr/>
        </p:nvSpPr>
        <p:spPr>
          <a:xfrm>
            <a:off x="7279190" y="47455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E09D2E03-2089-24C3-BB33-AC9C9F4068FE}"/>
              </a:ext>
            </a:extLst>
          </p:cNvPr>
          <p:cNvSpPr/>
          <p:nvPr/>
        </p:nvSpPr>
        <p:spPr>
          <a:xfrm>
            <a:off x="7279189" y="51013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BFC4F943-B171-BA1A-B2AD-F9788D471EDB}"/>
              </a:ext>
            </a:extLst>
          </p:cNvPr>
          <p:cNvSpPr/>
          <p:nvPr/>
        </p:nvSpPr>
        <p:spPr>
          <a:xfrm>
            <a:off x="7278255" y="54634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1A71BEAF-F81C-4C53-6EEF-7AAE73151C8F}"/>
              </a:ext>
            </a:extLst>
          </p:cNvPr>
          <p:cNvCxnSpPr>
            <a:cxnSpLocks/>
            <a:endCxn id="351" idx="2"/>
          </p:cNvCxnSpPr>
          <p:nvPr/>
        </p:nvCxnSpPr>
        <p:spPr>
          <a:xfrm>
            <a:off x="6863257" y="298369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15F41D39-8CFB-636D-8F37-9D3CC593E3B9}"/>
              </a:ext>
            </a:extLst>
          </p:cNvPr>
          <p:cNvCxnSpPr>
            <a:cxnSpLocks/>
            <a:endCxn id="352" idx="2"/>
          </p:cNvCxnSpPr>
          <p:nvPr/>
        </p:nvCxnSpPr>
        <p:spPr>
          <a:xfrm>
            <a:off x="6857710" y="33631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>
            <a:extLst>
              <a:ext uri="{FF2B5EF4-FFF2-40B4-BE49-F238E27FC236}">
                <a16:creationId xmlns:a16="http://schemas.microsoft.com/office/drawing/2014/main" id="{4E6C23BA-3CAE-1C96-E9BD-98E82B54E491}"/>
              </a:ext>
            </a:extLst>
          </p:cNvPr>
          <p:cNvCxnSpPr>
            <a:cxnSpLocks/>
            <a:endCxn id="353" idx="2"/>
          </p:cNvCxnSpPr>
          <p:nvPr/>
        </p:nvCxnSpPr>
        <p:spPr>
          <a:xfrm>
            <a:off x="6857709" y="37189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>
            <a:extLst>
              <a:ext uri="{FF2B5EF4-FFF2-40B4-BE49-F238E27FC236}">
                <a16:creationId xmlns:a16="http://schemas.microsoft.com/office/drawing/2014/main" id="{20B66BAC-EB0F-C15A-F809-0BB1F5EDB63E}"/>
              </a:ext>
            </a:extLst>
          </p:cNvPr>
          <p:cNvCxnSpPr>
            <a:cxnSpLocks/>
            <a:endCxn id="354" idx="2"/>
          </p:cNvCxnSpPr>
          <p:nvPr/>
        </p:nvCxnSpPr>
        <p:spPr>
          <a:xfrm>
            <a:off x="6856775" y="408109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8A8E6023-0E97-88F3-D4C4-C18B0EDB2FBF}"/>
              </a:ext>
            </a:extLst>
          </p:cNvPr>
          <p:cNvCxnSpPr>
            <a:cxnSpLocks/>
            <a:endCxn id="355" idx="2"/>
          </p:cNvCxnSpPr>
          <p:nvPr/>
        </p:nvCxnSpPr>
        <p:spPr>
          <a:xfrm flipV="1">
            <a:off x="6872710" y="4467962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431D7953-A1A3-5330-4D4C-384550AE6C4E}"/>
              </a:ext>
            </a:extLst>
          </p:cNvPr>
          <p:cNvCxnSpPr>
            <a:cxnSpLocks/>
            <a:endCxn id="356" idx="2"/>
          </p:cNvCxnSpPr>
          <p:nvPr/>
        </p:nvCxnSpPr>
        <p:spPr>
          <a:xfrm>
            <a:off x="6847194" y="48467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>
            <a:extLst>
              <a:ext uri="{FF2B5EF4-FFF2-40B4-BE49-F238E27FC236}">
                <a16:creationId xmlns:a16="http://schemas.microsoft.com/office/drawing/2014/main" id="{343CA27B-2EA7-79CB-C4DB-125CCED53130}"/>
              </a:ext>
            </a:extLst>
          </p:cNvPr>
          <p:cNvCxnSpPr>
            <a:cxnSpLocks/>
            <a:endCxn id="357" idx="2"/>
          </p:cNvCxnSpPr>
          <p:nvPr/>
        </p:nvCxnSpPr>
        <p:spPr>
          <a:xfrm>
            <a:off x="6847193" y="520251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>
            <a:extLst>
              <a:ext uri="{FF2B5EF4-FFF2-40B4-BE49-F238E27FC236}">
                <a16:creationId xmlns:a16="http://schemas.microsoft.com/office/drawing/2014/main" id="{7F3B0AAC-D8CD-6486-1FB3-1550EE425663}"/>
              </a:ext>
            </a:extLst>
          </p:cNvPr>
          <p:cNvCxnSpPr>
            <a:cxnSpLocks/>
            <a:endCxn id="358" idx="2"/>
          </p:cNvCxnSpPr>
          <p:nvPr/>
        </p:nvCxnSpPr>
        <p:spPr>
          <a:xfrm>
            <a:off x="6846259" y="55646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Arrow Connector 366">
            <a:extLst>
              <a:ext uri="{FF2B5EF4-FFF2-40B4-BE49-F238E27FC236}">
                <a16:creationId xmlns:a16="http://schemas.microsoft.com/office/drawing/2014/main" id="{5535121E-98AA-7585-5FD4-0F2E41AB4008}"/>
              </a:ext>
            </a:extLst>
          </p:cNvPr>
          <p:cNvCxnSpPr>
            <a:cxnSpLocks/>
          </p:cNvCxnSpPr>
          <p:nvPr/>
        </p:nvCxnSpPr>
        <p:spPr>
          <a:xfrm flipH="1">
            <a:off x="6763376" y="308565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>
            <a:extLst>
              <a:ext uri="{FF2B5EF4-FFF2-40B4-BE49-F238E27FC236}">
                <a16:creationId xmlns:a16="http://schemas.microsoft.com/office/drawing/2014/main" id="{64F1BB66-DA0D-23C5-3EAC-36876C224E1A}"/>
              </a:ext>
            </a:extLst>
          </p:cNvPr>
          <p:cNvCxnSpPr>
            <a:cxnSpLocks/>
            <a:endCxn id="352" idx="1"/>
          </p:cNvCxnSpPr>
          <p:nvPr/>
        </p:nvCxnSpPr>
        <p:spPr>
          <a:xfrm>
            <a:off x="6835627" y="3055789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>
            <a:extLst>
              <a:ext uri="{FF2B5EF4-FFF2-40B4-BE49-F238E27FC236}">
                <a16:creationId xmlns:a16="http://schemas.microsoft.com/office/drawing/2014/main" id="{756F020D-E5FA-0E4E-DC74-273F4676BA24}"/>
              </a:ext>
            </a:extLst>
          </p:cNvPr>
          <p:cNvCxnSpPr>
            <a:cxnSpLocks/>
            <a:endCxn id="353" idx="1"/>
          </p:cNvCxnSpPr>
          <p:nvPr/>
        </p:nvCxnSpPr>
        <p:spPr>
          <a:xfrm>
            <a:off x="6830080" y="3435281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>
            <a:extLst>
              <a:ext uri="{FF2B5EF4-FFF2-40B4-BE49-F238E27FC236}">
                <a16:creationId xmlns:a16="http://schemas.microsoft.com/office/drawing/2014/main" id="{E4B6F8E7-23A3-498A-E41F-646D7A53B41D}"/>
              </a:ext>
            </a:extLst>
          </p:cNvPr>
          <p:cNvCxnSpPr>
            <a:cxnSpLocks/>
            <a:endCxn id="354" idx="1"/>
          </p:cNvCxnSpPr>
          <p:nvPr/>
        </p:nvCxnSpPr>
        <p:spPr>
          <a:xfrm>
            <a:off x="6830079" y="3791085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B3AAE59C-1344-8E62-A0E0-24D39C2F44A2}"/>
              </a:ext>
            </a:extLst>
          </p:cNvPr>
          <p:cNvCxnSpPr>
            <a:cxnSpLocks/>
            <a:endCxn id="355" idx="1"/>
          </p:cNvCxnSpPr>
          <p:nvPr/>
        </p:nvCxnSpPr>
        <p:spPr>
          <a:xfrm>
            <a:off x="6829145" y="4153182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>
            <a:extLst>
              <a:ext uri="{FF2B5EF4-FFF2-40B4-BE49-F238E27FC236}">
                <a16:creationId xmlns:a16="http://schemas.microsoft.com/office/drawing/2014/main" id="{8208C294-9441-3D9E-00BD-8C9CDB429C75}"/>
              </a:ext>
            </a:extLst>
          </p:cNvPr>
          <p:cNvCxnSpPr>
            <a:cxnSpLocks/>
            <a:endCxn id="356" idx="1"/>
          </p:cNvCxnSpPr>
          <p:nvPr/>
        </p:nvCxnSpPr>
        <p:spPr>
          <a:xfrm>
            <a:off x="6825111" y="4539314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>
            <a:extLst>
              <a:ext uri="{FF2B5EF4-FFF2-40B4-BE49-F238E27FC236}">
                <a16:creationId xmlns:a16="http://schemas.microsoft.com/office/drawing/2014/main" id="{4F8F1DE3-40AF-132E-2387-2C86222090E1}"/>
              </a:ext>
            </a:extLst>
          </p:cNvPr>
          <p:cNvCxnSpPr>
            <a:cxnSpLocks/>
            <a:endCxn id="357" idx="1"/>
          </p:cNvCxnSpPr>
          <p:nvPr/>
        </p:nvCxnSpPr>
        <p:spPr>
          <a:xfrm>
            <a:off x="6819564" y="4918806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>
            <a:extLst>
              <a:ext uri="{FF2B5EF4-FFF2-40B4-BE49-F238E27FC236}">
                <a16:creationId xmlns:a16="http://schemas.microsoft.com/office/drawing/2014/main" id="{9362E17A-AE18-3914-9CFE-D541A1BAE3A1}"/>
              </a:ext>
            </a:extLst>
          </p:cNvPr>
          <p:cNvCxnSpPr>
            <a:cxnSpLocks/>
            <a:endCxn id="358" idx="1"/>
          </p:cNvCxnSpPr>
          <p:nvPr/>
        </p:nvCxnSpPr>
        <p:spPr>
          <a:xfrm>
            <a:off x="6819563" y="5274610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id="{B9A9C8F9-253D-829C-5EE7-BD0824ED36D8}"/>
              </a:ext>
            </a:extLst>
          </p:cNvPr>
          <p:cNvCxnSpPr>
            <a:cxnSpLocks/>
          </p:cNvCxnSpPr>
          <p:nvPr/>
        </p:nvCxnSpPr>
        <p:spPr>
          <a:xfrm flipH="1">
            <a:off x="6763375" y="346514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Arrow Connector 375">
            <a:extLst>
              <a:ext uri="{FF2B5EF4-FFF2-40B4-BE49-F238E27FC236}">
                <a16:creationId xmlns:a16="http://schemas.microsoft.com/office/drawing/2014/main" id="{5DCBE613-05D9-20F8-24AE-03E47B242BDE}"/>
              </a:ext>
            </a:extLst>
          </p:cNvPr>
          <p:cNvCxnSpPr>
            <a:cxnSpLocks/>
          </p:cNvCxnSpPr>
          <p:nvPr/>
        </p:nvCxnSpPr>
        <p:spPr>
          <a:xfrm flipH="1">
            <a:off x="6762441" y="382094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id="{CA7B5DDD-53CB-7730-3FC9-31DBE822B665}"/>
              </a:ext>
            </a:extLst>
          </p:cNvPr>
          <p:cNvCxnSpPr>
            <a:cxnSpLocks/>
          </p:cNvCxnSpPr>
          <p:nvPr/>
        </p:nvCxnSpPr>
        <p:spPr>
          <a:xfrm flipH="1">
            <a:off x="6758407" y="418304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Arrow Connector 377">
            <a:extLst>
              <a:ext uri="{FF2B5EF4-FFF2-40B4-BE49-F238E27FC236}">
                <a16:creationId xmlns:a16="http://schemas.microsoft.com/office/drawing/2014/main" id="{987B8704-C6A7-79CB-DADC-676E80286555}"/>
              </a:ext>
            </a:extLst>
          </p:cNvPr>
          <p:cNvCxnSpPr>
            <a:cxnSpLocks/>
          </p:cNvCxnSpPr>
          <p:nvPr/>
        </p:nvCxnSpPr>
        <p:spPr>
          <a:xfrm flipH="1">
            <a:off x="6752860" y="456917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>
            <a:extLst>
              <a:ext uri="{FF2B5EF4-FFF2-40B4-BE49-F238E27FC236}">
                <a16:creationId xmlns:a16="http://schemas.microsoft.com/office/drawing/2014/main" id="{8CDE1D41-4317-81BB-AA1E-E2F38D11774E}"/>
              </a:ext>
            </a:extLst>
          </p:cNvPr>
          <p:cNvCxnSpPr>
            <a:cxnSpLocks/>
          </p:cNvCxnSpPr>
          <p:nvPr/>
        </p:nvCxnSpPr>
        <p:spPr>
          <a:xfrm flipH="1">
            <a:off x="6752859" y="494866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>
            <a:extLst>
              <a:ext uri="{FF2B5EF4-FFF2-40B4-BE49-F238E27FC236}">
                <a16:creationId xmlns:a16="http://schemas.microsoft.com/office/drawing/2014/main" id="{65A94F99-04ED-C27E-A5F0-E11E4E001835}"/>
              </a:ext>
            </a:extLst>
          </p:cNvPr>
          <p:cNvCxnSpPr>
            <a:cxnSpLocks/>
          </p:cNvCxnSpPr>
          <p:nvPr/>
        </p:nvCxnSpPr>
        <p:spPr>
          <a:xfrm flipH="1">
            <a:off x="6751925" y="530447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Oval 380">
            <a:extLst>
              <a:ext uri="{FF2B5EF4-FFF2-40B4-BE49-F238E27FC236}">
                <a16:creationId xmlns:a16="http://schemas.microsoft.com/office/drawing/2014/main" id="{F2C02752-D435-3D5F-F33C-EF128FF312B2}"/>
              </a:ext>
            </a:extLst>
          </p:cNvPr>
          <p:cNvSpPr/>
          <p:nvPr/>
        </p:nvSpPr>
        <p:spPr>
          <a:xfrm>
            <a:off x="7919556" y="28815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179C3502-B84A-5990-5505-8620D8EAE136}"/>
              </a:ext>
            </a:extLst>
          </p:cNvPr>
          <p:cNvSpPr/>
          <p:nvPr/>
        </p:nvSpPr>
        <p:spPr>
          <a:xfrm>
            <a:off x="7914009" y="326099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DA43E88E-4210-2518-0403-86668E4CE582}"/>
              </a:ext>
            </a:extLst>
          </p:cNvPr>
          <p:cNvSpPr/>
          <p:nvPr/>
        </p:nvSpPr>
        <p:spPr>
          <a:xfrm>
            <a:off x="7914008" y="361679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4" name="Oval 383">
            <a:extLst>
              <a:ext uri="{FF2B5EF4-FFF2-40B4-BE49-F238E27FC236}">
                <a16:creationId xmlns:a16="http://schemas.microsoft.com/office/drawing/2014/main" id="{891A27AE-B455-6F3B-3A75-B15204DD6521}"/>
              </a:ext>
            </a:extLst>
          </p:cNvPr>
          <p:cNvSpPr/>
          <p:nvPr/>
        </p:nvSpPr>
        <p:spPr>
          <a:xfrm>
            <a:off x="7913074" y="397889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6C7ACF61-9EEA-6171-C9EC-985CBB39FA12}"/>
              </a:ext>
            </a:extLst>
          </p:cNvPr>
          <p:cNvSpPr/>
          <p:nvPr/>
        </p:nvSpPr>
        <p:spPr>
          <a:xfrm>
            <a:off x="7909040" y="436502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6" name="Oval 385">
            <a:extLst>
              <a:ext uri="{FF2B5EF4-FFF2-40B4-BE49-F238E27FC236}">
                <a16:creationId xmlns:a16="http://schemas.microsoft.com/office/drawing/2014/main" id="{A5BFEFEE-ECFF-C155-6779-A4131D96500F}"/>
              </a:ext>
            </a:extLst>
          </p:cNvPr>
          <p:cNvSpPr/>
          <p:nvPr/>
        </p:nvSpPr>
        <p:spPr>
          <a:xfrm>
            <a:off x="7903493" y="474452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1C1A24F4-9B3A-669B-3CD2-3682601EBEE2}"/>
              </a:ext>
            </a:extLst>
          </p:cNvPr>
          <p:cNvSpPr/>
          <p:nvPr/>
        </p:nvSpPr>
        <p:spPr>
          <a:xfrm>
            <a:off x="7903492" y="510032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4DEEEAA5-829C-1EBD-F5A3-9304ED8BD158}"/>
              </a:ext>
            </a:extLst>
          </p:cNvPr>
          <p:cNvSpPr/>
          <p:nvPr/>
        </p:nvSpPr>
        <p:spPr>
          <a:xfrm>
            <a:off x="7902558" y="546242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89" name="Straight Arrow Connector 388">
            <a:extLst>
              <a:ext uri="{FF2B5EF4-FFF2-40B4-BE49-F238E27FC236}">
                <a16:creationId xmlns:a16="http://schemas.microsoft.com/office/drawing/2014/main" id="{06236259-D15A-BB46-D72F-055C4DF6304F}"/>
              </a:ext>
            </a:extLst>
          </p:cNvPr>
          <p:cNvCxnSpPr>
            <a:cxnSpLocks/>
            <a:endCxn id="381" idx="2"/>
          </p:cNvCxnSpPr>
          <p:nvPr/>
        </p:nvCxnSpPr>
        <p:spPr>
          <a:xfrm>
            <a:off x="7487560" y="29827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E9DB09C9-640C-9175-C503-523BC44DEAB3}"/>
              </a:ext>
            </a:extLst>
          </p:cNvPr>
          <p:cNvCxnSpPr>
            <a:cxnSpLocks/>
            <a:endCxn id="382" idx="2"/>
          </p:cNvCxnSpPr>
          <p:nvPr/>
        </p:nvCxnSpPr>
        <p:spPr>
          <a:xfrm>
            <a:off x="7482013" y="336220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>
            <a:extLst>
              <a:ext uri="{FF2B5EF4-FFF2-40B4-BE49-F238E27FC236}">
                <a16:creationId xmlns:a16="http://schemas.microsoft.com/office/drawing/2014/main" id="{B8663BF1-03D2-9365-FEE0-8F129B831A33}"/>
              </a:ext>
            </a:extLst>
          </p:cNvPr>
          <p:cNvCxnSpPr>
            <a:cxnSpLocks/>
            <a:endCxn id="383" idx="2"/>
          </p:cNvCxnSpPr>
          <p:nvPr/>
        </p:nvCxnSpPr>
        <p:spPr>
          <a:xfrm>
            <a:off x="7482012" y="371801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>
            <a:extLst>
              <a:ext uri="{FF2B5EF4-FFF2-40B4-BE49-F238E27FC236}">
                <a16:creationId xmlns:a16="http://schemas.microsoft.com/office/drawing/2014/main" id="{78C56DB1-4D50-75BE-3140-D30F01631C21}"/>
              </a:ext>
            </a:extLst>
          </p:cNvPr>
          <p:cNvCxnSpPr>
            <a:cxnSpLocks/>
            <a:endCxn id="384" idx="2"/>
          </p:cNvCxnSpPr>
          <p:nvPr/>
        </p:nvCxnSpPr>
        <p:spPr>
          <a:xfrm>
            <a:off x="7481078" y="408010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>
            <a:extLst>
              <a:ext uri="{FF2B5EF4-FFF2-40B4-BE49-F238E27FC236}">
                <a16:creationId xmlns:a16="http://schemas.microsoft.com/office/drawing/2014/main" id="{EFD15F83-4A8E-1D4F-7D6E-39BD05AECB20}"/>
              </a:ext>
            </a:extLst>
          </p:cNvPr>
          <p:cNvCxnSpPr>
            <a:cxnSpLocks/>
            <a:endCxn id="385" idx="2"/>
          </p:cNvCxnSpPr>
          <p:nvPr/>
        </p:nvCxnSpPr>
        <p:spPr>
          <a:xfrm flipV="1">
            <a:off x="7497013" y="4466980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>
            <a:extLst>
              <a:ext uri="{FF2B5EF4-FFF2-40B4-BE49-F238E27FC236}">
                <a16:creationId xmlns:a16="http://schemas.microsoft.com/office/drawing/2014/main" id="{8ECCF208-5804-AA97-605B-978D5DF93FC2}"/>
              </a:ext>
            </a:extLst>
          </p:cNvPr>
          <p:cNvCxnSpPr>
            <a:cxnSpLocks/>
            <a:endCxn id="386" idx="2"/>
          </p:cNvCxnSpPr>
          <p:nvPr/>
        </p:nvCxnSpPr>
        <p:spPr>
          <a:xfrm>
            <a:off x="7471497" y="484573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394">
            <a:extLst>
              <a:ext uri="{FF2B5EF4-FFF2-40B4-BE49-F238E27FC236}">
                <a16:creationId xmlns:a16="http://schemas.microsoft.com/office/drawing/2014/main" id="{E2477018-93CF-F324-A620-849A79CDE34A}"/>
              </a:ext>
            </a:extLst>
          </p:cNvPr>
          <p:cNvCxnSpPr>
            <a:cxnSpLocks/>
            <a:endCxn id="387" idx="2"/>
          </p:cNvCxnSpPr>
          <p:nvPr/>
        </p:nvCxnSpPr>
        <p:spPr>
          <a:xfrm>
            <a:off x="7471496" y="520153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Arrow Connector 395">
            <a:extLst>
              <a:ext uri="{FF2B5EF4-FFF2-40B4-BE49-F238E27FC236}">
                <a16:creationId xmlns:a16="http://schemas.microsoft.com/office/drawing/2014/main" id="{AE6A222D-B245-BBF3-D4CC-96991C792622}"/>
              </a:ext>
            </a:extLst>
          </p:cNvPr>
          <p:cNvCxnSpPr>
            <a:cxnSpLocks/>
            <a:endCxn id="388" idx="2"/>
          </p:cNvCxnSpPr>
          <p:nvPr/>
        </p:nvCxnSpPr>
        <p:spPr>
          <a:xfrm>
            <a:off x="7470562" y="556363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>
            <a:extLst>
              <a:ext uri="{FF2B5EF4-FFF2-40B4-BE49-F238E27FC236}">
                <a16:creationId xmlns:a16="http://schemas.microsoft.com/office/drawing/2014/main" id="{098F69DC-6F18-65DF-37FB-72EF68A8796D}"/>
              </a:ext>
            </a:extLst>
          </p:cNvPr>
          <p:cNvCxnSpPr>
            <a:cxnSpLocks/>
          </p:cNvCxnSpPr>
          <p:nvPr/>
        </p:nvCxnSpPr>
        <p:spPr>
          <a:xfrm flipH="1">
            <a:off x="7387679" y="308466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>
            <a:extLst>
              <a:ext uri="{FF2B5EF4-FFF2-40B4-BE49-F238E27FC236}">
                <a16:creationId xmlns:a16="http://schemas.microsoft.com/office/drawing/2014/main" id="{B60B3186-8BA2-96AE-091C-86C5C9769A3E}"/>
              </a:ext>
            </a:extLst>
          </p:cNvPr>
          <p:cNvCxnSpPr>
            <a:cxnSpLocks/>
            <a:stCxn id="381" idx="4"/>
            <a:endCxn id="382" idx="0"/>
          </p:cNvCxnSpPr>
          <p:nvPr/>
        </p:nvCxnSpPr>
        <p:spPr>
          <a:xfrm flipH="1">
            <a:off x="8008344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>
            <a:extLst>
              <a:ext uri="{FF2B5EF4-FFF2-40B4-BE49-F238E27FC236}">
                <a16:creationId xmlns:a16="http://schemas.microsoft.com/office/drawing/2014/main" id="{186EEB6F-B87C-1A44-B418-2656C4F8DA5E}"/>
              </a:ext>
            </a:extLst>
          </p:cNvPr>
          <p:cNvCxnSpPr>
            <a:cxnSpLocks/>
            <a:endCxn id="382" idx="1"/>
          </p:cNvCxnSpPr>
          <p:nvPr/>
        </p:nvCxnSpPr>
        <p:spPr>
          <a:xfrm>
            <a:off x="7459930" y="3054807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>
            <a:extLst>
              <a:ext uri="{FF2B5EF4-FFF2-40B4-BE49-F238E27FC236}">
                <a16:creationId xmlns:a16="http://schemas.microsoft.com/office/drawing/2014/main" id="{E8E72FF2-868E-E1C3-4501-6A234A74B996}"/>
              </a:ext>
            </a:extLst>
          </p:cNvPr>
          <p:cNvCxnSpPr>
            <a:cxnSpLocks/>
            <a:endCxn id="383" idx="1"/>
          </p:cNvCxnSpPr>
          <p:nvPr/>
        </p:nvCxnSpPr>
        <p:spPr>
          <a:xfrm>
            <a:off x="7454383" y="3434299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Arrow Connector 400">
            <a:extLst>
              <a:ext uri="{FF2B5EF4-FFF2-40B4-BE49-F238E27FC236}">
                <a16:creationId xmlns:a16="http://schemas.microsoft.com/office/drawing/2014/main" id="{C788E4F4-48CF-01D6-B232-8C232D1ED212}"/>
              </a:ext>
            </a:extLst>
          </p:cNvPr>
          <p:cNvCxnSpPr>
            <a:cxnSpLocks/>
            <a:endCxn id="384" idx="1"/>
          </p:cNvCxnSpPr>
          <p:nvPr/>
        </p:nvCxnSpPr>
        <p:spPr>
          <a:xfrm>
            <a:off x="7454382" y="3790103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>
            <a:extLst>
              <a:ext uri="{FF2B5EF4-FFF2-40B4-BE49-F238E27FC236}">
                <a16:creationId xmlns:a16="http://schemas.microsoft.com/office/drawing/2014/main" id="{14EDEAC0-E925-0A23-73A4-5A22C3D20059}"/>
              </a:ext>
            </a:extLst>
          </p:cNvPr>
          <p:cNvCxnSpPr>
            <a:cxnSpLocks/>
            <a:endCxn id="385" idx="1"/>
          </p:cNvCxnSpPr>
          <p:nvPr/>
        </p:nvCxnSpPr>
        <p:spPr>
          <a:xfrm>
            <a:off x="7453448" y="4152200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>
            <a:extLst>
              <a:ext uri="{FF2B5EF4-FFF2-40B4-BE49-F238E27FC236}">
                <a16:creationId xmlns:a16="http://schemas.microsoft.com/office/drawing/2014/main" id="{39F92874-0410-7BBE-D7C1-7776C2A894D6}"/>
              </a:ext>
            </a:extLst>
          </p:cNvPr>
          <p:cNvCxnSpPr>
            <a:cxnSpLocks/>
            <a:endCxn id="386" idx="1"/>
          </p:cNvCxnSpPr>
          <p:nvPr/>
        </p:nvCxnSpPr>
        <p:spPr>
          <a:xfrm>
            <a:off x="7449414" y="4538332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>
            <a:extLst>
              <a:ext uri="{FF2B5EF4-FFF2-40B4-BE49-F238E27FC236}">
                <a16:creationId xmlns:a16="http://schemas.microsoft.com/office/drawing/2014/main" id="{F37AB199-EA3D-D4FD-D502-A4C1F357753A}"/>
              </a:ext>
            </a:extLst>
          </p:cNvPr>
          <p:cNvCxnSpPr>
            <a:cxnSpLocks/>
            <a:stCxn id="356" idx="5"/>
            <a:endCxn id="387" idx="1"/>
          </p:cNvCxnSpPr>
          <p:nvPr/>
        </p:nvCxnSpPr>
        <p:spPr>
          <a:xfrm>
            <a:off x="7440229" y="4919545"/>
            <a:ext cx="490893" cy="21064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id="{912AE2A8-949A-B94C-E55A-CDC61EEC8D92}"/>
              </a:ext>
            </a:extLst>
          </p:cNvPr>
          <p:cNvCxnSpPr>
            <a:cxnSpLocks/>
            <a:endCxn id="388" idx="1"/>
          </p:cNvCxnSpPr>
          <p:nvPr/>
        </p:nvCxnSpPr>
        <p:spPr>
          <a:xfrm>
            <a:off x="7443866" y="5273628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>
            <a:extLst>
              <a:ext uri="{FF2B5EF4-FFF2-40B4-BE49-F238E27FC236}">
                <a16:creationId xmlns:a16="http://schemas.microsoft.com/office/drawing/2014/main" id="{A5A220D4-55A8-A020-BAB1-E6B4B932FADE}"/>
              </a:ext>
            </a:extLst>
          </p:cNvPr>
          <p:cNvCxnSpPr>
            <a:cxnSpLocks/>
          </p:cNvCxnSpPr>
          <p:nvPr/>
        </p:nvCxnSpPr>
        <p:spPr>
          <a:xfrm flipH="1">
            <a:off x="7387678" y="346416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>
            <a:extLst>
              <a:ext uri="{FF2B5EF4-FFF2-40B4-BE49-F238E27FC236}">
                <a16:creationId xmlns:a16="http://schemas.microsoft.com/office/drawing/2014/main" id="{6B0A3F07-400C-8014-F16B-7D2A0EF0E416}"/>
              </a:ext>
            </a:extLst>
          </p:cNvPr>
          <p:cNvCxnSpPr>
            <a:cxnSpLocks/>
          </p:cNvCxnSpPr>
          <p:nvPr/>
        </p:nvCxnSpPr>
        <p:spPr>
          <a:xfrm flipH="1">
            <a:off x="7386744" y="381996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>
            <a:extLst>
              <a:ext uri="{FF2B5EF4-FFF2-40B4-BE49-F238E27FC236}">
                <a16:creationId xmlns:a16="http://schemas.microsoft.com/office/drawing/2014/main" id="{E5627B05-DB91-D5CF-7D8A-D03AA5E114EB}"/>
              </a:ext>
            </a:extLst>
          </p:cNvPr>
          <p:cNvCxnSpPr>
            <a:cxnSpLocks/>
          </p:cNvCxnSpPr>
          <p:nvPr/>
        </p:nvCxnSpPr>
        <p:spPr>
          <a:xfrm flipH="1">
            <a:off x="7382710" y="4182061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Arrow Connector 408">
            <a:extLst>
              <a:ext uri="{FF2B5EF4-FFF2-40B4-BE49-F238E27FC236}">
                <a16:creationId xmlns:a16="http://schemas.microsoft.com/office/drawing/2014/main" id="{0F6835E2-374C-A0D1-004B-0CB4312373A3}"/>
              </a:ext>
            </a:extLst>
          </p:cNvPr>
          <p:cNvCxnSpPr>
            <a:cxnSpLocks/>
          </p:cNvCxnSpPr>
          <p:nvPr/>
        </p:nvCxnSpPr>
        <p:spPr>
          <a:xfrm flipH="1">
            <a:off x="7377163" y="456819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Arrow Connector 409">
            <a:extLst>
              <a:ext uri="{FF2B5EF4-FFF2-40B4-BE49-F238E27FC236}">
                <a16:creationId xmlns:a16="http://schemas.microsoft.com/office/drawing/2014/main" id="{6DA5FCAD-0B0B-008E-A86D-F6C1EB71BA16}"/>
              </a:ext>
            </a:extLst>
          </p:cNvPr>
          <p:cNvCxnSpPr>
            <a:cxnSpLocks/>
          </p:cNvCxnSpPr>
          <p:nvPr/>
        </p:nvCxnSpPr>
        <p:spPr>
          <a:xfrm flipH="1">
            <a:off x="7377162" y="494768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410">
            <a:extLst>
              <a:ext uri="{FF2B5EF4-FFF2-40B4-BE49-F238E27FC236}">
                <a16:creationId xmlns:a16="http://schemas.microsoft.com/office/drawing/2014/main" id="{CBEC5D77-5E57-E0E3-B207-AAD1210A33FE}"/>
              </a:ext>
            </a:extLst>
          </p:cNvPr>
          <p:cNvCxnSpPr>
            <a:cxnSpLocks/>
          </p:cNvCxnSpPr>
          <p:nvPr/>
        </p:nvCxnSpPr>
        <p:spPr>
          <a:xfrm flipH="1">
            <a:off x="7376228" y="530348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Oval 411">
            <a:extLst>
              <a:ext uri="{FF2B5EF4-FFF2-40B4-BE49-F238E27FC236}">
                <a16:creationId xmlns:a16="http://schemas.microsoft.com/office/drawing/2014/main" id="{4D6BA7C8-530A-F64E-246C-0D5FF759B3AF}"/>
              </a:ext>
            </a:extLst>
          </p:cNvPr>
          <p:cNvSpPr/>
          <p:nvPr/>
        </p:nvSpPr>
        <p:spPr>
          <a:xfrm>
            <a:off x="8539862" y="288174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F6E1A5EF-B056-774F-EDA3-B27C64E7C411}"/>
              </a:ext>
            </a:extLst>
          </p:cNvPr>
          <p:cNvSpPr/>
          <p:nvPr/>
        </p:nvSpPr>
        <p:spPr>
          <a:xfrm>
            <a:off x="8534315" y="32612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E65FAB23-93A8-B1AB-0FA6-5341AF876DA6}"/>
              </a:ext>
            </a:extLst>
          </p:cNvPr>
          <p:cNvSpPr/>
          <p:nvPr/>
        </p:nvSpPr>
        <p:spPr>
          <a:xfrm>
            <a:off x="8534314" y="36170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1D42E4AA-9480-5186-5C0B-2C7BEBFACF0F}"/>
              </a:ext>
            </a:extLst>
          </p:cNvPr>
          <p:cNvSpPr/>
          <p:nvPr/>
        </p:nvSpPr>
        <p:spPr>
          <a:xfrm>
            <a:off x="8533380" y="397913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A4565CC1-3565-503B-A7E6-8CE65A5B1E94}"/>
              </a:ext>
            </a:extLst>
          </p:cNvPr>
          <p:cNvSpPr/>
          <p:nvPr/>
        </p:nvSpPr>
        <p:spPr>
          <a:xfrm>
            <a:off x="8529346" y="436527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31E008B8-F4E2-23FB-F5C3-54823AA3A0A0}"/>
              </a:ext>
            </a:extLst>
          </p:cNvPr>
          <p:cNvSpPr/>
          <p:nvPr/>
        </p:nvSpPr>
        <p:spPr>
          <a:xfrm>
            <a:off x="8523799" y="47447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B701CF82-CCC8-BE0C-69AC-F742A0723BBE}"/>
              </a:ext>
            </a:extLst>
          </p:cNvPr>
          <p:cNvSpPr/>
          <p:nvPr/>
        </p:nvSpPr>
        <p:spPr>
          <a:xfrm>
            <a:off x="8523798" y="51005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0C57115D-AC27-94AE-A4C0-19C90DD7DF2F}"/>
              </a:ext>
            </a:extLst>
          </p:cNvPr>
          <p:cNvSpPr/>
          <p:nvPr/>
        </p:nvSpPr>
        <p:spPr>
          <a:xfrm>
            <a:off x="8522864" y="546266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20" name="Straight Arrow Connector 419">
            <a:extLst>
              <a:ext uri="{FF2B5EF4-FFF2-40B4-BE49-F238E27FC236}">
                <a16:creationId xmlns:a16="http://schemas.microsoft.com/office/drawing/2014/main" id="{858AB22B-A6D9-5691-3E7C-66B8A51EF855}"/>
              </a:ext>
            </a:extLst>
          </p:cNvPr>
          <p:cNvCxnSpPr>
            <a:cxnSpLocks/>
            <a:endCxn id="412" idx="2"/>
          </p:cNvCxnSpPr>
          <p:nvPr/>
        </p:nvCxnSpPr>
        <p:spPr>
          <a:xfrm>
            <a:off x="8107866" y="298295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Arrow Connector 420">
            <a:extLst>
              <a:ext uri="{FF2B5EF4-FFF2-40B4-BE49-F238E27FC236}">
                <a16:creationId xmlns:a16="http://schemas.microsoft.com/office/drawing/2014/main" id="{7EA24E87-BFBC-9F6C-0221-495611C69AFF}"/>
              </a:ext>
            </a:extLst>
          </p:cNvPr>
          <p:cNvCxnSpPr>
            <a:cxnSpLocks/>
            <a:endCxn id="413" idx="2"/>
          </p:cNvCxnSpPr>
          <p:nvPr/>
        </p:nvCxnSpPr>
        <p:spPr>
          <a:xfrm>
            <a:off x="8102319" y="33624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Arrow Connector 421">
            <a:extLst>
              <a:ext uri="{FF2B5EF4-FFF2-40B4-BE49-F238E27FC236}">
                <a16:creationId xmlns:a16="http://schemas.microsoft.com/office/drawing/2014/main" id="{C40ECBD1-D842-B2CA-E9E7-3270ACE6D693}"/>
              </a:ext>
            </a:extLst>
          </p:cNvPr>
          <p:cNvCxnSpPr>
            <a:cxnSpLocks/>
            <a:endCxn id="414" idx="2"/>
          </p:cNvCxnSpPr>
          <p:nvPr/>
        </p:nvCxnSpPr>
        <p:spPr>
          <a:xfrm>
            <a:off x="8102318" y="37182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Arrow Connector 422">
            <a:extLst>
              <a:ext uri="{FF2B5EF4-FFF2-40B4-BE49-F238E27FC236}">
                <a16:creationId xmlns:a16="http://schemas.microsoft.com/office/drawing/2014/main" id="{A408D967-6662-A842-56FC-B7B1228D0F90}"/>
              </a:ext>
            </a:extLst>
          </p:cNvPr>
          <p:cNvCxnSpPr>
            <a:cxnSpLocks/>
            <a:endCxn id="415" idx="2"/>
          </p:cNvCxnSpPr>
          <p:nvPr/>
        </p:nvCxnSpPr>
        <p:spPr>
          <a:xfrm>
            <a:off x="8101384" y="408035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Arrow Connector 423">
            <a:extLst>
              <a:ext uri="{FF2B5EF4-FFF2-40B4-BE49-F238E27FC236}">
                <a16:creationId xmlns:a16="http://schemas.microsoft.com/office/drawing/2014/main" id="{A61323C1-4140-9335-A1D3-B745622B4C23}"/>
              </a:ext>
            </a:extLst>
          </p:cNvPr>
          <p:cNvCxnSpPr>
            <a:cxnSpLocks/>
            <a:endCxn id="416" idx="2"/>
          </p:cNvCxnSpPr>
          <p:nvPr/>
        </p:nvCxnSpPr>
        <p:spPr>
          <a:xfrm flipV="1">
            <a:off x="8117319" y="4467223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Arrow Connector 424">
            <a:extLst>
              <a:ext uri="{FF2B5EF4-FFF2-40B4-BE49-F238E27FC236}">
                <a16:creationId xmlns:a16="http://schemas.microsoft.com/office/drawing/2014/main" id="{5FD9F9CA-2891-A38C-DAF8-0D5E4C4D260A}"/>
              </a:ext>
            </a:extLst>
          </p:cNvPr>
          <p:cNvCxnSpPr>
            <a:cxnSpLocks/>
            <a:endCxn id="417" idx="2"/>
          </p:cNvCxnSpPr>
          <p:nvPr/>
        </p:nvCxnSpPr>
        <p:spPr>
          <a:xfrm>
            <a:off x="8091803" y="48459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Arrow Connector 425">
            <a:extLst>
              <a:ext uri="{FF2B5EF4-FFF2-40B4-BE49-F238E27FC236}">
                <a16:creationId xmlns:a16="http://schemas.microsoft.com/office/drawing/2014/main" id="{B9C06DC3-4AEE-6F9A-8A06-7E941E23D6CE}"/>
              </a:ext>
            </a:extLst>
          </p:cNvPr>
          <p:cNvCxnSpPr>
            <a:cxnSpLocks/>
            <a:endCxn id="418" idx="2"/>
          </p:cNvCxnSpPr>
          <p:nvPr/>
        </p:nvCxnSpPr>
        <p:spPr>
          <a:xfrm>
            <a:off x="8091802" y="520178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Arrow Connector 426">
            <a:extLst>
              <a:ext uri="{FF2B5EF4-FFF2-40B4-BE49-F238E27FC236}">
                <a16:creationId xmlns:a16="http://schemas.microsoft.com/office/drawing/2014/main" id="{8841B188-ECDF-6D72-D815-5867275CDEE8}"/>
              </a:ext>
            </a:extLst>
          </p:cNvPr>
          <p:cNvCxnSpPr>
            <a:cxnSpLocks/>
            <a:endCxn id="419" idx="2"/>
          </p:cNvCxnSpPr>
          <p:nvPr/>
        </p:nvCxnSpPr>
        <p:spPr>
          <a:xfrm>
            <a:off x="8090868" y="556387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Arrow Connector 427">
            <a:extLst>
              <a:ext uri="{FF2B5EF4-FFF2-40B4-BE49-F238E27FC236}">
                <a16:creationId xmlns:a16="http://schemas.microsoft.com/office/drawing/2014/main" id="{828DD123-248A-2FE4-4AF1-8324B2FF1F27}"/>
              </a:ext>
            </a:extLst>
          </p:cNvPr>
          <p:cNvCxnSpPr>
            <a:cxnSpLocks/>
          </p:cNvCxnSpPr>
          <p:nvPr/>
        </p:nvCxnSpPr>
        <p:spPr>
          <a:xfrm flipH="1">
            <a:off x="8007985" y="3084911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Arrow Connector 428">
            <a:extLst>
              <a:ext uri="{FF2B5EF4-FFF2-40B4-BE49-F238E27FC236}">
                <a16:creationId xmlns:a16="http://schemas.microsoft.com/office/drawing/2014/main" id="{970EDA79-9B1A-22CF-ED07-53A8343D6F3A}"/>
              </a:ext>
            </a:extLst>
          </p:cNvPr>
          <p:cNvCxnSpPr>
            <a:cxnSpLocks/>
            <a:endCxn id="413" idx="1"/>
          </p:cNvCxnSpPr>
          <p:nvPr/>
        </p:nvCxnSpPr>
        <p:spPr>
          <a:xfrm>
            <a:off x="8080236" y="3055050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Arrow Connector 429">
            <a:extLst>
              <a:ext uri="{FF2B5EF4-FFF2-40B4-BE49-F238E27FC236}">
                <a16:creationId xmlns:a16="http://schemas.microsoft.com/office/drawing/2014/main" id="{357F0BBC-D8FC-8BC5-57D3-955A1B0B7EDD}"/>
              </a:ext>
            </a:extLst>
          </p:cNvPr>
          <p:cNvCxnSpPr>
            <a:cxnSpLocks/>
            <a:endCxn id="414" idx="1"/>
          </p:cNvCxnSpPr>
          <p:nvPr/>
        </p:nvCxnSpPr>
        <p:spPr>
          <a:xfrm>
            <a:off x="8074689" y="3434542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Arrow Connector 430">
            <a:extLst>
              <a:ext uri="{FF2B5EF4-FFF2-40B4-BE49-F238E27FC236}">
                <a16:creationId xmlns:a16="http://schemas.microsoft.com/office/drawing/2014/main" id="{8E9B6782-A48E-BE66-C92C-E3B291D91DFD}"/>
              </a:ext>
            </a:extLst>
          </p:cNvPr>
          <p:cNvCxnSpPr>
            <a:cxnSpLocks/>
            <a:endCxn id="415" idx="1"/>
          </p:cNvCxnSpPr>
          <p:nvPr/>
        </p:nvCxnSpPr>
        <p:spPr>
          <a:xfrm>
            <a:off x="8074688" y="3790346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>
            <a:extLst>
              <a:ext uri="{FF2B5EF4-FFF2-40B4-BE49-F238E27FC236}">
                <a16:creationId xmlns:a16="http://schemas.microsoft.com/office/drawing/2014/main" id="{436653AF-750A-B15F-6638-050EFEE75866}"/>
              </a:ext>
            </a:extLst>
          </p:cNvPr>
          <p:cNvCxnSpPr>
            <a:cxnSpLocks/>
            <a:endCxn id="416" idx="1"/>
          </p:cNvCxnSpPr>
          <p:nvPr/>
        </p:nvCxnSpPr>
        <p:spPr>
          <a:xfrm>
            <a:off x="8073754" y="4152443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>
            <a:extLst>
              <a:ext uri="{FF2B5EF4-FFF2-40B4-BE49-F238E27FC236}">
                <a16:creationId xmlns:a16="http://schemas.microsoft.com/office/drawing/2014/main" id="{7BEDDDCA-D21B-F474-1476-845315F10F3A}"/>
              </a:ext>
            </a:extLst>
          </p:cNvPr>
          <p:cNvCxnSpPr>
            <a:cxnSpLocks/>
            <a:endCxn id="417" idx="1"/>
          </p:cNvCxnSpPr>
          <p:nvPr/>
        </p:nvCxnSpPr>
        <p:spPr>
          <a:xfrm>
            <a:off x="8069720" y="4538575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>
            <a:extLst>
              <a:ext uri="{FF2B5EF4-FFF2-40B4-BE49-F238E27FC236}">
                <a16:creationId xmlns:a16="http://schemas.microsoft.com/office/drawing/2014/main" id="{975308AC-8838-C912-99F1-A7AE165EC770}"/>
              </a:ext>
            </a:extLst>
          </p:cNvPr>
          <p:cNvCxnSpPr>
            <a:cxnSpLocks/>
            <a:stCxn id="386" idx="5"/>
            <a:endCxn id="418" idx="1"/>
          </p:cNvCxnSpPr>
          <p:nvPr/>
        </p:nvCxnSpPr>
        <p:spPr>
          <a:xfrm>
            <a:off x="8064532" y="4918563"/>
            <a:ext cx="486896" cy="21186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>
            <a:extLst>
              <a:ext uri="{FF2B5EF4-FFF2-40B4-BE49-F238E27FC236}">
                <a16:creationId xmlns:a16="http://schemas.microsoft.com/office/drawing/2014/main" id="{41EF5416-4251-8E79-85F1-481362BFAE5A}"/>
              </a:ext>
            </a:extLst>
          </p:cNvPr>
          <p:cNvCxnSpPr>
            <a:cxnSpLocks/>
            <a:endCxn id="419" idx="1"/>
          </p:cNvCxnSpPr>
          <p:nvPr/>
        </p:nvCxnSpPr>
        <p:spPr>
          <a:xfrm>
            <a:off x="8064172" y="5273871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>
            <a:extLst>
              <a:ext uri="{FF2B5EF4-FFF2-40B4-BE49-F238E27FC236}">
                <a16:creationId xmlns:a16="http://schemas.microsoft.com/office/drawing/2014/main" id="{EF4D3F93-BE06-E9C3-8A8E-675CF6FF46CE}"/>
              </a:ext>
            </a:extLst>
          </p:cNvPr>
          <p:cNvCxnSpPr>
            <a:cxnSpLocks/>
          </p:cNvCxnSpPr>
          <p:nvPr/>
        </p:nvCxnSpPr>
        <p:spPr>
          <a:xfrm flipH="1">
            <a:off x="8007984" y="3464403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Arrow Connector 436">
            <a:extLst>
              <a:ext uri="{FF2B5EF4-FFF2-40B4-BE49-F238E27FC236}">
                <a16:creationId xmlns:a16="http://schemas.microsoft.com/office/drawing/2014/main" id="{9B0F7E49-4623-8207-956F-8071576588E2}"/>
              </a:ext>
            </a:extLst>
          </p:cNvPr>
          <p:cNvCxnSpPr>
            <a:cxnSpLocks/>
          </p:cNvCxnSpPr>
          <p:nvPr/>
        </p:nvCxnSpPr>
        <p:spPr>
          <a:xfrm flipH="1">
            <a:off x="8007050" y="3820207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Arrow Connector 437">
            <a:extLst>
              <a:ext uri="{FF2B5EF4-FFF2-40B4-BE49-F238E27FC236}">
                <a16:creationId xmlns:a16="http://schemas.microsoft.com/office/drawing/2014/main" id="{1879E959-C44E-2847-03AC-ED78F39EAFB0}"/>
              </a:ext>
            </a:extLst>
          </p:cNvPr>
          <p:cNvCxnSpPr>
            <a:cxnSpLocks/>
          </p:cNvCxnSpPr>
          <p:nvPr/>
        </p:nvCxnSpPr>
        <p:spPr>
          <a:xfrm flipH="1">
            <a:off x="8003016" y="4182304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Arrow Connector 438">
            <a:extLst>
              <a:ext uri="{FF2B5EF4-FFF2-40B4-BE49-F238E27FC236}">
                <a16:creationId xmlns:a16="http://schemas.microsoft.com/office/drawing/2014/main" id="{07794727-C411-0C0A-C629-632A61EE1F5D}"/>
              </a:ext>
            </a:extLst>
          </p:cNvPr>
          <p:cNvCxnSpPr>
            <a:cxnSpLocks/>
          </p:cNvCxnSpPr>
          <p:nvPr/>
        </p:nvCxnSpPr>
        <p:spPr>
          <a:xfrm flipH="1">
            <a:off x="7997469" y="456843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Arrow Connector 439">
            <a:extLst>
              <a:ext uri="{FF2B5EF4-FFF2-40B4-BE49-F238E27FC236}">
                <a16:creationId xmlns:a16="http://schemas.microsoft.com/office/drawing/2014/main" id="{F2C0D465-824F-DE0D-9C80-21508E8F053A}"/>
              </a:ext>
            </a:extLst>
          </p:cNvPr>
          <p:cNvCxnSpPr>
            <a:cxnSpLocks/>
          </p:cNvCxnSpPr>
          <p:nvPr/>
        </p:nvCxnSpPr>
        <p:spPr>
          <a:xfrm flipH="1">
            <a:off x="7997468" y="4947928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Arrow Connector 440">
            <a:extLst>
              <a:ext uri="{FF2B5EF4-FFF2-40B4-BE49-F238E27FC236}">
                <a16:creationId xmlns:a16="http://schemas.microsoft.com/office/drawing/2014/main" id="{A80AC5FD-A818-1FF6-9BE3-1BAE93F414EB}"/>
              </a:ext>
            </a:extLst>
          </p:cNvPr>
          <p:cNvCxnSpPr>
            <a:cxnSpLocks/>
          </p:cNvCxnSpPr>
          <p:nvPr/>
        </p:nvCxnSpPr>
        <p:spPr>
          <a:xfrm flipH="1">
            <a:off x="7996534" y="5303732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>
            <a:extLst>
              <a:ext uri="{FF2B5EF4-FFF2-40B4-BE49-F238E27FC236}">
                <a16:creationId xmlns:a16="http://schemas.microsoft.com/office/drawing/2014/main" id="{DA292C46-B254-BFAC-0541-F8B7B184D434}"/>
              </a:ext>
            </a:extLst>
          </p:cNvPr>
          <p:cNvCxnSpPr>
            <a:cxnSpLocks/>
          </p:cNvCxnSpPr>
          <p:nvPr/>
        </p:nvCxnSpPr>
        <p:spPr>
          <a:xfrm flipH="1">
            <a:off x="8635984" y="308466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>
            <a:extLst>
              <a:ext uri="{FF2B5EF4-FFF2-40B4-BE49-F238E27FC236}">
                <a16:creationId xmlns:a16="http://schemas.microsoft.com/office/drawing/2014/main" id="{2504417F-5DC5-B214-AD5F-A3EBD4E707C6}"/>
              </a:ext>
            </a:extLst>
          </p:cNvPr>
          <p:cNvCxnSpPr>
            <a:cxnSpLocks/>
          </p:cNvCxnSpPr>
          <p:nvPr/>
        </p:nvCxnSpPr>
        <p:spPr>
          <a:xfrm flipH="1">
            <a:off x="8635983" y="346416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439239DF-1BF7-F29C-32A5-4AEDA95D7F72}"/>
              </a:ext>
            </a:extLst>
          </p:cNvPr>
          <p:cNvCxnSpPr>
            <a:cxnSpLocks/>
          </p:cNvCxnSpPr>
          <p:nvPr/>
        </p:nvCxnSpPr>
        <p:spPr>
          <a:xfrm flipH="1">
            <a:off x="8635049" y="381996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Arrow Connector 452">
            <a:extLst>
              <a:ext uri="{FF2B5EF4-FFF2-40B4-BE49-F238E27FC236}">
                <a16:creationId xmlns:a16="http://schemas.microsoft.com/office/drawing/2014/main" id="{85A0904D-CBB8-7BCC-CF15-94225FD5A31C}"/>
              </a:ext>
            </a:extLst>
          </p:cNvPr>
          <p:cNvCxnSpPr>
            <a:cxnSpLocks/>
          </p:cNvCxnSpPr>
          <p:nvPr/>
        </p:nvCxnSpPr>
        <p:spPr>
          <a:xfrm flipH="1">
            <a:off x="8631015" y="4182061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Arrow Connector 453">
            <a:extLst>
              <a:ext uri="{FF2B5EF4-FFF2-40B4-BE49-F238E27FC236}">
                <a16:creationId xmlns:a16="http://schemas.microsoft.com/office/drawing/2014/main" id="{40A16752-F644-BB1F-FDC9-41F52CE80D9A}"/>
              </a:ext>
            </a:extLst>
          </p:cNvPr>
          <p:cNvCxnSpPr>
            <a:cxnSpLocks/>
          </p:cNvCxnSpPr>
          <p:nvPr/>
        </p:nvCxnSpPr>
        <p:spPr>
          <a:xfrm flipH="1">
            <a:off x="8625468" y="456819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Arrow Connector 454">
            <a:extLst>
              <a:ext uri="{FF2B5EF4-FFF2-40B4-BE49-F238E27FC236}">
                <a16:creationId xmlns:a16="http://schemas.microsoft.com/office/drawing/2014/main" id="{5AAC92CE-BC50-5638-93FC-45604811D2EC}"/>
              </a:ext>
            </a:extLst>
          </p:cNvPr>
          <p:cNvCxnSpPr>
            <a:cxnSpLocks/>
          </p:cNvCxnSpPr>
          <p:nvPr/>
        </p:nvCxnSpPr>
        <p:spPr>
          <a:xfrm flipH="1">
            <a:off x="8625467" y="494768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Arrow Connector 455">
            <a:extLst>
              <a:ext uri="{FF2B5EF4-FFF2-40B4-BE49-F238E27FC236}">
                <a16:creationId xmlns:a16="http://schemas.microsoft.com/office/drawing/2014/main" id="{96BE4966-D188-6EB7-8718-F78C6282CC6C}"/>
              </a:ext>
            </a:extLst>
          </p:cNvPr>
          <p:cNvCxnSpPr>
            <a:cxnSpLocks/>
          </p:cNvCxnSpPr>
          <p:nvPr/>
        </p:nvCxnSpPr>
        <p:spPr>
          <a:xfrm flipH="1">
            <a:off x="8624533" y="530348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486386D-F7A2-1BD8-1291-DC8261474736}"/>
              </a:ext>
            </a:extLst>
          </p:cNvPr>
          <p:cNvSpPr/>
          <p:nvPr/>
        </p:nvSpPr>
        <p:spPr>
          <a:xfrm>
            <a:off x="3359941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16D388-C87D-E1E8-A922-3D5ABC820831}"/>
              </a:ext>
            </a:extLst>
          </p:cNvPr>
          <p:cNvSpPr/>
          <p:nvPr/>
        </p:nvSpPr>
        <p:spPr>
          <a:xfrm>
            <a:off x="3979277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2AF8A-77B6-8D68-52DB-8DF485E4943B}"/>
              </a:ext>
            </a:extLst>
          </p:cNvPr>
          <p:cNvSpPr/>
          <p:nvPr/>
        </p:nvSpPr>
        <p:spPr>
          <a:xfrm>
            <a:off x="4598613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7DBD5F-0ED5-6BD3-FDA6-CF76A9EE508F}"/>
              </a:ext>
            </a:extLst>
          </p:cNvPr>
          <p:cNvSpPr/>
          <p:nvPr/>
        </p:nvSpPr>
        <p:spPr>
          <a:xfrm>
            <a:off x="5217949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40B922-030A-7D5E-0DDB-80E000C7C7BB}"/>
              </a:ext>
            </a:extLst>
          </p:cNvPr>
          <p:cNvSpPr/>
          <p:nvPr/>
        </p:nvSpPr>
        <p:spPr>
          <a:xfrm>
            <a:off x="5837285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AB8EFC-D818-2D41-FA11-B339E821D638}"/>
              </a:ext>
            </a:extLst>
          </p:cNvPr>
          <p:cNvSpPr/>
          <p:nvPr/>
        </p:nvSpPr>
        <p:spPr>
          <a:xfrm>
            <a:off x="6456621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2AA54-D971-D437-5EA6-977CB8369470}"/>
              </a:ext>
            </a:extLst>
          </p:cNvPr>
          <p:cNvSpPr/>
          <p:nvPr/>
        </p:nvSpPr>
        <p:spPr>
          <a:xfrm>
            <a:off x="7075957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0A6F32-46D8-9ACD-9954-7A0D78C127F9}"/>
              </a:ext>
            </a:extLst>
          </p:cNvPr>
          <p:cNvSpPr/>
          <p:nvPr/>
        </p:nvSpPr>
        <p:spPr>
          <a:xfrm>
            <a:off x="7695293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2761E7-DC99-D5FC-8FEE-6885993FAA42}"/>
              </a:ext>
            </a:extLst>
          </p:cNvPr>
          <p:cNvSpPr/>
          <p:nvPr/>
        </p:nvSpPr>
        <p:spPr>
          <a:xfrm>
            <a:off x="8314632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12662A-AA89-A2CE-9CA0-CE0F9C715876}"/>
              </a:ext>
            </a:extLst>
          </p:cNvPr>
          <p:cNvSpPr/>
          <p:nvPr/>
        </p:nvSpPr>
        <p:spPr>
          <a:xfrm>
            <a:off x="2723427" y="2855379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C4FDD1-217B-63EF-F197-79B2364565B4}"/>
              </a:ext>
            </a:extLst>
          </p:cNvPr>
          <p:cNvSpPr/>
          <p:nvPr/>
        </p:nvSpPr>
        <p:spPr>
          <a:xfrm>
            <a:off x="2723427" y="3211613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16F5C8-87E1-E05C-208B-31E01297C4EF}"/>
              </a:ext>
            </a:extLst>
          </p:cNvPr>
          <p:cNvSpPr/>
          <p:nvPr/>
        </p:nvSpPr>
        <p:spPr>
          <a:xfrm>
            <a:off x="2723427" y="3567847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80B408-9F6C-4D55-2F98-2A6B247E6C90}"/>
              </a:ext>
            </a:extLst>
          </p:cNvPr>
          <p:cNvSpPr/>
          <p:nvPr/>
        </p:nvSpPr>
        <p:spPr>
          <a:xfrm>
            <a:off x="2723427" y="3924081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F657CB-DB65-51BD-7356-D13035D4114E}"/>
              </a:ext>
            </a:extLst>
          </p:cNvPr>
          <p:cNvSpPr/>
          <p:nvPr/>
        </p:nvSpPr>
        <p:spPr>
          <a:xfrm>
            <a:off x="2723427" y="4280315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F3F306-C230-2290-103C-A9FCBA755388}"/>
              </a:ext>
            </a:extLst>
          </p:cNvPr>
          <p:cNvSpPr/>
          <p:nvPr/>
        </p:nvSpPr>
        <p:spPr>
          <a:xfrm>
            <a:off x="2723427" y="4636549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30BF93-ADE7-E914-4146-2F4A9167CCC4}"/>
              </a:ext>
            </a:extLst>
          </p:cNvPr>
          <p:cNvSpPr/>
          <p:nvPr/>
        </p:nvSpPr>
        <p:spPr>
          <a:xfrm>
            <a:off x="2723427" y="4992783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6C459F-7472-9BD3-711B-98EBA3D04D5A}"/>
              </a:ext>
            </a:extLst>
          </p:cNvPr>
          <p:cNvSpPr/>
          <p:nvPr/>
        </p:nvSpPr>
        <p:spPr>
          <a:xfrm>
            <a:off x="2723427" y="5349014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7ED686E-B7F6-DE51-DAFE-AD6AA3356253}"/>
              </a:ext>
            </a:extLst>
          </p:cNvPr>
          <p:cNvCxnSpPr>
            <a:cxnSpLocks/>
          </p:cNvCxnSpPr>
          <p:nvPr/>
        </p:nvCxnSpPr>
        <p:spPr>
          <a:xfrm flipH="1">
            <a:off x="5210731" y="2844158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1E87F45-12F1-200F-6717-79904D6AAACF}"/>
              </a:ext>
            </a:extLst>
          </p:cNvPr>
          <p:cNvCxnSpPr>
            <a:cxnSpLocks/>
          </p:cNvCxnSpPr>
          <p:nvPr/>
        </p:nvCxnSpPr>
        <p:spPr>
          <a:xfrm flipH="1">
            <a:off x="7690716" y="2844158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DF3DA7-FCD1-0DCA-150B-99C7A19BA075}"/>
              </a:ext>
            </a:extLst>
          </p:cNvPr>
          <p:cNvCxnSpPr>
            <a:cxnSpLocks/>
          </p:cNvCxnSpPr>
          <p:nvPr/>
        </p:nvCxnSpPr>
        <p:spPr>
          <a:xfrm flipH="1">
            <a:off x="3361752" y="3222497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D6B9E8-26E8-ADFD-3676-CF20F6DE1FBC}"/>
              </a:ext>
            </a:extLst>
          </p:cNvPr>
          <p:cNvCxnSpPr>
            <a:cxnSpLocks/>
          </p:cNvCxnSpPr>
          <p:nvPr/>
        </p:nvCxnSpPr>
        <p:spPr>
          <a:xfrm flipH="1">
            <a:off x="3361752" y="3924569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505B295-DA2F-88B3-AC91-C04B8A97840E}"/>
              </a:ext>
            </a:extLst>
          </p:cNvPr>
          <p:cNvCxnSpPr>
            <a:cxnSpLocks/>
          </p:cNvCxnSpPr>
          <p:nvPr/>
        </p:nvCxnSpPr>
        <p:spPr>
          <a:xfrm flipH="1">
            <a:off x="3361752" y="4643715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EB86A0-18B5-D8B0-D86B-0DAFEC5D955F}"/>
              </a:ext>
            </a:extLst>
          </p:cNvPr>
          <p:cNvCxnSpPr>
            <a:cxnSpLocks/>
          </p:cNvCxnSpPr>
          <p:nvPr/>
        </p:nvCxnSpPr>
        <p:spPr>
          <a:xfrm flipH="1">
            <a:off x="3361752" y="5363529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853601-BBAF-C0D3-5397-9ABAD59020AC}"/>
              </a:ext>
            </a:extLst>
          </p:cNvPr>
          <p:cNvCxnSpPr>
            <a:cxnSpLocks/>
          </p:cNvCxnSpPr>
          <p:nvPr/>
        </p:nvCxnSpPr>
        <p:spPr>
          <a:xfrm flipH="1">
            <a:off x="7690716" y="4651992"/>
            <a:ext cx="1220556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32A66-1CFA-FBFC-55CB-D979A07D443E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8911272" y="4242025"/>
            <a:ext cx="0" cy="409967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74658-F4E9-381F-E180-8A880828AC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394896"/>
              </a:xfrm>
            </p:spPr>
            <p:txBody>
              <a:bodyPr/>
              <a:lstStyle/>
              <a:p>
                <a:r>
                  <a:rPr lang="en-US" b="1" dirty="0"/>
                  <a:t>Idea:</a:t>
                </a:r>
                <a:r>
                  <a:rPr lang="en-US" dirty="0"/>
                  <a:t> When a block is processed, update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accordingly.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74658-F4E9-381F-E180-8A880828A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394896"/>
              </a:xfrm>
              <a:blipFill>
                <a:blip r:embed="rId2"/>
                <a:stretch>
                  <a:fillRect l="-1043" t="-69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CC37E8-6AA1-0BFF-C8C6-DDA590A96F49}"/>
              </a:ext>
            </a:extLst>
          </p:cNvPr>
          <p:cNvCxnSpPr>
            <a:cxnSpLocks/>
            <a:endCxn id="45" idx="3"/>
          </p:cNvCxnSpPr>
          <p:nvPr/>
        </p:nvCxnSpPr>
        <p:spPr>
          <a:xfrm>
            <a:off x="7177620" y="4242025"/>
            <a:ext cx="1733652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0C60E0-8CB9-DEFB-29B4-64F624964C11}"/>
                  </a:ext>
                </a:extLst>
              </p:cNvPr>
              <p:cNvSpPr txBox="1"/>
              <p:nvPr/>
            </p:nvSpPr>
            <p:spPr>
              <a:xfrm>
                <a:off x="2041036" y="5996226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0C60E0-8CB9-DEFB-29B4-64F62496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036" y="5996226"/>
                <a:ext cx="585417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2654B2-4BA5-D8CD-4732-A3FA6503F66C}"/>
              </a:ext>
            </a:extLst>
          </p:cNvPr>
          <p:cNvCxnSpPr>
            <a:cxnSpLocks/>
          </p:cNvCxnSpPr>
          <p:nvPr/>
        </p:nvCxnSpPr>
        <p:spPr>
          <a:xfrm flipH="1">
            <a:off x="2888624" y="6055729"/>
            <a:ext cx="6765515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1DDD950-83C2-1D72-77EE-EFF733EC74A6}"/>
              </a:ext>
            </a:extLst>
          </p:cNvPr>
          <p:cNvCxnSpPr>
            <a:cxnSpLocks/>
          </p:cNvCxnSpPr>
          <p:nvPr/>
        </p:nvCxnSpPr>
        <p:spPr>
          <a:xfrm flipH="1">
            <a:off x="2888623" y="6602036"/>
            <a:ext cx="6765515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75F0802-79F0-123F-E9D9-330E2C911243}"/>
              </a:ext>
            </a:extLst>
          </p:cNvPr>
          <p:cNvCxnSpPr>
            <a:cxnSpLocks/>
          </p:cNvCxnSpPr>
          <p:nvPr/>
        </p:nvCxnSpPr>
        <p:spPr>
          <a:xfrm>
            <a:off x="2757538" y="6067982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BADC5D2-B777-CF72-653F-A797DA9AA4A5}"/>
              </a:ext>
            </a:extLst>
          </p:cNvPr>
          <p:cNvCxnSpPr>
            <a:cxnSpLocks/>
          </p:cNvCxnSpPr>
          <p:nvPr/>
        </p:nvCxnSpPr>
        <p:spPr>
          <a:xfrm>
            <a:off x="9657248" y="608023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93C949-CCD0-9C2D-2A4D-A3B5511230CB}"/>
              </a:ext>
            </a:extLst>
          </p:cNvPr>
          <p:cNvCxnSpPr>
            <a:cxnSpLocks/>
          </p:cNvCxnSpPr>
          <p:nvPr/>
        </p:nvCxnSpPr>
        <p:spPr>
          <a:xfrm>
            <a:off x="7690716" y="4655751"/>
            <a:ext cx="0" cy="66487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8CA345A-04AC-E0B9-0A15-9CF13B1F3F39}"/>
              </a:ext>
            </a:extLst>
          </p:cNvPr>
          <p:cNvCxnSpPr>
            <a:cxnSpLocks/>
          </p:cNvCxnSpPr>
          <p:nvPr/>
        </p:nvCxnSpPr>
        <p:spPr>
          <a:xfrm flipH="1">
            <a:off x="3342627" y="5349014"/>
            <a:ext cx="4348089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20299B-7412-FA53-9C2B-29E179BD02EC}"/>
              </a:ext>
            </a:extLst>
          </p:cNvPr>
          <p:cNvCxnSpPr>
            <a:cxnSpLocks/>
          </p:cNvCxnSpPr>
          <p:nvPr/>
        </p:nvCxnSpPr>
        <p:spPr>
          <a:xfrm flipH="1">
            <a:off x="3331946" y="4959571"/>
            <a:ext cx="3845674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FC9222E-B942-98FC-D497-BFFC53577549}"/>
              </a:ext>
            </a:extLst>
          </p:cNvPr>
          <p:cNvCxnSpPr>
            <a:cxnSpLocks/>
          </p:cNvCxnSpPr>
          <p:nvPr/>
        </p:nvCxnSpPr>
        <p:spPr>
          <a:xfrm>
            <a:off x="7177620" y="4290725"/>
            <a:ext cx="0" cy="66487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77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A37042-EF63-B2FA-B2B0-E8DEE68DA549}"/>
              </a:ext>
            </a:extLst>
          </p:cNvPr>
          <p:cNvSpPr/>
          <p:nvPr/>
        </p:nvSpPr>
        <p:spPr>
          <a:xfrm>
            <a:off x="3362086" y="4180341"/>
            <a:ext cx="5549183" cy="14921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93950A-1234-9F61-8069-571039822631}"/>
              </a:ext>
            </a:extLst>
          </p:cNvPr>
          <p:cNvSpPr/>
          <p:nvPr/>
        </p:nvSpPr>
        <p:spPr>
          <a:xfrm>
            <a:off x="5192358" y="4631700"/>
            <a:ext cx="2471427" cy="7629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0149B8B-E452-7A44-E345-274416455C69}"/>
              </a:ext>
            </a:extLst>
          </p:cNvPr>
          <p:cNvSpPr/>
          <p:nvPr/>
        </p:nvSpPr>
        <p:spPr>
          <a:xfrm>
            <a:off x="3353408" y="4606474"/>
            <a:ext cx="1867688" cy="7629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0F9E19B-9A86-E6BA-F294-E07DC4E6A487}"/>
              </a:ext>
            </a:extLst>
          </p:cNvPr>
          <p:cNvSpPr/>
          <p:nvPr/>
        </p:nvSpPr>
        <p:spPr>
          <a:xfrm>
            <a:off x="5166360" y="3860532"/>
            <a:ext cx="3744912" cy="7629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B096A8-D3EA-3D86-10B7-0BA6EDFD713E}"/>
              </a:ext>
            </a:extLst>
          </p:cNvPr>
          <p:cNvSpPr/>
          <p:nvPr/>
        </p:nvSpPr>
        <p:spPr>
          <a:xfrm>
            <a:off x="2757538" y="6067982"/>
            <a:ext cx="6896597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6596080-7702-8836-E6BC-BBA9DCCE8D65}"/>
              </a:ext>
            </a:extLst>
          </p:cNvPr>
          <p:cNvSpPr/>
          <p:nvPr/>
        </p:nvSpPr>
        <p:spPr>
          <a:xfrm>
            <a:off x="3319502" y="2838560"/>
            <a:ext cx="5617767" cy="1813432"/>
          </a:xfrm>
          <a:custGeom>
            <a:avLst/>
            <a:gdLst>
              <a:gd name="connsiteX0" fmla="*/ 15368 w 5663132"/>
              <a:gd name="connsiteY0" fmla="*/ 15368 h 1813432"/>
              <a:gd name="connsiteX1" fmla="*/ 5655448 w 5663132"/>
              <a:gd name="connsiteY1" fmla="*/ 0 h 1813432"/>
              <a:gd name="connsiteX2" fmla="*/ 5663132 w 5663132"/>
              <a:gd name="connsiteY2" fmla="*/ 1068081 h 1813432"/>
              <a:gd name="connsiteX3" fmla="*/ 1867220 w 5663132"/>
              <a:gd name="connsiteY3" fmla="*/ 1075765 h 1813432"/>
              <a:gd name="connsiteX4" fmla="*/ 1897956 w 5663132"/>
              <a:gd name="connsiteY4" fmla="*/ 1813432 h 1813432"/>
              <a:gd name="connsiteX5" fmla="*/ 0 w 5663132"/>
              <a:gd name="connsiteY5" fmla="*/ 1782696 h 1813432"/>
              <a:gd name="connsiteX6" fmla="*/ 15368 w 5663132"/>
              <a:gd name="connsiteY6" fmla="*/ 15368 h 1813432"/>
              <a:gd name="connsiteX0" fmla="*/ 15368 w 5663132"/>
              <a:gd name="connsiteY0" fmla="*/ 15368 h 1813432"/>
              <a:gd name="connsiteX1" fmla="*/ 5617028 w 5663132"/>
              <a:gd name="connsiteY1" fmla="*/ 0 h 1813432"/>
              <a:gd name="connsiteX2" fmla="*/ 5663132 w 5663132"/>
              <a:gd name="connsiteY2" fmla="*/ 1068081 h 1813432"/>
              <a:gd name="connsiteX3" fmla="*/ 1867220 w 5663132"/>
              <a:gd name="connsiteY3" fmla="*/ 1075765 h 1813432"/>
              <a:gd name="connsiteX4" fmla="*/ 1897956 w 5663132"/>
              <a:gd name="connsiteY4" fmla="*/ 1813432 h 1813432"/>
              <a:gd name="connsiteX5" fmla="*/ 0 w 5663132"/>
              <a:gd name="connsiteY5" fmla="*/ 1782696 h 1813432"/>
              <a:gd name="connsiteX6" fmla="*/ 15368 w 5663132"/>
              <a:gd name="connsiteY6" fmla="*/ 15368 h 1813432"/>
              <a:gd name="connsiteX0" fmla="*/ 15368 w 5617368"/>
              <a:gd name="connsiteY0" fmla="*/ 15368 h 1813432"/>
              <a:gd name="connsiteX1" fmla="*/ 5617028 w 5617368"/>
              <a:gd name="connsiteY1" fmla="*/ 0 h 1813432"/>
              <a:gd name="connsiteX2" fmla="*/ 5609344 w 5617368"/>
              <a:gd name="connsiteY2" fmla="*/ 1075765 h 1813432"/>
              <a:gd name="connsiteX3" fmla="*/ 1867220 w 5617368"/>
              <a:gd name="connsiteY3" fmla="*/ 1075765 h 1813432"/>
              <a:gd name="connsiteX4" fmla="*/ 1897956 w 5617368"/>
              <a:gd name="connsiteY4" fmla="*/ 1813432 h 1813432"/>
              <a:gd name="connsiteX5" fmla="*/ 0 w 5617368"/>
              <a:gd name="connsiteY5" fmla="*/ 1782696 h 1813432"/>
              <a:gd name="connsiteX6" fmla="*/ 15368 w 5617368"/>
              <a:gd name="connsiteY6" fmla="*/ 15368 h 1813432"/>
              <a:gd name="connsiteX0" fmla="*/ 15368 w 5640080"/>
              <a:gd name="connsiteY0" fmla="*/ 15368 h 1813432"/>
              <a:gd name="connsiteX1" fmla="*/ 5617028 w 5640080"/>
              <a:gd name="connsiteY1" fmla="*/ 0 h 1813432"/>
              <a:gd name="connsiteX2" fmla="*/ 5640080 w 5640080"/>
              <a:gd name="connsiteY2" fmla="*/ 1075765 h 1813432"/>
              <a:gd name="connsiteX3" fmla="*/ 1867220 w 5640080"/>
              <a:gd name="connsiteY3" fmla="*/ 1075765 h 1813432"/>
              <a:gd name="connsiteX4" fmla="*/ 1897956 w 5640080"/>
              <a:gd name="connsiteY4" fmla="*/ 1813432 h 1813432"/>
              <a:gd name="connsiteX5" fmla="*/ 0 w 5640080"/>
              <a:gd name="connsiteY5" fmla="*/ 1782696 h 1813432"/>
              <a:gd name="connsiteX6" fmla="*/ 15368 w 5640080"/>
              <a:gd name="connsiteY6" fmla="*/ 15368 h 1813432"/>
              <a:gd name="connsiteX0" fmla="*/ 15368 w 5617767"/>
              <a:gd name="connsiteY0" fmla="*/ 15368 h 1813432"/>
              <a:gd name="connsiteX1" fmla="*/ 5617028 w 5617767"/>
              <a:gd name="connsiteY1" fmla="*/ 0 h 1813432"/>
              <a:gd name="connsiteX2" fmla="*/ 5617028 w 5617767"/>
              <a:gd name="connsiteY2" fmla="*/ 1075765 h 1813432"/>
              <a:gd name="connsiteX3" fmla="*/ 1867220 w 5617767"/>
              <a:gd name="connsiteY3" fmla="*/ 1075765 h 1813432"/>
              <a:gd name="connsiteX4" fmla="*/ 1897956 w 5617767"/>
              <a:gd name="connsiteY4" fmla="*/ 1813432 h 1813432"/>
              <a:gd name="connsiteX5" fmla="*/ 0 w 5617767"/>
              <a:gd name="connsiteY5" fmla="*/ 1782696 h 1813432"/>
              <a:gd name="connsiteX6" fmla="*/ 15368 w 5617767"/>
              <a:gd name="connsiteY6" fmla="*/ 15368 h 18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7767" h="1813432">
                <a:moveTo>
                  <a:pt x="15368" y="15368"/>
                </a:moveTo>
                <a:lnTo>
                  <a:pt x="5617028" y="0"/>
                </a:lnTo>
                <a:cubicBezTo>
                  <a:pt x="5619589" y="356027"/>
                  <a:pt x="5614467" y="719738"/>
                  <a:pt x="5617028" y="1075765"/>
                </a:cubicBezTo>
                <a:lnTo>
                  <a:pt x="1867220" y="1075765"/>
                </a:lnTo>
                <a:lnTo>
                  <a:pt x="1897956" y="1813432"/>
                </a:lnTo>
                <a:lnTo>
                  <a:pt x="0" y="1782696"/>
                </a:lnTo>
                <a:lnTo>
                  <a:pt x="15368" y="1536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04FAC-B000-4270-0165-70CEC8C7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Processed Blocks and the Frontier</a:t>
            </a:r>
            <a:endParaRPr lang="en-IL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122ADD2-4BAC-A94B-D1CC-7627EDCBA828}"/>
              </a:ext>
            </a:extLst>
          </p:cNvPr>
          <p:cNvSpPr/>
          <p:nvPr/>
        </p:nvSpPr>
        <p:spPr>
          <a:xfrm>
            <a:off x="3564498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1B3E953-9A09-0815-D604-BBF643221007}"/>
              </a:ext>
            </a:extLst>
          </p:cNvPr>
          <p:cNvSpPr/>
          <p:nvPr/>
        </p:nvSpPr>
        <p:spPr>
          <a:xfrm>
            <a:off x="3558951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30E11E3-EE2D-E384-ADBE-09458B590E10}"/>
              </a:ext>
            </a:extLst>
          </p:cNvPr>
          <p:cNvSpPr/>
          <p:nvPr/>
        </p:nvSpPr>
        <p:spPr>
          <a:xfrm>
            <a:off x="3558950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739CBE4-43B5-DEF1-D41D-8875B95859E6}"/>
              </a:ext>
            </a:extLst>
          </p:cNvPr>
          <p:cNvSpPr/>
          <p:nvPr/>
        </p:nvSpPr>
        <p:spPr>
          <a:xfrm>
            <a:off x="3558016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74F7D4E-7796-23BE-5036-5352C3EA75FB}"/>
              </a:ext>
            </a:extLst>
          </p:cNvPr>
          <p:cNvSpPr/>
          <p:nvPr/>
        </p:nvSpPr>
        <p:spPr>
          <a:xfrm>
            <a:off x="3553982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51A3484-C928-AD32-CE01-1ECE7FA7641F}"/>
              </a:ext>
            </a:extLst>
          </p:cNvPr>
          <p:cNvSpPr/>
          <p:nvPr/>
        </p:nvSpPr>
        <p:spPr>
          <a:xfrm>
            <a:off x="3548435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C4B3035-594B-98F4-036E-50820EC95E2E}"/>
              </a:ext>
            </a:extLst>
          </p:cNvPr>
          <p:cNvSpPr/>
          <p:nvPr/>
        </p:nvSpPr>
        <p:spPr>
          <a:xfrm>
            <a:off x="3548434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19D2DB7-7098-A13B-1F48-8396409564C6}"/>
              </a:ext>
            </a:extLst>
          </p:cNvPr>
          <p:cNvSpPr/>
          <p:nvPr/>
        </p:nvSpPr>
        <p:spPr>
          <a:xfrm>
            <a:off x="3547500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135D636-7388-4234-15FD-DE9F562DD680}"/>
              </a:ext>
            </a:extLst>
          </p:cNvPr>
          <p:cNvSpPr/>
          <p:nvPr/>
        </p:nvSpPr>
        <p:spPr>
          <a:xfrm>
            <a:off x="4185163" y="28829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CD1F89C-1B7E-209F-0B1D-C63C8FFD7BA8}"/>
              </a:ext>
            </a:extLst>
          </p:cNvPr>
          <p:cNvSpPr/>
          <p:nvPr/>
        </p:nvSpPr>
        <p:spPr>
          <a:xfrm>
            <a:off x="4179616" y="326247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1433F93-3848-64DD-8796-0DD293608B8D}"/>
              </a:ext>
            </a:extLst>
          </p:cNvPr>
          <p:cNvSpPr/>
          <p:nvPr/>
        </p:nvSpPr>
        <p:spPr>
          <a:xfrm>
            <a:off x="4179615" y="36182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16989D0-6369-A7AB-D370-843E3BF927DD}"/>
              </a:ext>
            </a:extLst>
          </p:cNvPr>
          <p:cNvSpPr/>
          <p:nvPr/>
        </p:nvSpPr>
        <p:spPr>
          <a:xfrm>
            <a:off x="4178681" y="398037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F886626-CD64-9CC6-3E5D-7350F2CF8229}"/>
              </a:ext>
            </a:extLst>
          </p:cNvPr>
          <p:cNvSpPr/>
          <p:nvPr/>
        </p:nvSpPr>
        <p:spPr>
          <a:xfrm>
            <a:off x="4174647" y="43665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7997581-76BF-42FC-F125-DBCA4DA06963}"/>
              </a:ext>
            </a:extLst>
          </p:cNvPr>
          <p:cNvSpPr/>
          <p:nvPr/>
        </p:nvSpPr>
        <p:spPr>
          <a:xfrm>
            <a:off x="4169100" y="474599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22FFFFA-00EE-F300-20C5-D36C7C4052CA}"/>
              </a:ext>
            </a:extLst>
          </p:cNvPr>
          <p:cNvSpPr/>
          <p:nvPr/>
        </p:nvSpPr>
        <p:spPr>
          <a:xfrm>
            <a:off x="4169099" y="51018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573AB86-2A73-0DDB-4C0C-64CAE33F7103}"/>
              </a:ext>
            </a:extLst>
          </p:cNvPr>
          <p:cNvSpPr/>
          <p:nvPr/>
        </p:nvSpPr>
        <p:spPr>
          <a:xfrm>
            <a:off x="4168165" y="546389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CB0C3E6-806B-273B-FF75-15B9CD4891BD}"/>
              </a:ext>
            </a:extLst>
          </p:cNvPr>
          <p:cNvCxnSpPr>
            <a:cxnSpLocks/>
            <a:stCxn id="61" idx="6"/>
            <a:endCxn id="79" idx="2"/>
          </p:cNvCxnSpPr>
          <p:nvPr/>
        </p:nvCxnSpPr>
        <p:spPr>
          <a:xfrm>
            <a:off x="3753167" y="29841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D4FACC0-47FC-05CF-F3CD-74AB287AB411}"/>
              </a:ext>
            </a:extLst>
          </p:cNvPr>
          <p:cNvCxnSpPr>
            <a:cxnSpLocks/>
            <a:stCxn id="71" idx="6"/>
            <a:endCxn id="80" idx="2"/>
          </p:cNvCxnSpPr>
          <p:nvPr/>
        </p:nvCxnSpPr>
        <p:spPr>
          <a:xfrm>
            <a:off x="3747620" y="336368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15D1354-2572-D6C3-60AE-FDA46C4BCCA6}"/>
              </a:ext>
            </a:extLst>
          </p:cNvPr>
          <p:cNvCxnSpPr>
            <a:cxnSpLocks/>
            <a:stCxn id="72" idx="6"/>
            <a:endCxn id="81" idx="2"/>
          </p:cNvCxnSpPr>
          <p:nvPr/>
        </p:nvCxnSpPr>
        <p:spPr>
          <a:xfrm>
            <a:off x="3747619" y="37194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AB1949A-266F-4A25-570A-60A1C4238CF3}"/>
              </a:ext>
            </a:extLst>
          </p:cNvPr>
          <p:cNvCxnSpPr>
            <a:cxnSpLocks/>
            <a:stCxn id="73" idx="6"/>
            <a:endCxn id="82" idx="2"/>
          </p:cNvCxnSpPr>
          <p:nvPr/>
        </p:nvCxnSpPr>
        <p:spPr>
          <a:xfrm>
            <a:off x="3746685" y="408158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D311F52-CD85-D38F-C87E-1DB55789E0A7}"/>
              </a:ext>
            </a:extLst>
          </p:cNvPr>
          <p:cNvCxnSpPr>
            <a:cxnSpLocks/>
            <a:endCxn id="83" idx="2"/>
          </p:cNvCxnSpPr>
          <p:nvPr/>
        </p:nvCxnSpPr>
        <p:spPr>
          <a:xfrm flipV="1">
            <a:off x="3762620" y="4468458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83A5B89-397C-8CD1-CB40-E01F38C538F8}"/>
              </a:ext>
            </a:extLst>
          </p:cNvPr>
          <p:cNvCxnSpPr>
            <a:cxnSpLocks/>
            <a:stCxn id="75" idx="6"/>
            <a:endCxn id="84" idx="2"/>
          </p:cNvCxnSpPr>
          <p:nvPr/>
        </p:nvCxnSpPr>
        <p:spPr>
          <a:xfrm>
            <a:off x="3737104" y="484721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2D75F86-4C48-58A2-BBD0-815C1D621B2D}"/>
              </a:ext>
            </a:extLst>
          </p:cNvPr>
          <p:cNvCxnSpPr>
            <a:cxnSpLocks/>
            <a:stCxn id="76" idx="6"/>
            <a:endCxn id="85" idx="2"/>
          </p:cNvCxnSpPr>
          <p:nvPr/>
        </p:nvCxnSpPr>
        <p:spPr>
          <a:xfrm>
            <a:off x="3737103" y="52030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EC533B8-A396-4B8B-0E3F-9F4B2D0ED2AE}"/>
              </a:ext>
            </a:extLst>
          </p:cNvPr>
          <p:cNvCxnSpPr>
            <a:cxnSpLocks/>
            <a:stCxn id="77" idx="6"/>
            <a:endCxn id="86" idx="2"/>
          </p:cNvCxnSpPr>
          <p:nvPr/>
        </p:nvCxnSpPr>
        <p:spPr>
          <a:xfrm>
            <a:off x="3736169" y="556511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0253F22-E8C5-F0EF-0F19-4577FB605583}"/>
              </a:ext>
            </a:extLst>
          </p:cNvPr>
          <p:cNvCxnSpPr>
            <a:cxnSpLocks/>
            <a:stCxn id="61" idx="4"/>
            <a:endCxn id="71" idx="0"/>
          </p:cNvCxnSpPr>
          <p:nvPr/>
        </p:nvCxnSpPr>
        <p:spPr>
          <a:xfrm flipH="1">
            <a:off x="3653286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4638A4F-B2E4-D849-D7CF-CEBDCD7E526C}"/>
              </a:ext>
            </a:extLst>
          </p:cNvPr>
          <p:cNvCxnSpPr>
            <a:cxnSpLocks/>
            <a:stCxn id="79" idx="4"/>
            <a:endCxn id="80" idx="0"/>
          </p:cNvCxnSpPr>
          <p:nvPr/>
        </p:nvCxnSpPr>
        <p:spPr>
          <a:xfrm flipH="1">
            <a:off x="4273951" y="308688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52E10D01-C43C-C0A6-615F-B3951E5DED67}"/>
              </a:ext>
            </a:extLst>
          </p:cNvPr>
          <p:cNvCxnSpPr>
            <a:cxnSpLocks/>
            <a:stCxn id="61" idx="5"/>
            <a:endCxn id="80" idx="1"/>
          </p:cNvCxnSpPr>
          <p:nvPr/>
        </p:nvCxnSpPr>
        <p:spPr>
          <a:xfrm>
            <a:off x="3725537" y="3056285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005519D-C851-93C0-ED60-5AB7195F2E43}"/>
              </a:ext>
            </a:extLst>
          </p:cNvPr>
          <p:cNvCxnSpPr>
            <a:cxnSpLocks/>
            <a:stCxn id="71" idx="5"/>
            <a:endCxn id="81" idx="1"/>
          </p:cNvCxnSpPr>
          <p:nvPr/>
        </p:nvCxnSpPr>
        <p:spPr>
          <a:xfrm>
            <a:off x="3719990" y="3435777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8C7A29D1-5AB2-F00E-81A4-C3271F4CC6BB}"/>
              </a:ext>
            </a:extLst>
          </p:cNvPr>
          <p:cNvCxnSpPr>
            <a:cxnSpLocks/>
            <a:stCxn id="72" idx="5"/>
            <a:endCxn id="82" idx="1"/>
          </p:cNvCxnSpPr>
          <p:nvPr/>
        </p:nvCxnSpPr>
        <p:spPr>
          <a:xfrm>
            <a:off x="3719989" y="3791581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D07273C-BAA8-9E67-3456-461B5F8E5A66}"/>
              </a:ext>
            </a:extLst>
          </p:cNvPr>
          <p:cNvCxnSpPr>
            <a:cxnSpLocks/>
            <a:stCxn id="73" idx="5"/>
            <a:endCxn id="83" idx="1"/>
          </p:cNvCxnSpPr>
          <p:nvPr/>
        </p:nvCxnSpPr>
        <p:spPr>
          <a:xfrm>
            <a:off x="3719055" y="4153678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A5DD6A42-2FC1-7624-024D-321B9FC6C23A}"/>
              </a:ext>
            </a:extLst>
          </p:cNvPr>
          <p:cNvCxnSpPr>
            <a:cxnSpLocks/>
            <a:stCxn id="74" idx="5"/>
            <a:endCxn id="84" idx="1"/>
          </p:cNvCxnSpPr>
          <p:nvPr/>
        </p:nvCxnSpPr>
        <p:spPr>
          <a:xfrm>
            <a:off x="3715021" y="4539810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8CCA2C47-8F86-E4F0-FF89-1395440FA1A5}"/>
              </a:ext>
            </a:extLst>
          </p:cNvPr>
          <p:cNvCxnSpPr>
            <a:cxnSpLocks/>
            <a:stCxn id="75" idx="5"/>
            <a:endCxn id="85" idx="1"/>
          </p:cNvCxnSpPr>
          <p:nvPr/>
        </p:nvCxnSpPr>
        <p:spPr>
          <a:xfrm>
            <a:off x="3709474" y="4919302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17FFE2D0-EDD7-FE41-D487-D475BA885110}"/>
              </a:ext>
            </a:extLst>
          </p:cNvPr>
          <p:cNvCxnSpPr>
            <a:cxnSpLocks/>
            <a:stCxn id="76" idx="5"/>
            <a:endCxn id="86" idx="1"/>
          </p:cNvCxnSpPr>
          <p:nvPr/>
        </p:nvCxnSpPr>
        <p:spPr>
          <a:xfrm>
            <a:off x="3709473" y="5275106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9862A0B-0CBD-6F40-7C95-2DBCEEFB0562}"/>
              </a:ext>
            </a:extLst>
          </p:cNvPr>
          <p:cNvCxnSpPr>
            <a:cxnSpLocks/>
            <a:stCxn id="71" idx="4"/>
            <a:endCxn id="72" idx="0"/>
          </p:cNvCxnSpPr>
          <p:nvPr/>
        </p:nvCxnSpPr>
        <p:spPr>
          <a:xfrm flipH="1">
            <a:off x="3653285" y="3465638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F4120FA-A6D1-4BA2-8D9F-38445FD3DB9A}"/>
              </a:ext>
            </a:extLst>
          </p:cNvPr>
          <p:cNvCxnSpPr>
            <a:cxnSpLocks/>
            <a:stCxn id="72" idx="4"/>
            <a:endCxn id="73" idx="0"/>
          </p:cNvCxnSpPr>
          <p:nvPr/>
        </p:nvCxnSpPr>
        <p:spPr>
          <a:xfrm flipH="1">
            <a:off x="3652351" y="3821442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9E3AFB4-A8B1-8E6E-1363-2C2594D65D67}"/>
              </a:ext>
            </a:extLst>
          </p:cNvPr>
          <p:cNvCxnSpPr>
            <a:cxnSpLocks/>
            <a:stCxn id="73" idx="4"/>
            <a:endCxn id="74" idx="0"/>
          </p:cNvCxnSpPr>
          <p:nvPr/>
        </p:nvCxnSpPr>
        <p:spPr>
          <a:xfrm flipH="1">
            <a:off x="3648317" y="4183539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CB3E9032-3B01-668B-B9F8-559FF88DD338}"/>
              </a:ext>
            </a:extLst>
          </p:cNvPr>
          <p:cNvCxnSpPr>
            <a:cxnSpLocks/>
          </p:cNvCxnSpPr>
          <p:nvPr/>
        </p:nvCxnSpPr>
        <p:spPr>
          <a:xfrm flipH="1">
            <a:off x="3649120" y="4569671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F96FDCC8-0EDA-532A-28A3-9FE4EF2FBAC8}"/>
              </a:ext>
            </a:extLst>
          </p:cNvPr>
          <p:cNvCxnSpPr>
            <a:cxnSpLocks/>
          </p:cNvCxnSpPr>
          <p:nvPr/>
        </p:nvCxnSpPr>
        <p:spPr>
          <a:xfrm flipH="1">
            <a:off x="3649119" y="4949163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B2019696-C7D7-7D3D-5E19-1E00FE88BD68}"/>
              </a:ext>
            </a:extLst>
          </p:cNvPr>
          <p:cNvCxnSpPr>
            <a:cxnSpLocks/>
          </p:cNvCxnSpPr>
          <p:nvPr/>
        </p:nvCxnSpPr>
        <p:spPr>
          <a:xfrm flipH="1">
            <a:off x="3648185" y="5304967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Oval 211">
            <a:extLst>
              <a:ext uri="{FF2B5EF4-FFF2-40B4-BE49-F238E27FC236}">
                <a16:creationId xmlns:a16="http://schemas.microsoft.com/office/drawing/2014/main" id="{5B576037-C579-2354-BCC0-FD40013F3DDA}"/>
              </a:ext>
            </a:extLst>
          </p:cNvPr>
          <p:cNvSpPr/>
          <p:nvPr/>
        </p:nvSpPr>
        <p:spPr>
          <a:xfrm>
            <a:off x="4805469" y="288322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A290D272-90DE-8862-2B50-D7F8103158D6}"/>
              </a:ext>
            </a:extLst>
          </p:cNvPr>
          <p:cNvSpPr/>
          <p:nvPr/>
        </p:nvSpPr>
        <p:spPr>
          <a:xfrm>
            <a:off x="4799922" y="326271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92A6612E-196A-6CBF-AD25-DF54CD734193}"/>
              </a:ext>
            </a:extLst>
          </p:cNvPr>
          <p:cNvSpPr/>
          <p:nvPr/>
        </p:nvSpPr>
        <p:spPr>
          <a:xfrm>
            <a:off x="4799921" y="361852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3E8362D5-C584-44D8-4641-72F5E705013F}"/>
              </a:ext>
            </a:extLst>
          </p:cNvPr>
          <p:cNvSpPr/>
          <p:nvPr/>
        </p:nvSpPr>
        <p:spPr>
          <a:xfrm>
            <a:off x="4798987" y="398061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E63FC4E8-C6F5-7EE4-9B82-194DC21AD371}"/>
              </a:ext>
            </a:extLst>
          </p:cNvPr>
          <p:cNvSpPr/>
          <p:nvPr/>
        </p:nvSpPr>
        <p:spPr>
          <a:xfrm>
            <a:off x="4794953" y="436674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974F2FD6-8B5C-4B7C-E8CF-495E6486BA2A}"/>
              </a:ext>
            </a:extLst>
          </p:cNvPr>
          <p:cNvSpPr/>
          <p:nvPr/>
        </p:nvSpPr>
        <p:spPr>
          <a:xfrm>
            <a:off x="4789406" y="474624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7A0113EE-49D8-614A-4EC9-97907A1CDEB4}"/>
              </a:ext>
            </a:extLst>
          </p:cNvPr>
          <p:cNvSpPr/>
          <p:nvPr/>
        </p:nvSpPr>
        <p:spPr>
          <a:xfrm>
            <a:off x="4789405" y="510204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1AB3096-4D86-7176-1A8D-97C5B35601C3}"/>
              </a:ext>
            </a:extLst>
          </p:cNvPr>
          <p:cNvSpPr/>
          <p:nvPr/>
        </p:nvSpPr>
        <p:spPr>
          <a:xfrm>
            <a:off x="4788471" y="54641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FECAE5A7-62BA-BA5E-B91C-4C5FFCFB99B2}"/>
              </a:ext>
            </a:extLst>
          </p:cNvPr>
          <p:cNvCxnSpPr>
            <a:cxnSpLocks/>
            <a:endCxn id="212" idx="2"/>
          </p:cNvCxnSpPr>
          <p:nvPr/>
        </p:nvCxnSpPr>
        <p:spPr>
          <a:xfrm>
            <a:off x="4373473" y="298443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E3603010-6284-E9CA-380D-97920DC3CCA9}"/>
              </a:ext>
            </a:extLst>
          </p:cNvPr>
          <p:cNvCxnSpPr>
            <a:cxnSpLocks/>
            <a:endCxn id="213" idx="2"/>
          </p:cNvCxnSpPr>
          <p:nvPr/>
        </p:nvCxnSpPr>
        <p:spPr>
          <a:xfrm>
            <a:off x="4367926" y="336392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A33E70B9-F7BF-89BB-E4F6-D2748EA55B35}"/>
              </a:ext>
            </a:extLst>
          </p:cNvPr>
          <p:cNvCxnSpPr>
            <a:cxnSpLocks/>
            <a:endCxn id="214" idx="2"/>
          </p:cNvCxnSpPr>
          <p:nvPr/>
        </p:nvCxnSpPr>
        <p:spPr>
          <a:xfrm>
            <a:off x="4367925" y="371973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762B5D89-A444-9DC1-DF25-31987C046D1A}"/>
              </a:ext>
            </a:extLst>
          </p:cNvPr>
          <p:cNvCxnSpPr>
            <a:cxnSpLocks/>
            <a:endCxn id="215" idx="2"/>
          </p:cNvCxnSpPr>
          <p:nvPr/>
        </p:nvCxnSpPr>
        <p:spPr>
          <a:xfrm>
            <a:off x="4366991" y="408183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A6A525D3-A45F-1B12-AF42-A2EDCA5007F4}"/>
              </a:ext>
            </a:extLst>
          </p:cNvPr>
          <p:cNvCxnSpPr>
            <a:cxnSpLocks/>
            <a:endCxn id="216" idx="2"/>
          </p:cNvCxnSpPr>
          <p:nvPr/>
        </p:nvCxnSpPr>
        <p:spPr>
          <a:xfrm flipV="1">
            <a:off x="4382926" y="4468701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AA9246D0-02C5-852C-46D0-D785F68DB758}"/>
              </a:ext>
            </a:extLst>
          </p:cNvPr>
          <p:cNvCxnSpPr>
            <a:cxnSpLocks/>
            <a:endCxn id="217" idx="2"/>
          </p:cNvCxnSpPr>
          <p:nvPr/>
        </p:nvCxnSpPr>
        <p:spPr>
          <a:xfrm>
            <a:off x="4357410" y="484745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8F468990-17E6-1F54-FA80-13BFDE7AD59C}"/>
              </a:ext>
            </a:extLst>
          </p:cNvPr>
          <p:cNvCxnSpPr>
            <a:cxnSpLocks/>
            <a:endCxn id="218" idx="2"/>
          </p:cNvCxnSpPr>
          <p:nvPr/>
        </p:nvCxnSpPr>
        <p:spPr>
          <a:xfrm>
            <a:off x="4357409" y="520325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32E68287-C3B1-D14D-2865-9D3A719D44CA}"/>
              </a:ext>
            </a:extLst>
          </p:cNvPr>
          <p:cNvCxnSpPr>
            <a:cxnSpLocks/>
            <a:endCxn id="219" idx="2"/>
          </p:cNvCxnSpPr>
          <p:nvPr/>
        </p:nvCxnSpPr>
        <p:spPr>
          <a:xfrm>
            <a:off x="4356475" y="55653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22EC1501-9BEC-02D7-0F96-07B9576B2C0E}"/>
              </a:ext>
            </a:extLst>
          </p:cNvPr>
          <p:cNvCxnSpPr>
            <a:cxnSpLocks/>
          </p:cNvCxnSpPr>
          <p:nvPr/>
        </p:nvCxnSpPr>
        <p:spPr>
          <a:xfrm flipH="1">
            <a:off x="4273592" y="3086389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1910D2C4-AA74-FEE7-CEC7-C784948B1873}"/>
              </a:ext>
            </a:extLst>
          </p:cNvPr>
          <p:cNvCxnSpPr>
            <a:cxnSpLocks/>
            <a:endCxn id="213" idx="1"/>
          </p:cNvCxnSpPr>
          <p:nvPr/>
        </p:nvCxnSpPr>
        <p:spPr>
          <a:xfrm>
            <a:off x="4345843" y="3056528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92494FF9-8992-9DA3-D05D-0726DDB729E9}"/>
              </a:ext>
            </a:extLst>
          </p:cNvPr>
          <p:cNvCxnSpPr>
            <a:cxnSpLocks/>
            <a:endCxn id="214" idx="1"/>
          </p:cNvCxnSpPr>
          <p:nvPr/>
        </p:nvCxnSpPr>
        <p:spPr>
          <a:xfrm>
            <a:off x="4340296" y="3436020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3C3D3B27-DE3E-A2DD-E1F8-86D80CF52132}"/>
              </a:ext>
            </a:extLst>
          </p:cNvPr>
          <p:cNvCxnSpPr>
            <a:cxnSpLocks/>
            <a:endCxn id="215" idx="1"/>
          </p:cNvCxnSpPr>
          <p:nvPr/>
        </p:nvCxnSpPr>
        <p:spPr>
          <a:xfrm>
            <a:off x="4340295" y="3791824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FF10960E-403B-0D03-A098-D0DA146535E7}"/>
              </a:ext>
            </a:extLst>
          </p:cNvPr>
          <p:cNvCxnSpPr>
            <a:cxnSpLocks/>
            <a:endCxn id="216" idx="1"/>
          </p:cNvCxnSpPr>
          <p:nvPr/>
        </p:nvCxnSpPr>
        <p:spPr>
          <a:xfrm>
            <a:off x="4339361" y="4153921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D1A6C2C4-57C7-7E9E-CC1E-D32A30BD679C}"/>
              </a:ext>
            </a:extLst>
          </p:cNvPr>
          <p:cNvCxnSpPr>
            <a:cxnSpLocks/>
            <a:endCxn id="217" idx="1"/>
          </p:cNvCxnSpPr>
          <p:nvPr/>
        </p:nvCxnSpPr>
        <p:spPr>
          <a:xfrm>
            <a:off x="4335327" y="4540053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34736785-FBA7-FAC5-3D6C-783BE58D148B}"/>
              </a:ext>
            </a:extLst>
          </p:cNvPr>
          <p:cNvCxnSpPr>
            <a:cxnSpLocks/>
            <a:endCxn id="218" idx="1"/>
          </p:cNvCxnSpPr>
          <p:nvPr/>
        </p:nvCxnSpPr>
        <p:spPr>
          <a:xfrm>
            <a:off x="4329780" y="4919545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62AB1B38-31E0-ADAA-123F-DC01379D05F7}"/>
              </a:ext>
            </a:extLst>
          </p:cNvPr>
          <p:cNvCxnSpPr>
            <a:cxnSpLocks/>
            <a:endCxn id="219" idx="1"/>
          </p:cNvCxnSpPr>
          <p:nvPr/>
        </p:nvCxnSpPr>
        <p:spPr>
          <a:xfrm>
            <a:off x="4329779" y="5275349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64C2CBC7-6164-B55E-DA04-5BB745C3103D}"/>
              </a:ext>
            </a:extLst>
          </p:cNvPr>
          <p:cNvCxnSpPr>
            <a:cxnSpLocks/>
          </p:cNvCxnSpPr>
          <p:nvPr/>
        </p:nvCxnSpPr>
        <p:spPr>
          <a:xfrm flipH="1">
            <a:off x="4273591" y="3465881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7810BCDB-6A4D-5BCD-D060-67DEBBB72692}"/>
              </a:ext>
            </a:extLst>
          </p:cNvPr>
          <p:cNvCxnSpPr>
            <a:cxnSpLocks/>
          </p:cNvCxnSpPr>
          <p:nvPr/>
        </p:nvCxnSpPr>
        <p:spPr>
          <a:xfrm flipH="1">
            <a:off x="4272657" y="3821685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86A04ABC-CF69-5B7A-D90A-9F4353A10664}"/>
              </a:ext>
            </a:extLst>
          </p:cNvPr>
          <p:cNvCxnSpPr>
            <a:cxnSpLocks/>
          </p:cNvCxnSpPr>
          <p:nvPr/>
        </p:nvCxnSpPr>
        <p:spPr>
          <a:xfrm flipH="1">
            <a:off x="4268623" y="4183782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DB4AE866-E67A-7246-48E2-0CDE09974E04}"/>
              </a:ext>
            </a:extLst>
          </p:cNvPr>
          <p:cNvCxnSpPr>
            <a:cxnSpLocks/>
          </p:cNvCxnSpPr>
          <p:nvPr/>
        </p:nvCxnSpPr>
        <p:spPr>
          <a:xfrm flipH="1">
            <a:off x="4263076" y="4569914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0619BF93-53D3-48C3-2654-381EB28032B0}"/>
              </a:ext>
            </a:extLst>
          </p:cNvPr>
          <p:cNvCxnSpPr>
            <a:cxnSpLocks/>
          </p:cNvCxnSpPr>
          <p:nvPr/>
        </p:nvCxnSpPr>
        <p:spPr>
          <a:xfrm flipH="1">
            <a:off x="4263075" y="4949406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30294FBD-1082-B668-F459-9F4BE86B11D9}"/>
              </a:ext>
            </a:extLst>
          </p:cNvPr>
          <p:cNvCxnSpPr>
            <a:cxnSpLocks/>
          </p:cNvCxnSpPr>
          <p:nvPr/>
        </p:nvCxnSpPr>
        <p:spPr>
          <a:xfrm flipH="1">
            <a:off x="4262141" y="5305210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Oval 250">
            <a:extLst>
              <a:ext uri="{FF2B5EF4-FFF2-40B4-BE49-F238E27FC236}">
                <a16:creationId xmlns:a16="http://schemas.microsoft.com/office/drawing/2014/main" id="{2EE533E5-3BB1-68F4-36DE-BA8F27487FBC}"/>
              </a:ext>
            </a:extLst>
          </p:cNvPr>
          <p:cNvSpPr/>
          <p:nvPr/>
        </p:nvSpPr>
        <p:spPr>
          <a:xfrm>
            <a:off x="5429772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E7B7FAC4-814C-9C59-982B-61BD3928580A}"/>
              </a:ext>
            </a:extLst>
          </p:cNvPr>
          <p:cNvSpPr/>
          <p:nvPr/>
        </p:nvSpPr>
        <p:spPr>
          <a:xfrm>
            <a:off x="5424225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FDCF831A-1C49-98D3-BF23-10163212D946}"/>
              </a:ext>
            </a:extLst>
          </p:cNvPr>
          <p:cNvSpPr/>
          <p:nvPr/>
        </p:nvSpPr>
        <p:spPr>
          <a:xfrm>
            <a:off x="5424224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A89973B-94BF-BB17-2900-8D2B5C00E028}"/>
              </a:ext>
            </a:extLst>
          </p:cNvPr>
          <p:cNvSpPr/>
          <p:nvPr/>
        </p:nvSpPr>
        <p:spPr>
          <a:xfrm>
            <a:off x="5423290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9AB22F34-921F-03BF-414E-03684A855BCF}"/>
              </a:ext>
            </a:extLst>
          </p:cNvPr>
          <p:cNvSpPr/>
          <p:nvPr/>
        </p:nvSpPr>
        <p:spPr>
          <a:xfrm>
            <a:off x="5419256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E804F837-7302-07EF-C1EB-B79A1429F958}"/>
              </a:ext>
            </a:extLst>
          </p:cNvPr>
          <p:cNvSpPr/>
          <p:nvPr/>
        </p:nvSpPr>
        <p:spPr>
          <a:xfrm>
            <a:off x="5413709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A4B3EA36-D895-1134-B292-BA59B453A332}"/>
              </a:ext>
            </a:extLst>
          </p:cNvPr>
          <p:cNvSpPr/>
          <p:nvPr/>
        </p:nvSpPr>
        <p:spPr>
          <a:xfrm>
            <a:off x="5413708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34947449-80A8-5B84-8805-A5AEAE1DFC60}"/>
              </a:ext>
            </a:extLst>
          </p:cNvPr>
          <p:cNvSpPr/>
          <p:nvPr/>
        </p:nvSpPr>
        <p:spPr>
          <a:xfrm>
            <a:off x="5412774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09174F28-840C-61D3-2190-7BA8B628720C}"/>
              </a:ext>
            </a:extLst>
          </p:cNvPr>
          <p:cNvCxnSpPr>
            <a:cxnSpLocks/>
            <a:endCxn id="251" idx="2"/>
          </p:cNvCxnSpPr>
          <p:nvPr/>
        </p:nvCxnSpPr>
        <p:spPr>
          <a:xfrm>
            <a:off x="4997776" y="29834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CC96E468-3172-2D44-5E0E-8B001623FC10}"/>
              </a:ext>
            </a:extLst>
          </p:cNvPr>
          <p:cNvCxnSpPr>
            <a:cxnSpLocks/>
            <a:endCxn id="252" idx="2"/>
          </p:cNvCxnSpPr>
          <p:nvPr/>
        </p:nvCxnSpPr>
        <p:spPr>
          <a:xfrm>
            <a:off x="4992229" y="336294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86972B6E-7B59-2CC2-E217-AAAB1D78D67A}"/>
              </a:ext>
            </a:extLst>
          </p:cNvPr>
          <p:cNvCxnSpPr>
            <a:cxnSpLocks/>
            <a:endCxn id="253" idx="2"/>
          </p:cNvCxnSpPr>
          <p:nvPr/>
        </p:nvCxnSpPr>
        <p:spPr>
          <a:xfrm>
            <a:off x="4992228" y="37187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FF7985B9-5F2D-AD86-6675-5660E9374EAA}"/>
              </a:ext>
            </a:extLst>
          </p:cNvPr>
          <p:cNvCxnSpPr>
            <a:cxnSpLocks/>
            <a:endCxn id="254" idx="2"/>
          </p:cNvCxnSpPr>
          <p:nvPr/>
        </p:nvCxnSpPr>
        <p:spPr>
          <a:xfrm>
            <a:off x="4991294" y="408084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19B1F4EE-5641-C8D7-698E-E93AC5EA3982}"/>
              </a:ext>
            </a:extLst>
          </p:cNvPr>
          <p:cNvCxnSpPr>
            <a:cxnSpLocks/>
            <a:endCxn id="255" idx="2"/>
          </p:cNvCxnSpPr>
          <p:nvPr/>
        </p:nvCxnSpPr>
        <p:spPr>
          <a:xfrm flipV="1">
            <a:off x="5007229" y="4467719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FEE53984-7136-6B21-2637-1E92B5280284}"/>
              </a:ext>
            </a:extLst>
          </p:cNvPr>
          <p:cNvCxnSpPr>
            <a:cxnSpLocks/>
            <a:endCxn id="256" idx="2"/>
          </p:cNvCxnSpPr>
          <p:nvPr/>
        </p:nvCxnSpPr>
        <p:spPr>
          <a:xfrm>
            <a:off x="4981713" y="484647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68F20284-FA54-E290-F558-62B2CDEB1A63}"/>
              </a:ext>
            </a:extLst>
          </p:cNvPr>
          <p:cNvCxnSpPr>
            <a:cxnSpLocks/>
            <a:endCxn id="257" idx="2"/>
          </p:cNvCxnSpPr>
          <p:nvPr/>
        </p:nvCxnSpPr>
        <p:spPr>
          <a:xfrm>
            <a:off x="4981712" y="52022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573213EB-9340-90F8-193F-C20C7E1A72EF}"/>
              </a:ext>
            </a:extLst>
          </p:cNvPr>
          <p:cNvCxnSpPr>
            <a:cxnSpLocks/>
            <a:endCxn id="258" idx="2"/>
          </p:cNvCxnSpPr>
          <p:nvPr/>
        </p:nvCxnSpPr>
        <p:spPr>
          <a:xfrm>
            <a:off x="4980778" y="556437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FC7FAE23-9253-0E16-1D7A-B744F38AA385}"/>
              </a:ext>
            </a:extLst>
          </p:cNvPr>
          <p:cNvCxnSpPr>
            <a:cxnSpLocks/>
          </p:cNvCxnSpPr>
          <p:nvPr/>
        </p:nvCxnSpPr>
        <p:spPr>
          <a:xfrm flipH="1">
            <a:off x="4897895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00DD4C1D-1347-BFBE-73C8-B59141FF43FF}"/>
              </a:ext>
            </a:extLst>
          </p:cNvPr>
          <p:cNvCxnSpPr>
            <a:cxnSpLocks/>
            <a:stCxn id="251" idx="4"/>
            <a:endCxn id="252" idx="0"/>
          </p:cNvCxnSpPr>
          <p:nvPr/>
        </p:nvCxnSpPr>
        <p:spPr>
          <a:xfrm flipH="1">
            <a:off x="5518560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BAFFC443-480F-8CBF-54A6-3EFC0B419A3B}"/>
              </a:ext>
            </a:extLst>
          </p:cNvPr>
          <p:cNvCxnSpPr>
            <a:cxnSpLocks/>
            <a:endCxn id="252" idx="1"/>
          </p:cNvCxnSpPr>
          <p:nvPr/>
        </p:nvCxnSpPr>
        <p:spPr>
          <a:xfrm>
            <a:off x="4970146" y="305554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0DFBD44E-6D42-29C1-4C2F-4B44F806C115}"/>
              </a:ext>
            </a:extLst>
          </p:cNvPr>
          <p:cNvCxnSpPr>
            <a:cxnSpLocks/>
            <a:endCxn id="253" idx="1"/>
          </p:cNvCxnSpPr>
          <p:nvPr/>
        </p:nvCxnSpPr>
        <p:spPr>
          <a:xfrm>
            <a:off x="4964599" y="343503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E3A2922F-FA5A-A8EB-0357-38A78ED6C411}"/>
              </a:ext>
            </a:extLst>
          </p:cNvPr>
          <p:cNvCxnSpPr>
            <a:cxnSpLocks/>
            <a:endCxn id="254" idx="1"/>
          </p:cNvCxnSpPr>
          <p:nvPr/>
        </p:nvCxnSpPr>
        <p:spPr>
          <a:xfrm>
            <a:off x="4964598" y="379084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68FF15F4-6F8A-0F1F-198F-FF3648391CF2}"/>
              </a:ext>
            </a:extLst>
          </p:cNvPr>
          <p:cNvCxnSpPr>
            <a:cxnSpLocks/>
            <a:endCxn id="255" idx="1"/>
          </p:cNvCxnSpPr>
          <p:nvPr/>
        </p:nvCxnSpPr>
        <p:spPr>
          <a:xfrm>
            <a:off x="4963664" y="4152939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FD1BF6E0-10CF-4D28-0E51-D7E6886848BE}"/>
              </a:ext>
            </a:extLst>
          </p:cNvPr>
          <p:cNvCxnSpPr>
            <a:cxnSpLocks/>
            <a:endCxn id="256" idx="1"/>
          </p:cNvCxnSpPr>
          <p:nvPr/>
        </p:nvCxnSpPr>
        <p:spPr>
          <a:xfrm>
            <a:off x="4959630" y="453907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0B8395C5-50A6-B83A-4E88-3226CD04CB45}"/>
              </a:ext>
            </a:extLst>
          </p:cNvPr>
          <p:cNvCxnSpPr>
            <a:cxnSpLocks/>
            <a:endCxn id="257" idx="1"/>
          </p:cNvCxnSpPr>
          <p:nvPr/>
        </p:nvCxnSpPr>
        <p:spPr>
          <a:xfrm>
            <a:off x="4954083" y="491856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45CE7827-BD95-D69F-141D-A5ADEF368B31}"/>
              </a:ext>
            </a:extLst>
          </p:cNvPr>
          <p:cNvCxnSpPr>
            <a:cxnSpLocks/>
            <a:endCxn id="258" idx="1"/>
          </p:cNvCxnSpPr>
          <p:nvPr/>
        </p:nvCxnSpPr>
        <p:spPr>
          <a:xfrm>
            <a:off x="4954082" y="527436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9B813BCB-7FF3-AD63-B65C-EBD9EC75A198}"/>
              </a:ext>
            </a:extLst>
          </p:cNvPr>
          <p:cNvCxnSpPr>
            <a:cxnSpLocks/>
          </p:cNvCxnSpPr>
          <p:nvPr/>
        </p:nvCxnSpPr>
        <p:spPr>
          <a:xfrm flipH="1">
            <a:off x="4897894" y="346489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C2094FCB-7DE6-29AB-2C39-7AABD1E8F1DE}"/>
              </a:ext>
            </a:extLst>
          </p:cNvPr>
          <p:cNvCxnSpPr>
            <a:cxnSpLocks/>
          </p:cNvCxnSpPr>
          <p:nvPr/>
        </p:nvCxnSpPr>
        <p:spPr>
          <a:xfrm flipH="1">
            <a:off x="4896960" y="382070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>
            <a:extLst>
              <a:ext uri="{FF2B5EF4-FFF2-40B4-BE49-F238E27FC236}">
                <a16:creationId xmlns:a16="http://schemas.microsoft.com/office/drawing/2014/main" id="{CB58363D-E861-AA1D-257D-0F804BCCB718}"/>
              </a:ext>
            </a:extLst>
          </p:cNvPr>
          <p:cNvCxnSpPr>
            <a:cxnSpLocks/>
          </p:cNvCxnSpPr>
          <p:nvPr/>
        </p:nvCxnSpPr>
        <p:spPr>
          <a:xfrm flipH="1">
            <a:off x="4892926" y="4182800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ABA58DF2-97C1-C4EF-B58B-47D9491D4044}"/>
              </a:ext>
            </a:extLst>
          </p:cNvPr>
          <p:cNvCxnSpPr>
            <a:cxnSpLocks/>
          </p:cNvCxnSpPr>
          <p:nvPr/>
        </p:nvCxnSpPr>
        <p:spPr>
          <a:xfrm flipH="1">
            <a:off x="4887379" y="456893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51D402FD-E53A-5EF5-96C8-3E763275863A}"/>
              </a:ext>
            </a:extLst>
          </p:cNvPr>
          <p:cNvCxnSpPr>
            <a:cxnSpLocks/>
          </p:cNvCxnSpPr>
          <p:nvPr/>
        </p:nvCxnSpPr>
        <p:spPr>
          <a:xfrm flipH="1">
            <a:off x="4887378" y="494842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7869DDE4-6005-5963-70AD-08DF0DBA86AE}"/>
              </a:ext>
            </a:extLst>
          </p:cNvPr>
          <p:cNvCxnSpPr>
            <a:cxnSpLocks/>
          </p:cNvCxnSpPr>
          <p:nvPr/>
        </p:nvCxnSpPr>
        <p:spPr>
          <a:xfrm flipH="1">
            <a:off x="4886444" y="530422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Oval 281">
            <a:extLst>
              <a:ext uri="{FF2B5EF4-FFF2-40B4-BE49-F238E27FC236}">
                <a16:creationId xmlns:a16="http://schemas.microsoft.com/office/drawing/2014/main" id="{B71EDCA3-2F95-F79B-0E16-2925A271436B}"/>
              </a:ext>
            </a:extLst>
          </p:cNvPr>
          <p:cNvSpPr/>
          <p:nvPr/>
        </p:nvSpPr>
        <p:spPr>
          <a:xfrm>
            <a:off x="6050078" y="288248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34806A63-C9E4-2FBF-9BC7-51C3C8D63399}"/>
              </a:ext>
            </a:extLst>
          </p:cNvPr>
          <p:cNvSpPr/>
          <p:nvPr/>
        </p:nvSpPr>
        <p:spPr>
          <a:xfrm>
            <a:off x="6044531" y="32619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83F545E7-A583-D12D-A1BC-D8A31CCCF33D}"/>
              </a:ext>
            </a:extLst>
          </p:cNvPr>
          <p:cNvSpPr/>
          <p:nvPr/>
        </p:nvSpPr>
        <p:spPr>
          <a:xfrm>
            <a:off x="6044530" y="36177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EDAC4898-2114-D3A3-D34C-6B9EF4F9EADB}"/>
              </a:ext>
            </a:extLst>
          </p:cNvPr>
          <p:cNvSpPr/>
          <p:nvPr/>
        </p:nvSpPr>
        <p:spPr>
          <a:xfrm>
            <a:off x="6043596" y="397987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1EAD285C-2976-C3AE-8BEE-BAF6995E46A2}"/>
              </a:ext>
            </a:extLst>
          </p:cNvPr>
          <p:cNvSpPr/>
          <p:nvPr/>
        </p:nvSpPr>
        <p:spPr>
          <a:xfrm>
            <a:off x="6039562" y="436601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A02105D5-DF1D-7233-C75A-82C1DD7AC4A0}"/>
              </a:ext>
            </a:extLst>
          </p:cNvPr>
          <p:cNvSpPr/>
          <p:nvPr/>
        </p:nvSpPr>
        <p:spPr>
          <a:xfrm>
            <a:off x="6034015" y="47455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18A5AE4E-4C59-CB0F-D3FA-5E88EE0A0F43}"/>
              </a:ext>
            </a:extLst>
          </p:cNvPr>
          <p:cNvSpPr/>
          <p:nvPr/>
        </p:nvSpPr>
        <p:spPr>
          <a:xfrm>
            <a:off x="6034014" y="51013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98D82E66-ED23-26E4-4EA2-7904C629DC2D}"/>
              </a:ext>
            </a:extLst>
          </p:cNvPr>
          <p:cNvSpPr/>
          <p:nvPr/>
        </p:nvSpPr>
        <p:spPr>
          <a:xfrm>
            <a:off x="6033080" y="54634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7AF5017D-0842-B568-5E2F-D87197C4D5FF}"/>
              </a:ext>
            </a:extLst>
          </p:cNvPr>
          <p:cNvCxnSpPr>
            <a:cxnSpLocks/>
            <a:endCxn id="282" idx="2"/>
          </p:cNvCxnSpPr>
          <p:nvPr/>
        </p:nvCxnSpPr>
        <p:spPr>
          <a:xfrm>
            <a:off x="5618082" y="298369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07AFC11-17A0-4AF3-54E4-83550A593E03}"/>
              </a:ext>
            </a:extLst>
          </p:cNvPr>
          <p:cNvCxnSpPr>
            <a:cxnSpLocks/>
            <a:endCxn id="283" idx="2"/>
          </p:cNvCxnSpPr>
          <p:nvPr/>
        </p:nvCxnSpPr>
        <p:spPr>
          <a:xfrm>
            <a:off x="5612535" y="33631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64FC56B1-3D49-F9ED-D2CC-44262AFA5A11}"/>
              </a:ext>
            </a:extLst>
          </p:cNvPr>
          <p:cNvCxnSpPr>
            <a:cxnSpLocks/>
            <a:endCxn id="284" idx="2"/>
          </p:cNvCxnSpPr>
          <p:nvPr/>
        </p:nvCxnSpPr>
        <p:spPr>
          <a:xfrm>
            <a:off x="5612534" y="37189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E70B0D89-C8C9-8A71-16C1-561C3A16199A}"/>
              </a:ext>
            </a:extLst>
          </p:cNvPr>
          <p:cNvCxnSpPr>
            <a:cxnSpLocks/>
            <a:endCxn id="285" idx="2"/>
          </p:cNvCxnSpPr>
          <p:nvPr/>
        </p:nvCxnSpPr>
        <p:spPr>
          <a:xfrm>
            <a:off x="5611600" y="408109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39D8CE30-AEE4-0D10-4E4C-D98EBB5C4B76}"/>
              </a:ext>
            </a:extLst>
          </p:cNvPr>
          <p:cNvCxnSpPr>
            <a:cxnSpLocks/>
            <a:endCxn id="286" idx="2"/>
          </p:cNvCxnSpPr>
          <p:nvPr/>
        </p:nvCxnSpPr>
        <p:spPr>
          <a:xfrm flipV="1">
            <a:off x="5627535" y="4467962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1BA15FA6-3444-B0BB-D449-92E01AE0E5CD}"/>
              </a:ext>
            </a:extLst>
          </p:cNvPr>
          <p:cNvCxnSpPr>
            <a:cxnSpLocks/>
            <a:endCxn id="287" idx="2"/>
          </p:cNvCxnSpPr>
          <p:nvPr/>
        </p:nvCxnSpPr>
        <p:spPr>
          <a:xfrm>
            <a:off x="5602019" y="48467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E5BE465E-6A68-992D-895E-0E9E786B2971}"/>
              </a:ext>
            </a:extLst>
          </p:cNvPr>
          <p:cNvCxnSpPr>
            <a:cxnSpLocks/>
            <a:endCxn id="288" idx="2"/>
          </p:cNvCxnSpPr>
          <p:nvPr/>
        </p:nvCxnSpPr>
        <p:spPr>
          <a:xfrm>
            <a:off x="5602018" y="520251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F3BF688D-6FEE-29B9-4A2A-53093FDD855A}"/>
              </a:ext>
            </a:extLst>
          </p:cNvPr>
          <p:cNvCxnSpPr>
            <a:cxnSpLocks/>
            <a:endCxn id="289" idx="2"/>
          </p:cNvCxnSpPr>
          <p:nvPr/>
        </p:nvCxnSpPr>
        <p:spPr>
          <a:xfrm>
            <a:off x="5601084" y="55646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E5ECC2A1-59C2-AC19-DDC9-AFAD6BAEB7D8}"/>
              </a:ext>
            </a:extLst>
          </p:cNvPr>
          <p:cNvCxnSpPr>
            <a:cxnSpLocks/>
          </p:cNvCxnSpPr>
          <p:nvPr/>
        </p:nvCxnSpPr>
        <p:spPr>
          <a:xfrm flipH="1">
            <a:off x="5518201" y="308565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5C8DBD18-622B-73A6-249C-9A2BF641C8C0}"/>
              </a:ext>
            </a:extLst>
          </p:cNvPr>
          <p:cNvCxnSpPr>
            <a:cxnSpLocks/>
            <a:endCxn id="283" idx="1"/>
          </p:cNvCxnSpPr>
          <p:nvPr/>
        </p:nvCxnSpPr>
        <p:spPr>
          <a:xfrm>
            <a:off x="5590452" y="3055789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07071DF2-E57F-5417-33FC-2462119D9023}"/>
              </a:ext>
            </a:extLst>
          </p:cNvPr>
          <p:cNvCxnSpPr>
            <a:cxnSpLocks/>
            <a:endCxn id="284" idx="1"/>
          </p:cNvCxnSpPr>
          <p:nvPr/>
        </p:nvCxnSpPr>
        <p:spPr>
          <a:xfrm>
            <a:off x="5584905" y="3435281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B2F0C5F3-A007-180A-AB0F-9D13EF5EB92F}"/>
              </a:ext>
            </a:extLst>
          </p:cNvPr>
          <p:cNvCxnSpPr>
            <a:cxnSpLocks/>
            <a:endCxn id="285" idx="1"/>
          </p:cNvCxnSpPr>
          <p:nvPr/>
        </p:nvCxnSpPr>
        <p:spPr>
          <a:xfrm>
            <a:off x="5584904" y="3791085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505FC647-5E82-CF0A-952D-6D9EAA20EE50}"/>
              </a:ext>
            </a:extLst>
          </p:cNvPr>
          <p:cNvCxnSpPr>
            <a:cxnSpLocks/>
            <a:endCxn id="286" idx="1"/>
          </p:cNvCxnSpPr>
          <p:nvPr/>
        </p:nvCxnSpPr>
        <p:spPr>
          <a:xfrm>
            <a:off x="5583970" y="4153182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01BED183-2741-C4D6-62F3-E9EBFE92C965}"/>
              </a:ext>
            </a:extLst>
          </p:cNvPr>
          <p:cNvCxnSpPr>
            <a:cxnSpLocks/>
            <a:endCxn id="287" idx="1"/>
          </p:cNvCxnSpPr>
          <p:nvPr/>
        </p:nvCxnSpPr>
        <p:spPr>
          <a:xfrm>
            <a:off x="5579936" y="4539314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8BEEDA50-7D9E-8E6E-0EC7-957ECAE702A1}"/>
              </a:ext>
            </a:extLst>
          </p:cNvPr>
          <p:cNvCxnSpPr>
            <a:cxnSpLocks/>
            <a:endCxn id="288" idx="1"/>
          </p:cNvCxnSpPr>
          <p:nvPr/>
        </p:nvCxnSpPr>
        <p:spPr>
          <a:xfrm>
            <a:off x="5574389" y="4918806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4EB50B56-2F37-E96D-29E0-A5F907DF94F9}"/>
              </a:ext>
            </a:extLst>
          </p:cNvPr>
          <p:cNvCxnSpPr>
            <a:cxnSpLocks/>
            <a:endCxn id="289" idx="1"/>
          </p:cNvCxnSpPr>
          <p:nvPr/>
        </p:nvCxnSpPr>
        <p:spPr>
          <a:xfrm>
            <a:off x="5574388" y="5274610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986AF581-E5F3-F9F8-49FB-29B10E75740B}"/>
              </a:ext>
            </a:extLst>
          </p:cNvPr>
          <p:cNvCxnSpPr>
            <a:cxnSpLocks/>
          </p:cNvCxnSpPr>
          <p:nvPr/>
        </p:nvCxnSpPr>
        <p:spPr>
          <a:xfrm flipH="1">
            <a:off x="5518200" y="346514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25BCD473-7652-B72D-C3CD-38468E5DE5FC}"/>
              </a:ext>
            </a:extLst>
          </p:cNvPr>
          <p:cNvCxnSpPr>
            <a:cxnSpLocks/>
          </p:cNvCxnSpPr>
          <p:nvPr/>
        </p:nvCxnSpPr>
        <p:spPr>
          <a:xfrm flipH="1">
            <a:off x="5517266" y="382094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BC4CD707-A91B-783A-2414-687213BA0430}"/>
              </a:ext>
            </a:extLst>
          </p:cNvPr>
          <p:cNvCxnSpPr>
            <a:cxnSpLocks/>
          </p:cNvCxnSpPr>
          <p:nvPr/>
        </p:nvCxnSpPr>
        <p:spPr>
          <a:xfrm flipH="1">
            <a:off x="5513232" y="418304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0F2DE971-F8F6-F7B5-B70D-5D7303A16834}"/>
              </a:ext>
            </a:extLst>
          </p:cNvPr>
          <p:cNvCxnSpPr>
            <a:cxnSpLocks/>
          </p:cNvCxnSpPr>
          <p:nvPr/>
        </p:nvCxnSpPr>
        <p:spPr>
          <a:xfrm flipH="1">
            <a:off x="5507685" y="456917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4E854216-B26B-7DC1-B802-60C5BC911E17}"/>
              </a:ext>
            </a:extLst>
          </p:cNvPr>
          <p:cNvCxnSpPr>
            <a:cxnSpLocks/>
          </p:cNvCxnSpPr>
          <p:nvPr/>
        </p:nvCxnSpPr>
        <p:spPr>
          <a:xfrm flipH="1">
            <a:off x="5507684" y="494866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F4EC9312-3E23-61A4-90BC-50B2176642ED}"/>
              </a:ext>
            </a:extLst>
          </p:cNvPr>
          <p:cNvCxnSpPr>
            <a:cxnSpLocks/>
          </p:cNvCxnSpPr>
          <p:nvPr/>
        </p:nvCxnSpPr>
        <p:spPr>
          <a:xfrm flipH="1">
            <a:off x="5506750" y="530447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Oval 319">
            <a:extLst>
              <a:ext uri="{FF2B5EF4-FFF2-40B4-BE49-F238E27FC236}">
                <a16:creationId xmlns:a16="http://schemas.microsoft.com/office/drawing/2014/main" id="{8AF48E2F-A720-14CE-16FB-24FB309F80F3}"/>
              </a:ext>
            </a:extLst>
          </p:cNvPr>
          <p:cNvSpPr/>
          <p:nvPr/>
        </p:nvSpPr>
        <p:spPr>
          <a:xfrm>
            <a:off x="6674947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D9F99EEE-1DC0-F470-60A8-5DF07986BDB7}"/>
              </a:ext>
            </a:extLst>
          </p:cNvPr>
          <p:cNvSpPr/>
          <p:nvPr/>
        </p:nvSpPr>
        <p:spPr>
          <a:xfrm>
            <a:off x="6669400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6024798A-FEA6-E3C7-CA35-864561A97552}"/>
              </a:ext>
            </a:extLst>
          </p:cNvPr>
          <p:cNvSpPr/>
          <p:nvPr/>
        </p:nvSpPr>
        <p:spPr>
          <a:xfrm>
            <a:off x="6669399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EF48616E-647C-D044-CA0C-B4D25B1E472F}"/>
              </a:ext>
            </a:extLst>
          </p:cNvPr>
          <p:cNvSpPr/>
          <p:nvPr/>
        </p:nvSpPr>
        <p:spPr>
          <a:xfrm>
            <a:off x="6668465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4C5EE403-64CE-247F-F2CD-444429503137}"/>
              </a:ext>
            </a:extLst>
          </p:cNvPr>
          <p:cNvSpPr/>
          <p:nvPr/>
        </p:nvSpPr>
        <p:spPr>
          <a:xfrm>
            <a:off x="6664431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C9596BA-FE56-AD68-D238-9552085FCD56}"/>
              </a:ext>
            </a:extLst>
          </p:cNvPr>
          <p:cNvSpPr/>
          <p:nvPr/>
        </p:nvSpPr>
        <p:spPr>
          <a:xfrm>
            <a:off x="6658884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507EF79A-1326-BA06-BFAD-8EFD6B436382}"/>
              </a:ext>
            </a:extLst>
          </p:cNvPr>
          <p:cNvSpPr/>
          <p:nvPr/>
        </p:nvSpPr>
        <p:spPr>
          <a:xfrm>
            <a:off x="6658883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6D50CBF5-C6D7-9B76-AFB6-8D29C9C9DF55}"/>
              </a:ext>
            </a:extLst>
          </p:cNvPr>
          <p:cNvSpPr/>
          <p:nvPr/>
        </p:nvSpPr>
        <p:spPr>
          <a:xfrm>
            <a:off x="6657949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F4569F6D-CBBA-3880-97A4-BC73F5EF047D}"/>
              </a:ext>
            </a:extLst>
          </p:cNvPr>
          <p:cNvCxnSpPr>
            <a:cxnSpLocks/>
            <a:endCxn id="320" idx="2"/>
          </p:cNvCxnSpPr>
          <p:nvPr/>
        </p:nvCxnSpPr>
        <p:spPr>
          <a:xfrm>
            <a:off x="6242951" y="29834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BB09117D-40BA-51EF-A24D-A4CF20CA627E}"/>
              </a:ext>
            </a:extLst>
          </p:cNvPr>
          <p:cNvCxnSpPr>
            <a:cxnSpLocks/>
            <a:endCxn id="321" idx="2"/>
          </p:cNvCxnSpPr>
          <p:nvPr/>
        </p:nvCxnSpPr>
        <p:spPr>
          <a:xfrm>
            <a:off x="6237404" y="336294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C074349D-BA97-F893-135D-B0C0CFE59314}"/>
              </a:ext>
            </a:extLst>
          </p:cNvPr>
          <p:cNvCxnSpPr>
            <a:cxnSpLocks/>
            <a:endCxn id="322" idx="2"/>
          </p:cNvCxnSpPr>
          <p:nvPr/>
        </p:nvCxnSpPr>
        <p:spPr>
          <a:xfrm>
            <a:off x="6237403" y="37187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>
            <a:extLst>
              <a:ext uri="{FF2B5EF4-FFF2-40B4-BE49-F238E27FC236}">
                <a16:creationId xmlns:a16="http://schemas.microsoft.com/office/drawing/2014/main" id="{349004FD-7F86-97C8-CA4A-B02AA04F8A50}"/>
              </a:ext>
            </a:extLst>
          </p:cNvPr>
          <p:cNvCxnSpPr>
            <a:cxnSpLocks/>
            <a:endCxn id="323" idx="2"/>
          </p:cNvCxnSpPr>
          <p:nvPr/>
        </p:nvCxnSpPr>
        <p:spPr>
          <a:xfrm>
            <a:off x="6236469" y="408084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E4858F60-4FA2-DB75-7B21-BD4043DF9610}"/>
              </a:ext>
            </a:extLst>
          </p:cNvPr>
          <p:cNvCxnSpPr>
            <a:cxnSpLocks/>
            <a:endCxn id="324" idx="2"/>
          </p:cNvCxnSpPr>
          <p:nvPr/>
        </p:nvCxnSpPr>
        <p:spPr>
          <a:xfrm flipV="1">
            <a:off x="6252404" y="4467719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7E284024-8EA3-EBCB-DE1F-AD1B907FF896}"/>
              </a:ext>
            </a:extLst>
          </p:cNvPr>
          <p:cNvCxnSpPr>
            <a:cxnSpLocks/>
            <a:endCxn id="325" idx="2"/>
          </p:cNvCxnSpPr>
          <p:nvPr/>
        </p:nvCxnSpPr>
        <p:spPr>
          <a:xfrm>
            <a:off x="6226888" y="484647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>
            <a:extLst>
              <a:ext uri="{FF2B5EF4-FFF2-40B4-BE49-F238E27FC236}">
                <a16:creationId xmlns:a16="http://schemas.microsoft.com/office/drawing/2014/main" id="{F2DF42F2-3E26-A180-CD01-E105D2217C2A}"/>
              </a:ext>
            </a:extLst>
          </p:cNvPr>
          <p:cNvCxnSpPr>
            <a:cxnSpLocks/>
            <a:endCxn id="326" idx="2"/>
          </p:cNvCxnSpPr>
          <p:nvPr/>
        </p:nvCxnSpPr>
        <p:spPr>
          <a:xfrm>
            <a:off x="6226887" y="52022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308C334B-D8AC-FA33-31B8-DD779C44A4E5}"/>
              </a:ext>
            </a:extLst>
          </p:cNvPr>
          <p:cNvCxnSpPr>
            <a:cxnSpLocks/>
            <a:endCxn id="327" idx="2"/>
          </p:cNvCxnSpPr>
          <p:nvPr/>
        </p:nvCxnSpPr>
        <p:spPr>
          <a:xfrm>
            <a:off x="6225953" y="556437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Arrow Connector 335">
            <a:extLst>
              <a:ext uri="{FF2B5EF4-FFF2-40B4-BE49-F238E27FC236}">
                <a16:creationId xmlns:a16="http://schemas.microsoft.com/office/drawing/2014/main" id="{AF42260D-2221-2971-04C7-CBD96737BA3A}"/>
              </a:ext>
            </a:extLst>
          </p:cNvPr>
          <p:cNvCxnSpPr>
            <a:cxnSpLocks/>
          </p:cNvCxnSpPr>
          <p:nvPr/>
        </p:nvCxnSpPr>
        <p:spPr>
          <a:xfrm flipH="1">
            <a:off x="6143070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3C74A427-8522-1822-AEC8-DC4F2E80A933}"/>
              </a:ext>
            </a:extLst>
          </p:cNvPr>
          <p:cNvCxnSpPr>
            <a:cxnSpLocks/>
            <a:stCxn id="320" idx="4"/>
            <a:endCxn id="321" idx="0"/>
          </p:cNvCxnSpPr>
          <p:nvPr/>
        </p:nvCxnSpPr>
        <p:spPr>
          <a:xfrm flipH="1">
            <a:off x="6763735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05F50294-201C-5F5E-DD7C-361D5216A4D4}"/>
              </a:ext>
            </a:extLst>
          </p:cNvPr>
          <p:cNvCxnSpPr>
            <a:cxnSpLocks/>
            <a:endCxn id="321" idx="1"/>
          </p:cNvCxnSpPr>
          <p:nvPr/>
        </p:nvCxnSpPr>
        <p:spPr>
          <a:xfrm>
            <a:off x="6215321" y="305554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>
            <a:extLst>
              <a:ext uri="{FF2B5EF4-FFF2-40B4-BE49-F238E27FC236}">
                <a16:creationId xmlns:a16="http://schemas.microsoft.com/office/drawing/2014/main" id="{5623DEBD-9083-8124-CFAC-2E78F4F61E89}"/>
              </a:ext>
            </a:extLst>
          </p:cNvPr>
          <p:cNvCxnSpPr>
            <a:cxnSpLocks/>
            <a:endCxn id="322" idx="1"/>
          </p:cNvCxnSpPr>
          <p:nvPr/>
        </p:nvCxnSpPr>
        <p:spPr>
          <a:xfrm>
            <a:off x="6209774" y="343503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>
            <a:extLst>
              <a:ext uri="{FF2B5EF4-FFF2-40B4-BE49-F238E27FC236}">
                <a16:creationId xmlns:a16="http://schemas.microsoft.com/office/drawing/2014/main" id="{8A3D6361-F236-18BC-F76A-90DAACEE39C4}"/>
              </a:ext>
            </a:extLst>
          </p:cNvPr>
          <p:cNvCxnSpPr>
            <a:cxnSpLocks/>
            <a:endCxn id="323" idx="1"/>
          </p:cNvCxnSpPr>
          <p:nvPr/>
        </p:nvCxnSpPr>
        <p:spPr>
          <a:xfrm>
            <a:off x="6209773" y="379084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0C2CF39F-0231-17E1-12C8-C40AEC23B04E}"/>
              </a:ext>
            </a:extLst>
          </p:cNvPr>
          <p:cNvCxnSpPr>
            <a:cxnSpLocks/>
            <a:endCxn id="324" idx="1"/>
          </p:cNvCxnSpPr>
          <p:nvPr/>
        </p:nvCxnSpPr>
        <p:spPr>
          <a:xfrm>
            <a:off x="6208839" y="4152939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C26459F1-1A5E-D230-3778-EE3A45FAD23B}"/>
              </a:ext>
            </a:extLst>
          </p:cNvPr>
          <p:cNvCxnSpPr>
            <a:cxnSpLocks/>
            <a:endCxn id="325" idx="1"/>
          </p:cNvCxnSpPr>
          <p:nvPr/>
        </p:nvCxnSpPr>
        <p:spPr>
          <a:xfrm>
            <a:off x="6204805" y="453907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>
            <a:extLst>
              <a:ext uri="{FF2B5EF4-FFF2-40B4-BE49-F238E27FC236}">
                <a16:creationId xmlns:a16="http://schemas.microsoft.com/office/drawing/2014/main" id="{8C968B55-8D31-FAA2-520C-6A957DAD5A1B}"/>
              </a:ext>
            </a:extLst>
          </p:cNvPr>
          <p:cNvCxnSpPr>
            <a:cxnSpLocks/>
            <a:endCxn id="326" idx="1"/>
          </p:cNvCxnSpPr>
          <p:nvPr/>
        </p:nvCxnSpPr>
        <p:spPr>
          <a:xfrm>
            <a:off x="6199258" y="491856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1EDF5AF4-1931-1ECD-A25B-AF7A83450E62}"/>
              </a:ext>
            </a:extLst>
          </p:cNvPr>
          <p:cNvCxnSpPr>
            <a:cxnSpLocks/>
            <a:endCxn id="327" idx="1"/>
          </p:cNvCxnSpPr>
          <p:nvPr/>
        </p:nvCxnSpPr>
        <p:spPr>
          <a:xfrm>
            <a:off x="6199257" y="527436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1D1F2A74-7C40-3F25-8EBA-BFC552A071E5}"/>
              </a:ext>
            </a:extLst>
          </p:cNvPr>
          <p:cNvCxnSpPr>
            <a:cxnSpLocks/>
          </p:cNvCxnSpPr>
          <p:nvPr/>
        </p:nvCxnSpPr>
        <p:spPr>
          <a:xfrm flipH="1">
            <a:off x="6143069" y="346489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3122C62-1C1E-1912-0680-79792A0E999F}"/>
              </a:ext>
            </a:extLst>
          </p:cNvPr>
          <p:cNvCxnSpPr>
            <a:cxnSpLocks/>
          </p:cNvCxnSpPr>
          <p:nvPr/>
        </p:nvCxnSpPr>
        <p:spPr>
          <a:xfrm flipH="1">
            <a:off x="6142135" y="382070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4A890349-00DD-EB13-DDB3-185BE54E4883}"/>
              </a:ext>
            </a:extLst>
          </p:cNvPr>
          <p:cNvCxnSpPr>
            <a:cxnSpLocks/>
          </p:cNvCxnSpPr>
          <p:nvPr/>
        </p:nvCxnSpPr>
        <p:spPr>
          <a:xfrm flipH="1">
            <a:off x="6138101" y="4182800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>
            <a:extLst>
              <a:ext uri="{FF2B5EF4-FFF2-40B4-BE49-F238E27FC236}">
                <a16:creationId xmlns:a16="http://schemas.microsoft.com/office/drawing/2014/main" id="{9F0316A5-97E8-7C52-C13D-58FC7380B912}"/>
              </a:ext>
            </a:extLst>
          </p:cNvPr>
          <p:cNvCxnSpPr>
            <a:cxnSpLocks/>
          </p:cNvCxnSpPr>
          <p:nvPr/>
        </p:nvCxnSpPr>
        <p:spPr>
          <a:xfrm flipH="1">
            <a:off x="6132554" y="456893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348">
            <a:extLst>
              <a:ext uri="{FF2B5EF4-FFF2-40B4-BE49-F238E27FC236}">
                <a16:creationId xmlns:a16="http://schemas.microsoft.com/office/drawing/2014/main" id="{1E7F9806-2260-0759-088B-252B58FFB162}"/>
              </a:ext>
            </a:extLst>
          </p:cNvPr>
          <p:cNvCxnSpPr>
            <a:cxnSpLocks/>
          </p:cNvCxnSpPr>
          <p:nvPr/>
        </p:nvCxnSpPr>
        <p:spPr>
          <a:xfrm flipH="1">
            <a:off x="6132553" y="494842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FC5BDCA8-CE4D-3030-AEE2-7C21C5B6475A}"/>
              </a:ext>
            </a:extLst>
          </p:cNvPr>
          <p:cNvCxnSpPr>
            <a:cxnSpLocks/>
          </p:cNvCxnSpPr>
          <p:nvPr/>
        </p:nvCxnSpPr>
        <p:spPr>
          <a:xfrm flipH="1">
            <a:off x="6131619" y="530422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Oval 350">
            <a:extLst>
              <a:ext uri="{FF2B5EF4-FFF2-40B4-BE49-F238E27FC236}">
                <a16:creationId xmlns:a16="http://schemas.microsoft.com/office/drawing/2014/main" id="{F21BB37B-4F96-D077-410F-39402943FCC1}"/>
              </a:ext>
            </a:extLst>
          </p:cNvPr>
          <p:cNvSpPr/>
          <p:nvPr/>
        </p:nvSpPr>
        <p:spPr>
          <a:xfrm>
            <a:off x="7295253" y="288248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B5DCDD18-6CD5-86EB-5E24-F8A3D5132305}"/>
              </a:ext>
            </a:extLst>
          </p:cNvPr>
          <p:cNvSpPr/>
          <p:nvPr/>
        </p:nvSpPr>
        <p:spPr>
          <a:xfrm>
            <a:off x="7289706" y="32619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2D23DA05-27EE-43AD-9CB8-935CA0CAC748}"/>
              </a:ext>
            </a:extLst>
          </p:cNvPr>
          <p:cNvSpPr/>
          <p:nvPr/>
        </p:nvSpPr>
        <p:spPr>
          <a:xfrm>
            <a:off x="7289705" y="36177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6D2BDB6B-6BD2-B2C3-752C-F580CA4F7724}"/>
              </a:ext>
            </a:extLst>
          </p:cNvPr>
          <p:cNvSpPr/>
          <p:nvPr/>
        </p:nvSpPr>
        <p:spPr>
          <a:xfrm>
            <a:off x="7288771" y="397987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9FE96CDF-BE84-4F90-550B-683135D0575A}"/>
              </a:ext>
            </a:extLst>
          </p:cNvPr>
          <p:cNvSpPr/>
          <p:nvPr/>
        </p:nvSpPr>
        <p:spPr>
          <a:xfrm>
            <a:off x="7284737" y="436601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7B3619E6-2F7C-B4B5-0CBB-92B777FD8F92}"/>
              </a:ext>
            </a:extLst>
          </p:cNvPr>
          <p:cNvSpPr/>
          <p:nvPr/>
        </p:nvSpPr>
        <p:spPr>
          <a:xfrm>
            <a:off x="7279190" y="47455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E09D2E03-2089-24C3-BB33-AC9C9F4068FE}"/>
              </a:ext>
            </a:extLst>
          </p:cNvPr>
          <p:cNvSpPr/>
          <p:nvPr/>
        </p:nvSpPr>
        <p:spPr>
          <a:xfrm>
            <a:off x="7279189" y="51013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BFC4F943-B171-BA1A-B2AD-F9788D471EDB}"/>
              </a:ext>
            </a:extLst>
          </p:cNvPr>
          <p:cNvSpPr/>
          <p:nvPr/>
        </p:nvSpPr>
        <p:spPr>
          <a:xfrm>
            <a:off x="7278255" y="54634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1A71BEAF-F81C-4C53-6EEF-7AAE73151C8F}"/>
              </a:ext>
            </a:extLst>
          </p:cNvPr>
          <p:cNvCxnSpPr>
            <a:cxnSpLocks/>
            <a:endCxn id="351" idx="2"/>
          </p:cNvCxnSpPr>
          <p:nvPr/>
        </p:nvCxnSpPr>
        <p:spPr>
          <a:xfrm>
            <a:off x="6863257" y="298369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15F41D39-8CFB-636D-8F37-9D3CC593E3B9}"/>
              </a:ext>
            </a:extLst>
          </p:cNvPr>
          <p:cNvCxnSpPr>
            <a:cxnSpLocks/>
            <a:endCxn id="352" idx="2"/>
          </p:cNvCxnSpPr>
          <p:nvPr/>
        </p:nvCxnSpPr>
        <p:spPr>
          <a:xfrm>
            <a:off x="6857710" y="33631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>
            <a:extLst>
              <a:ext uri="{FF2B5EF4-FFF2-40B4-BE49-F238E27FC236}">
                <a16:creationId xmlns:a16="http://schemas.microsoft.com/office/drawing/2014/main" id="{4E6C23BA-3CAE-1C96-E9BD-98E82B54E491}"/>
              </a:ext>
            </a:extLst>
          </p:cNvPr>
          <p:cNvCxnSpPr>
            <a:cxnSpLocks/>
            <a:endCxn id="353" idx="2"/>
          </p:cNvCxnSpPr>
          <p:nvPr/>
        </p:nvCxnSpPr>
        <p:spPr>
          <a:xfrm>
            <a:off x="6857709" y="37189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>
            <a:extLst>
              <a:ext uri="{FF2B5EF4-FFF2-40B4-BE49-F238E27FC236}">
                <a16:creationId xmlns:a16="http://schemas.microsoft.com/office/drawing/2014/main" id="{20B66BAC-EB0F-C15A-F809-0BB1F5EDB63E}"/>
              </a:ext>
            </a:extLst>
          </p:cNvPr>
          <p:cNvCxnSpPr>
            <a:cxnSpLocks/>
            <a:endCxn id="354" idx="2"/>
          </p:cNvCxnSpPr>
          <p:nvPr/>
        </p:nvCxnSpPr>
        <p:spPr>
          <a:xfrm>
            <a:off x="6856775" y="408109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8A8E6023-0E97-88F3-D4C4-C18B0EDB2FBF}"/>
              </a:ext>
            </a:extLst>
          </p:cNvPr>
          <p:cNvCxnSpPr>
            <a:cxnSpLocks/>
            <a:endCxn id="355" idx="2"/>
          </p:cNvCxnSpPr>
          <p:nvPr/>
        </p:nvCxnSpPr>
        <p:spPr>
          <a:xfrm flipV="1">
            <a:off x="6872710" y="4467962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431D7953-A1A3-5330-4D4C-384550AE6C4E}"/>
              </a:ext>
            </a:extLst>
          </p:cNvPr>
          <p:cNvCxnSpPr>
            <a:cxnSpLocks/>
            <a:endCxn id="356" idx="2"/>
          </p:cNvCxnSpPr>
          <p:nvPr/>
        </p:nvCxnSpPr>
        <p:spPr>
          <a:xfrm>
            <a:off x="6847194" y="48467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>
            <a:extLst>
              <a:ext uri="{FF2B5EF4-FFF2-40B4-BE49-F238E27FC236}">
                <a16:creationId xmlns:a16="http://schemas.microsoft.com/office/drawing/2014/main" id="{343CA27B-2EA7-79CB-C4DB-125CCED53130}"/>
              </a:ext>
            </a:extLst>
          </p:cNvPr>
          <p:cNvCxnSpPr>
            <a:cxnSpLocks/>
            <a:endCxn id="357" idx="2"/>
          </p:cNvCxnSpPr>
          <p:nvPr/>
        </p:nvCxnSpPr>
        <p:spPr>
          <a:xfrm>
            <a:off x="6847193" y="520251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>
            <a:extLst>
              <a:ext uri="{FF2B5EF4-FFF2-40B4-BE49-F238E27FC236}">
                <a16:creationId xmlns:a16="http://schemas.microsoft.com/office/drawing/2014/main" id="{7F3B0AAC-D8CD-6486-1FB3-1550EE425663}"/>
              </a:ext>
            </a:extLst>
          </p:cNvPr>
          <p:cNvCxnSpPr>
            <a:cxnSpLocks/>
            <a:endCxn id="358" idx="2"/>
          </p:cNvCxnSpPr>
          <p:nvPr/>
        </p:nvCxnSpPr>
        <p:spPr>
          <a:xfrm>
            <a:off x="6846259" y="55646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Arrow Connector 366">
            <a:extLst>
              <a:ext uri="{FF2B5EF4-FFF2-40B4-BE49-F238E27FC236}">
                <a16:creationId xmlns:a16="http://schemas.microsoft.com/office/drawing/2014/main" id="{5535121E-98AA-7585-5FD4-0F2E41AB4008}"/>
              </a:ext>
            </a:extLst>
          </p:cNvPr>
          <p:cNvCxnSpPr>
            <a:cxnSpLocks/>
          </p:cNvCxnSpPr>
          <p:nvPr/>
        </p:nvCxnSpPr>
        <p:spPr>
          <a:xfrm flipH="1">
            <a:off x="6763376" y="308565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>
            <a:extLst>
              <a:ext uri="{FF2B5EF4-FFF2-40B4-BE49-F238E27FC236}">
                <a16:creationId xmlns:a16="http://schemas.microsoft.com/office/drawing/2014/main" id="{64F1BB66-DA0D-23C5-3EAC-36876C224E1A}"/>
              </a:ext>
            </a:extLst>
          </p:cNvPr>
          <p:cNvCxnSpPr>
            <a:cxnSpLocks/>
            <a:endCxn id="352" idx="1"/>
          </p:cNvCxnSpPr>
          <p:nvPr/>
        </p:nvCxnSpPr>
        <p:spPr>
          <a:xfrm>
            <a:off x="6835627" y="3055789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>
            <a:extLst>
              <a:ext uri="{FF2B5EF4-FFF2-40B4-BE49-F238E27FC236}">
                <a16:creationId xmlns:a16="http://schemas.microsoft.com/office/drawing/2014/main" id="{756F020D-E5FA-0E4E-DC74-273F4676BA24}"/>
              </a:ext>
            </a:extLst>
          </p:cNvPr>
          <p:cNvCxnSpPr>
            <a:cxnSpLocks/>
            <a:endCxn id="353" idx="1"/>
          </p:cNvCxnSpPr>
          <p:nvPr/>
        </p:nvCxnSpPr>
        <p:spPr>
          <a:xfrm>
            <a:off x="6830080" y="3435281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>
            <a:extLst>
              <a:ext uri="{FF2B5EF4-FFF2-40B4-BE49-F238E27FC236}">
                <a16:creationId xmlns:a16="http://schemas.microsoft.com/office/drawing/2014/main" id="{E4B6F8E7-23A3-498A-E41F-646D7A53B41D}"/>
              </a:ext>
            </a:extLst>
          </p:cNvPr>
          <p:cNvCxnSpPr>
            <a:cxnSpLocks/>
            <a:endCxn id="354" idx="1"/>
          </p:cNvCxnSpPr>
          <p:nvPr/>
        </p:nvCxnSpPr>
        <p:spPr>
          <a:xfrm>
            <a:off x="6830079" y="3791085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B3AAE59C-1344-8E62-A0E0-24D39C2F44A2}"/>
              </a:ext>
            </a:extLst>
          </p:cNvPr>
          <p:cNvCxnSpPr>
            <a:cxnSpLocks/>
            <a:endCxn id="355" idx="1"/>
          </p:cNvCxnSpPr>
          <p:nvPr/>
        </p:nvCxnSpPr>
        <p:spPr>
          <a:xfrm>
            <a:off x="6829145" y="4153182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>
            <a:extLst>
              <a:ext uri="{FF2B5EF4-FFF2-40B4-BE49-F238E27FC236}">
                <a16:creationId xmlns:a16="http://schemas.microsoft.com/office/drawing/2014/main" id="{8208C294-9441-3D9E-00BD-8C9CDB429C75}"/>
              </a:ext>
            </a:extLst>
          </p:cNvPr>
          <p:cNvCxnSpPr>
            <a:cxnSpLocks/>
            <a:endCxn id="356" idx="1"/>
          </p:cNvCxnSpPr>
          <p:nvPr/>
        </p:nvCxnSpPr>
        <p:spPr>
          <a:xfrm>
            <a:off x="6825111" y="4539314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>
            <a:extLst>
              <a:ext uri="{FF2B5EF4-FFF2-40B4-BE49-F238E27FC236}">
                <a16:creationId xmlns:a16="http://schemas.microsoft.com/office/drawing/2014/main" id="{4F8F1DE3-40AF-132E-2387-2C86222090E1}"/>
              </a:ext>
            </a:extLst>
          </p:cNvPr>
          <p:cNvCxnSpPr>
            <a:cxnSpLocks/>
            <a:endCxn id="357" idx="1"/>
          </p:cNvCxnSpPr>
          <p:nvPr/>
        </p:nvCxnSpPr>
        <p:spPr>
          <a:xfrm>
            <a:off x="6819564" y="4918806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>
            <a:extLst>
              <a:ext uri="{FF2B5EF4-FFF2-40B4-BE49-F238E27FC236}">
                <a16:creationId xmlns:a16="http://schemas.microsoft.com/office/drawing/2014/main" id="{9362E17A-AE18-3914-9CFE-D541A1BAE3A1}"/>
              </a:ext>
            </a:extLst>
          </p:cNvPr>
          <p:cNvCxnSpPr>
            <a:cxnSpLocks/>
            <a:endCxn id="358" idx="1"/>
          </p:cNvCxnSpPr>
          <p:nvPr/>
        </p:nvCxnSpPr>
        <p:spPr>
          <a:xfrm>
            <a:off x="6819563" y="5274610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id="{B9A9C8F9-253D-829C-5EE7-BD0824ED36D8}"/>
              </a:ext>
            </a:extLst>
          </p:cNvPr>
          <p:cNvCxnSpPr>
            <a:cxnSpLocks/>
          </p:cNvCxnSpPr>
          <p:nvPr/>
        </p:nvCxnSpPr>
        <p:spPr>
          <a:xfrm flipH="1">
            <a:off x="6763375" y="346514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Arrow Connector 375">
            <a:extLst>
              <a:ext uri="{FF2B5EF4-FFF2-40B4-BE49-F238E27FC236}">
                <a16:creationId xmlns:a16="http://schemas.microsoft.com/office/drawing/2014/main" id="{5DCBE613-05D9-20F8-24AE-03E47B242BDE}"/>
              </a:ext>
            </a:extLst>
          </p:cNvPr>
          <p:cNvCxnSpPr>
            <a:cxnSpLocks/>
          </p:cNvCxnSpPr>
          <p:nvPr/>
        </p:nvCxnSpPr>
        <p:spPr>
          <a:xfrm flipH="1">
            <a:off x="6762441" y="382094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id="{CA7B5DDD-53CB-7730-3FC9-31DBE822B665}"/>
              </a:ext>
            </a:extLst>
          </p:cNvPr>
          <p:cNvCxnSpPr>
            <a:cxnSpLocks/>
          </p:cNvCxnSpPr>
          <p:nvPr/>
        </p:nvCxnSpPr>
        <p:spPr>
          <a:xfrm flipH="1">
            <a:off x="6758407" y="418304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Arrow Connector 377">
            <a:extLst>
              <a:ext uri="{FF2B5EF4-FFF2-40B4-BE49-F238E27FC236}">
                <a16:creationId xmlns:a16="http://schemas.microsoft.com/office/drawing/2014/main" id="{987B8704-C6A7-79CB-DADC-676E80286555}"/>
              </a:ext>
            </a:extLst>
          </p:cNvPr>
          <p:cNvCxnSpPr>
            <a:cxnSpLocks/>
          </p:cNvCxnSpPr>
          <p:nvPr/>
        </p:nvCxnSpPr>
        <p:spPr>
          <a:xfrm flipH="1">
            <a:off x="6752860" y="456917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>
            <a:extLst>
              <a:ext uri="{FF2B5EF4-FFF2-40B4-BE49-F238E27FC236}">
                <a16:creationId xmlns:a16="http://schemas.microsoft.com/office/drawing/2014/main" id="{8CDE1D41-4317-81BB-AA1E-E2F38D11774E}"/>
              </a:ext>
            </a:extLst>
          </p:cNvPr>
          <p:cNvCxnSpPr>
            <a:cxnSpLocks/>
          </p:cNvCxnSpPr>
          <p:nvPr/>
        </p:nvCxnSpPr>
        <p:spPr>
          <a:xfrm flipH="1">
            <a:off x="6752859" y="494866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>
            <a:extLst>
              <a:ext uri="{FF2B5EF4-FFF2-40B4-BE49-F238E27FC236}">
                <a16:creationId xmlns:a16="http://schemas.microsoft.com/office/drawing/2014/main" id="{65A94F99-04ED-C27E-A5F0-E11E4E001835}"/>
              </a:ext>
            </a:extLst>
          </p:cNvPr>
          <p:cNvCxnSpPr>
            <a:cxnSpLocks/>
          </p:cNvCxnSpPr>
          <p:nvPr/>
        </p:nvCxnSpPr>
        <p:spPr>
          <a:xfrm flipH="1">
            <a:off x="6751925" y="530447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Oval 380">
            <a:extLst>
              <a:ext uri="{FF2B5EF4-FFF2-40B4-BE49-F238E27FC236}">
                <a16:creationId xmlns:a16="http://schemas.microsoft.com/office/drawing/2014/main" id="{F2C02752-D435-3D5F-F33C-EF128FF312B2}"/>
              </a:ext>
            </a:extLst>
          </p:cNvPr>
          <p:cNvSpPr/>
          <p:nvPr/>
        </p:nvSpPr>
        <p:spPr>
          <a:xfrm>
            <a:off x="7919556" y="28815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179C3502-B84A-5990-5505-8620D8EAE136}"/>
              </a:ext>
            </a:extLst>
          </p:cNvPr>
          <p:cNvSpPr/>
          <p:nvPr/>
        </p:nvSpPr>
        <p:spPr>
          <a:xfrm>
            <a:off x="7914009" y="326099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DA43E88E-4210-2518-0403-86668E4CE582}"/>
              </a:ext>
            </a:extLst>
          </p:cNvPr>
          <p:cNvSpPr/>
          <p:nvPr/>
        </p:nvSpPr>
        <p:spPr>
          <a:xfrm>
            <a:off x="7914008" y="361679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4" name="Oval 383">
            <a:extLst>
              <a:ext uri="{FF2B5EF4-FFF2-40B4-BE49-F238E27FC236}">
                <a16:creationId xmlns:a16="http://schemas.microsoft.com/office/drawing/2014/main" id="{891A27AE-B455-6F3B-3A75-B15204DD6521}"/>
              </a:ext>
            </a:extLst>
          </p:cNvPr>
          <p:cNvSpPr/>
          <p:nvPr/>
        </p:nvSpPr>
        <p:spPr>
          <a:xfrm>
            <a:off x="7913074" y="397889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6C7ACF61-9EEA-6171-C9EC-985CBB39FA12}"/>
              </a:ext>
            </a:extLst>
          </p:cNvPr>
          <p:cNvSpPr/>
          <p:nvPr/>
        </p:nvSpPr>
        <p:spPr>
          <a:xfrm>
            <a:off x="7909040" y="436502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6" name="Oval 385">
            <a:extLst>
              <a:ext uri="{FF2B5EF4-FFF2-40B4-BE49-F238E27FC236}">
                <a16:creationId xmlns:a16="http://schemas.microsoft.com/office/drawing/2014/main" id="{A5BFEFEE-ECFF-C155-6779-A4131D96500F}"/>
              </a:ext>
            </a:extLst>
          </p:cNvPr>
          <p:cNvSpPr/>
          <p:nvPr/>
        </p:nvSpPr>
        <p:spPr>
          <a:xfrm>
            <a:off x="7903493" y="474452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1C1A24F4-9B3A-669B-3CD2-3682601EBEE2}"/>
              </a:ext>
            </a:extLst>
          </p:cNvPr>
          <p:cNvSpPr/>
          <p:nvPr/>
        </p:nvSpPr>
        <p:spPr>
          <a:xfrm>
            <a:off x="7903492" y="510032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4DEEEAA5-829C-1EBD-F5A3-9304ED8BD158}"/>
              </a:ext>
            </a:extLst>
          </p:cNvPr>
          <p:cNvSpPr/>
          <p:nvPr/>
        </p:nvSpPr>
        <p:spPr>
          <a:xfrm>
            <a:off x="7902558" y="546242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89" name="Straight Arrow Connector 388">
            <a:extLst>
              <a:ext uri="{FF2B5EF4-FFF2-40B4-BE49-F238E27FC236}">
                <a16:creationId xmlns:a16="http://schemas.microsoft.com/office/drawing/2014/main" id="{06236259-D15A-BB46-D72F-055C4DF6304F}"/>
              </a:ext>
            </a:extLst>
          </p:cNvPr>
          <p:cNvCxnSpPr>
            <a:cxnSpLocks/>
            <a:endCxn id="381" idx="2"/>
          </p:cNvCxnSpPr>
          <p:nvPr/>
        </p:nvCxnSpPr>
        <p:spPr>
          <a:xfrm>
            <a:off x="7487560" y="29827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E9DB09C9-640C-9175-C503-523BC44DEAB3}"/>
              </a:ext>
            </a:extLst>
          </p:cNvPr>
          <p:cNvCxnSpPr>
            <a:cxnSpLocks/>
            <a:endCxn id="382" idx="2"/>
          </p:cNvCxnSpPr>
          <p:nvPr/>
        </p:nvCxnSpPr>
        <p:spPr>
          <a:xfrm>
            <a:off x="7482013" y="336220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>
            <a:extLst>
              <a:ext uri="{FF2B5EF4-FFF2-40B4-BE49-F238E27FC236}">
                <a16:creationId xmlns:a16="http://schemas.microsoft.com/office/drawing/2014/main" id="{B8663BF1-03D2-9365-FEE0-8F129B831A33}"/>
              </a:ext>
            </a:extLst>
          </p:cNvPr>
          <p:cNvCxnSpPr>
            <a:cxnSpLocks/>
            <a:endCxn id="383" idx="2"/>
          </p:cNvCxnSpPr>
          <p:nvPr/>
        </p:nvCxnSpPr>
        <p:spPr>
          <a:xfrm>
            <a:off x="7482012" y="371801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>
            <a:extLst>
              <a:ext uri="{FF2B5EF4-FFF2-40B4-BE49-F238E27FC236}">
                <a16:creationId xmlns:a16="http://schemas.microsoft.com/office/drawing/2014/main" id="{78C56DB1-4D50-75BE-3140-D30F01631C21}"/>
              </a:ext>
            </a:extLst>
          </p:cNvPr>
          <p:cNvCxnSpPr>
            <a:cxnSpLocks/>
            <a:endCxn id="384" idx="2"/>
          </p:cNvCxnSpPr>
          <p:nvPr/>
        </p:nvCxnSpPr>
        <p:spPr>
          <a:xfrm>
            <a:off x="7481078" y="408010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>
            <a:extLst>
              <a:ext uri="{FF2B5EF4-FFF2-40B4-BE49-F238E27FC236}">
                <a16:creationId xmlns:a16="http://schemas.microsoft.com/office/drawing/2014/main" id="{EFD15F83-4A8E-1D4F-7D6E-39BD05AECB20}"/>
              </a:ext>
            </a:extLst>
          </p:cNvPr>
          <p:cNvCxnSpPr>
            <a:cxnSpLocks/>
            <a:endCxn id="385" idx="2"/>
          </p:cNvCxnSpPr>
          <p:nvPr/>
        </p:nvCxnSpPr>
        <p:spPr>
          <a:xfrm flipV="1">
            <a:off x="7497013" y="4466980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>
            <a:extLst>
              <a:ext uri="{FF2B5EF4-FFF2-40B4-BE49-F238E27FC236}">
                <a16:creationId xmlns:a16="http://schemas.microsoft.com/office/drawing/2014/main" id="{8ECCF208-5804-AA97-605B-978D5DF93FC2}"/>
              </a:ext>
            </a:extLst>
          </p:cNvPr>
          <p:cNvCxnSpPr>
            <a:cxnSpLocks/>
            <a:endCxn id="386" idx="2"/>
          </p:cNvCxnSpPr>
          <p:nvPr/>
        </p:nvCxnSpPr>
        <p:spPr>
          <a:xfrm>
            <a:off x="7471497" y="484573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394">
            <a:extLst>
              <a:ext uri="{FF2B5EF4-FFF2-40B4-BE49-F238E27FC236}">
                <a16:creationId xmlns:a16="http://schemas.microsoft.com/office/drawing/2014/main" id="{E2477018-93CF-F324-A620-849A79CDE34A}"/>
              </a:ext>
            </a:extLst>
          </p:cNvPr>
          <p:cNvCxnSpPr>
            <a:cxnSpLocks/>
            <a:endCxn id="387" idx="2"/>
          </p:cNvCxnSpPr>
          <p:nvPr/>
        </p:nvCxnSpPr>
        <p:spPr>
          <a:xfrm>
            <a:off x="7471496" y="520153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Arrow Connector 395">
            <a:extLst>
              <a:ext uri="{FF2B5EF4-FFF2-40B4-BE49-F238E27FC236}">
                <a16:creationId xmlns:a16="http://schemas.microsoft.com/office/drawing/2014/main" id="{AE6A222D-B245-BBF3-D4CC-96991C792622}"/>
              </a:ext>
            </a:extLst>
          </p:cNvPr>
          <p:cNvCxnSpPr>
            <a:cxnSpLocks/>
            <a:endCxn id="388" idx="2"/>
          </p:cNvCxnSpPr>
          <p:nvPr/>
        </p:nvCxnSpPr>
        <p:spPr>
          <a:xfrm>
            <a:off x="7470562" y="556363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>
            <a:extLst>
              <a:ext uri="{FF2B5EF4-FFF2-40B4-BE49-F238E27FC236}">
                <a16:creationId xmlns:a16="http://schemas.microsoft.com/office/drawing/2014/main" id="{098F69DC-6F18-65DF-37FB-72EF68A8796D}"/>
              </a:ext>
            </a:extLst>
          </p:cNvPr>
          <p:cNvCxnSpPr>
            <a:cxnSpLocks/>
          </p:cNvCxnSpPr>
          <p:nvPr/>
        </p:nvCxnSpPr>
        <p:spPr>
          <a:xfrm flipH="1">
            <a:off x="7387679" y="308466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>
            <a:extLst>
              <a:ext uri="{FF2B5EF4-FFF2-40B4-BE49-F238E27FC236}">
                <a16:creationId xmlns:a16="http://schemas.microsoft.com/office/drawing/2014/main" id="{B60B3186-8BA2-96AE-091C-86C5C9769A3E}"/>
              </a:ext>
            </a:extLst>
          </p:cNvPr>
          <p:cNvCxnSpPr>
            <a:cxnSpLocks/>
            <a:stCxn id="381" idx="4"/>
            <a:endCxn id="382" idx="0"/>
          </p:cNvCxnSpPr>
          <p:nvPr/>
        </p:nvCxnSpPr>
        <p:spPr>
          <a:xfrm flipH="1">
            <a:off x="8008344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>
            <a:extLst>
              <a:ext uri="{FF2B5EF4-FFF2-40B4-BE49-F238E27FC236}">
                <a16:creationId xmlns:a16="http://schemas.microsoft.com/office/drawing/2014/main" id="{186EEB6F-B87C-1A44-B418-2656C4F8DA5E}"/>
              </a:ext>
            </a:extLst>
          </p:cNvPr>
          <p:cNvCxnSpPr>
            <a:cxnSpLocks/>
            <a:endCxn id="382" idx="1"/>
          </p:cNvCxnSpPr>
          <p:nvPr/>
        </p:nvCxnSpPr>
        <p:spPr>
          <a:xfrm>
            <a:off x="7459930" y="3054807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>
            <a:extLst>
              <a:ext uri="{FF2B5EF4-FFF2-40B4-BE49-F238E27FC236}">
                <a16:creationId xmlns:a16="http://schemas.microsoft.com/office/drawing/2014/main" id="{E8E72FF2-868E-E1C3-4501-6A234A74B996}"/>
              </a:ext>
            </a:extLst>
          </p:cNvPr>
          <p:cNvCxnSpPr>
            <a:cxnSpLocks/>
            <a:endCxn id="383" idx="1"/>
          </p:cNvCxnSpPr>
          <p:nvPr/>
        </p:nvCxnSpPr>
        <p:spPr>
          <a:xfrm>
            <a:off x="7454383" y="3434299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Arrow Connector 400">
            <a:extLst>
              <a:ext uri="{FF2B5EF4-FFF2-40B4-BE49-F238E27FC236}">
                <a16:creationId xmlns:a16="http://schemas.microsoft.com/office/drawing/2014/main" id="{C788E4F4-48CF-01D6-B232-8C232D1ED212}"/>
              </a:ext>
            </a:extLst>
          </p:cNvPr>
          <p:cNvCxnSpPr>
            <a:cxnSpLocks/>
            <a:endCxn id="384" idx="1"/>
          </p:cNvCxnSpPr>
          <p:nvPr/>
        </p:nvCxnSpPr>
        <p:spPr>
          <a:xfrm>
            <a:off x="7454382" y="3790103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>
            <a:extLst>
              <a:ext uri="{FF2B5EF4-FFF2-40B4-BE49-F238E27FC236}">
                <a16:creationId xmlns:a16="http://schemas.microsoft.com/office/drawing/2014/main" id="{14EDEAC0-E925-0A23-73A4-5A22C3D20059}"/>
              </a:ext>
            </a:extLst>
          </p:cNvPr>
          <p:cNvCxnSpPr>
            <a:cxnSpLocks/>
            <a:endCxn id="385" idx="1"/>
          </p:cNvCxnSpPr>
          <p:nvPr/>
        </p:nvCxnSpPr>
        <p:spPr>
          <a:xfrm>
            <a:off x="7453448" y="4152200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>
            <a:extLst>
              <a:ext uri="{FF2B5EF4-FFF2-40B4-BE49-F238E27FC236}">
                <a16:creationId xmlns:a16="http://schemas.microsoft.com/office/drawing/2014/main" id="{39F92874-0410-7BBE-D7C1-7776C2A894D6}"/>
              </a:ext>
            </a:extLst>
          </p:cNvPr>
          <p:cNvCxnSpPr>
            <a:cxnSpLocks/>
            <a:endCxn id="386" idx="1"/>
          </p:cNvCxnSpPr>
          <p:nvPr/>
        </p:nvCxnSpPr>
        <p:spPr>
          <a:xfrm>
            <a:off x="7449414" y="4538332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>
            <a:extLst>
              <a:ext uri="{FF2B5EF4-FFF2-40B4-BE49-F238E27FC236}">
                <a16:creationId xmlns:a16="http://schemas.microsoft.com/office/drawing/2014/main" id="{F37AB199-EA3D-D4FD-D502-A4C1F357753A}"/>
              </a:ext>
            </a:extLst>
          </p:cNvPr>
          <p:cNvCxnSpPr>
            <a:cxnSpLocks/>
            <a:stCxn id="356" idx="5"/>
            <a:endCxn id="387" idx="1"/>
          </p:cNvCxnSpPr>
          <p:nvPr/>
        </p:nvCxnSpPr>
        <p:spPr>
          <a:xfrm>
            <a:off x="7440229" y="4919545"/>
            <a:ext cx="490893" cy="21064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id="{912AE2A8-949A-B94C-E55A-CDC61EEC8D92}"/>
              </a:ext>
            </a:extLst>
          </p:cNvPr>
          <p:cNvCxnSpPr>
            <a:cxnSpLocks/>
            <a:endCxn id="388" idx="1"/>
          </p:cNvCxnSpPr>
          <p:nvPr/>
        </p:nvCxnSpPr>
        <p:spPr>
          <a:xfrm>
            <a:off x="7443866" y="5273628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>
            <a:extLst>
              <a:ext uri="{FF2B5EF4-FFF2-40B4-BE49-F238E27FC236}">
                <a16:creationId xmlns:a16="http://schemas.microsoft.com/office/drawing/2014/main" id="{A5A220D4-55A8-A020-BAB1-E6B4B932FADE}"/>
              </a:ext>
            </a:extLst>
          </p:cNvPr>
          <p:cNvCxnSpPr>
            <a:cxnSpLocks/>
          </p:cNvCxnSpPr>
          <p:nvPr/>
        </p:nvCxnSpPr>
        <p:spPr>
          <a:xfrm flipH="1">
            <a:off x="7387678" y="346416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>
            <a:extLst>
              <a:ext uri="{FF2B5EF4-FFF2-40B4-BE49-F238E27FC236}">
                <a16:creationId xmlns:a16="http://schemas.microsoft.com/office/drawing/2014/main" id="{6B0A3F07-400C-8014-F16B-7D2A0EF0E416}"/>
              </a:ext>
            </a:extLst>
          </p:cNvPr>
          <p:cNvCxnSpPr>
            <a:cxnSpLocks/>
          </p:cNvCxnSpPr>
          <p:nvPr/>
        </p:nvCxnSpPr>
        <p:spPr>
          <a:xfrm flipH="1">
            <a:off x="7386744" y="381996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>
            <a:extLst>
              <a:ext uri="{FF2B5EF4-FFF2-40B4-BE49-F238E27FC236}">
                <a16:creationId xmlns:a16="http://schemas.microsoft.com/office/drawing/2014/main" id="{E5627B05-DB91-D5CF-7D8A-D03AA5E114EB}"/>
              </a:ext>
            </a:extLst>
          </p:cNvPr>
          <p:cNvCxnSpPr>
            <a:cxnSpLocks/>
          </p:cNvCxnSpPr>
          <p:nvPr/>
        </p:nvCxnSpPr>
        <p:spPr>
          <a:xfrm flipH="1">
            <a:off x="7382710" y="4182061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Arrow Connector 408">
            <a:extLst>
              <a:ext uri="{FF2B5EF4-FFF2-40B4-BE49-F238E27FC236}">
                <a16:creationId xmlns:a16="http://schemas.microsoft.com/office/drawing/2014/main" id="{0F6835E2-374C-A0D1-004B-0CB4312373A3}"/>
              </a:ext>
            </a:extLst>
          </p:cNvPr>
          <p:cNvCxnSpPr>
            <a:cxnSpLocks/>
          </p:cNvCxnSpPr>
          <p:nvPr/>
        </p:nvCxnSpPr>
        <p:spPr>
          <a:xfrm flipH="1">
            <a:off x="7377163" y="456819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Arrow Connector 409">
            <a:extLst>
              <a:ext uri="{FF2B5EF4-FFF2-40B4-BE49-F238E27FC236}">
                <a16:creationId xmlns:a16="http://schemas.microsoft.com/office/drawing/2014/main" id="{6DA5FCAD-0B0B-008E-A86D-F6C1EB71BA16}"/>
              </a:ext>
            </a:extLst>
          </p:cNvPr>
          <p:cNvCxnSpPr>
            <a:cxnSpLocks/>
          </p:cNvCxnSpPr>
          <p:nvPr/>
        </p:nvCxnSpPr>
        <p:spPr>
          <a:xfrm flipH="1">
            <a:off x="7377162" y="494768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410">
            <a:extLst>
              <a:ext uri="{FF2B5EF4-FFF2-40B4-BE49-F238E27FC236}">
                <a16:creationId xmlns:a16="http://schemas.microsoft.com/office/drawing/2014/main" id="{CBEC5D77-5E57-E0E3-B207-AAD1210A33FE}"/>
              </a:ext>
            </a:extLst>
          </p:cNvPr>
          <p:cNvCxnSpPr>
            <a:cxnSpLocks/>
          </p:cNvCxnSpPr>
          <p:nvPr/>
        </p:nvCxnSpPr>
        <p:spPr>
          <a:xfrm flipH="1">
            <a:off x="7376228" y="530348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Oval 411">
            <a:extLst>
              <a:ext uri="{FF2B5EF4-FFF2-40B4-BE49-F238E27FC236}">
                <a16:creationId xmlns:a16="http://schemas.microsoft.com/office/drawing/2014/main" id="{4D6BA7C8-530A-F64E-246C-0D5FF759B3AF}"/>
              </a:ext>
            </a:extLst>
          </p:cNvPr>
          <p:cNvSpPr/>
          <p:nvPr/>
        </p:nvSpPr>
        <p:spPr>
          <a:xfrm>
            <a:off x="8539862" y="288174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F6E1A5EF-B056-774F-EDA3-B27C64E7C411}"/>
              </a:ext>
            </a:extLst>
          </p:cNvPr>
          <p:cNvSpPr/>
          <p:nvPr/>
        </p:nvSpPr>
        <p:spPr>
          <a:xfrm>
            <a:off x="8534315" y="32612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E65FAB23-93A8-B1AB-0FA6-5341AF876DA6}"/>
              </a:ext>
            </a:extLst>
          </p:cNvPr>
          <p:cNvSpPr/>
          <p:nvPr/>
        </p:nvSpPr>
        <p:spPr>
          <a:xfrm>
            <a:off x="8534314" y="36170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1D42E4AA-9480-5186-5C0B-2C7BEBFACF0F}"/>
              </a:ext>
            </a:extLst>
          </p:cNvPr>
          <p:cNvSpPr/>
          <p:nvPr/>
        </p:nvSpPr>
        <p:spPr>
          <a:xfrm>
            <a:off x="8533380" y="397913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A4565CC1-3565-503B-A7E6-8CE65A5B1E94}"/>
              </a:ext>
            </a:extLst>
          </p:cNvPr>
          <p:cNvSpPr/>
          <p:nvPr/>
        </p:nvSpPr>
        <p:spPr>
          <a:xfrm>
            <a:off x="8529346" y="436527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31E008B8-F4E2-23FB-F5C3-54823AA3A0A0}"/>
              </a:ext>
            </a:extLst>
          </p:cNvPr>
          <p:cNvSpPr/>
          <p:nvPr/>
        </p:nvSpPr>
        <p:spPr>
          <a:xfrm>
            <a:off x="8523799" y="47447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B701CF82-CCC8-BE0C-69AC-F742A0723BBE}"/>
              </a:ext>
            </a:extLst>
          </p:cNvPr>
          <p:cNvSpPr/>
          <p:nvPr/>
        </p:nvSpPr>
        <p:spPr>
          <a:xfrm>
            <a:off x="8523798" y="51005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0C57115D-AC27-94AE-A4C0-19C90DD7DF2F}"/>
              </a:ext>
            </a:extLst>
          </p:cNvPr>
          <p:cNvSpPr/>
          <p:nvPr/>
        </p:nvSpPr>
        <p:spPr>
          <a:xfrm>
            <a:off x="8522864" y="546266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20" name="Straight Arrow Connector 419">
            <a:extLst>
              <a:ext uri="{FF2B5EF4-FFF2-40B4-BE49-F238E27FC236}">
                <a16:creationId xmlns:a16="http://schemas.microsoft.com/office/drawing/2014/main" id="{858AB22B-A6D9-5691-3E7C-66B8A51EF855}"/>
              </a:ext>
            </a:extLst>
          </p:cNvPr>
          <p:cNvCxnSpPr>
            <a:cxnSpLocks/>
            <a:endCxn id="412" idx="2"/>
          </p:cNvCxnSpPr>
          <p:nvPr/>
        </p:nvCxnSpPr>
        <p:spPr>
          <a:xfrm>
            <a:off x="8107866" y="298295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Arrow Connector 420">
            <a:extLst>
              <a:ext uri="{FF2B5EF4-FFF2-40B4-BE49-F238E27FC236}">
                <a16:creationId xmlns:a16="http://schemas.microsoft.com/office/drawing/2014/main" id="{7EA24E87-BFBC-9F6C-0221-495611C69AFF}"/>
              </a:ext>
            </a:extLst>
          </p:cNvPr>
          <p:cNvCxnSpPr>
            <a:cxnSpLocks/>
            <a:endCxn id="413" idx="2"/>
          </p:cNvCxnSpPr>
          <p:nvPr/>
        </p:nvCxnSpPr>
        <p:spPr>
          <a:xfrm>
            <a:off x="8102319" y="33624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Arrow Connector 421">
            <a:extLst>
              <a:ext uri="{FF2B5EF4-FFF2-40B4-BE49-F238E27FC236}">
                <a16:creationId xmlns:a16="http://schemas.microsoft.com/office/drawing/2014/main" id="{C40ECBD1-D842-B2CA-E9E7-3270ACE6D693}"/>
              </a:ext>
            </a:extLst>
          </p:cNvPr>
          <p:cNvCxnSpPr>
            <a:cxnSpLocks/>
            <a:endCxn id="414" idx="2"/>
          </p:cNvCxnSpPr>
          <p:nvPr/>
        </p:nvCxnSpPr>
        <p:spPr>
          <a:xfrm>
            <a:off x="8102318" y="37182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Arrow Connector 422">
            <a:extLst>
              <a:ext uri="{FF2B5EF4-FFF2-40B4-BE49-F238E27FC236}">
                <a16:creationId xmlns:a16="http://schemas.microsoft.com/office/drawing/2014/main" id="{A408D967-6662-A842-56FC-B7B1228D0F90}"/>
              </a:ext>
            </a:extLst>
          </p:cNvPr>
          <p:cNvCxnSpPr>
            <a:cxnSpLocks/>
            <a:endCxn id="415" idx="2"/>
          </p:cNvCxnSpPr>
          <p:nvPr/>
        </p:nvCxnSpPr>
        <p:spPr>
          <a:xfrm>
            <a:off x="8101384" y="408035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Arrow Connector 423">
            <a:extLst>
              <a:ext uri="{FF2B5EF4-FFF2-40B4-BE49-F238E27FC236}">
                <a16:creationId xmlns:a16="http://schemas.microsoft.com/office/drawing/2014/main" id="{A61323C1-4140-9335-A1D3-B745622B4C23}"/>
              </a:ext>
            </a:extLst>
          </p:cNvPr>
          <p:cNvCxnSpPr>
            <a:cxnSpLocks/>
            <a:endCxn id="416" idx="2"/>
          </p:cNvCxnSpPr>
          <p:nvPr/>
        </p:nvCxnSpPr>
        <p:spPr>
          <a:xfrm flipV="1">
            <a:off x="8117319" y="4467223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Arrow Connector 424">
            <a:extLst>
              <a:ext uri="{FF2B5EF4-FFF2-40B4-BE49-F238E27FC236}">
                <a16:creationId xmlns:a16="http://schemas.microsoft.com/office/drawing/2014/main" id="{5FD9F9CA-2891-A38C-DAF8-0D5E4C4D260A}"/>
              </a:ext>
            </a:extLst>
          </p:cNvPr>
          <p:cNvCxnSpPr>
            <a:cxnSpLocks/>
            <a:endCxn id="417" idx="2"/>
          </p:cNvCxnSpPr>
          <p:nvPr/>
        </p:nvCxnSpPr>
        <p:spPr>
          <a:xfrm>
            <a:off x="8091803" y="48459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Arrow Connector 425">
            <a:extLst>
              <a:ext uri="{FF2B5EF4-FFF2-40B4-BE49-F238E27FC236}">
                <a16:creationId xmlns:a16="http://schemas.microsoft.com/office/drawing/2014/main" id="{B9C06DC3-4AEE-6F9A-8A06-7E941E23D6CE}"/>
              </a:ext>
            </a:extLst>
          </p:cNvPr>
          <p:cNvCxnSpPr>
            <a:cxnSpLocks/>
            <a:endCxn id="418" idx="2"/>
          </p:cNvCxnSpPr>
          <p:nvPr/>
        </p:nvCxnSpPr>
        <p:spPr>
          <a:xfrm>
            <a:off x="8091802" y="520178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Arrow Connector 426">
            <a:extLst>
              <a:ext uri="{FF2B5EF4-FFF2-40B4-BE49-F238E27FC236}">
                <a16:creationId xmlns:a16="http://schemas.microsoft.com/office/drawing/2014/main" id="{8841B188-ECDF-6D72-D815-5867275CDEE8}"/>
              </a:ext>
            </a:extLst>
          </p:cNvPr>
          <p:cNvCxnSpPr>
            <a:cxnSpLocks/>
            <a:endCxn id="419" idx="2"/>
          </p:cNvCxnSpPr>
          <p:nvPr/>
        </p:nvCxnSpPr>
        <p:spPr>
          <a:xfrm>
            <a:off x="8090868" y="556387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Arrow Connector 427">
            <a:extLst>
              <a:ext uri="{FF2B5EF4-FFF2-40B4-BE49-F238E27FC236}">
                <a16:creationId xmlns:a16="http://schemas.microsoft.com/office/drawing/2014/main" id="{828DD123-248A-2FE4-4AF1-8324B2FF1F27}"/>
              </a:ext>
            </a:extLst>
          </p:cNvPr>
          <p:cNvCxnSpPr>
            <a:cxnSpLocks/>
          </p:cNvCxnSpPr>
          <p:nvPr/>
        </p:nvCxnSpPr>
        <p:spPr>
          <a:xfrm flipH="1">
            <a:off x="8007985" y="3084911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Arrow Connector 428">
            <a:extLst>
              <a:ext uri="{FF2B5EF4-FFF2-40B4-BE49-F238E27FC236}">
                <a16:creationId xmlns:a16="http://schemas.microsoft.com/office/drawing/2014/main" id="{970EDA79-9B1A-22CF-ED07-53A8343D6F3A}"/>
              </a:ext>
            </a:extLst>
          </p:cNvPr>
          <p:cNvCxnSpPr>
            <a:cxnSpLocks/>
            <a:endCxn id="413" idx="1"/>
          </p:cNvCxnSpPr>
          <p:nvPr/>
        </p:nvCxnSpPr>
        <p:spPr>
          <a:xfrm>
            <a:off x="8080236" y="3055050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Arrow Connector 429">
            <a:extLst>
              <a:ext uri="{FF2B5EF4-FFF2-40B4-BE49-F238E27FC236}">
                <a16:creationId xmlns:a16="http://schemas.microsoft.com/office/drawing/2014/main" id="{357F0BBC-D8FC-8BC5-57D3-955A1B0B7EDD}"/>
              </a:ext>
            </a:extLst>
          </p:cNvPr>
          <p:cNvCxnSpPr>
            <a:cxnSpLocks/>
            <a:endCxn id="414" idx="1"/>
          </p:cNvCxnSpPr>
          <p:nvPr/>
        </p:nvCxnSpPr>
        <p:spPr>
          <a:xfrm>
            <a:off x="8074689" y="3434542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Arrow Connector 430">
            <a:extLst>
              <a:ext uri="{FF2B5EF4-FFF2-40B4-BE49-F238E27FC236}">
                <a16:creationId xmlns:a16="http://schemas.microsoft.com/office/drawing/2014/main" id="{8E9B6782-A48E-BE66-C92C-E3B291D91DFD}"/>
              </a:ext>
            </a:extLst>
          </p:cNvPr>
          <p:cNvCxnSpPr>
            <a:cxnSpLocks/>
            <a:endCxn id="415" idx="1"/>
          </p:cNvCxnSpPr>
          <p:nvPr/>
        </p:nvCxnSpPr>
        <p:spPr>
          <a:xfrm>
            <a:off x="8074688" y="3790346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>
            <a:extLst>
              <a:ext uri="{FF2B5EF4-FFF2-40B4-BE49-F238E27FC236}">
                <a16:creationId xmlns:a16="http://schemas.microsoft.com/office/drawing/2014/main" id="{436653AF-750A-B15F-6638-050EFEE75866}"/>
              </a:ext>
            </a:extLst>
          </p:cNvPr>
          <p:cNvCxnSpPr>
            <a:cxnSpLocks/>
            <a:endCxn id="416" idx="1"/>
          </p:cNvCxnSpPr>
          <p:nvPr/>
        </p:nvCxnSpPr>
        <p:spPr>
          <a:xfrm>
            <a:off x="8073754" y="4152443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>
            <a:extLst>
              <a:ext uri="{FF2B5EF4-FFF2-40B4-BE49-F238E27FC236}">
                <a16:creationId xmlns:a16="http://schemas.microsoft.com/office/drawing/2014/main" id="{7BEDDDCA-D21B-F474-1476-845315F10F3A}"/>
              </a:ext>
            </a:extLst>
          </p:cNvPr>
          <p:cNvCxnSpPr>
            <a:cxnSpLocks/>
            <a:endCxn id="417" idx="1"/>
          </p:cNvCxnSpPr>
          <p:nvPr/>
        </p:nvCxnSpPr>
        <p:spPr>
          <a:xfrm>
            <a:off x="8069720" y="4538575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>
            <a:extLst>
              <a:ext uri="{FF2B5EF4-FFF2-40B4-BE49-F238E27FC236}">
                <a16:creationId xmlns:a16="http://schemas.microsoft.com/office/drawing/2014/main" id="{975308AC-8838-C912-99F1-A7AE165EC770}"/>
              </a:ext>
            </a:extLst>
          </p:cNvPr>
          <p:cNvCxnSpPr>
            <a:cxnSpLocks/>
            <a:stCxn id="386" idx="5"/>
            <a:endCxn id="418" idx="1"/>
          </p:cNvCxnSpPr>
          <p:nvPr/>
        </p:nvCxnSpPr>
        <p:spPr>
          <a:xfrm>
            <a:off x="8064532" y="4918563"/>
            <a:ext cx="486896" cy="21186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>
            <a:extLst>
              <a:ext uri="{FF2B5EF4-FFF2-40B4-BE49-F238E27FC236}">
                <a16:creationId xmlns:a16="http://schemas.microsoft.com/office/drawing/2014/main" id="{41EF5416-4251-8E79-85F1-481362BFAE5A}"/>
              </a:ext>
            </a:extLst>
          </p:cNvPr>
          <p:cNvCxnSpPr>
            <a:cxnSpLocks/>
            <a:endCxn id="419" idx="1"/>
          </p:cNvCxnSpPr>
          <p:nvPr/>
        </p:nvCxnSpPr>
        <p:spPr>
          <a:xfrm>
            <a:off x="8064172" y="5273871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>
            <a:extLst>
              <a:ext uri="{FF2B5EF4-FFF2-40B4-BE49-F238E27FC236}">
                <a16:creationId xmlns:a16="http://schemas.microsoft.com/office/drawing/2014/main" id="{EF4D3F93-BE06-E9C3-8A8E-675CF6FF46CE}"/>
              </a:ext>
            </a:extLst>
          </p:cNvPr>
          <p:cNvCxnSpPr>
            <a:cxnSpLocks/>
          </p:cNvCxnSpPr>
          <p:nvPr/>
        </p:nvCxnSpPr>
        <p:spPr>
          <a:xfrm flipH="1">
            <a:off x="8007984" y="3464403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Arrow Connector 436">
            <a:extLst>
              <a:ext uri="{FF2B5EF4-FFF2-40B4-BE49-F238E27FC236}">
                <a16:creationId xmlns:a16="http://schemas.microsoft.com/office/drawing/2014/main" id="{9B0F7E49-4623-8207-956F-8071576588E2}"/>
              </a:ext>
            </a:extLst>
          </p:cNvPr>
          <p:cNvCxnSpPr>
            <a:cxnSpLocks/>
          </p:cNvCxnSpPr>
          <p:nvPr/>
        </p:nvCxnSpPr>
        <p:spPr>
          <a:xfrm flipH="1">
            <a:off x="8007050" y="3820207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Arrow Connector 437">
            <a:extLst>
              <a:ext uri="{FF2B5EF4-FFF2-40B4-BE49-F238E27FC236}">
                <a16:creationId xmlns:a16="http://schemas.microsoft.com/office/drawing/2014/main" id="{1879E959-C44E-2847-03AC-ED78F39EAFB0}"/>
              </a:ext>
            </a:extLst>
          </p:cNvPr>
          <p:cNvCxnSpPr>
            <a:cxnSpLocks/>
          </p:cNvCxnSpPr>
          <p:nvPr/>
        </p:nvCxnSpPr>
        <p:spPr>
          <a:xfrm flipH="1">
            <a:off x="8003016" y="4182304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Arrow Connector 438">
            <a:extLst>
              <a:ext uri="{FF2B5EF4-FFF2-40B4-BE49-F238E27FC236}">
                <a16:creationId xmlns:a16="http://schemas.microsoft.com/office/drawing/2014/main" id="{07794727-C411-0C0A-C629-632A61EE1F5D}"/>
              </a:ext>
            </a:extLst>
          </p:cNvPr>
          <p:cNvCxnSpPr>
            <a:cxnSpLocks/>
          </p:cNvCxnSpPr>
          <p:nvPr/>
        </p:nvCxnSpPr>
        <p:spPr>
          <a:xfrm flipH="1">
            <a:off x="7997469" y="456843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Arrow Connector 439">
            <a:extLst>
              <a:ext uri="{FF2B5EF4-FFF2-40B4-BE49-F238E27FC236}">
                <a16:creationId xmlns:a16="http://schemas.microsoft.com/office/drawing/2014/main" id="{F2C0D465-824F-DE0D-9C80-21508E8F053A}"/>
              </a:ext>
            </a:extLst>
          </p:cNvPr>
          <p:cNvCxnSpPr>
            <a:cxnSpLocks/>
          </p:cNvCxnSpPr>
          <p:nvPr/>
        </p:nvCxnSpPr>
        <p:spPr>
          <a:xfrm flipH="1">
            <a:off x="7997468" y="4947928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Arrow Connector 440">
            <a:extLst>
              <a:ext uri="{FF2B5EF4-FFF2-40B4-BE49-F238E27FC236}">
                <a16:creationId xmlns:a16="http://schemas.microsoft.com/office/drawing/2014/main" id="{A80AC5FD-A818-1FF6-9BE3-1BAE93F414EB}"/>
              </a:ext>
            </a:extLst>
          </p:cNvPr>
          <p:cNvCxnSpPr>
            <a:cxnSpLocks/>
          </p:cNvCxnSpPr>
          <p:nvPr/>
        </p:nvCxnSpPr>
        <p:spPr>
          <a:xfrm flipH="1">
            <a:off x="7996534" y="5303732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>
            <a:extLst>
              <a:ext uri="{FF2B5EF4-FFF2-40B4-BE49-F238E27FC236}">
                <a16:creationId xmlns:a16="http://schemas.microsoft.com/office/drawing/2014/main" id="{DA292C46-B254-BFAC-0541-F8B7B184D434}"/>
              </a:ext>
            </a:extLst>
          </p:cNvPr>
          <p:cNvCxnSpPr>
            <a:cxnSpLocks/>
          </p:cNvCxnSpPr>
          <p:nvPr/>
        </p:nvCxnSpPr>
        <p:spPr>
          <a:xfrm flipH="1">
            <a:off x="8635984" y="308466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>
            <a:extLst>
              <a:ext uri="{FF2B5EF4-FFF2-40B4-BE49-F238E27FC236}">
                <a16:creationId xmlns:a16="http://schemas.microsoft.com/office/drawing/2014/main" id="{2504417F-5DC5-B214-AD5F-A3EBD4E707C6}"/>
              </a:ext>
            </a:extLst>
          </p:cNvPr>
          <p:cNvCxnSpPr>
            <a:cxnSpLocks/>
          </p:cNvCxnSpPr>
          <p:nvPr/>
        </p:nvCxnSpPr>
        <p:spPr>
          <a:xfrm flipH="1">
            <a:off x="8635983" y="346416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439239DF-1BF7-F29C-32A5-4AEDA95D7F72}"/>
              </a:ext>
            </a:extLst>
          </p:cNvPr>
          <p:cNvCxnSpPr>
            <a:cxnSpLocks/>
          </p:cNvCxnSpPr>
          <p:nvPr/>
        </p:nvCxnSpPr>
        <p:spPr>
          <a:xfrm flipH="1">
            <a:off x="8635049" y="381996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Arrow Connector 452">
            <a:extLst>
              <a:ext uri="{FF2B5EF4-FFF2-40B4-BE49-F238E27FC236}">
                <a16:creationId xmlns:a16="http://schemas.microsoft.com/office/drawing/2014/main" id="{85A0904D-CBB8-7BCC-CF15-94225FD5A31C}"/>
              </a:ext>
            </a:extLst>
          </p:cNvPr>
          <p:cNvCxnSpPr>
            <a:cxnSpLocks/>
          </p:cNvCxnSpPr>
          <p:nvPr/>
        </p:nvCxnSpPr>
        <p:spPr>
          <a:xfrm flipH="1">
            <a:off x="8631015" y="4182061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Arrow Connector 453">
            <a:extLst>
              <a:ext uri="{FF2B5EF4-FFF2-40B4-BE49-F238E27FC236}">
                <a16:creationId xmlns:a16="http://schemas.microsoft.com/office/drawing/2014/main" id="{40A16752-F644-BB1F-FDC9-41F52CE80D9A}"/>
              </a:ext>
            </a:extLst>
          </p:cNvPr>
          <p:cNvCxnSpPr>
            <a:cxnSpLocks/>
          </p:cNvCxnSpPr>
          <p:nvPr/>
        </p:nvCxnSpPr>
        <p:spPr>
          <a:xfrm flipH="1">
            <a:off x="8625468" y="456819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Arrow Connector 454">
            <a:extLst>
              <a:ext uri="{FF2B5EF4-FFF2-40B4-BE49-F238E27FC236}">
                <a16:creationId xmlns:a16="http://schemas.microsoft.com/office/drawing/2014/main" id="{5AAC92CE-BC50-5638-93FC-45604811D2EC}"/>
              </a:ext>
            </a:extLst>
          </p:cNvPr>
          <p:cNvCxnSpPr>
            <a:cxnSpLocks/>
          </p:cNvCxnSpPr>
          <p:nvPr/>
        </p:nvCxnSpPr>
        <p:spPr>
          <a:xfrm flipH="1">
            <a:off x="8625467" y="494768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Arrow Connector 455">
            <a:extLst>
              <a:ext uri="{FF2B5EF4-FFF2-40B4-BE49-F238E27FC236}">
                <a16:creationId xmlns:a16="http://schemas.microsoft.com/office/drawing/2014/main" id="{96BE4966-D188-6EB7-8718-F78C6282CC6C}"/>
              </a:ext>
            </a:extLst>
          </p:cNvPr>
          <p:cNvCxnSpPr>
            <a:cxnSpLocks/>
          </p:cNvCxnSpPr>
          <p:nvPr/>
        </p:nvCxnSpPr>
        <p:spPr>
          <a:xfrm flipH="1">
            <a:off x="8624533" y="530348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486386D-F7A2-1BD8-1291-DC8261474736}"/>
              </a:ext>
            </a:extLst>
          </p:cNvPr>
          <p:cNvSpPr/>
          <p:nvPr/>
        </p:nvSpPr>
        <p:spPr>
          <a:xfrm>
            <a:off x="3359941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16D388-C87D-E1E8-A922-3D5ABC820831}"/>
              </a:ext>
            </a:extLst>
          </p:cNvPr>
          <p:cNvSpPr/>
          <p:nvPr/>
        </p:nvSpPr>
        <p:spPr>
          <a:xfrm>
            <a:off x="3979277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2AF8A-77B6-8D68-52DB-8DF485E4943B}"/>
              </a:ext>
            </a:extLst>
          </p:cNvPr>
          <p:cNvSpPr/>
          <p:nvPr/>
        </p:nvSpPr>
        <p:spPr>
          <a:xfrm>
            <a:off x="4598613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7DBD5F-0ED5-6BD3-FDA6-CF76A9EE508F}"/>
              </a:ext>
            </a:extLst>
          </p:cNvPr>
          <p:cNvSpPr/>
          <p:nvPr/>
        </p:nvSpPr>
        <p:spPr>
          <a:xfrm>
            <a:off x="5217949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40B922-030A-7D5E-0DDB-80E000C7C7BB}"/>
              </a:ext>
            </a:extLst>
          </p:cNvPr>
          <p:cNvSpPr/>
          <p:nvPr/>
        </p:nvSpPr>
        <p:spPr>
          <a:xfrm>
            <a:off x="5837285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AB8EFC-D818-2D41-FA11-B339E821D638}"/>
              </a:ext>
            </a:extLst>
          </p:cNvPr>
          <p:cNvSpPr/>
          <p:nvPr/>
        </p:nvSpPr>
        <p:spPr>
          <a:xfrm>
            <a:off x="6456621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2AA54-D971-D437-5EA6-977CB8369470}"/>
              </a:ext>
            </a:extLst>
          </p:cNvPr>
          <p:cNvSpPr/>
          <p:nvPr/>
        </p:nvSpPr>
        <p:spPr>
          <a:xfrm>
            <a:off x="7075957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0A6F32-46D8-9ACD-9954-7A0D78C127F9}"/>
              </a:ext>
            </a:extLst>
          </p:cNvPr>
          <p:cNvSpPr/>
          <p:nvPr/>
        </p:nvSpPr>
        <p:spPr>
          <a:xfrm>
            <a:off x="7695293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2761E7-DC99-D5FC-8FEE-6885993FAA42}"/>
              </a:ext>
            </a:extLst>
          </p:cNvPr>
          <p:cNvSpPr/>
          <p:nvPr/>
        </p:nvSpPr>
        <p:spPr>
          <a:xfrm>
            <a:off x="8314632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12662A-AA89-A2CE-9CA0-CE0F9C715876}"/>
              </a:ext>
            </a:extLst>
          </p:cNvPr>
          <p:cNvSpPr/>
          <p:nvPr/>
        </p:nvSpPr>
        <p:spPr>
          <a:xfrm>
            <a:off x="2723427" y="2855379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C4FDD1-217B-63EF-F197-79B2364565B4}"/>
              </a:ext>
            </a:extLst>
          </p:cNvPr>
          <p:cNvSpPr/>
          <p:nvPr/>
        </p:nvSpPr>
        <p:spPr>
          <a:xfrm>
            <a:off x="2723427" y="3211613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16F5C8-87E1-E05C-208B-31E01297C4EF}"/>
              </a:ext>
            </a:extLst>
          </p:cNvPr>
          <p:cNvSpPr/>
          <p:nvPr/>
        </p:nvSpPr>
        <p:spPr>
          <a:xfrm>
            <a:off x="2723427" y="3567847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80B408-9F6C-4D55-2F98-2A6B247E6C90}"/>
              </a:ext>
            </a:extLst>
          </p:cNvPr>
          <p:cNvSpPr/>
          <p:nvPr/>
        </p:nvSpPr>
        <p:spPr>
          <a:xfrm>
            <a:off x="2723427" y="3924081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F657CB-DB65-51BD-7356-D13035D4114E}"/>
              </a:ext>
            </a:extLst>
          </p:cNvPr>
          <p:cNvSpPr/>
          <p:nvPr/>
        </p:nvSpPr>
        <p:spPr>
          <a:xfrm>
            <a:off x="2723427" y="4280315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F3F306-C230-2290-103C-A9FCBA755388}"/>
              </a:ext>
            </a:extLst>
          </p:cNvPr>
          <p:cNvSpPr/>
          <p:nvPr/>
        </p:nvSpPr>
        <p:spPr>
          <a:xfrm>
            <a:off x="2723427" y="4636549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30BF93-ADE7-E914-4146-2F4A9167CCC4}"/>
              </a:ext>
            </a:extLst>
          </p:cNvPr>
          <p:cNvSpPr/>
          <p:nvPr/>
        </p:nvSpPr>
        <p:spPr>
          <a:xfrm>
            <a:off x="2723427" y="4992783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6C459F-7472-9BD3-711B-98EBA3D04D5A}"/>
              </a:ext>
            </a:extLst>
          </p:cNvPr>
          <p:cNvSpPr/>
          <p:nvPr/>
        </p:nvSpPr>
        <p:spPr>
          <a:xfrm>
            <a:off x="2723427" y="5349014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7ED686E-B7F6-DE51-DAFE-AD6AA3356253}"/>
              </a:ext>
            </a:extLst>
          </p:cNvPr>
          <p:cNvCxnSpPr>
            <a:cxnSpLocks/>
          </p:cNvCxnSpPr>
          <p:nvPr/>
        </p:nvCxnSpPr>
        <p:spPr>
          <a:xfrm flipH="1">
            <a:off x="5210731" y="2844158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1E87F45-12F1-200F-6717-79904D6AAACF}"/>
              </a:ext>
            </a:extLst>
          </p:cNvPr>
          <p:cNvCxnSpPr>
            <a:cxnSpLocks/>
          </p:cNvCxnSpPr>
          <p:nvPr/>
        </p:nvCxnSpPr>
        <p:spPr>
          <a:xfrm flipH="1">
            <a:off x="7690716" y="2844158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DF3DA7-FCD1-0DCA-150B-99C7A19BA075}"/>
              </a:ext>
            </a:extLst>
          </p:cNvPr>
          <p:cNvCxnSpPr>
            <a:cxnSpLocks/>
          </p:cNvCxnSpPr>
          <p:nvPr/>
        </p:nvCxnSpPr>
        <p:spPr>
          <a:xfrm flipH="1">
            <a:off x="3361752" y="3222497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D6B9E8-26E8-ADFD-3676-CF20F6DE1FBC}"/>
              </a:ext>
            </a:extLst>
          </p:cNvPr>
          <p:cNvCxnSpPr>
            <a:cxnSpLocks/>
          </p:cNvCxnSpPr>
          <p:nvPr/>
        </p:nvCxnSpPr>
        <p:spPr>
          <a:xfrm flipH="1">
            <a:off x="3361752" y="3924569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505B295-DA2F-88B3-AC91-C04B8A97840E}"/>
              </a:ext>
            </a:extLst>
          </p:cNvPr>
          <p:cNvCxnSpPr>
            <a:cxnSpLocks/>
          </p:cNvCxnSpPr>
          <p:nvPr/>
        </p:nvCxnSpPr>
        <p:spPr>
          <a:xfrm flipH="1">
            <a:off x="3361752" y="4643715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EB86A0-18B5-D8B0-D86B-0DAFEC5D955F}"/>
              </a:ext>
            </a:extLst>
          </p:cNvPr>
          <p:cNvCxnSpPr>
            <a:cxnSpLocks/>
          </p:cNvCxnSpPr>
          <p:nvPr/>
        </p:nvCxnSpPr>
        <p:spPr>
          <a:xfrm flipH="1">
            <a:off x="3361752" y="5363529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32A66-1CFA-FBFC-55CB-D979A07D443E}"/>
              </a:ext>
            </a:extLst>
          </p:cNvPr>
          <p:cNvCxnSpPr>
            <a:cxnSpLocks/>
          </p:cNvCxnSpPr>
          <p:nvPr/>
        </p:nvCxnSpPr>
        <p:spPr>
          <a:xfrm>
            <a:off x="8941752" y="5394685"/>
            <a:ext cx="0" cy="409967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74658-F4E9-381F-E180-8A880828AC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394896"/>
              </a:xfrm>
            </p:spPr>
            <p:txBody>
              <a:bodyPr/>
              <a:lstStyle/>
              <a:p>
                <a:r>
                  <a:rPr lang="en-US" b="1" dirty="0"/>
                  <a:t>Idea:</a:t>
                </a:r>
                <a:r>
                  <a:rPr lang="en-US" dirty="0"/>
                  <a:t> When a block is processed, update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accordingly.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74658-F4E9-381F-E180-8A880828A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394896"/>
              </a:xfrm>
              <a:blipFill>
                <a:blip r:embed="rId2"/>
                <a:stretch>
                  <a:fillRect l="-1043" t="-69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0C60E0-8CB9-DEFB-29B4-64F624964C11}"/>
                  </a:ext>
                </a:extLst>
              </p:cNvPr>
              <p:cNvSpPr txBox="1"/>
              <p:nvPr/>
            </p:nvSpPr>
            <p:spPr>
              <a:xfrm>
                <a:off x="2041036" y="5996226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0C60E0-8CB9-DEFB-29B4-64F62496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036" y="5996226"/>
                <a:ext cx="585417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2654B2-4BA5-D8CD-4732-A3FA6503F66C}"/>
              </a:ext>
            </a:extLst>
          </p:cNvPr>
          <p:cNvCxnSpPr>
            <a:cxnSpLocks/>
          </p:cNvCxnSpPr>
          <p:nvPr/>
        </p:nvCxnSpPr>
        <p:spPr>
          <a:xfrm flipH="1">
            <a:off x="2888624" y="6055729"/>
            <a:ext cx="6765515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1DDD950-83C2-1D72-77EE-EFF733EC74A6}"/>
              </a:ext>
            </a:extLst>
          </p:cNvPr>
          <p:cNvCxnSpPr>
            <a:cxnSpLocks/>
          </p:cNvCxnSpPr>
          <p:nvPr/>
        </p:nvCxnSpPr>
        <p:spPr>
          <a:xfrm flipH="1">
            <a:off x="2888623" y="6602036"/>
            <a:ext cx="6765515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75F0802-79F0-123F-E9D9-330E2C911243}"/>
              </a:ext>
            </a:extLst>
          </p:cNvPr>
          <p:cNvCxnSpPr>
            <a:cxnSpLocks/>
          </p:cNvCxnSpPr>
          <p:nvPr/>
        </p:nvCxnSpPr>
        <p:spPr>
          <a:xfrm>
            <a:off x="2757538" y="6067982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BADC5D2-B777-CF72-653F-A797DA9AA4A5}"/>
              </a:ext>
            </a:extLst>
          </p:cNvPr>
          <p:cNvCxnSpPr>
            <a:cxnSpLocks/>
          </p:cNvCxnSpPr>
          <p:nvPr/>
        </p:nvCxnSpPr>
        <p:spPr>
          <a:xfrm>
            <a:off x="9657248" y="608023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8CA345A-04AC-E0B9-0A15-9CF13B1F3F39}"/>
              </a:ext>
            </a:extLst>
          </p:cNvPr>
          <p:cNvCxnSpPr>
            <a:cxnSpLocks/>
          </p:cNvCxnSpPr>
          <p:nvPr/>
        </p:nvCxnSpPr>
        <p:spPr>
          <a:xfrm flipH="1">
            <a:off x="3342627" y="5730018"/>
            <a:ext cx="5599125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20299B-7412-FA53-9C2B-29E179BD02EC}"/>
              </a:ext>
            </a:extLst>
          </p:cNvPr>
          <p:cNvCxnSpPr>
            <a:cxnSpLocks/>
          </p:cNvCxnSpPr>
          <p:nvPr/>
        </p:nvCxnSpPr>
        <p:spPr>
          <a:xfrm flipH="1">
            <a:off x="3331946" y="5332110"/>
            <a:ext cx="5609806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82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A37042-EF63-B2FA-B2B0-E8DEE68DA549}"/>
              </a:ext>
            </a:extLst>
          </p:cNvPr>
          <p:cNvSpPr/>
          <p:nvPr/>
        </p:nvSpPr>
        <p:spPr>
          <a:xfrm>
            <a:off x="3362086" y="4180341"/>
            <a:ext cx="5549183" cy="14921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93950A-1234-9F61-8069-571039822631}"/>
              </a:ext>
            </a:extLst>
          </p:cNvPr>
          <p:cNvSpPr/>
          <p:nvPr/>
        </p:nvSpPr>
        <p:spPr>
          <a:xfrm>
            <a:off x="5192358" y="4631700"/>
            <a:ext cx="2471427" cy="7629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0149B8B-E452-7A44-E345-274416455C69}"/>
              </a:ext>
            </a:extLst>
          </p:cNvPr>
          <p:cNvSpPr/>
          <p:nvPr/>
        </p:nvSpPr>
        <p:spPr>
          <a:xfrm>
            <a:off x="3353408" y="4606474"/>
            <a:ext cx="1867688" cy="7629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0F9E19B-9A86-E6BA-F294-E07DC4E6A487}"/>
              </a:ext>
            </a:extLst>
          </p:cNvPr>
          <p:cNvSpPr/>
          <p:nvPr/>
        </p:nvSpPr>
        <p:spPr>
          <a:xfrm>
            <a:off x="5166360" y="3860532"/>
            <a:ext cx="3744912" cy="7629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B096A8-D3EA-3D86-10B7-0BA6EDFD713E}"/>
              </a:ext>
            </a:extLst>
          </p:cNvPr>
          <p:cNvSpPr/>
          <p:nvPr/>
        </p:nvSpPr>
        <p:spPr>
          <a:xfrm>
            <a:off x="2757538" y="6067982"/>
            <a:ext cx="6896597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6596080-7702-8836-E6BC-BBA9DCCE8D65}"/>
              </a:ext>
            </a:extLst>
          </p:cNvPr>
          <p:cNvSpPr/>
          <p:nvPr/>
        </p:nvSpPr>
        <p:spPr>
          <a:xfrm>
            <a:off x="3319502" y="2838560"/>
            <a:ext cx="5617767" cy="1813432"/>
          </a:xfrm>
          <a:custGeom>
            <a:avLst/>
            <a:gdLst>
              <a:gd name="connsiteX0" fmla="*/ 15368 w 5663132"/>
              <a:gd name="connsiteY0" fmla="*/ 15368 h 1813432"/>
              <a:gd name="connsiteX1" fmla="*/ 5655448 w 5663132"/>
              <a:gd name="connsiteY1" fmla="*/ 0 h 1813432"/>
              <a:gd name="connsiteX2" fmla="*/ 5663132 w 5663132"/>
              <a:gd name="connsiteY2" fmla="*/ 1068081 h 1813432"/>
              <a:gd name="connsiteX3" fmla="*/ 1867220 w 5663132"/>
              <a:gd name="connsiteY3" fmla="*/ 1075765 h 1813432"/>
              <a:gd name="connsiteX4" fmla="*/ 1897956 w 5663132"/>
              <a:gd name="connsiteY4" fmla="*/ 1813432 h 1813432"/>
              <a:gd name="connsiteX5" fmla="*/ 0 w 5663132"/>
              <a:gd name="connsiteY5" fmla="*/ 1782696 h 1813432"/>
              <a:gd name="connsiteX6" fmla="*/ 15368 w 5663132"/>
              <a:gd name="connsiteY6" fmla="*/ 15368 h 1813432"/>
              <a:gd name="connsiteX0" fmla="*/ 15368 w 5663132"/>
              <a:gd name="connsiteY0" fmla="*/ 15368 h 1813432"/>
              <a:gd name="connsiteX1" fmla="*/ 5617028 w 5663132"/>
              <a:gd name="connsiteY1" fmla="*/ 0 h 1813432"/>
              <a:gd name="connsiteX2" fmla="*/ 5663132 w 5663132"/>
              <a:gd name="connsiteY2" fmla="*/ 1068081 h 1813432"/>
              <a:gd name="connsiteX3" fmla="*/ 1867220 w 5663132"/>
              <a:gd name="connsiteY3" fmla="*/ 1075765 h 1813432"/>
              <a:gd name="connsiteX4" fmla="*/ 1897956 w 5663132"/>
              <a:gd name="connsiteY4" fmla="*/ 1813432 h 1813432"/>
              <a:gd name="connsiteX5" fmla="*/ 0 w 5663132"/>
              <a:gd name="connsiteY5" fmla="*/ 1782696 h 1813432"/>
              <a:gd name="connsiteX6" fmla="*/ 15368 w 5663132"/>
              <a:gd name="connsiteY6" fmla="*/ 15368 h 1813432"/>
              <a:gd name="connsiteX0" fmla="*/ 15368 w 5617368"/>
              <a:gd name="connsiteY0" fmla="*/ 15368 h 1813432"/>
              <a:gd name="connsiteX1" fmla="*/ 5617028 w 5617368"/>
              <a:gd name="connsiteY1" fmla="*/ 0 h 1813432"/>
              <a:gd name="connsiteX2" fmla="*/ 5609344 w 5617368"/>
              <a:gd name="connsiteY2" fmla="*/ 1075765 h 1813432"/>
              <a:gd name="connsiteX3" fmla="*/ 1867220 w 5617368"/>
              <a:gd name="connsiteY3" fmla="*/ 1075765 h 1813432"/>
              <a:gd name="connsiteX4" fmla="*/ 1897956 w 5617368"/>
              <a:gd name="connsiteY4" fmla="*/ 1813432 h 1813432"/>
              <a:gd name="connsiteX5" fmla="*/ 0 w 5617368"/>
              <a:gd name="connsiteY5" fmla="*/ 1782696 h 1813432"/>
              <a:gd name="connsiteX6" fmla="*/ 15368 w 5617368"/>
              <a:gd name="connsiteY6" fmla="*/ 15368 h 1813432"/>
              <a:gd name="connsiteX0" fmla="*/ 15368 w 5640080"/>
              <a:gd name="connsiteY0" fmla="*/ 15368 h 1813432"/>
              <a:gd name="connsiteX1" fmla="*/ 5617028 w 5640080"/>
              <a:gd name="connsiteY1" fmla="*/ 0 h 1813432"/>
              <a:gd name="connsiteX2" fmla="*/ 5640080 w 5640080"/>
              <a:gd name="connsiteY2" fmla="*/ 1075765 h 1813432"/>
              <a:gd name="connsiteX3" fmla="*/ 1867220 w 5640080"/>
              <a:gd name="connsiteY3" fmla="*/ 1075765 h 1813432"/>
              <a:gd name="connsiteX4" fmla="*/ 1897956 w 5640080"/>
              <a:gd name="connsiteY4" fmla="*/ 1813432 h 1813432"/>
              <a:gd name="connsiteX5" fmla="*/ 0 w 5640080"/>
              <a:gd name="connsiteY5" fmla="*/ 1782696 h 1813432"/>
              <a:gd name="connsiteX6" fmla="*/ 15368 w 5640080"/>
              <a:gd name="connsiteY6" fmla="*/ 15368 h 1813432"/>
              <a:gd name="connsiteX0" fmla="*/ 15368 w 5617767"/>
              <a:gd name="connsiteY0" fmla="*/ 15368 h 1813432"/>
              <a:gd name="connsiteX1" fmla="*/ 5617028 w 5617767"/>
              <a:gd name="connsiteY1" fmla="*/ 0 h 1813432"/>
              <a:gd name="connsiteX2" fmla="*/ 5617028 w 5617767"/>
              <a:gd name="connsiteY2" fmla="*/ 1075765 h 1813432"/>
              <a:gd name="connsiteX3" fmla="*/ 1867220 w 5617767"/>
              <a:gd name="connsiteY3" fmla="*/ 1075765 h 1813432"/>
              <a:gd name="connsiteX4" fmla="*/ 1897956 w 5617767"/>
              <a:gd name="connsiteY4" fmla="*/ 1813432 h 1813432"/>
              <a:gd name="connsiteX5" fmla="*/ 0 w 5617767"/>
              <a:gd name="connsiteY5" fmla="*/ 1782696 h 1813432"/>
              <a:gd name="connsiteX6" fmla="*/ 15368 w 5617767"/>
              <a:gd name="connsiteY6" fmla="*/ 15368 h 18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7767" h="1813432">
                <a:moveTo>
                  <a:pt x="15368" y="15368"/>
                </a:moveTo>
                <a:lnTo>
                  <a:pt x="5617028" y="0"/>
                </a:lnTo>
                <a:cubicBezTo>
                  <a:pt x="5619589" y="356027"/>
                  <a:pt x="5614467" y="719738"/>
                  <a:pt x="5617028" y="1075765"/>
                </a:cubicBezTo>
                <a:lnTo>
                  <a:pt x="1867220" y="1075765"/>
                </a:lnTo>
                <a:lnTo>
                  <a:pt x="1897956" y="1813432"/>
                </a:lnTo>
                <a:lnTo>
                  <a:pt x="0" y="1782696"/>
                </a:lnTo>
                <a:lnTo>
                  <a:pt x="15368" y="1536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04FAC-B000-4270-0165-70CEC8C7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Processed Blocks and the Frontier</a:t>
            </a:r>
            <a:endParaRPr lang="en-IL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122ADD2-4BAC-A94B-D1CC-7627EDCBA828}"/>
              </a:ext>
            </a:extLst>
          </p:cNvPr>
          <p:cNvSpPr/>
          <p:nvPr/>
        </p:nvSpPr>
        <p:spPr>
          <a:xfrm>
            <a:off x="3564498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1B3E953-9A09-0815-D604-BBF643221007}"/>
              </a:ext>
            </a:extLst>
          </p:cNvPr>
          <p:cNvSpPr/>
          <p:nvPr/>
        </p:nvSpPr>
        <p:spPr>
          <a:xfrm>
            <a:off x="3558951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30E11E3-EE2D-E384-ADBE-09458B590E10}"/>
              </a:ext>
            </a:extLst>
          </p:cNvPr>
          <p:cNvSpPr/>
          <p:nvPr/>
        </p:nvSpPr>
        <p:spPr>
          <a:xfrm>
            <a:off x="3558950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739CBE4-43B5-DEF1-D41D-8875B95859E6}"/>
              </a:ext>
            </a:extLst>
          </p:cNvPr>
          <p:cNvSpPr/>
          <p:nvPr/>
        </p:nvSpPr>
        <p:spPr>
          <a:xfrm>
            <a:off x="3558016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74F7D4E-7796-23BE-5036-5352C3EA75FB}"/>
              </a:ext>
            </a:extLst>
          </p:cNvPr>
          <p:cNvSpPr/>
          <p:nvPr/>
        </p:nvSpPr>
        <p:spPr>
          <a:xfrm>
            <a:off x="3553982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51A3484-C928-AD32-CE01-1ECE7FA7641F}"/>
              </a:ext>
            </a:extLst>
          </p:cNvPr>
          <p:cNvSpPr/>
          <p:nvPr/>
        </p:nvSpPr>
        <p:spPr>
          <a:xfrm>
            <a:off x="3548435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C4B3035-594B-98F4-036E-50820EC95E2E}"/>
              </a:ext>
            </a:extLst>
          </p:cNvPr>
          <p:cNvSpPr/>
          <p:nvPr/>
        </p:nvSpPr>
        <p:spPr>
          <a:xfrm>
            <a:off x="3548434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19D2DB7-7098-A13B-1F48-8396409564C6}"/>
              </a:ext>
            </a:extLst>
          </p:cNvPr>
          <p:cNvSpPr/>
          <p:nvPr/>
        </p:nvSpPr>
        <p:spPr>
          <a:xfrm>
            <a:off x="3547500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135D636-7388-4234-15FD-DE9F562DD680}"/>
              </a:ext>
            </a:extLst>
          </p:cNvPr>
          <p:cNvSpPr/>
          <p:nvPr/>
        </p:nvSpPr>
        <p:spPr>
          <a:xfrm>
            <a:off x="4185163" y="28829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CD1F89C-1B7E-209F-0B1D-C63C8FFD7BA8}"/>
              </a:ext>
            </a:extLst>
          </p:cNvPr>
          <p:cNvSpPr/>
          <p:nvPr/>
        </p:nvSpPr>
        <p:spPr>
          <a:xfrm>
            <a:off x="4179616" y="326247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1433F93-3848-64DD-8796-0DD293608B8D}"/>
              </a:ext>
            </a:extLst>
          </p:cNvPr>
          <p:cNvSpPr/>
          <p:nvPr/>
        </p:nvSpPr>
        <p:spPr>
          <a:xfrm>
            <a:off x="4179615" y="36182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16989D0-6369-A7AB-D370-843E3BF927DD}"/>
              </a:ext>
            </a:extLst>
          </p:cNvPr>
          <p:cNvSpPr/>
          <p:nvPr/>
        </p:nvSpPr>
        <p:spPr>
          <a:xfrm>
            <a:off x="4178681" y="398037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F886626-CD64-9CC6-3E5D-7350F2CF8229}"/>
              </a:ext>
            </a:extLst>
          </p:cNvPr>
          <p:cNvSpPr/>
          <p:nvPr/>
        </p:nvSpPr>
        <p:spPr>
          <a:xfrm>
            <a:off x="4174647" y="43665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7997581-76BF-42FC-F125-DBCA4DA06963}"/>
              </a:ext>
            </a:extLst>
          </p:cNvPr>
          <p:cNvSpPr/>
          <p:nvPr/>
        </p:nvSpPr>
        <p:spPr>
          <a:xfrm>
            <a:off x="4169100" y="474599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22FFFFA-00EE-F300-20C5-D36C7C4052CA}"/>
              </a:ext>
            </a:extLst>
          </p:cNvPr>
          <p:cNvSpPr/>
          <p:nvPr/>
        </p:nvSpPr>
        <p:spPr>
          <a:xfrm>
            <a:off x="4169099" y="51018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573AB86-2A73-0DDB-4C0C-64CAE33F7103}"/>
              </a:ext>
            </a:extLst>
          </p:cNvPr>
          <p:cNvSpPr/>
          <p:nvPr/>
        </p:nvSpPr>
        <p:spPr>
          <a:xfrm>
            <a:off x="4168165" y="546389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CB0C3E6-806B-273B-FF75-15B9CD4891BD}"/>
              </a:ext>
            </a:extLst>
          </p:cNvPr>
          <p:cNvCxnSpPr>
            <a:cxnSpLocks/>
            <a:stCxn id="61" idx="6"/>
            <a:endCxn id="79" idx="2"/>
          </p:cNvCxnSpPr>
          <p:nvPr/>
        </p:nvCxnSpPr>
        <p:spPr>
          <a:xfrm>
            <a:off x="3753167" y="29841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D4FACC0-47FC-05CF-F3CD-74AB287AB411}"/>
              </a:ext>
            </a:extLst>
          </p:cNvPr>
          <p:cNvCxnSpPr>
            <a:cxnSpLocks/>
            <a:stCxn id="71" idx="6"/>
            <a:endCxn id="80" idx="2"/>
          </p:cNvCxnSpPr>
          <p:nvPr/>
        </p:nvCxnSpPr>
        <p:spPr>
          <a:xfrm>
            <a:off x="3747620" y="336368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15D1354-2572-D6C3-60AE-FDA46C4BCCA6}"/>
              </a:ext>
            </a:extLst>
          </p:cNvPr>
          <p:cNvCxnSpPr>
            <a:cxnSpLocks/>
            <a:stCxn id="72" idx="6"/>
            <a:endCxn id="81" idx="2"/>
          </p:cNvCxnSpPr>
          <p:nvPr/>
        </p:nvCxnSpPr>
        <p:spPr>
          <a:xfrm>
            <a:off x="3747619" y="37194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AB1949A-266F-4A25-570A-60A1C4238CF3}"/>
              </a:ext>
            </a:extLst>
          </p:cNvPr>
          <p:cNvCxnSpPr>
            <a:cxnSpLocks/>
            <a:stCxn id="73" idx="6"/>
            <a:endCxn id="82" idx="2"/>
          </p:cNvCxnSpPr>
          <p:nvPr/>
        </p:nvCxnSpPr>
        <p:spPr>
          <a:xfrm>
            <a:off x="3746685" y="408158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D311F52-CD85-D38F-C87E-1DB55789E0A7}"/>
              </a:ext>
            </a:extLst>
          </p:cNvPr>
          <p:cNvCxnSpPr>
            <a:cxnSpLocks/>
            <a:endCxn id="83" idx="2"/>
          </p:cNvCxnSpPr>
          <p:nvPr/>
        </p:nvCxnSpPr>
        <p:spPr>
          <a:xfrm flipV="1">
            <a:off x="3762620" y="4468458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83A5B89-397C-8CD1-CB40-E01F38C538F8}"/>
              </a:ext>
            </a:extLst>
          </p:cNvPr>
          <p:cNvCxnSpPr>
            <a:cxnSpLocks/>
            <a:stCxn id="75" idx="6"/>
            <a:endCxn id="84" idx="2"/>
          </p:cNvCxnSpPr>
          <p:nvPr/>
        </p:nvCxnSpPr>
        <p:spPr>
          <a:xfrm>
            <a:off x="3737104" y="484721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2D75F86-4C48-58A2-BBD0-815C1D621B2D}"/>
              </a:ext>
            </a:extLst>
          </p:cNvPr>
          <p:cNvCxnSpPr>
            <a:cxnSpLocks/>
            <a:stCxn id="76" idx="6"/>
            <a:endCxn id="85" idx="2"/>
          </p:cNvCxnSpPr>
          <p:nvPr/>
        </p:nvCxnSpPr>
        <p:spPr>
          <a:xfrm>
            <a:off x="3737103" y="52030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EC533B8-A396-4B8B-0E3F-9F4B2D0ED2AE}"/>
              </a:ext>
            </a:extLst>
          </p:cNvPr>
          <p:cNvCxnSpPr>
            <a:cxnSpLocks/>
            <a:stCxn id="77" idx="6"/>
            <a:endCxn id="86" idx="2"/>
          </p:cNvCxnSpPr>
          <p:nvPr/>
        </p:nvCxnSpPr>
        <p:spPr>
          <a:xfrm>
            <a:off x="3736169" y="556511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0253F22-E8C5-F0EF-0F19-4577FB605583}"/>
              </a:ext>
            </a:extLst>
          </p:cNvPr>
          <p:cNvCxnSpPr>
            <a:cxnSpLocks/>
            <a:stCxn id="61" idx="4"/>
            <a:endCxn id="71" idx="0"/>
          </p:cNvCxnSpPr>
          <p:nvPr/>
        </p:nvCxnSpPr>
        <p:spPr>
          <a:xfrm flipH="1">
            <a:off x="3653286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4638A4F-B2E4-D849-D7CF-CEBDCD7E526C}"/>
              </a:ext>
            </a:extLst>
          </p:cNvPr>
          <p:cNvCxnSpPr>
            <a:cxnSpLocks/>
            <a:stCxn id="79" idx="4"/>
            <a:endCxn id="80" idx="0"/>
          </p:cNvCxnSpPr>
          <p:nvPr/>
        </p:nvCxnSpPr>
        <p:spPr>
          <a:xfrm flipH="1">
            <a:off x="4273951" y="308688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52E10D01-C43C-C0A6-615F-B3951E5DED67}"/>
              </a:ext>
            </a:extLst>
          </p:cNvPr>
          <p:cNvCxnSpPr>
            <a:cxnSpLocks/>
            <a:stCxn id="61" idx="5"/>
            <a:endCxn id="80" idx="1"/>
          </p:cNvCxnSpPr>
          <p:nvPr/>
        </p:nvCxnSpPr>
        <p:spPr>
          <a:xfrm>
            <a:off x="3725537" y="3056285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005519D-C851-93C0-ED60-5AB7195F2E43}"/>
              </a:ext>
            </a:extLst>
          </p:cNvPr>
          <p:cNvCxnSpPr>
            <a:cxnSpLocks/>
            <a:stCxn id="71" idx="5"/>
            <a:endCxn id="81" idx="1"/>
          </p:cNvCxnSpPr>
          <p:nvPr/>
        </p:nvCxnSpPr>
        <p:spPr>
          <a:xfrm>
            <a:off x="3719990" y="3435777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8C7A29D1-5AB2-F00E-81A4-C3271F4CC6BB}"/>
              </a:ext>
            </a:extLst>
          </p:cNvPr>
          <p:cNvCxnSpPr>
            <a:cxnSpLocks/>
            <a:stCxn id="72" idx="5"/>
            <a:endCxn id="82" idx="1"/>
          </p:cNvCxnSpPr>
          <p:nvPr/>
        </p:nvCxnSpPr>
        <p:spPr>
          <a:xfrm>
            <a:off x="3719989" y="3791581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D07273C-BAA8-9E67-3456-461B5F8E5A66}"/>
              </a:ext>
            </a:extLst>
          </p:cNvPr>
          <p:cNvCxnSpPr>
            <a:cxnSpLocks/>
            <a:stCxn id="73" idx="5"/>
            <a:endCxn id="83" idx="1"/>
          </p:cNvCxnSpPr>
          <p:nvPr/>
        </p:nvCxnSpPr>
        <p:spPr>
          <a:xfrm>
            <a:off x="3719055" y="4153678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A5DD6A42-2FC1-7624-024D-321B9FC6C23A}"/>
              </a:ext>
            </a:extLst>
          </p:cNvPr>
          <p:cNvCxnSpPr>
            <a:cxnSpLocks/>
            <a:stCxn id="74" idx="5"/>
            <a:endCxn id="84" idx="1"/>
          </p:cNvCxnSpPr>
          <p:nvPr/>
        </p:nvCxnSpPr>
        <p:spPr>
          <a:xfrm>
            <a:off x="3715021" y="4539810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8CCA2C47-8F86-E4F0-FF89-1395440FA1A5}"/>
              </a:ext>
            </a:extLst>
          </p:cNvPr>
          <p:cNvCxnSpPr>
            <a:cxnSpLocks/>
            <a:stCxn id="75" idx="5"/>
            <a:endCxn id="85" idx="1"/>
          </p:cNvCxnSpPr>
          <p:nvPr/>
        </p:nvCxnSpPr>
        <p:spPr>
          <a:xfrm>
            <a:off x="3709474" y="4919302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17FFE2D0-EDD7-FE41-D487-D475BA885110}"/>
              </a:ext>
            </a:extLst>
          </p:cNvPr>
          <p:cNvCxnSpPr>
            <a:cxnSpLocks/>
            <a:stCxn id="76" idx="5"/>
            <a:endCxn id="86" idx="1"/>
          </p:cNvCxnSpPr>
          <p:nvPr/>
        </p:nvCxnSpPr>
        <p:spPr>
          <a:xfrm>
            <a:off x="3709473" y="5275106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9862A0B-0CBD-6F40-7C95-2DBCEEFB0562}"/>
              </a:ext>
            </a:extLst>
          </p:cNvPr>
          <p:cNvCxnSpPr>
            <a:cxnSpLocks/>
            <a:stCxn id="71" idx="4"/>
            <a:endCxn id="72" idx="0"/>
          </p:cNvCxnSpPr>
          <p:nvPr/>
        </p:nvCxnSpPr>
        <p:spPr>
          <a:xfrm flipH="1">
            <a:off x="3653285" y="3465638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F4120FA-A6D1-4BA2-8D9F-38445FD3DB9A}"/>
              </a:ext>
            </a:extLst>
          </p:cNvPr>
          <p:cNvCxnSpPr>
            <a:cxnSpLocks/>
            <a:stCxn id="72" idx="4"/>
            <a:endCxn id="73" idx="0"/>
          </p:cNvCxnSpPr>
          <p:nvPr/>
        </p:nvCxnSpPr>
        <p:spPr>
          <a:xfrm flipH="1">
            <a:off x="3652351" y="3821442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9E3AFB4-A8B1-8E6E-1363-2C2594D65D67}"/>
              </a:ext>
            </a:extLst>
          </p:cNvPr>
          <p:cNvCxnSpPr>
            <a:cxnSpLocks/>
            <a:stCxn id="73" idx="4"/>
            <a:endCxn id="74" idx="0"/>
          </p:cNvCxnSpPr>
          <p:nvPr/>
        </p:nvCxnSpPr>
        <p:spPr>
          <a:xfrm flipH="1">
            <a:off x="3648317" y="4183539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CB3E9032-3B01-668B-B9F8-559FF88DD338}"/>
              </a:ext>
            </a:extLst>
          </p:cNvPr>
          <p:cNvCxnSpPr>
            <a:cxnSpLocks/>
          </p:cNvCxnSpPr>
          <p:nvPr/>
        </p:nvCxnSpPr>
        <p:spPr>
          <a:xfrm flipH="1">
            <a:off x="3649120" y="4569671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F96FDCC8-0EDA-532A-28A3-9FE4EF2FBAC8}"/>
              </a:ext>
            </a:extLst>
          </p:cNvPr>
          <p:cNvCxnSpPr>
            <a:cxnSpLocks/>
          </p:cNvCxnSpPr>
          <p:nvPr/>
        </p:nvCxnSpPr>
        <p:spPr>
          <a:xfrm flipH="1">
            <a:off x="3649119" y="4949163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B2019696-C7D7-7D3D-5E19-1E00FE88BD68}"/>
              </a:ext>
            </a:extLst>
          </p:cNvPr>
          <p:cNvCxnSpPr>
            <a:cxnSpLocks/>
          </p:cNvCxnSpPr>
          <p:nvPr/>
        </p:nvCxnSpPr>
        <p:spPr>
          <a:xfrm flipH="1">
            <a:off x="3648185" y="5304967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Oval 211">
            <a:extLst>
              <a:ext uri="{FF2B5EF4-FFF2-40B4-BE49-F238E27FC236}">
                <a16:creationId xmlns:a16="http://schemas.microsoft.com/office/drawing/2014/main" id="{5B576037-C579-2354-BCC0-FD40013F3DDA}"/>
              </a:ext>
            </a:extLst>
          </p:cNvPr>
          <p:cNvSpPr/>
          <p:nvPr/>
        </p:nvSpPr>
        <p:spPr>
          <a:xfrm>
            <a:off x="4805469" y="288322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A290D272-90DE-8862-2B50-D7F8103158D6}"/>
              </a:ext>
            </a:extLst>
          </p:cNvPr>
          <p:cNvSpPr/>
          <p:nvPr/>
        </p:nvSpPr>
        <p:spPr>
          <a:xfrm>
            <a:off x="4799922" y="326271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92A6612E-196A-6CBF-AD25-DF54CD734193}"/>
              </a:ext>
            </a:extLst>
          </p:cNvPr>
          <p:cNvSpPr/>
          <p:nvPr/>
        </p:nvSpPr>
        <p:spPr>
          <a:xfrm>
            <a:off x="4799921" y="361852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3E8362D5-C584-44D8-4641-72F5E705013F}"/>
              </a:ext>
            </a:extLst>
          </p:cNvPr>
          <p:cNvSpPr/>
          <p:nvPr/>
        </p:nvSpPr>
        <p:spPr>
          <a:xfrm>
            <a:off x="4798987" y="398061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E63FC4E8-C6F5-7EE4-9B82-194DC21AD371}"/>
              </a:ext>
            </a:extLst>
          </p:cNvPr>
          <p:cNvSpPr/>
          <p:nvPr/>
        </p:nvSpPr>
        <p:spPr>
          <a:xfrm>
            <a:off x="4794953" y="436674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974F2FD6-8B5C-4B7C-E8CF-495E6486BA2A}"/>
              </a:ext>
            </a:extLst>
          </p:cNvPr>
          <p:cNvSpPr/>
          <p:nvPr/>
        </p:nvSpPr>
        <p:spPr>
          <a:xfrm>
            <a:off x="4789406" y="474624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7A0113EE-49D8-614A-4EC9-97907A1CDEB4}"/>
              </a:ext>
            </a:extLst>
          </p:cNvPr>
          <p:cNvSpPr/>
          <p:nvPr/>
        </p:nvSpPr>
        <p:spPr>
          <a:xfrm>
            <a:off x="4789405" y="510204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1AB3096-4D86-7176-1A8D-97C5B35601C3}"/>
              </a:ext>
            </a:extLst>
          </p:cNvPr>
          <p:cNvSpPr/>
          <p:nvPr/>
        </p:nvSpPr>
        <p:spPr>
          <a:xfrm>
            <a:off x="4788471" y="54641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FECAE5A7-62BA-BA5E-B91C-4C5FFCFB99B2}"/>
              </a:ext>
            </a:extLst>
          </p:cNvPr>
          <p:cNvCxnSpPr>
            <a:cxnSpLocks/>
            <a:endCxn id="212" idx="2"/>
          </p:cNvCxnSpPr>
          <p:nvPr/>
        </p:nvCxnSpPr>
        <p:spPr>
          <a:xfrm>
            <a:off x="4373473" y="298443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E3603010-6284-E9CA-380D-97920DC3CCA9}"/>
              </a:ext>
            </a:extLst>
          </p:cNvPr>
          <p:cNvCxnSpPr>
            <a:cxnSpLocks/>
            <a:endCxn id="213" idx="2"/>
          </p:cNvCxnSpPr>
          <p:nvPr/>
        </p:nvCxnSpPr>
        <p:spPr>
          <a:xfrm>
            <a:off x="4367926" y="336392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A33E70B9-F7BF-89BB-E4F6-D2748EA55B35}"/>
              </a:ext>
            </a:extLst>
          </p:cNvPr>
          <p:cNvCxnSpPr>
            <a:cxnSpLocks/>
            <a:endCxn id="214" idx="2"/>
          </p:cNvCxnSpPr>
          <p:nvPr/>
        </p:nvCxnSpPr>
        <p:spPr>
          <a:xfrm>
            <a:off x="4367925" y="371973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762B5D89-A444-9DC1-DF25-31987C046D1A}"/>
              </a:ext>
            </a:extLst>
          </p:cNvPr>
          <p:cNvCxnSpPr>
            <a:cxnSpLocks/>
            <a:endCxn id="215" idx="2"/>
          </p:cNvCxnSpPr>
          <p:nvPr/>
        </p:nvCxnSpPr>
        <p:spPr>
          <a:xfrm>
            <a:off x="4366991" y="408183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A6A525D3-A45F-1B12-AF42-A2EDCA5007F4}"/>
              </a:ext>
            </a:extLst>
          </p:cNvPr>
          <p:cNvCxnSpPr>
            <a:cxnSpLocks/>
            <a:endCxn id="216" idx="2"/>
          </p:cNvCxnSpPr>
          <p:nvPr/>
        </p:nvCxnSpPr>
        <p:spPr>
          <a:xfrm flipV="1">
            <a:off x="4382926" y="4468701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AA9246D0-02C5-852C-46D0-D785F68DB758}"/>
              </a:ext>
            </a:extLst>
          </p:cNvPr>
          <p:cNvCxnSpPr>
            <a:cxnSpLocks/>
            <a:endCxn id="217" idx="2"/>
          </p:cNvCxnSpPr>
          <p:nvPr/>
        </p:nvCxnSpPr>
        <p:spPr>
          <a:xfrm>
            <a:off x="4357410" y="484745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8F468990-17E6-1F54-FA80-13BFDE7AD59C}"/>
              </a:ext>
            </a:extLst>
          </p:cNvPr>
          <p:cNvCxnSpPr>
            <a:cxnSpLocks/>
            <a:endCxn id="218" idx="2"/>
          </p:cNvCxnSpPr>
          <p:nvPr/>
        </p:nvCxnSpPr>
        <p:spPr>
          <a:xfrm>
            <a:off x="4357409" y="520325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32E68287-C3B1-D14D-2865-9D3A719D44CA}"/>
              </a:ext>
            </a:extLst>
          </p:cNvPr>
          <p:cNvCxnSpPr>
            <a:cxnSpLocks/>
            <a:endCxn id="219" idx="2"/>
          </p:cNvCxnSpPr>
          <p:nvPr/>
        </p:nvCxnSpPr>
        <p:spPr>
          <a:xfrm>
            <a:off x="4356475" y="55653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22EC1501-9BEC-02D7-0F96-07B9576B2C0E}"/>
              </a:ext>
            </a:extLst>
          </p:cNvPr>
          <p:cNvCxnSpPr>
            <a:cxnSpLocks/>
          </p:cNvCxnSpPr>
          <p:nvPr/>
        </p:nvCxnSpPr>
        <p:spPr>
          <a:xfrm flipH="1">
            <a:off x="4273592" y="3086389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1910D2C4-AA74-FEE7-CEC7-C784948B1873}"/>
              </a:ext>
            </a:extLst>
          </p:cNvPr>
          <p:cNvCxnSpPr>
            <a:cxnSpLocks/>
            <a:endCxn id="213" idx="1"/>
          </p:cNvCxnSpPr>
          <p:nvPr/>
        </p:nvCxnSpPr>
        <p:spPr>
          <a:xfrm>
            <a:off x="4345843" y="3056528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92494FF9-8992-9DA3-D05D-0726DDB729E9}"/>
              </a:ext>
            </a:extLst>
          </p:cNvPr>
          <p:cNvCxnSpPr>
            <a:cxnSpLocks/>
            <a:endCxn id="214" idx="1"/>
          </p:cNvCxnSpPr>
          <p:nvPr/>
        </p:nvCxnSpPr>
        <p:spPr>
          <a:xfrm>
            <a:off x="4340296" y="3436020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3C3D3B27-DE3E-A2DD-E1F8-86D80CF52132}"/>
              </a:ext>
            </a:extLst>
          </p:cNvPr>
          <p:cNvCxnSpPr>
            <a:cxnSpLocks/>
            <a:endCxn id="215" idx="1"/>
          </p:cNvCxnSpPr>
          <p:nvPr/>
        </p:nvCxnSpPr>
        <p:spPr>
          <a:xfrm>
            <a:off x="4340295" y="3791824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FF10960E-403B-0D03-A098-D0DA146535E7}"/>
              </a:ext>
            </a:extLst>
          </p:cNvPr>
          <p:cNvCxnSpPr>
            <a:cxnSpLocks/>
            <a:endCxn id="216" idx="1"/>
          </p:cNvCxnSpPr>
          <p:nvPr/>
        </p:nvCxnSpPr>
        <p:spPr>
          <a:xfrm>
            <a:off x="4339361" y="4153921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D1A6C2C4-57C7-7E9E-CC1E-D32A30BD679C}"/>
              </a:ext>
            </a:extLst>
          </p:cNvPr>
          <p:cNvCxnSpPr>
            <a:cxnSpLocks/>
            <a:endCxn id="217" idx="1"/>
          </p:cNvCxnSpPr>
          <p:nvPr/>
        </p:nvCxnSpPr>
        <p:spPr>
          <a:xfrm>
            <a:off x="4335327" y="4540053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34736785-FBA7-FAC5-3D6C-783BE58D148B}"/>
              </a:ext>
            </a:extLst>
          </p:cNvPr>
          <p:cNvCxnSpPr>
            <a:cxnSpLocks/>
            <a:endCxn id="218" idx="1"/>
          </p:cNvCxnSpPr>
          <p:nvPr/>
        </p:nvCxnSpPr>
        <p:spPr>
          <a:xfrm>
            <a:off x="4329780" y="4919545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62AB1B38-31E0-ADAA-123F-DC01379D05F7}"/>
              </a:ext>
            </a:extLst>
          </p:cNvPr>
          <p:cNvCxnSpPr>
            <a:cxnSpLocks/>
            <a:endCxn id="219" idx="1"/>
          </p:cNvCxnSpPr>
          <p:nvPr/>
        </p:nvCxnSpPr>
        <p:spPr>
          <a:xfrm>
            <a:off x="4329779" y="5275349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64C2CBC7-6164-B55E-DA04-5BB745C3103D}"/>
              </a:ext>
            </a:extLst>
          </p:cNvPr>
          <p:cNvCxnSpPr>
            <a:cxnSpLocks/>
          </p:cNvCxnSpPr>
          <p:nvPr/>
        </p:nvCxnSpPr>
        <p:spPr>
          <a:xfrm flipH="1">
            <a:off x="4273591" y="3465881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7810BCDB-6A4D-5BCD-D060-67DEBBB72692}"/>
              </a:ext>
            </a:extLst>
          </p:cNvPr>
          <p:cNvCxnSpPr>
            <a:cxnSpLocks/>
          </p:cNvCxnSpPr>
          <p:nvPr/>
        </p:nvCxnSpPr>
        <p:spPr>
          <a:xfrm flipH="1">
            <a:off x="4272657" y="3821685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86A04ABC-CF69-5B7A-D90A-9F4353A10664}"/>
              </a:ext>
            </a:extLst>
          </p:cNvPr>
          <p:cNvCxnSpPr>
            <a:cxnSpLocks/>
          </p:cNvCxnSpPr>
          <p:nvPr/>
        </p:nvCxnSpPr>
        <p:spPr>
          <a:xfrm flipH="1">
            <a:off x="4268623" y="4183782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DB4AE866-E67A-7246-48E2-0CDE09974E04}"/>
              </a:ext>
            </a:extLst>
          </p:cNvPr>
          <p:cNvCxnSpPr>
            <a:cxnSpLocks/>
          </p:cNvCxnSpPr>
          <p:nvPr/>
        </p:nvCxnSpPr>
        <p:spPr>
          <a:xfrm flipH="1">
            <a:off x="4263076" y="4569914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0619BF93-53D3-48C3-2654-381EB28032B0}"/>
              </a:ext>
            </a:extLst>
          </p:cNvPr>
          <p:cNvCxnSpPr>
            <a:cxnSpLocks/>
          </p:cNvCxnSpPr>
          <p:nvPr/>
        </p:nvCxnSpPr>
        <p:spPr>
          <a:xfrm flipH="1">
            <a:off x="4263075" y="4949406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30294FBD-1082-B668-F459-9F4BE86B11D9}"/>
              </a:ext>
            </a:extLst>
          </p:cNvPr>
          <p:cNvCxnSpPr>
            <a:cxnSpLocks/>
          </p:cNvCxnSpPr>
          <p:nvPr/>
        </p:nvCxnSpPr>
        <p:spPr>
          <a:xfrm flipH="1">
            <a:off x="4262141" y="5305210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Oval 250">
            <a:extLst>
              <a:ext uri="{FF2B5EF4-FFF2-40B4-BE49-F238E27FC236}">
                <a16:creationId xmlns:a16="http://schemas.microsoft.com/office/drawing/2014/main" id="{2EE533E5-3BB1-68F4-36DE-BA8F27487FBC}"/>
              </a:ext>
            </a:extLst>
          </p:cNvPr>
          <p:cNvSpPr/>
          <p:nvPr/>
        </p:nvSpPr>
        <p:spPr>
          <a:xfrm>
            <a:off x="5429772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E7B7FAC4-814C-9C59-982B-61BD3928580A}"/>
              </a:ext>
            </a:extLst>
          </p:cNvPr>
          <p:cNvSpPr/>
          <p:nvPr/>
        </p:nvSpPr>
        <p:spPr>
          <a:xfrm>
            <a:off x="5424225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FDCF831A-1C49-98D3-BF23-10163212D946}"/>
              </a:ext>
            </a:extLst>
          </p:cNvPr>
          <p:cNvSpPr/>
          <p:nvPr/>
        </p:nvSpPr>
        <p:spPr>
          <a:xfrm>
            <a:off x="5424224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A89973B-94BF-BB17-2900-8D2B5C00E028}"/>
              </a:ext>
            </a:extLst>
          </p:cNvPr>
          <p:cNvSpPr/>
          <p:nvPr/>
        </p:nvSpPr>
        <p:spPr>
          <a:xfrm>
            <a:off x="5423290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9AB22F34-921F-03BF-414E-03684A855BCF}"/>
              </a:ext>
            </a:extLst>
          </p:cNvPr>
          <p:cNvSpPr/>
          <p:nvPr/>
        </p:nvSpPr>
        <p:spPr>
          <a:xfrm>
            <a:off x="5419256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E804F837-7302-07EF-C1EB-B79A1429F958}"/>
              </a:ext>
            </a:extLst>
          </p:cNvPr>
          <p:cNvSpPr/>
          <p:nvPr/>
        </p:nvSpPr>
        <p:spPr>
          <a:xfrm>
            <a:off x="5413709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A4B3EA36-D895-1134-B292-BA59B453A332}"/>
              </a:ext>
            </a:extLst>
          </p:cNvPr>
          <p:cNvSpPr/>
          <p:nvPr/>
        </p:nvSpPr>
        <p:spPr>
          <a:xfrm>
            <a:off x="5413708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34947449-80A8-5B84-8805-A5AEAE1DFC60}"/>
              </a:ext>
            </a:extLst>
          </p:cNvPr>
          <p:cNvSpPr/>
          <p:nvPr/>
        </p:nvSpPr>
        <p:spPr>
          <a:xfrm>
            <a:off x="5412774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09174F28-840C-61D3-2190-7BA8B628720C}"/>
              </a:ext>
            </a:extLst>
          </p:cNvPr>
          <p:cNvCxnSpPr>
            <a:cxnSpLocks/>
            <a:endCxn id="251" idx="2"/>
          </p:cNvCxnSpPr>
          <p:nvPr/>
        </p:nvCxnSpPr>
        <p:spPr>
          <a:xfrm>
            <a:off x="4997776" y="29834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CC96E468-3172-2D44-5E0E-8B001623FC10}"/>
              </a:ext>
            </a:extLst>
          </p:cNvPr>
          <p:cNvCxnSpPr>
            <a:cxnSpLocks/>
            <a:endCxn id="252" idx="2"/>
          </p:cNvCxnSpPr>
          <p:nvPr/>
        </p:nvCxnSpPr>
        <p:spPr>
          <a:xfrm>
            <a:off x="4992229" y="336294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86972B6E-7B59-2CC2-E217-AAAB1D78D67A}"/>
              </a:ext>
            </a:extLst>
          </p:cNvPr>
          <p:cNvCxnSpPr>
            <a:cxnSpLocks/>
            <a:endCxn id="253" idx="2"/>
          </p:cNvCxnSpPr>
          <p:nvPr/>
        </p:nvCxnSpPr>
        <p:spPr>
          <a:xfrm>
            <a:off x="4992228" y="37187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FF7985B9-5F2D-AD86-6675-5660E9374EAA}"/>
              </a:ext>
            </a:extLst>
          </p:cNvPr>
          <p:cNvCxnSpPr>
            <a:cxnSpLocks/>
            <a:endCxn id="254" idx="2"/>
          </p:cNvCxnSpPr>
          <p:nvPr/>
        </p:nvCxnSpPr>
        <p:spPr>
          <a:xfrm>
            <a:off x="4991294" y="408084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19B1F4EE-5641-C8D7-698E-E93AC5EA3982}"/>
              </a:ext>
            </a:extLst>
          </p:cNvPr>
          <p:cNvCxnSpPr>
            <a:cxnSpLocks/>
            <a:endCxn id="255" idx="2"/>
          </p:cNvCxnSpPr>
          <p:nvPr/>
        </p:nvCxnSpPr>
        <p:spPr>
          <a:xfrm flipV="1">
            <a:off x="5007229" y="4467719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FEE53984-7136-6B21-2637-1E92B5280284}"/>
              </a:ext>
            </a:extLst>
          </p:cNvPr>
          <p:cNvCxnSpPr>
            <a:cxnSpLocks/>
            <a:endCxn id="256" idx="2"/>
          </p:cNvCxnSpPr>
          <p:nvPr/>
        </p:nvCxnSpPr>
        <p:spPr>
          <a:xfrm>
            <a:off x="4981713" y="484647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68F20284-FA54-E290-F558-62B2CDEB1A63}"/>
              </a:ext>
            </a:extLst>
          </p:cNvPr>
          <p:cNvCxnSpPr>
            <a:cxnSpLocks/>
            <a:endCxn id="257" idx="2"/>
          </p:cNvCxnSpPr>
          <p:nvPr/>
        </p:nvCxnSpPr>
        <p:spPr>
          <a:xfrm>
            <a:off x="4981712" y="52022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573213EB-9340-90F8-193F-C20C7E1A72EF}"/>
              </a:ext>
            </a:extLst>
          </p:cNvPr>
          <p:cNvCxnSpPr>
            <a:cxnSpLocks/>
            <a:endCxn id="258" idx="2"/>
          </p:cNvCxnSpPr>
          <p:nvPr/>
        </p:nvCxnSpPr>
        <p:spPr>
          <a:xfrm>
            <a:off x="4980778" y="556437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FC7FAE23-9253-0E16-1D7A-B744F38AA385}"/>
              </a:ext>
            </a:extLst>
          </p:cNvPr>
          <p:cNvCxnSpPr>
            <a:cxnSpLocks/>
          </p:cNvCxnSpPr>
          <p:nvPr/>
        </p:nvCxnSpPr>
        <p:spPr>
          <a:xfrm flipH="1">
            <a:off x="4897895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00DD4C1D-1347-BFBE-73C8-B59141FF43FF}"/>
              </a:ext>
            </a:extLst>
          </p:cNvPr>
          <p:cNvCxnSpPr>
            <a:cxnSpLocks/>
            <a:stCxn id="251" idx="4"/>
            <a:endCxn id="252" idx="0"/>
          </p:cNvCxnSpPr>
          <p:nvPr/>
        </p:nvCxnSpPr>
        <p:spPr>
          <a:xfrm flipH="1">
            <a:off x="5518560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BAFFC443-480F-8CBF-54A6-3EFC0B419A3B}"/>
              </a:ext>
            </a:extLst>
          </p:cNvPr>
          <p:cNvCxnSpPr>
            <a:cxnSpLocks/>
            <a:endCxn id="252" idx="1"/>
          </p:cNvCxnSpPr>
          <p:nvPr/>
        </p:nvCxnSpPr>
        <p:spPr>
          <a:xfrm>
            <a:off x="4970146" y="305554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0DFBD44E-6D42-29C1-4C2F-4B44F806C115}"/>
              </a:ext>
            </a:extLst>
          </p:cNvPr>
          <p:cNvCxnSpPr>
            <a:cxnSpLocks/>
            <a:endCxn id="253" idx="1"/>
          </p:cNvCxnSpPr>
          <p:nvPr/>
        </p:nvCxnSpPr>
        <p:spPr>
          <a:xfrm>
            <a:off x="4964599" y="343503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E3A2922F-FA5A-A8EB-0357-38A78ED6C411}"/>
              </a:ext>
            </a:extLst>
          </p:cNvPr>
          <p:cNvCxnSpPr>
            <a:cxnSpLocks/>
            <a:endCxn id="254" idx="1"/>
          </p:cNvCxnSpPr>
          <p:nvPr/>
        </p:nvCxnSpPr>
        <p:spPr>
          <a:xfrm>
            <a:off x="4964598" y="379084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68FF15F4-6F8A-0F1F-198F-FF3648391CF2}"/>
              </a:ext>
            </a:extLst>
          </p:cNvPr>
          <p:cNvCxnSpPr>
            <a:cxnSpLocks/>
            <a:endCxn id="255" idx="1"/>
          </p:cNvCxnSpPr>
          <p:nvPr/>
        </p:nvCxnSpPr>
        <p:spPr>
          <a:xfrm>
            <a:off x="4963664" y="4152939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FD1BF6E0-10CF-4D28-0E51-D7E6886848BE}"/>
              </a:ext>
            </a:extLst>
          </p:cNvPr>
          <p:cNvCxnSpPr>
            <a:cxnSpLocks/>
            <a:endCxn id="256" idx="1"/>
          </p:cNvCxnSpPr>
          <p:nvPr/>
        </p:nvCxnSpPr>
        <p:spPr>
          <a:xfrm>
            <a:off x="4959630" y="453907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0B8395C5-50A6-B83A-4E88-3226CD04CB45}"/>
              </a:ext>
            </a:extLst>
          </p:cNvPr>
          <p:cNvCxnSpPr>
            <a:cxnSpLocks/>
            <a:endCxn id="257" idx="1"/>
          </p:cNvCxnSpPr>
          <p:nvPr/>
        </p:nvCxnSpPr>
        <p:spPr>
          <a:xfrm>
            <a:off x="4954083" y="491856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45CE7827-BD95-D69F-141D-A5ADEF368B31}"/>
              </a:ext>
            </a:extLst>
          </p:cNvPr>
          <p:cNvCxnSpPr>
            <a:cxnSpLocks/>
            <a:endCxn id="258" idx="1"/>
          </p:cNvCxnSpPr>
          <p:nvPr/>
        </p:nvCxnSpPr>
        <p:spPr>
          <a:xfrm>
            <a:off x="4954082" y="527436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9B813BCB-7FF3-AD63-B65C-EBD9EC75A198}"/>
              </a:ext>
            </a:extLst>
          </p:cNvPr>
          <p:cNvCxnSpPr>
            <a:cxnSpLocks/>
          </p:cNvCxnSpPr>
          <p:nvPr/>
        </p:nvCxnSpPr>
        <p:spPr>
          <a:xfrm flipH="1">
            <a:off x="4897894" y="346489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C2094FCB-7DE6-29AB-2C39-7AABD1E8F1DE}"/>
              </a:ext>
            </a:extLst>
          </p:cNvPr>
          <p:cNvCxnSpPr>
            <a:cxnSpLocks/>
          </p:cNvCxnSpPr>
          <p:nvPr/>
        </p:nvCxnSpPr>
        <p:spPr>
          <a:xfrm flipH="1">
            <a:off x="4896960" y="382070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>
            <a:extLst>
              <a:ext uri="{FF2B5EF4-FFF2-40B4-BE49-F238E27FC236}">
                <a16:creationId xmlns:a16="http://schemas.microsoft.com/office/drawing/2014/main" id="{CB58363D-E861-AA1D-257D-0F804BCCB718}"/>
              </a:ext>
            </a:extLst>
          </p:cNvPr>
          <p:cNvCxnSpPr>
            <a:cxnSpLocks/>
          </p:cNvCxnSpPr>
          <p:nvPr/>
        </p:nvCxnSpPr>
        <p:spPr>
          <a:xfrm flipH="1">
            <a:off x="4892926" y="4182800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ABA58DF2-97C1-C4EF-B58B-47D9491D4044}"/>
              </a:ext>
            </a:extLst>
          </p:cNvPr>
          <p:cNvCxnSpPr>
            <a:cxnSpLocks/>
          </p:cNvCxnSpPr>
          <p:nvPr/>
        </p:nvCxnSpPr>
        <p:spPr>
          <a:xfrm flipH="1">
            <a:off x="4887379" y="456893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51D402FD-E53A-5EF5-96C8-3E763275863A}"/>
              </a:ext>
            </a:extLst>
          </p:cNvPr>
          <p:cNvCxnSpPr>
            <a:cxnSpLocks/>
          </p:cNvCxnSpPr>
          <p:nvPr/>
        </p:nvCxnSpPr>
        <p:spPr>
          <a:xfrm flipH="1">
            <a:off x="4887378" y="494842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7869DDE4-6005-5963-70AD-08DF0DBA86AE}"/>
              </a:ext>
            </a:extLst>
          </p:cNvPr>
          <p:cNvCxnSpPr>
            <a:cxnSpLocks/>
          </p:cNvCxnSpPr>
          <p:nvPr/>
        </p:nvCxnSpPr>
        <p:spPr>
          <a:xfrm flipH="1">
            <a:off x="4886444" y="530422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Oval 281">
            <a:extLst>
              <a:ext uri="{FF2B5EF4-FFF2-40B4-BE49-F238E27FC236}">
                <a16:creationId xmlns:a16="http://schemas.microsoft.com/office/drawing/2014/main" id="{B71EDCA3-2F95-F79B-0E16-2925A271436B}"/>
              </a:ext>
            </a:extLst>
          </p:cNvPr>
          <p:cNvSpPr/>
          <p:nvPr/>
        </p:nvSpPr>
        <p:spPr>
          <a:xfrm>
            <a:off x="6050078" y="288248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34806A63-C9E4-2FBF-9BC7-51C3C8D63399}"/>
              </a:ext>
            </a:extLst>
          </p:cNvPr>
          <p:cNvSpPr/>
          <p:nvPr/>
        </p:nvSpPr>
        <p:spPr>
          <a:xfrm>
            <a:off x="6044531" y="32619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83F545E7-A583-D12D-A1BC-D8A31CCCF33D}"/>
              </a:ext>
            </a:extLst>
          </p:cNvPr>
          <p:cNvSpPr/>
          <p:nvPr/>
        </p:nvSpPr>
        <p:spPr>
          <a:xfrm>
            <a:off x="6044530" y="36177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EDAC4898-2114-D3A3-D34C-6B9EF4F9EADB}"/>
              </a:ext>
            </a:extLst>
          </p:cNvPr>
          <p:cNvSpPr/>
          <p:nvPr/>
        </p:nvSpPr>
        <p:spPr>
          <a:xfrm>
            <a:off x="6043596" y="397987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1EAD285C-2976-C3AE-8BEE-BAF6995E46A2}"/>
              </a:ext>
            </a:extLst>
          </p:cNvPr>
          <p:cNvSpPr/>
          <p:nvPr/>
        </p:nvSpPr>
        <p:spPr>
          <a:xfrm>
            <a:off x="6039562" y="436601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A02105D5-DF1D-7233-C75A-82C1DD7AC4A0}"/>
              </a:ext>
            </a:extLst>
          </p:cNvPr>
          <p:cNvSpPr/>
          <p:nvPr/>
        </p:nvSpPr>
        <p:spPr>
          <a:xfrm>
            <a:off x="6034015" y="47455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18A5AE4E-4C59-CB0F-D3FA-5E88EE0A0F43}"/>
              </a:ext>
            </a:extLst>
          </p:cNvPr>
          <p:cNvSpPr/>
          <p:nvPr/>
        </p:nvSpPr>
        <p:spPr>
          <a:xfrm>
            <a:off x="6034014" y="51013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98D82E66-ED23-26E4-4EA2-7904C629DC2D}"/>
              </a:ext>
            </a:extLst>
          </p:cNvPr>
          <p:cNvSpPr/>
          <p:nvPr/>
        </p:nvSpPr>
        <p:spPr>
          <a:xfrm>
            <a:off x="6033080" y="54634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7AF5017D-0842-B568-5E2F-D87197C4D5FF}"/>
              </a:ext>
            </a:extLst>
          </p:cNvPr>
          <p:cNvCxnSpPr>
            <a:cxnSpLocks/>
            <a:endCxn id="282" idx="2"/>
          </p:cNvCxnSpPr>
          <p:nvPr/>
        </p:nvCxnSpPr>
        <p:spPr>
          <a:xfrm>
            <a:off x="5618082" y="298369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07AFC11-17A0-4AF3-54E4-83550A593E03}"/>
              </a:ext>
            </a:extLst>
          </p:cNvPr>
          <p:cNvCxnSpPr>
            <a:cxnSpLocks/>
            <a:endCxn id="283" idx="2"/>
          </p:cNvCxnSpPr>
          <p:nvPr/>
        </p:nvCxnSpPr>
        <p:spPr>
          <a:xfrm>
            <a:off x="5612535" y="33631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64FC56B1-3D49-F9ED-D2CC-44262AFA5A11}"/>
              </a:ext>
            </a:extLst>
          </p:cNvPr>
          <p:cNvCxnSpPr>
            <a:cxnSpLocks/>
            <a:endCxn id="284" idx="2"/>
          </p:cNvCxnSpPr>
          <p:nvPr/>
        </p:nvCxnSpPr>
        <p:spPr>
          <a:xfrm>
            <a:off x="5612534" y="37189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E70B0D89-C8C9-8A71-16C1-561C3A16199A}"/>
              </a:ext>
            </a:extLst>
          </p:cNvPr>
          <p:cNvCxnSpPr>
            <a:cxnSpLocks/>
            <a:endCxn id="285" idx="2"/>
          </p:cNvCxnSpPr>
          <p:nvPr/>
        </p:nvCxnSpPr>
        <p:spPr>
          <a:xfrm>
            <a:off x="5611600" y="408109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39D8CE30-AEE4-0D10-4E4C-D98EBB5C4B76}"/>
              </a:ext>
            </a:extLst>
          </p:cNvPr>
          <p:cNvCxnSpPr>
            <a:cxnSpLocks/>
            <a:endCxn id="286" idx="2"/>
          </p:cNvCxnSpPr>
          <p:nvPr/>
        </p:nvCxnSpPr>
        <p:spPr>
          <a:xfrm flipV="1">
            <a:off x="5627535" y="4467962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1BA15FA6-3444-B0BB-D449-92E01AE0E5CD}"/>
              </a:ext>
            </a:extLst>
          </p:cNvPr>
          <p:cNvCxnSpPr>
            <a:cxnSpLocks/>
            <a:endCxn id="287" idx="2"/>
          </p:cNvCxnSpPr>
          <p:nvPr/>
        </p:nvCxnSpPr>
        <p:spPr>
          <a:xfrm>
            <a:off x="5602019" y="48467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E5BE465E-6A68-992D-895E-0E9E786B2971}"/>
              </a:ext>
            </a:extLst>
          </p:cNvPr>
          <p:cNvCxnSpPr>
            <a:cxnSpLocks/>
            <a:endCxn id="288" idx="2"/>
          </p:cNvCxnSpPr>
          <p:nvPr/>
        </p:nvCxnSpPr>
        <p:spPr>
          <a:xfrm>
            <a:off x="5602018" y="520251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F3BF688D-6FEE-29B9-4A2A-53093FDD855A}"/>
              </a:ext>
            </a:extLst>
          </p:cNvPr>
          <p:cNvCxnSpPr>
            <a:cxnSpLocks/>
            <a:endCxn id="289" idx="2"/>
          </p:cNvCxnSpPr>
          <p:nvPr/>
        </p:nvCxnSpPr>
        <p:spPr>
          <a:xfrm>
            <a:off x="5601084" y="55646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E5ECC2A1-59C2-AC19-DDC9-AFAD6BAEB7D8}"/>
              </a:ext>
            </a:extLst>
          </p:cNvPr>
          <p:cNvCxnSpPr>
            <a:cxnSpLocks/>
          </p:cNvCxnSpPr>
          <p:nvPr/>
        </p:nvCxnSpPr>
        <p:spPr>
          <a:xfrm flipH="1">
            <a:off x="5518201" y="308565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5C8DBD18-622B-73A6-249C-9A2BF641C8C0}"/>
              </a:ext>
            </a:extLst>
          </p:cNvPr>
          <p:cNvCxnSpPr>
            <a:cxnSpLocks/>
            <a:endCxn id="283" idx="1"/>
          </p:cNvCxnSpPr>
          <p:nvPr/>
        </p:nvCxnSpPr>
        <p:spPr>
          <a:xfrm>
            <a:off x="5590452" y="3055789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07071DF2-E57F-5417-33FC-2462119D9023}"/>
              </a:ext>
            </a:extLst>
          </p:cNvPr>
          <p:cNvCxnSpPr>
            <a:cxnSpLocks/>
            <a:endCxn id="284" idx="1"/>
          </p:cNvCxnSpPr>
          <p:nvPr/>
        </p:nvCxnSpPr>
        <p:spPr>
          <a:xfrm>
            <a:off x="5584905" y="3435281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B2F0C5F3-A007-180A-AB0F-9D13EF5EB92F}"/>
              </a:ext>
            </a:extLst>
          </p:cNvPr>
          <p:cNvCxnSpPr>
            <a:cxnSpLocks/>
            <a:endCxn id="285" idx="1"/>
          </p:cNvCxnSpPr>
          <p:nvPr/>
        </p:nvCxnSpPr>
        <p:spPr>
          <a:xfrm>
            <a:off x="5584904" y="3791085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505FC647-5E82-CF0A-952D-6D9EAA20EE50}"/>
              </a:ext>
            </a:extLst>
          </p:cNvPr>
          <p:cNvCxnSpPr>
            <a:cxnSpLocks/>
            <a:endCxn id="286" idx="1"/>
          </p:cNvCxnSpPr>
          <p:nvPr/>
        </p:nvCxnSpPr>
        <p:spPr>
          <a:xfrm>
            <a:off x="5583970" y="4153182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01BED183-2741-C4D6-62F3-E9EBFE92C965}"/>
              </a:ext>
            </a:extLst>
          </p:cNvPr>
          <p:cNvCxnSpPr>
            <a:cxnSpLocks/>
            <a:endCxn id="287" idx="1"/>
          </p:cNvCxnSpPr>
          <p:nvPr/>
        </p:nvCxnSpPr>
        <p:spPr>
          <a:xfrm>
            <a:off x="5579936" y="4539314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8BEEDA50-7D9E-8E6E-0EC7-957ECAE702A1}"/>
              </a:ext>
            </a:extLst>
          </p:cNvPr>
          <p:cNvCxnSpPr>
            <a:cxnSpLocks/>
            <a:endCxn id="288" idx="1"/>
          </p:cNvCxnSpPr>
          <p:nvPr/>
        </p:nvCxnSpPr>
        <p:spPr>
          <a:xfrm>
            <a:off x="5574389" y="4918806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4EB50B56-2F37-E96D-29E0-A5F907DF94F9}"/>
              </a:ext>
            </a:extLst>
          </p:cNvPr>
          <p:cNvCxnSpPr>
            <a:cxnSpLocks/>
            <a:endCxn id="289" idx="1"/>
          </p:cNvCxnSpPr>
          <p:nvPr/>
        </p:nvCxnSpPr>
        <p:spPr>
          <a:xfrm>
            <a:off x="5574388" y="5274610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986AF581-E5F3-F9F8-49FB-29B10E75740B}"/>
              </a:ext>
            </a:extLst>
          </p:cNvPr>
          <p:cNvCxnSpPr>
            <a:cxnSpLocks/>
          </p:cNvCxnSpPr>
          <p:nvPr/>
        </p:nvCxnSpPr>
        <p:spPr>
          <a:xfrm flipH="1">
            <a:off x="5518200" y="346514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25BCD473-7652-B72D-C3CD-38468E5DE5FC}"/>
              </a:ext>
            </a:extLst>
          </p:cNvPr>
          <p:cNvCxnSpPr>
            <a:cxnSpLocks/>
          </p:cNvCxnSpPr>
          <p:nvPr/>
        </p:nvCxnSpPr>
        <p:spPr>
          <a:xfrm flipH="1">
            <a:off x="5517266" y="382094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BC4CD707-A91B-783A-2414-687213BA0430}"/>
              </a:ext>
            </a:extLst>
          </p:cNvPr>
          <p:cNvCxnSpPr>
            <a:cxnSpLocks/>
          </p:cNvCxnSpPr>
          <p:nvPr/>
        </p:nvCxnSpPr>
        <p:spPr>
          <a:xfrm flipH="1">
            <a:off x="5513232" y="418304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0F2DE971-F8F6-F7B5-B70D-5D7303A16834}"/>
              </a:ext>
            </a:extLst>
          </p:cNvPr>
          <p:cNvCxnSpPr>
            <a:cxnSpLocks/>
          </p:cNvCxnSpPr>
          <p:nvPr/>
        </p:nvCxnSpPr>
        <p:spPr>
          <a:xfrm flipH="1">
            <a:off x="5507685" y="456917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4E854216-B26B-7DC1-B802-60C5BC911E17}"/>
              </a:ext>
            </a:extLst>
          </p:cNvPr>
          <p:cNvCxnSpPr>
            <a:cxnSpLocks/>
          </p:cNvCxnSpPr>
          <p:nvPr/>
        </p:nvCxnSpPr>
        <p:spPr>
          <a:xfrm flipH="1">
            <a:off x="5507684" y="494866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F4EC9312-3E23-61A4-90BC-50B2176642ED}"/>
              </a:ext>
            </a:extLst>
          </p:cNvPr>
          <p:cNvCxnSpPr>
            <a:cxnSpLocks/>
          </p:cNvCxnSpPr>
          <p:nvPr/>
        </p:nvCxnSpPr>
        <p:spPr>
          <a:xfrm flipH="1">
            <a:off x="5506750" y="530447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Oval 319">
            <a:extLst>
              <a:ext uri="{FF2B5EF4-FFF2-40B4-BE49-F238E27FC236}">
                <a16:creationId xmlns:a16="http://schemas.microsoft.com/office/drawing/2014/main" id="{8AF48E2F-A720-14CE-16FB-24FB309F80F3}"/>
              </a:ext>
            </a:extLst>
          </p:cNvPr>
          <p:cNvSpPr/>
          <p:nvPr/>
        </p:nvSpPr>
        <p:spPr>
          <a:xfrm>
            <a:off x="6674947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D9F99EEE-1DC0-F470-60A8-5DF07986BDB7}"/>
              </a:ext>
            </a:extLst>
          </p:cNvPr>
          <p:cNvSpPr/>
          <p:nvPr/>
        </p:nvSpPr>
        <p:spPr>
          <a:xfrm>
            <a:off x="6669400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6024798A-FEA6-E3C7-CA35-864561A97552}"/>
              </a:ext>
            </a:extLst>
          </p:cNvPr>
          <p:cNvSpPr/>
          <p:nvPr/>
        </p:nvSpPr>
        <p:spPr>
          <a:xfrm>
            <a:off x="6669399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EF48616E-647C-D044-CA0C-B4D25B1E472F}"/>
              </a:ext>
            </a:extLst>
          </p:cNvPr>
          <p:cNvSpPr/>
          <p:nvPr/>
        </p:nvSpPr>
        <p:spPr>
          <a:xfrm>
            <a:off x="6668465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4C5EE403-64CE-247F-F2CD-444429503137}"/>
              </a:ext>
            </a:extLst>
          </p:cNvPr>
          <p:cNvSpPr/>
          <p:nvPr/>
        </p:nvSpPr>
        <p:spPr>
          <a:xfrm>
            <a:off x="6664431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C9596BA-FE56-AD68-D238-9552085FCD56}"/>
              </a:ext>
            </a:extLst>
          </p:cNvPr>
          <p:cNvSpPr/>
          <p:nvPr/>
        </p:nvSpPr>
        <p:spPr>
          <a:xfrm>
            <a:off x="6658884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507EF79A-1326-BA06-BFAD-8EFD6B436382}"/>
              </a:ext>
            </a:extLst>
          </p:cNvPr>
          <p:cNvSpPr/>
          <p:nvPr/>
        </p:nvSpPr>
        <p:spPr>
          <a:xfrm>
            <a:off x="6658883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6D50CBF5-C6D7-9B76-AFB6-8D29C9C9DF55}"/>
              </a:ext>
            </a:extLst>
          </p:cNvPr>
          <p:cNvSpPr/>
          <p:nvPr/>
        </p:nvSpPr>
        <p:spPr>
          <a:xfrm>
            <a:off x="6657949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F4569F6D-CBBA-3880-97A4-BC73F5EF047D}"/>
              </a:ext>
            </a:extLst>
          </p:cNvPr>
          <p:cNvCxnSpPr>
            <a:cxnSpLocks/>
            <a:endCxn id="320" idx="2"/>
          </p:cNvCxnSpPr>
          <p:nvPr/>
        </p:nvCxnSpPr>
        <p:spPr>
          <a:xfrm>
            <a:off x="6242951" y="29834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BB09117D-40BA-51EF-A24D-A4CF20CA627E}"/>
              </a:ext>
            </a:extLst>
          </p:cNvPr>
          <p:cNvCxnSpPr>
            <a:cxnSpLocks/>
            <a:endCxn id="321" idx="2"/>
          </p:cNvCxnSpPr>
          <p:nvPr/>
        </p:nvCxnSpPr>
        <p:spPr>
          <a:xfrm>
            <a:off x="6237404" y="336294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C074349D-BA97-F893-135D-B0C0CFE59314}"/>
              </a:ext>
            </a:extLst>
          </p:cNvPr>
          <p:cNvCxnSpPr>
            <a:cxnSpLocks/>
            <a:endCxn id="322" idx="2"/>
          </p:cNvCxnSpPr>
          <p:nvPr/>
        </p:nvCxnSpPr>
        <p:spPr>
          <a:xfrm>
            <a:off x="6237403" y="37187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>
            <a:extLst>
              <a:ext uri="{FF2B5EF4-FFF2-40B4-BE49-F238E27FC236}">
                <a16:creationId xmlns:a16="http://schemas.microsoft.com/office/drawing/2014/main" id="{349004FD-7F86-97C8-CA4A-B02AA04F8A50}"/>
              </a:ext>
            </a:extLst>
          </p:cNvPr>
          <p:cNvCxnSpPr>
            <a:cxnSpLocks/>
            <a:endCxn id="323" idx="2"/>
          </p:cNvCxnSpPr>
          <p:nvPr/>
        </p:nvCxnSpPr>
        <p:spPr>
          <a:xfrm>
            <a:off x="6236469" y="408084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E4858F60-4FA2-DB75-7B21-BD4043DF9610}"/>
              </a:ext>
            </a:extLst>
          </p:cNvPr>
          <p:cNvCxnSpPr>
            <a:cxnSpLocks/>
            <a:endCxn id="324" idx="2"/>
          </p:cNvCxnSpPr>
          <p:nvPr/>
        </p:nvCxnSpPr>
        <p:spPr>
          <a:xfrm flipV="1">
            <a:off x="6252404" y="4467719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7E284024-8EA3-EBCB-DE1F-AD1B907FF896}"/>
              </a:ext>
            </a:extLst>
          </p:cNvPr>
          <p:cNvCxnSpPr>
            <a:cxnSpLocks/>
            <a:endCxn id="325" idx="2"/>
          </p:cNvCxnSpPr>
          <p:nvPr/>
        </p:nvCxnSpPr>
        <p:spPr>
          <a:xfrm>
            <a:off x="6226888" y="484647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>
            <a:extLst>
              <a:ext uri="{FF2B5EF4-FFF2-40B4-BE49-F238E27FC236}">
                <a16:creationId xmlns:a16="http://schemas.microsoft.com/office/drawing/2014/main" id="{F2DF42F2-3E26-A180-CD01-E105D2217C2A}"/>
              </a:ext>
            </a:extLst>
          </p:cNvPr>
          <p:cNvCxnSpPr>
            <a:cxnSpLocks/>
            <a:endCxn id="326" idx="2"/>
          </p:cNvCxnSpPr>
          <p:nvPr/>
        </p:nvCxnSpPr>
        <p:spPr>
          <a:xfrm>
            <a:off x="6226887" y="52022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308C334B-D8AC-FA33-31B8-DD779C44A4E5}"/>
              </a:ext>
            </a:extLst>
          </p:cNvPr>
          <p:cNvCxnSpPr>
            <a:cxnSpLocks/>
            <a:endCxn id="327" idx="2"/>
          </p:cNvCxnSpPr>
          <p:nvPr/>
        </p:nvCxnSpPr>
        <p:spPr>
          <a:xfrm>
            <a:off x="6225953" y="556437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Arrow Connector 335">
            <a:extLst>
              <a:ext uri="{FF2B5EF4-FFF2-40B4-BE49-F238E27FC236}">
                <a16:creationId xmlns:a16="http://schemas.microsoft.com/office/drawing/2014/main" id="{AF42260D-2221-2971-04C7-CBD96737BA3A}"/>
              </a:ext>
            </a:extLst>
          </p:cNvPr>
          <p:cNvCxnSpPr>
            <a:cxnSpLocks/>
          </p:cNvCxnSpPr>
          <p:nvPr/>
        </p:nvCxnSpPr>
        <p:spPr>
          <a:xfrm flipH="1">
            <a:off x="6143070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3C74A427-8522-1822-AEC8-DC4F2E80A933}"/>
              </a:ext>
            </a:extLst>
          </p:cNvPr>
          <p:cNvCxnSpPr>
            <a:cxnSpLocks/>
            <a:stCxn id="320" idx="4"/>
            <a:endCxn id="321" idx="0"/>
          </p:cNvCxnSpPr>
          <p:nvPr/>
        </p:nvCxnSpPr>
        <p:spPr>
          <a:xfrm flipH="1">
            <a:off x="6763735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05F50294-201C-5F5E-DD7C-361D5216A4D4}"/>
              </a:ext>
            </a:extLst>
          </p:cNvPr>
          <p:cNvCxnSpPr>
            <a:cxnSpLocks/>
            <a:endCxn id="321" idx="1"/>
          </p:cNvCxnSpPr>
          <p:nvPr/>
        </p:nvCxnSpPr>
        <p:spPr>
          <a:xfrm>
            <a:off x="6215321" y="305554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>
            <a:extLst>
              <a:ext uri="{FF2B5EF4-FFF2-40B4-BE49-F238E27FC236}">
                <a16:creationId xmlns:a16="http://schemas.microsoft.com/office/drawing/2014/main" id="{5623DEBD-9083-8124-CFAC-2E78F4F61E89}"/>
              </a:ext>
            </a:extLst>
          </p:cNvPr>
          <p:cNvCxnSpPr>
            <a:cxnSpLocks/>
            <a:endCxn id="322" idx="1"/>
          </p:cNvCxnSpPr>
          <p:nvPr/>
        </p:nvCxnSpPr>
        <p:spPr>
          <a:xfrm>
            <a:off x="6209774" y="343503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>
            <a:extLst>
              <a:ext uri="{FF2B5EF4-FFF2-40B4-BE49-F238E27FC236}">
                <a16:creationId xmlns:a16="http://schemas.microsoft.com/office/drawing/2014/main" id="{8A3D6361-F236-18BC-F76A-90DAACEE39C4}"/>
              </a:ext>
            </a:extLst>
          </p:cNvPr>
          <p:cNvCxnSpPr>
            <a:cxnSpLocks/>
            <a:endCxn id="323" idx="1"/>
          </p:cNvCxnSpPr>
          <p:nvPr/>
        </p:nvCxnSpPr>
        <p:spPr>
          <a:xfrm>
            <a:off x="6209773" y="379084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0C2CF39F-0231-17E1-12C8-C40AEC23B04E}"/>
              </a:ext>
            </a:extLst>
          </p:cNvPr>
          <p:cNvCxnSpPr>
            <a:cxnSpLocks/>
            <a:endCxn id="324" idx="1"/>
          </p:cNvCxnSpPr>
          <p:nvPr/>
        </p:nvCxnSpPr>
        <p:spPr>
          <a:xfrm>
            <a:off x="6208839" y="4152939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C26459F1-1A5E-D230-3778-EE3A45FAD23B}"/>
              </a:ext>
            </a:extLst>
          </p:cNvPr>
          <p:cNvCxnSpPr>
            <a:cxnSpLocks/>
            <a:endCxn id="325" idx="1"/>
          </p:cNvCxnSpPr>
          <p:nvPr/>
        </p:nvCxnSpPr>
        <p:spPr>
          <a:xfrm>
            <a:off x="6204805" y="453907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>
            <a:extLst>
              <a:ext uri="{FF2B5EF4-FFF2-40B4-BE49-F238E27FC236}">
                <a16:creationId xmlns:a16="http://schemas.microsoft.com/office/drawing/2014/main" id="{8C968B55-8D31-FAA2-520C-6A957DAD5A1B}"/>
              </a:ext>
            </a:extLst>
          </p:cNvPr>
          <p:cNvCxnSpPr>
            <a:cxnSpLocks/>
            <a:endCxn id="326" idx="1"/>
          </p:cNvCxnSpPr>
          <p:nvPr/>
        </p:nvCxnSpPr>
        <p:spPr>
          <a:xfrm>
            <a:off x="6199258" y="491856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1EDF5AF4-1931-1ECD-A25B-AF7A83450E62}"/>
              </a:ext>
            </a:extLst>
          </p:cNvPr>
          <p:cNvCxnSpPr>
            <a:cxnSpLocks/>
            <a:endCxn id="327" idx="1"/>
          </p:cNvCxnSpPr>
          <p:nvPr/>
        </p:nvCxnSpPr>
        <p:spPr>
          <a:xfrm>
            <a:off x="6199257" y="527436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1D1F2A74-7C40-3F25-8EBA-BFC552A071E5}"/>
              </a:ext>
            </a:extLst>
          </p:cNvPr>
          <p:cNvCxnSpPr>
            <a:cxnSpLocks/>
          </p:cNvCxnSpPr>
          <p:nvPr/>
        </p:nvCxnSpPr>
        <p:spPr>
          <a:xfrm flipH="1">
            <a:off x="6143069" y="346489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3122C62-1C1E-1912-0680-79792A0E999F}"/>
              </a:ext>
            </a:extLst>
          </p:cNvPr>
          <p:cNvCxnSpPr>
            <a:cxnSpLocks/>
          </p:cNvCxnSpPr>
          <p:nvPr/>
        </p:nvCxnSpPr>
        <p:spPr>
          <a:xfrm flipH="1">
            <a:off x="6142135" y="382070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4A890349-00DD-EB13-DDB3-185BE54E4883}"/>
              </a:ext>
            </a:extLst>
          </p:cNvPr>
          <p:cNvCxnSpPr>
            <a:cxnSpLocks/>
          </p:cNvCxnSpPr>
          <p:nvPr/>
        </p:nvCxnSpPr>
        <p:spPr>
          <a:xfrm flipH="1">
            <a:off x="6138101" y="4182800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>
            <a:extLst>
              <a:ext uri="{FF2B5EF4-FFF2-40B4-BE49-F238E27FC236}">
                <a16:creationId xmlns:a16="http://schemas.microsoft.com/office/drawing/2014/main" id="{9F0316A5-97E8-7C52-C13D-58FC7380B912}"/>
              </a:ext>
            </a:extLst>
          </p:cNvPr>
          <p:cNvCxnSpPr>
            <a:cxnSpLocks/>
          </p:cNvCxnSpPr>
          <p:nvPr/>
        </p:nvCxnSpPr>
        <p:spPr>
          <a:xfrm flipH="1">
            <a:off x="6132554" y="456893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348">
            <a:extLst>
              <a:ext uri="{FF2B5EF4-FFF2-40B4-BE49-F238E27FC236}">
                <a16:creationId xmlns:a16="http://schemas.microsoft.com/office/drawing/2014/main" id="{1E7F9806-2260-0759-088B-252B58FFB162}"/>
              </a:ext>
            </a:extLst>
          </p:cNvPr>
          <p:cNvCxnSpPr>
            <a:cxnSpLocks/>
          </p:cNvCxnSpPr>
          <p:nvPr/>
        </p:nvCxnSpPr>
        <p:spPr>
          <a:xfrm flipH="1">
            <a:off x="6132553" y="494842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FC5BDCA8-CE4D-3030-AEE2-7C21C5B6475A}"/>
              </a:ext>
            </a:extLst>
          </p:cNvPr>
          <p:cNvCxnSpPr>
            <a:cxnSpLocks/>
          </p:cNvCxnSpPr>
          <p:nvPr/>
        </p:nvCxnSpPr>
        <p:spPr>
          <a:xfrm flipH="1">
            <a:off x="6131619" y="530422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Oval 350">
            <a:extLst>
              <a:ext uri="{FF2B5EF4-FFF2-40B4-BE49-F238E27FC236}">
                <a16:creationId xmlns:a16="http://schemas.microsoft.com/office/drawing/2014/main" id="{F21BB37B-4F96-D077-410F-39402943FCC1}"/>
              </a:ext>
            </a:extLst>
          </p:cNvPr>
          <p:cNvSpPr/>
          <p:nvPr/>
        </p:nvSpPr>
        <p:spPr>
          <a:xfrm>
            <a:off x="7295253" y="288248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B5DCDD18-6CD5-86EB-5E24-F8A3D5132305}"/>
              </a:ext>
            </a:extLst>
          </p:cNvPr>
          <p:cNvSpPr/>
          <p:nvPr/>
        </p:nvSpPr>
        <p:spPr>
          <a:xfrm>
            <a:off x="7289706" y="32619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2D23DA05-27EE-43AD-9CB8-935CA0CAC748}"/>
              </a:ext>
            </a:extLst>
          </p:cNvPr>
          <p:cNvSpPr/>
          <p:nvPr/>
        </p:nvSpPr>
        <p:spPr>
          <a:xfrm>
            <a:off x="7289705" y="36177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6D2BDB6B-6BD2-B2C3-752C-F580CA4F7724}"/>
              </a:ext>
            </a:extLst>
          </p:cNvPr>
          <p:cNvSpPr/>
          <p:nvPr/>
        </p:nvSpPr>
        <p:spPr>
          <a:xfrm>
            <a:off x="7288771" y="397987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9FE96CDF-BE84-4F90-550B-683135D0575A}"/>
              </a:ext>
            </a:extLst>
          </p:cNvPr>
          <p:cNvSpPr/>
          <p:nvPr/>
        </p:nvSpPr>
        <p:spPr>
          <a:xfrm>
            <a:off x="7284737" y="436601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7B3619E6-2F7C-B4B5-0CBB-92B777FD8F92}"/>
              </a:ext>
            </a:extLst>
          </p:cNvPr>
          <p:cNvSpPr/>
          <p:nvPr/>
        </p:nvSpPr>
        <p:spPr>
          <a:xfrm>
            <a:off x="7279190" y="47455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E09D2E03-2089-24C3-BB33-AC9C9F4068FE}"/>
              </a:ext>
            </a:extLst>
          </p:cNvPr>
          <p:cNvSpPr/>
          <p:nvPr/>
        </p:nvSpPr>
        <p:spPr>
          <a:xfrm>
            <a:off x="7279189" y="51013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BFC4F943-B171-BA1A-B2AD-F9788D471EDB}"/>
              </a:ext>
            </a:extLst>
          </p:cNvPr>
          <p:cNvSpPr/>
          <p:nvPr/>
        </p:nvSpPr>
        <p:spPr>
          <a:xfrm>
            <a:off x="7278255" y="54634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1A71BEAF-F81C-4C53-6EEF-7AAE73151C8F}"/>
              </a:ext>
            </a:extLst>
          </p:cNvPr>
          <p:cNvCxnSpPr>
            <a:cxnSpLocks/>
            <a:endCxn id="351" idx="2"/>
          </p:cNvCxnSpPr>
          <p:nvPr/>
        </p:nvCxnSpPr>
        <p:spPr>
          <a:xfrm>
            <a:off x="6863257" y="298369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15F41D39-8CFB-636D-8F37-9D3CC593E3B9}"/>
              </a:ext>
            </a:extLst>
          </p:cNvPr>
          <p:cNvCxnSpPr>
            <a:cxnSpLocks/>
            <a:endCxn id="352" idx="2"/>
          </p:cNvCxnSpPr>
          <p:nvPr/>
        </p:nvCxnSpPr>
        <p:spPr>
          <a:xfrm>
            <a:off x="6857710" y="33631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>
            <a:extLst>
              <a:ext uri="{FF2B5EF4-FFF2-40B4-BE49-F238E27FC236}">
                <a16:creationId xmlns:a16="http://schemas.microsoft.com/office/drawing/2014/main" id="{4E6C23BA-3CAE-1C96-E9BD-98E82B54E491}"/>
              </a:ext>
            </a:extLst>
          </p:cNvPr>
          <p:cNvCxnSpPr>
            <a:cxnSpLocks/>
            <a:endCxn id="353" idx="2"/>
          </p:cNvCxnSpPr>
          <p:nvPr/>
        </p:nvCxnSpPr>
        <p:spPr>
          <a:xfrm>
            <a:off x="6857709" y="37189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>
            <a:extLst>
              <a:ext uri="{FF2B5EF4-FFF2-40B4-BE49-F238E27FC236}">
                <a16:creationId xmlns:a16="http://schemas.microsoft.com/office/drawing/2014/main" id="{20B66BAC-EB0F-C15A-F809-0BB1F5EDB63E}"/>
              </a:ext>
            </a:extLst>
          </p:cNvPr>
          <p:cNvCxnSpPr>
            <a:cxnSpLocks/>
            <a:endCxn id="354" idx="2"/>
          </p:cNvCxnSpPr>
          <p:nvPr/>
        </p:nvCxnSpPr>
        <p:spPr>
          <a:xfrm>
            <a:off x="6856775" y="408109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8A8E6023-0E97-88F3-D4C4-C18B0EDB2FBF}"/>
              </a:ext>
            </a:extLst>
          </p:cNvPr>
          <p:cNvCxnSpPr>
            <a:cxnSpLocks/>
            <a:endCxn id="355" idx="2"/>
          </p:cNvCxnSpPr>
          <p:nvPr/>
        </p:nvCxnSpPr>
        <p:spPr>
          <a:xfrm flipV="1">
            <a:off x="6872710" y="4467962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431D7953-A1A3-5330-4D4C-384550AE6C4E}"/>
              </a:ext>
            </a:extLst>
          </p:cNvPr>
          <p:cNvCxnSpPr>
            <a:cxnSpLocks/>
            <a:endCxn id="356" idx="2"/>
          </p:cNvCxnSpPr>
          <p:nvPr/>
        </p:nvCxnSpPr>
        <p:spPr>
          <a:xfrm>
            <a:off x="6847194" y="48467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>
            <a:extLst>
              <a:ext uri="{FF2B5EF4-FFF2-40B4-BE49-F238E27FC236}">
                <a16:creationId xmlns:a16="http://schemas.microsoft.com/office/drawing/2014/main" id="{343CA27B-2EA7-79CB-C4DB-125CCED53130}"/>
              </a:ext>
            </a:extLst>
          </p:cNvPr>
          <p:cNvCxnSpPr>
            <a:cxnSpLocks/>
            <a:endCxn id="357" idx="2"/>
          </p:cNvCxnSpPr>
          <p:nvPr/>
        </p:nvCxnSpPr>
        <p:spPr>
          <a:xfrm>
            <a:off x="6847193" y="520251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>
            <a:extLst>
              <a:ext uri="{FF2B5EF4-FFF2-40B4-BE49-F238E27FC236}">
                <a16:creationId xmlns:a16="http://schemas.microsoft.com/office/drawing/2014/main" id="{7F3B0AAC-D8CD-6486-1FB3-1550EE425663}"/>
              </a:ext>
            </a:extLst>
          </p:cNvPr>
          <p:cNvCxnSpPr>
            <a:cxnSpLocks/>
            <a:endCxn id="358" idx="2"/>
          </p:cNvCxnSpPr>
          <p:nvPr/>
        </p:nvCxnSpPr>
        <p:spPr>
          <a:xfrm>
            <a:off x="6846259" y="55646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Arrow Connector 366">
            <a:extLst>
              <a:ext uri="{FF2B5EF4-FFF2-40B4-BE49-F238E27FC236}">
                <a16:creationId xmlns:a16="http://schemas.microsoft.com/office/drawing/2014/main" id="{5535121E-98AA-7585-5FD4-0F2E41AB4008}"/>
              </a:ext>
            </a:extLst>
          </p:cNvPr>
          <p:cNvCxnSpPr>
            <a:cxnSpLocks/>
          </p:cNvCxnSpPr>
          <p:nvPr/>
        </p:nvCxnSpPr>
        <p:spPr>
          <a:xfrm flipH="1">
            <a:off x="6763376" y="308565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>
            <a:extLst>
              <a:ext uri="{FF2B5EF4-FFF2-40B4-BE49-F238E27FC236}">
                <a16:creationId xmlns:a16="http://schemas.microsoft.com/office/drawing/2014/main" id="{64F1BB66-DA0D-23C5-3EAC-36876C224E1A}"/>
              </a:ext>
            </a:extLst>
          </p:cNvPr>
          <p:cNvCxnSpPr>
            <a:cxnSpLocks/>
            <a:endCxn id="352" idx="1"/>
          </p:cNvCxnSpPr>
          <p:nvPr/>
        </p:nvCxnSpPr>
        <p:spPr>
          <a:xfrm>
            <a:off x="6835627" y="3055789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>
            <a:extLst>
              <a:ext uri="{FF2B5EF4-FFF2-40B4-BE49-F238E27FC236}">
                <a16:creationId xmlns:a16="http://schemas.microsoft.com/office/drawing/2014/main" id="{756F020D-E5FA-0E4E-DC74-273F4676BA24}"/>
              </a:ext>
            </a:extLst>
          </p:cNvPr>
          <p:cNvCxnSpPr>
            <a:cxnSpLocks/>
            <a:endCxn id="353" idx="1"/>
          </p:cNvCxnSpPr>
          <p:nvPr/>
        </p:nvCxnSpPr>
        <p:spPr>
          <a:xfrm>
            <a:off x="6830080" y="3435281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>
            <a:extLst>
              <a:ext uri="{FF2B5EF4-FFF2-40B4-BE49-F238E27FC236}">
                <a16:creationId xmlns:a16="http://schemas.microsoft.com/office/drawing/2014/main" id="{E4B6F8E7-23A3-498A-E41F-646D7A53B41D}"/>
              </a:ext>
            </a:extLst>
          </p:cNvPr>
          <p:cNvCxnSpPr>
            <a:cxnSpLocks/>
            <a:endCxn id="354" idx="1"/>
          </p:cNvCxnSpPr>
          <p:nvPr/>
        </p:nvCxnSpPr>
        <p:spPr>
          <a:xfrm>
            <a:off x="6830079" y="3791085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B3AAE59C-1344-8E62-A0E0-24D39C2F44A2}"/>
              </a:ext>
            </a:extLst>
          </p:cNvPr>
          <p:cNvCxnSpPr>
            <a:cxnSpLocks/>
            <a:endCxn id="355" idx="1"/>
          </p:cNvCxnSpPr>
          <p:nvPr/>
        </p:nvCxnSpPr>
        <p:spPr>
          <a:xfrm>
            <a:off x="6829145" y="4153182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>
            <a:extLst>
              <a:ext uri="{FF2B5EF4-FFF2-40B4-BE49-F238E27FC236}">
                <a16:creationId xmlns:a16="http://schemas.microsoft.com/office/drawing/2014/main" id="{8208C294-9441-3D9E-00BD-8C9CDB429C75}"/>
              </a:ext>
            </a:extLst>
          </p:cNvPr>
          <p:cNvCxnSpPr>
            <a:cxnSpLocks/>
            <a:endCxn id="356" idx="1"/>
          </p:cNvCxnSpPr>
          <p:nvPr/>
        </p:nvCxnSpPr>
        <p:spPr>
          <a:xfrm>
            <a:off x="6825111" y="4539314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>
            <a:extLst>
              <a:ext uri="{FF2B5EF4-FFF2-40B4-BE49-F238E27FC236}">
                <a16:creationId xmlns:a16="http://schemas.microsoft.com/office/drawing/2014/main" id="{4F8F1DE3-40AF-132E-2387-2C86222090E1}"/>
              </a:ext>
            </a:extLst>
          </p:cNvPr>
          <p:cNvCxnSpPr>
            <a:cxnSpLocks/>
            <a:endCxn id="357" idx="1"/>
          </p:cNvCxnSpPr>
          <p:nvPr/>
        </p:nvCxnSpPr>
        <p:spPr>
          <a:xfrm>
            <a:off x="6819564" y="4918806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>
            <a:extLst>
              <a:ext uri="{FF2B5EF4-FFF2-40B4-BE49-F238E27FC236}">
                <a16:creationId xmlns:a16="http://schemas.microsoft.com/office/drawing/2014/main" id="{9362E17A-AE18-3914-9CFE-D541A1BAE3A1}"/>
              </a:ext>
            </a:extLst>
          </p:cNvPr>
          <p:cNvCxnSpPr>
            <a:cxnSpLocks/>
            <a:endCxn id="358" idx="1"/>
          </p:cNvCxnSpPr>
          <p:nvPr/>
        </p:nvCxnSpPr>
        <p:spPr>
          <a:xfrm>
            <a:off x="6819563" y="5274610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id="{B9A9C8F9-253D-829C-5EE7-BD0824ED36D8}"/>
              </a:ext>
            </a:extLst>
          </p:cNvPr>
          <p:cNvCxnSpPr>
            <a:cxnSpLocks/>
          </p:cNvCxnSpPr>
          <p:nvPr/>
        </p:nvCxnSpPr>
        <p:spPr>
          <a:xfrm flipH="1">
            <a:off x="6763375" y="346514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Arrow Connector 375">
            <a:extLst>
              <a:ext uri="{FF2B5EF4-FFF2-40B4-BE49-F238E27FC236}">
                <a16:creationId xmlns:a16="http://schemas.microsoft.com/office/drawing/2014/main" id="{5DCBE613-05D9-20F8-24AE-03E47B242BDE}"/>
              </a:ext>
            </a:extLst>
          </p:cNvPr>
          <p:cNvCxnSpPr>
            <a:cxnSpLocks/>
          </p:cNvCxnSpPr>
          <p:nvPr/>
        </p:nvCxnSpPr>
        <p:spPr>
          <a:xfrm flipH="1">
            <a:off x="6762441" y="382094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id="{CA7B5DDD-53CB-7730-3FC9-31DBE822B665}"/>
              </a:ext>
            </a:extLst>
          </p:cNvPr>
          <p:cNvCxnSpPr>
            <a:cxnSpLocks/>
          </p:cNvCxnSpPr>
          <p:nvPr/>
        </p:nvCxnSpPr>
        <p:spPr>
          <a:xfrm flipH="1">
            <a:off x="6758407" y="418304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Arrow Connector 377">
            <a:extLst>
              <a:ext uri="{FF2B5EF4-FFF2-40B4-BE49-F238E27FC236}">
                <a16:creationId xmlns:a16="http://schemas.microsoft.com/office/drawing/2014/main" id="{987B8704-C6A7-79CB-DADC-676E80286555}"/>
              </a:ext>
            </a:extLst>
          </p:cNvPr>
          <p:cNvCxnSpPr>
            <a:cxnSpLocks/>
          </p:cNvCxnSpPr>
          <p:nvPr/>
        </p:nvCxnSpPr>
        <p:spPr>
          <a:xfrm flipH="1">
            <a:off x="6752860" y="456917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>
            <a:extLst>
              <a:ext uri="{FF2B5EF4-FFF2-40B4-BE49-F238E27FC236}">
                <a16:creationId xmlns:a16="http://schemas.microsoft.com/office/drawing/2014/main" id="{8CDE1D41-4317-81BB-AA1E-E2F38D11774E}"/>
              </a:ext>
            </a:extLst>
          </p:cNvPr>
          <p:cNvCxnSpPr>
            <a:cxnSpLocks/>
          </p:cNvCxnSpPr>
          <p:nvPr/>
        </p:nvCxnSpPr>
        <p:spPr>
          <a:xfrm flipH="1">
            <a:off x="6752859" y="494866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>
            <a:extLst>
              <a:ext uri="{FF2B5EF4-FFF2-40B4-BE49-F238E27FC236}">
                <a16:creationId xmlns:a16="http://schemas.microsoft.com/office/drawing/2014/main" id="{65A94F99-04ED-C27E-A5F0-E11E4E001835}"/>
              </a:ext>
            </a:extLst>
          </p:cNvPr>
          <p:cNvCxnSpPr>
            <a:cxnSpLocks/>
          </p:cNvCxnSpPr>
          <p:nvPr/>
        </p:nvCxnSpPr>
        <p:spPr>
          <a:xfrm flipH="1">
            <a:off x="6751925" y="530447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Oval 380">
            <a:extLst>
              <a:ext uri="{FF2B5EF4-FFF2-40B4-BE49-F238E27FC236}">
                <a16:creationId xmlns:a16="http://schemas.microsoft.com/office/drawing/2014/main" id="{F2C02752-D435-3D5F-F33C-EF128FF312B2}"/>
              </a:ext>
            </a:extLst>
          </p:cNvPr>
          <p:cNvSpPr/>
          <p:nvPr/>
        </p:nvSpPr>
        <p:spPr>
          <a:xfrm>
            <a:off x="7919556" y="28815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179C3502-B84A-5990-5505-8620D8EAE136}"/>
              </a:ext>
            </a:extLst>
          </p:cNvPr>
          <p:cNvSpPr/>
          <p:nvPr/>
        </p:nvSpPr>
        <p:spPr>
          <a:xfrm>
            <a:off x="7914009" y="326099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DA43E88E-4210-2518-0403-86668E4CE582}"/>
              </a:ext>
            </a:extLst>
          </p:cNvPr>
          <p:cNvSpPr/>
          <p:nvPr/>
        </p:nvSpPr>
        <p:spPr>
          <a:xfrm>
            <a:off x="7914008" y="361679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4" name="Oval 383">
            <a:extLst>
              <a:ext uri="{FF2B5EF4-FFF2-40B4-BE49-F238E27FC236}">
                <a16:creationId xmlns:a16="http://schemas.microsoft.com/office/drawing/2014/main" id="{891A27AE-B455-6F3B-3A75-B15204DD6521}"/>
              </a:ext>
            </a:extLst>
          </p:cNvPr>
          <p:cNvSpPr/>
          <p:nvPr/>
        </p:nvSpPr>
        <p:spPr>
          <a:xfrm>
            <a:off x="7913074" y="397889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6C7ACF61-9EEA-6171-C9EC-985CBB39FA12}"/>
              </a:ext>
            </a:extLst>
          </p:cNvPr>
          <p:cNvSpPr/>
          <p:nvPr/>
        </p:nvSpPr>
        <p:spPr>
          <a:xfrm>
            <a:off x="7909040" y="436502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6" name="Oval 385">
            <a:extLst>
              <a:ext uri="{FF2B5EF4-FFF2-40B4-BE49-F238E27FC236}">
                <a16:creationId xmlns:a16="http://schemas.microsoft.com/office/drawing/2014/main" id="{A5BFEFEE-ECFF-C155-6779-A4131D96500F}"/>
              </a:ext>
            </a:extLst>
          </p:cNvPr>
          <p:cNvSpPr/>
          <p:nvPr/>
        </p:nvSpPr>
        <p:spPr>
          <a:xfrm>
            <a:off x="7903493" y="474452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1C1A24F4-9B3A-669B-3CD2-3682601EBEE2}"/>
              </a:ext>
            </a:extLst>
          </p:cNvPr>
          <p:cNvSpPr/>
          <p:nvPr/>
        </p:nvSpPr>
        <p:spPr>
          <a:xfrm>
            <a:off x="7903492" y="510032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4DEEEAA5-829C-1EBD-F5A3-9304ED8BD158}"/>
              </a:ext>
            </a:extLst>
          </p:cNvPr>
          <p:cNvSpPr/>
          <p:nvPr/>
        </p:nvSpPr>
        <p:spPr>
          <a:xfrm>
            <a:off x="7902558" y="546242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89" name="Straight Arrow Connector 388">
            <a:extLst>
              <a:ext uri="{FF2B5EF4-FFF2-40B4-BE49-F238E27FC236}">
                <a16:creationId xmlns:a16="http://schemas.microsoft.com/office/drawing/2014/main" id="{06236259-D15A-BB46-D72F-055C4DF6304F}"/>
              </a:ext>
            </a:extLst>
          </p:cNvPr>
          <p:cNvCxnSpPr>
            <a:cxnSpLocks/>
            <a:endCxn id="381" idx="2"/>
          </p:cNvCxnSpPr>
          <p:nvPr/>
        </p:nvCxnSpPr>
        <p:spPr>
          <a:xfrm>
            <a:off x="7487560" y="29827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E9DB09C9-640C-9175-C503-523BC44DEAB3}"/>
              </a:ext>
            </a:extLst>
          </p:cNvPr>
          <p:cNvCxnSpPr>
            <a:cxnSpLocks/>
            <a:endCxn id="382" idx="2"/>
          </p:cNvCxnSpPr>
          <p:nvPr/>
        </p:nvCxnSpPr>
        <p:spPr>
          <a:xfrm>
            <a:off x="7482013" y="336220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>
            <a:extLst>
              <a:ext uri="{FF2B5EF4-FFF2-40B4-BE49-F238E27FC236}">
                <a16:creationId xmlns:a16="http://schemas.microsoft.com/office/drawing/2014/main" id="{B8663BF1-03D2-9365-FEE0-8F129B831A33}"/>
              </a:ext>
            </a:extLst>
          </p:cNvPr>
          <p:cNvCxnSpPr>
            <a:cxnSpLocks/>
            <a:endCxn id="383" idx="2"/>
          </p:cNvCxnSpPr>
          <p:nvPr/>
        </p:nvCxnSpPr>
        <p:spPr>
          <a:xfrm>
            <a:off x="7482012" y="371801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>
            <a:extLst>
              <a:ext uri="{FF2B5EF4-FFF2-40B4-BE49-F238E27FC236}">
                <a16:creationId xmlns:a16="http://schemas.microsoft.com/office/drawing/2014/main" id="{78C56DB1-4D50-75BE-3140-D30F01631C21}"/>
              </a:ext>
            </a:extLst>
          </p:cNvPr>
          <p:cNvCxnSpPr>
            <a:cxnSpLocks/>
            <a:endCxn id="384" idx="2"/>
          </p:cNvCxnSpPr>
          <p:nvPr/>
        </p:nvCxnSpPr>
        <p:spPr>
          <a:xfrm>
            <a:off x="7481078" y="408010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>
            <a:extLst>
              <a:ext uri="{FF2B5EF4-FFF2-40B4-BE49-F238E27FC236}">
                <a16:creationId xmlns:a16="http://schemas.microsoft.com/office/drawing/2014/main" id="{EFD15F83-4A8E-1D4F-7D6E-39BD05AECB20}"/>
              </a:ext>
            </a:extLst>
          </p:cNvPr>
          <p:cNvCxnSpPr>
            <a:cxnSpLocks/>
            <a:endCxn id="385" idx="2"/>
          </p:cNvCxnSpPr>
          <p:nvPr/>
        </p:nvCxnSpPr>
        <p:spPr>
          <a:xfrm flipV="1">
            <a:off x="7497013" y="4466980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>
            <a:extLst>
              <a:ext uri="{FF2B5EF4-FFF2-40B4-BE49-F238E27FC236}">
                <a16:creationId xmlns:a16="http://schemas.microsoft.com/office/drawing/2014/main" id="{8ECCF208-5804-AA97-605B-978D5DF93FC2}"/>
              </a:ext>
            </a:extLst>
          </p:cNvPr>
          <p:cNvCxnSpPr>
            <a:cxnSpLocks/>
            <a:endCxn id="386" idx="2"/>
          </p:cNvCxnSpPr>
          <p:nvPr/>
        </p:nvCxnSpPr>
        <p:spPr>
          <a:xfrm>
            <a:off x="7471497" y="484573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394">
            <a:extLst>
              <a:ext uri="{FF2B5EF4-FFF2-40B4-BE49-F238E27FC236}">
                <a16:creationId xmlns:a16="http://schemas.microsoft.com/office/drawing/2014/main" id="{E2477018-93CF-F324-A620-849A79CDE34A}"/>
              </a:ext>
            </a:extLst>
          </p:cNvPr>
          <p:cNvCxnSpPr>
            <a:cxnSpLocks/>
            <a:endCxn id="387" idx="2"/>
          </p:cNvCxnSpPr>
          <p:nvPr/>
        </p:nvCxnSpPr>
        <p:spPr>
          <a:xfrm>
            <a:off x="7471496" y="520153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Arrow Connector 395">
            <a:extLst>
              <a:ext uri="{FF2B5EF4-FFF2-40B4-BE49-F238E27FC236}">
                <a16:creationId xmlns:a16="http://schemas.microsoft.com/office/drawing/2014/main" id="{AE6A222D-B245-BBF3-D4CC-96991C792622}"/>
              </a:ext>
            </a:extLst>
          </p:cNvPr>
          <p:cNvCxnSpPr>
            <a:cxnSpLocks/>
            <a:endCxn id="388" idx="2"/>
          </p:cNvCxnSpPr>
          <p:nvPr/>
        </p:nvCxnSpPr>
        <p:spPr>
          <a:xfrm>
            <a:off x="7470562" y="556363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>
            <a:extLst>
              <a:ext uri="{FF2B5EF4-FFF2-40B4-BE49-F238E27FC236}">
                <a16:creationId xmlns:a16="http://schemas.microsoft.com/office/drawing/2014/main" id="{098F69DC-6F18-65DF-37FB-72EF68A8796D}"/>
              </a:ext>
            </a:extLst>
          </p:cNvPr>
          <p:cNvCxnSpPr>
            <a:cxnSpLocks/>
          </p:cNvCxnSpPr>
          <p:nvPr/>
        </p:nvCxnSpPr>
        <p:spPr>
          <a:xfrm flipH="1">
            <a:off x="7387679" y="308466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>
            <a:extLst>
              <a:ext uri="{FF2B5EF4-FFF2-40B4-BE49-F238E27FC236}">
                <a16:creationId xmlns:a16="http://schemas.microsoft.com/office/drawing/2014/main" id="{B60B3186-8BA2-96AE-091C-86C5C9769A3E}"/>
              </a:ext>
            </a:extLst>
          </p:cNvPr>
          <p:cNvCxnSpPr>
            <a:cxnSpLocks/>
            <a:stCxn id="381" idx="4"/>
            <a:endCxn id="382" idx="0"/>
          </p:cNvCxnSpPr>
          <p:nvPr/>
        </p:nvCxnSpPr>
        <p:spPr>
          <a:xfrm flipH="1">
            <a:off x="8008344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>
            <a:extLst>
              <a:ext uri="{FF2B5EF4-FFF2-40B4-BE49-F238E27FC236}">
                <a16:creationId xmlns:a16="http://schemas.microsoft.com/office/drawing/2014/main" id="{186EEB6F-B87C-1A44-B418-2656C4F8DA5E}"/>
              </a:ext>
            </a:extLst>
          </p:cNvPr>
          <p:cNvCxnSpPr>
            <a:cxnSpLocks/>
            <a:endCxn id="382" idx="1"/>
          </p:cNvCxnSpPr>
          <p:nvPr/>
        </p:nvCxnSpPr>
        <p:spPr>
          <a:xfrm>
            <a:off x="7459930" y="3054807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>
            <a:extLst>
              <a:ext uri="{FF2B5EF4-FFF2-40B4-BE49-F238E27FC236}">
                <a16:creationId xmlns:a16="http://schemas.microsoft.com/office/drawing/2014/main" id="{E8E72FF2-868E-E1C3-4501-6A234A74B996}"/>
              </a:ext>
            </a:extLst>
          </p:cNvPr>
          <p:cNvCxnSpPr>
            <a:cxnSpLocks/>
            <a:endCxn id="383" idx="1"/>
          </p:cNvCxnSpPr>
          <p:nvPr/>
        </p:nvCxnSpPr>
        <p:spPr>
          <a:xfrm>
            <a:off x="7454383" y="3434299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Arrow Connector 400">
            <a:extLst>
              <a:ext uri="{FF2B5EF4-FFF2-40B4-BE49-F238E27FC236}">
                <a16:creationId xmlns:a16="http://schemas.microsoft.com/office/drawing/2014/main" id="{C788E4F4-48CF-01D6-B232-8C232D1ED212}"/>
              </a:ext>
            </a:extLst>
          </p:cNvPr>
          <p:cNvCxnSpPr>
            <a:cxnSpLocks/>
            <a:endCxn id="384" idx="1"/>
          </p:cNvCxnSpPr>
          <p:nvPr/>
        </p:nvCxnSpPr>
        <p:spPr>
          <a:xfrm>
            <a:off x="7454382" y="3790103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>
            <a:extLst>
              <a:ext uri="{FF2B5EF4-FFF2-40B4-BE49-F238E27FC236}">
                <a16:creationId xmlns:a16="http://schemas.microsoft.com/office/drawing/2014/main" id="{14EDEAC0-E925-0A23-73A4-5A22C3D20059}"/>
              </a:ext>
            </a:extLst>
          </p:cNvPr>
          <p:cNvCxnSpPr>
            <a:cxnSpLocks/>
            <a:endCxn id="385" idx="1"/>
          </p:cNvCxnSpPr>
          <p:nvPr/>
        </p:nvCxnSpPr>
        <p:spPr>
          <a:xfrm>
            <a:off x="7453448" y="4152200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>
            <a:extLst>
              <a:ext uri="{FF2B5EF4-FFF2-40B4-BE49-F238E27FC236}">
                <a16:creationId xmlns:a16="http://schemas.microsoft.com/office/drawing/2014/main" id="{39F92874-0410-7BBE-D7C1-7776C2A894D6}"/>
              </a:ext>
            </a:extLst>
          </p:cNvPr>
          <p:cNvCxnSpPr>
            <a:cxnSpLocks/>
            <a:endCxn id="386" idx="1"/>
          </p:cNvCxnSpPr>
          <p:nvPr/>
        </p:nvCxnSpPr>
        <p:spPr>
          <a:xfrm>
            <a:off x="7449414" y="4538332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>
            <a:extLst>
              <a:ext uri="{FF2B5EF4-FFF2-40B4-BE49-F238E27FC236}">
                <a16:creationId xmlns:a16="http://schemas.microsoft.com/office/drawing/2014/main" id="{F37AB199-EA3D-D4FD-D502-A4C1F357753A}"/>
              </a:ext>
            </a:extLst>
          </p:cNvPr>
          <p:cNvCxnSpPr>
            <a:cxnSpLocks/>
            <a:stCxn id="356" idx="5"/>
            <a:endCxn id="387" idx="1"/>
          </p:cNvCxnSpPr>
          <p:nvPr/>
        </p:nvCxnSpPr>
        <p:spPr>
          <a:xfrm>
            <a:off x="7440229" y="4919545"/>
            <a:ext cx="490893" cy="21064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id="{912AE2A8-949A-B94C-E55A-CDC61EEC8D92}"/>
              </a:ext>
            </a:extLst>
          </p:cNvPr>
          <p:cNvCxnSpPr>
            <a:cxnSpLocks/>
            <a:endCxn id="388" idx="1"/>
          </p:cNvCxnSpPr>
          <p:nvPr/>
        </p:nvCxnSpPr>
        <p:spPr>
          <a:xfrm>
            <a:off x="7443866" y="5273628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>
            <a:extLst>
              <a:ext uri="{FF2B5EF4-FFF2-40B4-BE49-F238E27FC236}">
                <a16:creationId xmlns:a16="http://schemas.microsoft.com/office/drawing/2014/main" id="{A5A220D4-55A8-A020-BAB1-E6B4B932FADE}"/>
              </a:ext>
            </a:extLst>
          </p:cNvPr>
          <p:cNvCxnSpPr>
            <a:cxnSpLocks/>
          </p:cNvCxnSpPr>
          <p:nvPr/>
        </p:nvCxnSpPr>
        <p:spPr>
          <a:xfrm flipH="1">
            <a:off x="7387678" y="346416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>
            <a:extLst>
              <a:ext uri="{FF2B5EF4-FFF2-40B4-BE49-F238E27FC236}">
                <a16:creationId xmlns:a16="http://schemas.microsoft.com/office/drawing/2014/main" id="{6B0A3F07-400C-8014-F16B-7D2A0EF0E416}"/>
              </a:ext>
            </a:extLst>
          </p:cNvPr>
          <p:cNvCxnSpPr>
            <a:cxnSpLocks/>
          </p:cNvCxnSpPr>
          <p:nvPr/>
        </p:nvCxnSpPr>
        <p:spPr>
          <a:xfrm flipH="1">
            <a:off x="7386744" y="381996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>
            <a:extLst>
              <a:ext uri="{FF2B5EF4-FFF2-40B4-BE49-F238E27FC236}">
                <a16:creationId xmlns:a16="http://schemas.microsoft.com/office/drawing/2014/main" id="{E5627B05-DB91-D5CF-7D8A-D03AA5E114EB}"/>
              </a:ext>
            </a:extLst>
          </p:cNvPr>
          <p:cNvCxnSpPr>
            <a:cxnSpLocks/>
          </p:cNvCxnSpPr>
          <p:nvPr/>
        </p:nvCxnSpPr>
        <p:spPr>
          <a:xfrm flipH="1">
            <a:off x="7382710" y="4182061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Arrow Connector 408">
            <a:extLst>
              <a:ext uri="{FF2B5EF4-FFF2-40B4-BE49-F238E27FC236}">
                <a16:creationId xmlns:a16="http://schemas.microsoft.com/office/drawing/2014/main" id="{0F6835E2-374C-A0D1-004B-0CB4312373A3}"/>
              </a:ext>
            </a:extLst>
          </p:cNvPr>
          <p:cNvCxnSpPr>
            <a:cxnSpLocks/>
          </p:cNvCxnSpPr>
          <p:nvPr/>
        </p:nvCxnSpPr>
        <p:spPr>
          <a:xfrm flipH="1">
            <a:off x="7377163" y="456819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Arrow Connector 409">
            <a:extLst>
              <a:ext uri="{FF2B5EF4-FFF2-40B4-BE49-F238E27FC236}">
                <a16:creationId xmlns:a16="http://schemas.microsoft.com/office/drawing/2014/main" id="{6DA5FCAD-0B0B-008E-A86D-F6C1EB71BA16}"/>
              </a:ext>
            </a:extLst>
          </p:cNvPr>
          <p:cNvCxnSpPr>
            <a:cxnSpLocks/>
          </p:cNvCxnSpPr>
          <p:nvPr/>
        </p:nvCxnSpPr>
        <p:spPr>
          <a:xfrm flipH="1">
            <a:off x="7377162" y="494768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410">
            <a:extLst>
              <a:ext uri="{FF2B5EF4-FFF2-40B4-BE49-F238E27FC236}">
                <a16:creationId xmlns:a16="http://schemas.microsoft.com/office/drawing/2014/main" id="{CBEC5D77-5E57-E0E3-B207-AAD1210A33FE}"/>
              </a:ext>
            </a:extLst>
          </p:cNvPr>
          <p:cNvCxnSpPr>
            <a:cxnSpLocks/>
          </p:cNvCxnSpPr>
          <p:nvPr/>
        </p:nvCxnSpPr>
        <p:spPr>
          <a:xfrm flipH="1">
            <a:off x="7376228" y="530348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Oval 411">
            <a:extLst>
              <a:ext uri="{FF2B5EF4-FFF2-40B4-BE49-F238E27FC236}">
                <a16:creationId xmlns:a16="http://schemas.microsoft.com/office/drawing/2014/main" id="{4D6BA7C8-530A-F64E-246C-0D5FF759B3AF}"/>
              </a:ext>
            </a:extLst>
          </p:cNvPr>
          <p:cNvSpPr/>
          <p:nvPr/>
        </p:nvSpPr>
        <p:spPr>
          <a:xfrm>
            <a:off x="8539862" y="288174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F6E1A5EF-B056-774F-EDA3-B27C64E7C411}"/>
              </a:ext>
            </a:extLst>
          </p:cNvPr>
          <p:cNvSpPr/>
          <p:nvPr/>
        </p:nvSpPr>
        <p:spPr>
          <a:xfrm>
            <a:off x="8534315" y="32612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E65FAB23-93A8-B1AB-0FA6-5341AF876DA6}"/>
              </a:ext>
            </a:extLst>
          </p:cNvPr>
          <p:cNvSpPr/>
          <p:nvPr/>
        </p:nvSpPr>
        <p:spPr>
          <a:xfrm>
            <a:off x="8534314" y="36170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1D42E4AA-9480-5186-5C0B-2C7BEBFACF0F}"/>
              </a:ext>
            </a:extLst>
          </p:cNvPr>
          <p:cNvSpPr/>
          <p:nvPr/>
        </p:nvSpPr>
        <p:spPr>
          <a:xfrm>
            <a:off x="8533380" y="397913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A4565CC1-3565-503B-A7E6-8CE65A5B1E94}"/>
              </a:ext>
            </a:extLst>
          </p:cNvPr>
          <p:cNvSpPr/>
          <p:nvPr/>
        </p:nvSpPr>
        <p:spPr>
          <a:xfrm>
            <a:off x="8529346" y="436527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31E008B8-F4E2-23FB-F5C3-54823AA3A0A0}"/>
              </a:ext>
            </a:extLst>
          </p:cNvPr>
          <p:cNvSpPr/>
          <p:nvPr/>
        </p:nvSpPr>
        <p:spPr>
          <a:xfrm>
            <a:off x="8523799" y="47447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B701CF82-CCC8-BE0C-69AC-F742A0723BBE}"/>
              </a:ext>
            </a:extLst>
          </p:cNvPr>
          <p:cNvSpPr/>
          <p:nvPr/>
        </p:nvSpPr>
        <p:spPr>
          <a:xfrm>
            <a:off x="8523798" y="51005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0C57115D-AC27-94AE-A4C0-19C90DD7DF2F}"/>
              </a:ext>
            </a:extLst>
          </p:cNvPr>
          <p:cNvSpPr/>
          <p:nvPr/>
        </p:nvSpPr>
        <p:spPr>
          <a:xfrm>
            <a:off x="8522864" y="5462664"/>
            <a:ext cx="188669" cy="203904"/>
          </a:xfrm>
          <a:prstGeom prst="ellipse">
            <a:avLst/>
          </a:prstGeom>
          <a:solidFill>
            <a:srgbClr val="7030A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20" name="Straight Arrow Connector 419">
            <a:extLst>
              <a:ext uri="{FF2B5EF4-FFF2-40B4-BE49-F238E27FC236}">
                <a16:creationId xmlns:a16="http://schemas.microsoft.com/office/drawing/2014/main" id="{858AB22B-A6D9-5691-3E7C-66B8A51EF855}"/>
              </a:ext>
            </a:extLst>
          </p:cNvPr>
          <p:cNvCxnSpPr>
            <a:cxnSpLocks/>
            <a:endCxn id="412" idx="2"/>
          </p:cNvCxnSpPr>
          <p:nvPr/>
        </p:nvCxnSpPr>
        <p:spPr>
          <a:xfrm>
            <a:off x="8107866" y="298295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Arrow Connector 420">
            <a:extLst>
              <a:ext uri="{FF2B5EF4-FFF2-40B4-BE49-F238E27FC236}">
                <a16:creationId xmlns:a16="http://schemas.microsoft.com/office/drawing/2014/main" id="{7EA24E87-BFBC-9F6C-0221-495611C69AFF}"/>
              </a:ext>
            </a:extLst>
          </p:cNvPr>
          <p:cNvCxnSpPr>
            <a:cxnSpLocks/>
            <a:endCxn id="413" idx="2"/>
          </p:cNvCxnSpPr>
          <p:nvPr/>
        </p:nvCxnSpPr>
        <p:spPr>
          <a:xfrm>
            <a:off x="8102319" y="33624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Arrow Connector 421">
            <a:extLst>
              <a:ext uri="{FF2B5EF4-FFF2-40B4-BE49-F238E27FC236}">
                <a16:creationId xmlns:a16="http://schemas.microsoft.com/office/drawing/2014/main" id="{C40ECBD1-D842-B2CA-E9E7-3270ACE6D693}"/>
              </a:ext>
            </a:extLst>
          </p:cNvPr>
          <p:cNvCxnSpPr>
            <a:cxnSpLocks/>
            <a:endCxn id="414" idx="2"/>
          </p:cNvCxnSpPr>
          <p:nvPr/>
        </p:nvCxnSpPr>
        <p:spPr>
          <a:xfrm>
            <a:off x="8102318" y="37182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Arrow Connector 422">
            <a:extLst>
              <a:ext uri="{FF2B5EF4-FFF2-40B4-BE49-F238E27FC236}">
                <a16:creationId xmlns:a16="http://schemas.microsoft.com/office/drawing/2014/main" id="{A408D967-6662-A842-56FC-B7B1228D0F90}"/>
              </a:ext>
            </a:extLst>
          </p:cNvPr>
          <p:cNvCxnSpPr>
            <a:cxnSpLocks/>
            <a:endCxn id="415" idx="2"/>
          </p:cNvCxnSpPr>
          <p:nvPr/>
        </p:nvCxnSpPr>
        <p:spPr>
          <a:xfrm>
            <a:off x="8101384" y="408035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Arrow Connector 423">
            <a:extLst>
              <a:ext uri="{FF2B5EF4-FFF2-40B4-BE49-F238E27FC236}">
                <a16:creationId xmlns:a16="http://schemas.microsoft.com/office/drawing/2014/main" id="{A61323C1-4140-9335-A1D3-B745622B4C23}"/>
              </a:ext>
            </a:extLst>
          </p:cNvPr>
          <p:cNvCxnSpPr>
            <a:cxnSpLocks/>
            <a:endCxn id="416" idx="2"/>
          </p:cNvCxnSpPr>
          <p:nvPr/>
        </p:nvCxnSpPr>
        <p:spPr>
          <a:xfrm flipV="1">
            <a:off x="8117319" y="4467223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Arrow Connector 424">
            <a:extLst>
              <a:ext uri="{FF2B5EF4-FFF2-40B4-BE49-F238E27FC236}">
                <a16:creationId xmlns:a16="http://schemas.microsoft.com/office/drawing/2014/main" id="{5FD9F9CA-2891-A38C-DAF8-0D5E4C4D260A}"/>
              </a:ext>
            </a:extLst>
          </p:cNvPr>
          <p:cNvCxnSpPr>
            <a:cxnSpLocks/>
            <a:endCxn id="417" idx="2"/>
          </p:cNvCxnSpPr>
          <p:nvPr/>
        </p:nvCxnSpPr>
        <p:spPr>
          <a:xfrm>
            <a:off x="8091803" y="48459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Arrow Connector 425">
            <a:extLst>
              <a:ext uri="{FF2B5EF4-FFF2-40B4-BE49-F238E27FC236}">
                <a16:creationId xmlns:a16="http://schemas.microsoft.com/office/drawing/2014/main" id="{B9C06DC3-4AEE-6F9A-8A06-7E941E23D6CE}"/>
              </a:ext>
            </a:extLst>
          </p:cNvPr>
          <p:cNvCxnSpPr>
            <a:cxnSpLocks/>
            <a:endCxn id="418" idx="2"/>
          </p:cNvCxnSpPr>
          <p:nvPr/>
        </p:nvCxnSpPr>
        <p:spPr>
          <a:xfrm>
            <a:off x="8091802" y="520178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Arrow Connector 426">
            <a:extLst>
              <a:ext uri="{FF2B5EF4-FFF2-40B4-BE49-F238E27FC236}">
                <a16:creationId xmlns:a16="http://schemas.microsoft.com/office/drawing/2014/main" id="{8841B188-ECDF-6D72-D815-5867275CDEE8}"/>
              </a:ext>
            </a:extLst>
          </p:cNvPr>
          <p:cNvCxnSpPr>
            <a:cxnSpLocks/>
            <a:endCxn id="419" idx="2"/>
          </p:cNvCxnSpPr>
          <p:nvPr/>
        </p:nvCxnSpPr>
        <p:spPr>
          <a:xfrm>
            <a:off x="8090868" y="556387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Arrow Connector 427">
            <a:extLst>
              <a:ext uri="{FF2B5EF4-FFF2-40B4-BE49-F238E27FC236}">
                <a16:creationId xmlns:a16="http://schemas.microsoft.com/office/drawing/2014/main" id="{828DD123-248A-2FE4-4AF1-8324B2FF1F27}"/>
              </a:ext>
            </a:extLst>
          </p:cNvPr>
          <p:cNvCxnSpPr>
            <a:cxnSpLocks/>
          </p:cNvCxnSpPr>
          <p:nvPr/>
        </p:nvCxnSpPr>
        <p:spPr>
          <a:xfrm flipH="1">
            <a:off x="8007985" y="3084911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Arrow Connector 428">
            <a:extLst>
              <a:ext uri="{FF2B5EF4-FFF2-40B4-BE49-F238E27FC236}">
                <a16:creationId xmlns:a16="http://schemas.microsoft.com/office/drawing/2014/main" id="{970EDA79-9B1A-22CF-ED07-53A8343D6F3A}"/>
              </a:ext>
            </a:extLst>
          </p:cNvPr>
          <p:cNvCxnSpPr>
            <a:cxnSpLocks/>
            <a:endCxn id="413" idx="1"/>
          </p:cNvCxnSpPr>
          <p:nvPr/>
        </p:nvCxnSpPr>
        <p:spPr>
          <a:xfrm>
            <a:off x="8080236" y="3055050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Arrow Connector 429">
            <a:extLst>
              <a:ext uri="{FF2B5EF4-FFF2-40B4-BE49-F238E27FC236}">
                <a16:creationId xmlns:a16="http://schemas.microsoft.com/office/drawing/2014/main" id="{357F0BBC-D8FC-8BC5-57D3-955A1B0B7EDD}"/>
              </a:ext>
            </a:extLst>
          </p:cNvPr>
          <p:cNvCxnSpPr>
            <a:cxnSpLocks/>
            <a:endCxn id="414" idx="1"/>
          </p:cNvCxnSpPr>
          <p:nvPr/>
        </p:nvCxnSpPr>
        <p:spPr>
          <a:xfrm>
            <a:off x="8074689" y="3434542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Arrow Connector 430">
            <a:extLst>
              <a:ext uri="{FF2B5EF4-FFF2-40B4-BE49-F238E27FC236}">
                <a16:creationId xmlns:a16="http://schemas.microsoft.com/office/drawing/2014/main" id="{8E9B6782-A48E-BE66-C92C-E3B291D91DFD}"/>
              </a:ext>
            </a:extLst>
          </p:cNvPr>
          <p:cNvCxnSpPr>
            <a:cxnSpLocks/>
            <a:endCxn id="415" idx="1"/>
          </p:cNvCxnSpPr>
          <p:nvPr/>
        </p:nvCxnSpPr>
        <p:spPr>
          <a:xfrm>
            <a:off x="8074688" y="3790346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>
            <a:extLst>
              <a:ext uri="{FF2B5EF4-FFF2-40B4-BE49-F238E27FC236}">
                <a16:creationId xmlns:a16="http://schemas.microsoft.com/office/drawing/2014/main" id="{436653AF-750A-B15F-6638-050EFEE75866}"/>
              </a:ext>
            </a:extLst>
          </p:cNvPr>
          <p:cNvCxnSpPr>
            <a:cxnSpLocks/>
            <a:endCxn id="416" idx="1"/>
          </p:cNvCxnSpPr>
          <p:nvPr/>
        </p:nvCxnSpPr>
        <p:spPr>
          <a:xfrm>
            <a:off x="8073754" y="4152443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>
            <a:extLst>
              <a:ext uri="{FF2B5EF4-FFF2-40B4-BE49-F238E27FC236}">
                <a16:creationId xmlns:a16="http://schemas.microsoft.com/office/drawing/2014/main" id="{7BEDDDCA-D21B-F474-1476-845315F10F3A}"/>
              </a:ext>
            </a:extLst>
          </p:cNvPr>
          <p:cNvCxnSpPr>
            <a:cxnSpLocks/>
            <a:endCxn id="417" idx="1"/>
          </p:cNvCxnSpPr>
          <p:nvPr/>
        </p:nvCxnSpPr>
        <p:spPr>
          <a:xfrm>
            <a:off x="8069720" y="4538575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>
            <a:extLst>
              <a:ext uri="{FF2B5EF4-FFF2-40B4-BE49-F238E27FC236}">
                <a16:creationId xmlns:a16="http://schemas.microsoft.com/office/drawing/2014/main" id="{975308AC-8838-C912-99F1-A7AE165EC770}"/>
              </a:ext>
            </a:extLst>
          </p:cNvPr>
          <p:cNvCxnSpPr>
            <a:cxnSpLocks/>
            <a:stCxn id="386" idx="5"/>
            <a:endCxn id="418" idx="1"/>
          </p:cNvCxnSpPr>
          <p:nvPr/>
        </p:nvCxnSpPr>
        <p:spPr>
          <a:xfrm>
            <a:off x="8064532" y="4918563"/>
            <a:ext cx="486896" cy="21186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>
            <a:extLst>
              <a:ext uri="{FF2B5EF4-FFF2-40B4-BE49-F238E27FC236}">
                <a16:creationId xmlns:a16="http://schemas.microsoft.com/office/drawing/2014/main" id="{41EF5416-4251-8E79-85F1-481362BFAE5A}"/>
              </a:ext>
            </a:extLst>
          </p:cNvPr>
          <p:cNvCxnSpPr>
            <a:cxnSpLocks/>
            <a:endCxn id="419" idx="1"/>
          </p:cNvCxnSpPr>
          <p:nvPr/>
        </p:nvCxnSpPr>
        <p:spPr>
          <a:xfrm>
            <a:off x="8064172" y="5273871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>
            <a:extLst>
              <a:ext uri="{FF2B5EF4-FFF2-40B4-BE49-F238E27FC236}">
                <a16:creationId xmlns:a16="http://schemas.microsoft.com/office/drawing/2014/main" id="{EF4D3F93-BE06-E9C3-8A8E-675CF6FF46CE}"/>
              </a:ext>
            </a:extLst>
          </p:cNvPr>
          <p:cNvCxnSpPr>
            <a:cxnSpLocks/>
          </p:cNvCxnSpPr>
          <p:nvPr/>
        </p:nvCxnSpPr>
        <p:spPr>
          <a:xfrm flipH="1">
            <a:off x="8007984" y="3464403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Arrow Connector 436">
            <a:extLst>
              <a:ext uri="{FF2B5EF4-FFF2-40B4-BE49-F238E27FC236}">
                <a16:creationId xmlns:a16="http://schemas.microsoft.com/office/drawing/2014/main" id="{9B0F7E49-4623-8207-956F-8071576588E2}"/>
              </a:ext>
            </a:extLst>
          </p:cNvPr>
          <p:cNvCxnSpPr>
            <a:cxnSpLocks/>
          </p:cNvCxnSpPr>
          <p:nvPr/>
        </p:nvCxnSpPr>
        <p:spPr>
          <a:xfrm flipH="1">
            <a:off x="8007050" y="3820207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Arrow Connector 437">
            <a:extLst>
              <a:ext uri="{FF2B5EF4-FFF2-40B4-BE49-F238E27FC236}">
                <a16:creationId xmlns:a16="http://schemas.microsoft.com/office/drawing/2014/main" id="{1879E959-C44E-2847-03AC-ED78F39EAFB0}"/>
              </a:ext>
            </a:extLst>
          </p:cNvPr>
          <p:cNvCxnSpPr>
            <a:cxnSpLocks/>
          </p:cNvCxnSpPr>
          <p:nvPr/>
        </p:nvCxnSpPr>
        <p:spPr>
          <a:xfrm flipH="1">
            <a:off x="8003016" y="4182304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Arrow Connector 438">
            <a:extLst>
              <a:ext uri="{FF2B5EF4-FFF2-40B4-BE49-F238E27FC236}">
                <a16:creationId xmlns:a16="http://schemas.microsoft.com/office/drawing/2014/main" id="{07794727-C411-0C0A-C629-632A61EE1F5D}"/>
              </a:ext>
            </a:extLst>
          </p:cNvPr>
          <p:cNvCxnSpPr>
            <a:cxnSpLocks/>
          </p:cNvCxnSpPr>
          <p:nvPr/>
        </p:nvCxnSpPr>
        <p:spPr>
          <a:xfrm flipH="1">
            <a:off x="7997469" y="456843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Arrow Connector 439">
            <a:extLst>
              <a:ext uri="{FF2B5EF4-FFF2-40B4-BE49-F238E27FC236}">
                <a16:creationId xmlns:a16="http://schemas.microsoft.com/office/drawing/2014/main" id="{F2C0D465-824F-DE0D-9C80-21508E8F053A}"/>
              </a:ext>
            </a:extLst>
          </p:cNvPr>
          <p:cNvCxnSpPr>
            <a:cxnSpLocks/>
          </p:cNvCxnSpPr>
          <p:nvPr/>
        </p:nvCxnSpPr>
        <p:spPr>
          <a:xfrm flipH="1">
            <a:off x="7997468" y="4947928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Arrow Connector 440">
            <a:extLst>
              <a:ext uri="{FF2B5EF4-FFF2-40B4-BE49-F238E27FC236}">
                <a16:creationId xmlns:a16="http://schemas.microsoft.com/office/drawing/2014/main" id="{A80AC5FD-A818-1FF6-9BE3-1BAE93F414EB}"/>
              </a:ext>
            </a:extLst>
          </p:cNvPr>
          <p:cNvCxnSpPr>
            <a:cxnSpLocks/>
          </p:cNvCxnSpPr>
          <p:nvPr/>
        </p:nvCxnSpPr>
        <p:spPr>
          <a:xfrm flipH="1">
            <a:off x="7996534" y="5303732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>
            <a:extLst>
              <a:ext uri="{FF2B5EF4-FFF2-40B4-BE49-F238E27FC236}">
                <a16:creationId xmlns:a16="http://schemas.microsoft.com/office/drawing/2014/main" id="{DA292C46-B254-BFAC-0541-F8B7B184D434}"/>
              </a:ext>
            </a:extLst>
          </p:cNvPr>
          <p:cNvCxnSpPr>
            <a:cxnSpLocks/>
          </p:cNvCxnSpPr>
          <p:nvPr/>
        </p:nvCxnSpPr>
        <p:spPr>
          <a:xfrm flipH="1">
            <a:off x="8635984" y="308466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>
            <a:extLst>
              <a:ext uri="{FF2B5EF4-FFF2-40B4-BE49-F238E27FC236}">
                <a16:creationId xmlns:a16="http://schemas.microsoft.com/office/drawing/2014/main" id="{2504417F-5DC5-B214-AD5F-A3EBD4E707C6}"/>
              </a:ext>
            </a:extLst>
          </p:cNvPr>
          <p:cNvCxnSpPr>
            <a:cxnSpLocks/>
          </p:cNvCxnSpPr>
          <p:nvPr/>
        </p:nvCxnSpPr>
        <p:spPr>
          <a:xfrm flipH="1">
            <a:off x="8635983" y="346416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439239DF-1BF7-F29C-32A5-4AEDA95D7F72}"/>
              </a:ext>
            </a:extLst>
          </p:cNvPr>
          <p:cNvCxnSpPr>
            <a:cxnSpLocks/>
          </p:cNvCxnSpPr>
          <p:nvPr/>
        </p:nvCxnSpPr>
        <p:spPr>
          <a:xfrm flipH="1">
            <a:off x="8635049" y="381996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Arrow Connector 452">
            <a:extLst>
              <a:ext uri="{FF2B5EF4-FFF2-40B4-BE49-F238E27FC236}">
                <a16:creationId xmlns:a16="http://schemas.microsoft.com/office/drawing/2014/main" id="{85A0904D-CBB8-7BCC-CF15-94225FD5A31C}"/>
              </a:ext>
            </a:extLst>
          </p:cNvPr>
          <p:cNvCxnSpPr>
            <a:cxnSpLocks/>
          </p:cNvCxnSpPr>
          <p:nvPr/>
        </p:nvCxnSpPr>
        <p:spPr>
          <a:xfrm flipH="1">
            <a:off x="8631015" y="4182061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Arrow Connector 453">
            <a:extLst>
              <a:ext uri="{FF2B5EF4-FFF2-40B4-BE49-F238E27FC236}">
                <a16:creationId xmlns:a16="http://schemas.microsoft.com/office/drawing/2014/main" id="{40A16752-F644-BB1F-FDC9-41F52CE80D9A}"/>
              </a:ext>
            </a:extLst>
          </p:cNvPr>
          <p:cNvCxnSpPr>
            <a:cxnSpLocks/>
          </p:cNvCxnSpPr>
          <p:nvPr/>
        </p:nvCxnSpPr>
        <p:spPr>
          <a:xfrm flipH="1">
            <a:off x="8625468" y="456819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Arrow Connector 454">
            <a:extLst>
              <a:ext uri="{FF2B5EF4-FFF2-40B4-BE49-F238E27FC236}">
                <a16:creationId xmlns:a16="http://schemas.microsoft.com/office/drawing/2014/main" id="{5AAC92CE-BC50-5638-93FC-45604811D2EC}"/>
              </a:ext>
            </a:extLst>
          </p:cNvPr>
          <p:cNvCxnSpPr>
            <a:cxnSpLocks/>
          </p:cNvCxnSpPr>
          <p:nvPr/>
        </p:nvCxnSpPr>
        <p:spPr>
          <a:xfrm flipH="1">
            <a:off x="8625467" y="494768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Arrow Connector 455">
            <a:extLst>
              <a:ext uri="{FF2B5EF4-FFF2-40B4-BE49-F238E27FC236}">
                <a16:creationId xmlns:a16="http://schemas.microsoft.com/office/drawing/2014/main" id="{96BE4966-D188-6EB7-8718-F78C6282CC6C}"/>
              </a:ext>
            </a:extLst>
          </p:cNvPr>
          <p:cNvCxnSpPr>
            <a:cxnSpLocks/>
          </p:cNvCxnSpPr>
          <p:nvPr/>
        </p:nvCxnSpPr>
        <p:spPr>
          <a:xfrm flipH="1">
            <a:off x="8624533" y="530348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486386D-F7A2-1BD8-1291-DC8261474736}"/>
              </a:ext>
            </a:extLst>
          </p:cNvPr>
          <p:cNvSpPr/>
          <p:nvPr/>
        </p:nvSpPr>
        <p:spPr>
          <a:xfrm>
            <a:off x="3359941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16D388-C87D-E1E8-A922-3D5ABC820831}"/>
              </a:ext>
            </a:extLst>
          </p:cNvPr>
          <p:cNvSpPr/>
          <p:nvPr/>
        </p:nvSpPr>
        <p:spPr>
          <a:xfrm>
            <a:off x="3979277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2AF8A-77B6-8D68-52DB-8DF485E4943B}"/>
              </a:ext>
            </a:extLst>
          </p:cNvPr>
          <p:cNvSpPr/>
          <p:nvPr/>
        </p:nvSpPr>
        <p:spPr>
          <a:xfrm>
            <a:off x="4598613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7DBD5F-0ED5-6BD3-FDA6-CF76A9EE508F}"/>
              </a:ext>
            </a:extLst>
          </p:cNvPr>
          <p:cNvSpPr/>
          <p:nvPr/>
        </p:nvSpPr>
        <p:spPr>
          <a:xfrm>
            <a:off x="5217949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40B922-030A-7D5E-0DDB-80E000C7C7BB}"/>
              </a:ext>
            </a:extLst>
          </p:cNvPr>
          <p:cNvSpPr/>
          <p:nvPr/>
        </p:nvSpPr>
        <p:spPr>
          <a:xfrm>
            <a:off x="5837285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AB8EFC-D818-2D41-FA11-B339E821D638}"/>
              </a:ext>
            </a:extLst>
          </p:cNvPr>
          <p:cNvSpPr/>
          <p:nvPr/>
        </p:nvSpPr>
        <p:spPr>
          <a:xfrm>
            <a:off x="6456621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2AA54-D971-D437-5EA6-977CB8369470}"/>
              </a:ext>
            </a:extLst>
          </p:cNvPr>
          <p:cNvSpPr/>
          <p:nvPr/>
        </p:nvSpPr>
        <p:spPr>
          <a:xfrm>
            <a:off x="7075957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0A6F32-46D8-9ACD-9954-7A0D78C127F9}"/>
              </a:ext>
            </a:extLst>
          </p:cNvPr>
          <p:cNvSpPr/>
          <p:nvPr/>
        </p:nvSpPr>
        <p:spPr>
          <a:xfrm>
            <a:off x="7695293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2761E7-DC99-D5FC-8FEE-6885993FAA42}"/>
              </a:ext>
            </a:extLst>
          </p:cNvPr>
          <p:cNvSpPr/>
          <p:nvPr/>
        </p:nvSpPr>
        <p:spPr>
          <a:xfrm>
            <a:off x="8314632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12662A-AA89-A2CE-9CA0-CE0F9C715876}"/>
              </a:ext>
            </a:extLst>
          </p:cNvPr>
          <p:cNvSpPr/>
          <p:nvPr/>
        </p:nvSpPr>
        <p:spPr>
          <a:xfrm>
            <a:off x="2723427" y="2855379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C4FDD1-217B-63EF-F197-79B2364565B4}"/>
              </a:ext>
            </a:extLst>
          </p:cNvPr>
          <p:cNvSpPr/>
          <p:nvPr/>
        </p:nvSpPr>
        <p:spPr>
          <a:xfrm>
            <a:off x="2723427" y="3211613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16F5C8-87E1-E05C-208B-31E01297C4EF}"/>
              </a:ext>
            </a:extLst>
          </p:cNvPr>
          <p:cNvSpPr/>
          <p:nvPr/>
        </p:nvSpPr>
        <p:spPr>
          <a:xfrm>
            <a:off x="2723427" y="3567847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80B408-9F6C-4D55-2F98-2A6B247E6C90}"/>
              </a:ext>
            </a:extLst>
          </p:cNvPr>
          <p:cNvSpPr/>
          <p:nvPr/>
        </p:nvSpPr>
        <p:spPr>
          <a:xfrm>
            <a:off x="2723427" y="3924081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F657CB-DB65-51BD-7356-D13035D4114E}"/>
              </a:ext>
            </a:extLst>
          </p:cNvPr>
          <p:cNvSpPr/>
          <p:nvPr/>
        </p:nvSpPr>
        <p:spPr>
          <a:xfrm>
            <a:off x="2723427" y="4280315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F3F306-C230-2290-103C-A9FCBA755388}"/>
              </a:ext>
            </a:extLst>
          </p:cNvPr>
          <p:cNvSpPr/>
          <p:nvPr/>
        </p:nvSpPr>
        <p:spPr>
          <a:xfrm>
            <a:off x="2723427" y="4636549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30BF93-ADE7-E914-4146-2F4A9167CCC4}"/>
              </a:ext>
            </a:extLst>
          </p:cNvPr>
          <p:cNvSpPr/>
          <p:nvPr/>
        </p:nvSpPr>
        <p:spPr>
          <a:xfrm>
            <a:off x="2723427" y="4992783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6C459F-7472-9BD3-711B-98EBA3D04D5A}"/>
              </a:ext>
            </a:extLst>
          </p:cNvPr>
          <p:cNvSpPr/>
          <p:nvPr/>
        </p:nvSpPr>
        <p:spPr>
          <a:xfrm>
            <a:off x="2723427" y="5349014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7ED686E-B7F6-DE51-DAFE-AD6AA3356253}"/>
              </a:ext>
            </a:extLst>
          </p:cNvPr>
          <p:cNvCxnSpPr>
            <a:cxnSpLocks/>
          </p:cNvCxnSpPr>
          <p:nvPr/>
        </p:nvCxnSpPr>
        <p:spPr>
          <a:xfrm flipH="1">
            <a:off x="5210731" y="2844158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1E87F45-12F1-200F-6717-79904D6AAACF}"/>
              </a:ext>
            </a:extLst>
          </p:cNvPr>
          <p:cNvCxnSpPr>
            <a:cxnSpLocks/>
          </p:cNvCxnSpPr>
          <p:nvPr/>
        </p:nvCxnSpPr>
        <p:spPr>
          <a:xfrm flipH="1">
            <a:off x="7690716" y="2844158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DF3DA7-FCD1-0DCA-150B-99C7A19BA075}"/>
              </a:ext>
            </a:extLst>
          </p:cNvPr>
          <p:cNvCxnSpPr>
            <a:cxnSpLocks/>
          </p:cNvCxnSpPr>
          <p:nvPr/>
        </p:nvCxnSpPr>
        <p:spPr>
          <a:xfrm flipH="1">
            <a:off x="3361752" y="3222497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D6B9E8-26E8-ADFD-3676-CF20F6DE1FBC}"/>
              </a:ext>
            </a:extLst>
          </p:cNvPr>
          <p:cNvCxnSpPr>
            <a:cxnSpLocks/>
          </p:cNvCxnSpPr>
          <p:nvPr/>
        </p:nvCxnSpPr>
        <p:spPr>
          <a:xfrm flipH="1">
            <a:off x="3361752" y="3924569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505B295-DA2F-88B3-AC91-C04B8A97840E}"/>
              </a:ext>
            </a:extLst>
          </p:cNvPr>
          <p:cNvCxnSpPr>
            <a:cxnSpLocks/>
          </p:cNvCxnSpPr>
          <p:nvPr/>
        </p:nvCxnSpPr>
        <p:spPr>
          <a:xfrm flipH="1">
            <a:off x="3361752" y="4643715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EB86A0-18B5-D8B0-D86B-0DAFEC5D955F}"/>
              </a:ext>
            </a:extLst>
          </p:cNvPr>
          <p:cNvCxnSpPr>
            <a:cxnSpLocks/>
          </p:cNvCxnSpPr>
          <p:nvPr/>
        </p:nvCxnSpPr>
        <p:spPr>
          <a:xfrm flipH="1">
            <a:off x="3361752" y="5363529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32A66-1CFA-FBFC-55CB-D979A07D443E}"/>
              </a:ext>
            </a:extLst>
          </p:cNvPr>
          <p:cNvCxnSpPr>
            <a:cxnSpLocks/>
          </p:cNvCxnSpPr>
          <p:nvPr/>
        </p:nvCxnSpPr>
        <p:spPr>
          <a:xfrm>
            <a:off x="8941752" y="5394685"/>
            <a:ext cx="0" cy="409967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74658-F4E9-381F-E180-8A880828AC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394896"/>
              </a:xfrm>
            </p:spPr>
            <p:txBody>
              <a:bodyPr/>
              <a:lstStyle/>
              <a:p>
                <a:r>
                  <a:rPr lang="en-US" b="1" dirty="0"/>
                  <a:t>Idea:</a:t>
                </a:r>
                <a:r>
                  <a:rPr lang="en-US" dirty="0"/>
                  <a:t> When a block is processed, update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accordingly.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74658-F4E9-381F-E180-8A880828A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394896"/>
              </a:xfrm>
              <a:blipFill>
                <a:blip r:embed="rId2"/>
                <a:stretch>
                  <a:fillRect l="-1043" t="-69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0C60E0-8CB9-DEFB-29B4-64F624964C11}"/>
                  </a:ext>
                </a:extLst>
              </p:cNvPr>
              <p:cNvSpPr txBox="1"/>
              <p:nvPr/>
            </p:nvSpPr>
            <p:spPr>
              <a:xfrm>
                <a:off x="2041036" y="5996226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0C60E0-8CB9-DEFB-29B4-64F62496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036" y="5996226"/>
                <a:ext cx="585417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2654B2-4BA5-D8CD-4732-A3FA6503F66C}"/>
              </a:ext>
            </a:extLst>
          </p:cNvPr>
          <p:cNvCxnSpPr>
            <a:cxnSpLocks/>
          </p:cNvCxnSpPr>
          <p:nvPr/>
        </p:nvCxnSpPr>
        <p:spPr>
          <a:xfrm flipH="1">
            <a:off x="2888624" y="6055729"/>
            <a:ext cx="6765515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1DDD950-83C2-1D72-77EE-EFF733EC74A6}"/>
              </a:ext>
            </a:extLst>
          </p:cNvPr>
          <p:cNvCxnSpPr>
            <a:cxnSpLocks/>
          </p:cNvCxnSpPr>
          <p:nvPr/>
        </p:nvCxnSpPr>
        <p:spPr>
          <a:xfrm flipH="1">
            <a:off x="2888623" y="6602036"/>
            <a:ext cx="6765515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75F0802-79F0-123F-E9D9-330E2C911243}"/>
              </a:ext>
            </a:extLst>
          </p:cNvPr>
          <p:cNvCxnSpPr>
            <a:cxnSpLocks/>
          </p:cNvCxnSpPr>
          <p:nvPr/>
        </p:nvCxnSpPr>
        <p:spPr>
          <a:xfrm>
            <a:off x="2757538" y="6067982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BADC5D2-B777-CF72-653F-A797DA9AA4A5}"/>
              </a:ext>
            </a:extLst>
          </p:cNvPr>
          <p:cNvCxnSpPr>
            <a:cxnSpLocks/>
          </p:cNvCxnSpPr>
          <p:nvPr/>
        </p:nvCxnSpPr>
        <p:spPr>
          <a:xfrm>
            <a:off x="9657248" y="608023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8CA345A-04AC-E0B9-0A15-9CF13B1F3F39}"/>
              </a:ext>
            </a:extLst>
          </p:cNvPr>
          <p:cNvCxnSpPr>
            <a:cxnSpLocks/>
          </p:cNvCxnSpPr>
          <p:nvPr/>
        </p:nvCxnSpPr>
        <p:spPr>
          <a:xfrm flipH="1">
            <a:off x="3342627" y="5730018"/>
            <a:ext cx="5599125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20299B-7412-FA53-9C2B-29E179BD02EC}"/>
              </a:ext>
            </a:extLst>
          </p:cNvPr>
          <p:cNvCxnSpPr>
            <a:cxnSpLocks/>
          </p:cNvCxnSpPr>
          <p:nvPr/>
        </p:nvCxnSpPr>
        <p:spPr>
          <a:xfrm flipH="1">
            <a:off x="3331946" y="5332110"/>
            <a:ext cx="5609806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73C01580-D918-F371-E872-D5B56C4377EF}"/>
              </a:ext>
            </a:extLst>
          </p:cNvPr>
          <p:cNvSpPr/>
          <p:nvPr/>
        </p:nvSpPr>
        <p:spPr>
          <a:xfrm>
            <a:off x="9303327" y="6189748"/>
            <a:ext cx="262270" cy="276027"/>
          </a:xfrm>
          <a:prstGeom prst="ellipse">
            <a:avLst/>
          </a:prstGeom>
          <a:solidFill>
            <a:srgbClr val="7030A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9D3055-FCC6-4962-86AF-DEB050EC0341}"/>
              </a:ext>
            </a:extLst>
          </p:cNvPr>
          <p:cNvCxnSpPr>
            <a:cxnSpLocks/>
          </p:cNvCxnSpPr>
          <p:nvPr/>
        </p:nvCxnSpPr>
        <p:spPr>
          <a:xfrm>
            <a:off x="9233917" y="608023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369708-D276-929D-B3D1-BCA812D966B5}"/>
              </a:ext>
            </a:extLst>
          </p:cNvPr>
          <p:cNvCxnSpPr>
            <a:cxnSpLocks/>
          </p:cNvCxnSpPr>
          <p:nvPr/>
        </p:nvCxnSpPr>
        <p:spPr>
          <a:xfrm flipH="1">
            <a:off x="9041503" y="5382585"/>
            <a:ext cx="515628" cy="790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4AC58CA-F7AB-EA11-DA83-8DF8401FAA19}"/>
              </a:ext>
            </a:extLst>
          </p:cNvPr>
          <p:cNvCxnSpPr>
            <a:cxnSpLocks/>
          </p:cNvCxnSpPr>
          <p:nvPr/>
        </p:nvCxnSpPr>
        <p:spPr>
          <a:xfrm flipH="1">
            <a:off x="9565597" y="5631855"/>
            <a:ext cx="220253" cy="3234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1115E8C-F983-D7D5-2780-6C61EF48C815}"/>
                  </a:ext>
                </a:extLst>
              </p:cNvPr>
              <p:cNvSpPr/>
              <p:nvPr/>
            </p:nvSpPr>
            <p:spPr>
              <a:xfrm>
                <a:off x="9401952" y="5093824"/>
                <a:ext cx="1407903" cy="54929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𝐷𝑇𝑊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1600" dirty="0"/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1115E8C-F983-D7D5-2780-6C61EF48C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952" y="5093824"/>
                <a:ext cx="1407903" cy="54929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01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B212CDF-0163-085A-B62A-35B1CA437F13}"/>
              </a:ext>
            </a:extLst>
          </p:cNvPr>
          <p:cNvSpPr/>
          <p:nvPr/>
        </p:nvSpPr>
        <p:spPr>
          <a:xfrm>
            <a:off x="5165519" y="4260995"/>
            <a:ext cx="2554851" cy="351656"/>
          </a:xfrm>
          <a:prstGeom prst="rect">
            <a:avLst/>
          </a:prstGeom>
          <a:solidFill>
            <a:srgbClr val="CFA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E686D42-C415-76AF-52FF-7D514B6711E5}"/>
              </a:ext>
            </a:extLst>
          </p:cNvPr>
          <p:cNvSpPr/>
          <p:nvPr/>
        </p:nvSpPr>
        <p:spPr>
          <a:xfrm>
            <a:off x="7178858" y="3892299"/>
            <a:ext cx="521938" cy="379462"/>
          </a:xfrm>
          <a:prstGeom prst="rect">
            <a:avLst/>
          </a:prstGeom>
          <a:solidFill>
            <a:srgbClr val="CFA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0F9E19B-9A86-E6BA-F294-E07DC4E6A487}"/>
              </a:ext>
            </a:extLst>
          </p:cNvPr>
          <p:cNvSpPr/>
          <p:nvPr/>
        </p:nvSpPr>
        <p:spPr>
          <a:xfrm>
            <a:off x="5166360" y="3860533"/>
            <a:ext cx="2001130" cy="387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B096A8-D3EA-3D86-10B7-0BA6EDFD713E}"/>
              </a:ext>
            </a:extLst>
          </p:cNvPr>
          <p:cNvSpPr/>
          <p:nvPr/>
        </p:nvSpPr>
        <p:spPr>
          <a:xfrm>
            <a:off x="2757538" y="6067982"/>
            <a:ext cx="6896597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6596080-7702-8836-E6BC-BBA9DCCE8D65}"/>
              </a:ext>
            </a:extLst>
          </p:cNvPr>
          <p:cNvSpPr/>
          <p:nvPr/>
        </p:nvSpPr>
        <p:spPr>
          <a:xfrm>
            <a:off x="3319502" y="2838560"/>
            <a:ext cx="5617767" cy="1813432"/>
          </a:xfrm>
          <a:custGeom>
            <a:avLst/>
            <a:gdLst>
              <a:gd name="connsiteX0" fmla="*/ 15368 w 5663132"/>
              <a:gd name="connsiteY0" fmla="*/ 15368 h 1813432"/>
              <a:gd name="connsiteX1" fmla="*/ 5655448 w 5663132"/>
              <a:gd name="connsiteY1" fmla="*/ 0 h 1813432"/>
              <a:gd name="connsiteX2" fmla="*/ 5663132 w 5663132"/>
              <a:gd name="connsiteY2" fmla="*/ 1068081 h 1813432"/>
              <a:gd name="connsiteX3" fmla="*/ 1867220 w 5663132"/>
              <a:gd name="connsiteY3" fmla="*/ 1075765 h 1813432"/>
              <a:gd name="connsiteX4" fmla="*/ 1897956 w 5663132"/>
              <a:gd name="connsiteY4" fmla="*/ 1813432 h 1813432"/>
              <a:gd name="connsiteX5" fmla="*/ 0 w 5663132"/>
              <a:gd name="connsiteY5" fmla="*/ 1782696 h 1813432"/>
              <a:gd name="connsiteX6" fmla="*/ 15368 w 5663132"/>
              <a:gd name="connsiteY6" fmla="*/ 15368 h 1813432"/>
              <a:gd name="connsiteX0" fmla="*/ 15368 w 5663132"/>
              <a:gd name="connsiteY0" fmla="*/ 15368 h 1813432"/>
              <a:gd name="connsiteX1" fmla="*/ 5617028 w 5663132"/>
              <a:gd name="connsiteY1" fmla="*/ 0 h 1813432"/>
              <a:gd name="connsiteX2" fmla="*/ 5663132 w 5663132"/>
              <a:gd name="connsiteY2" fmla="*/ 1068081 h 1813432"/>
              <a:gd name="connsiteX3" fmla="*/ 1867220 w 5663132"/>
              <a:gd name="connsiteY3" fmla="*/ 1075765 h 1813432"/>
              <a:gd name="connsiteX4" fmla="*/ 1897956 w 5663132"/>
              <a:gd name="connsiteY4" fmla="*/ 1813432 h 1813432"/>
              <a:gd name="connsiteX5" fmla="*/ 0 w 5663132"/>
              <a:gd name="connsiteY5" fmla="*/ 1782696 h 1813432"/>
              <a:gd name="connsiteX6" fmla="*/ 15368 w 5663132"/>
              <a:gd name="connsiteY6" fmla="*/ 15368 h 1813432"/>
              <a:gd name="connsiteX0" fmla="*/ 15368 w 5617368"/>
              <a:gd name="connsiteY0" fmla="*/ 15368 h 1813432"/>
              <a:gd name="connsiteX1" fmla="*/ 5617028 w 5617368"/>
              <a:gd name="connsiteY1" fmla="*/ 0 h 1813432"/>
              <a:gd name="connsiteX2" fmla="*/ 5609344 w 5617368"/>
              <a:gd name="connsiteY2" fmla="*/ 1075765 h 1813432"/>
              <a:gd name="connsiteX3" fmla="*/ 1867220 w 5617368"/>
              <a:gd name="connsiteY3" fmla="*/ 1075765 h 1813432"/>
              <a:gd name="connsiteX4" fmla="*/ 1897956 w 5617368"/>
              <a:gd name="connsiteY4" fmla="*/ 1813432 h 1813432"/>
              <a:gd name="connsiteX5" fmla="*/ 0 w 5617368"/>
              <a:gd name="connsiteY5" fmla="*/ 1782696 h 1813432"/>
              <a:gd name="connsiteX6" fmla="*/ 15368 w 5617368"/>
              <a:gd name="connsiteY6" fmla="*/ 15368 h 1813432"/>
              <a:gd name="connsiteX0" fmla="*/ 15368 w 5640080"/>
              <a:gd name="connsiteY0" fmla="*/ 15368 h 1813432"/>
              <a:gd name="connsiteX1" fmla="*/ 5617028 w 5640080"/>
              <a:gd name="connsiteY1" fmla="*/ 0 h 1813432"/>
              <a:gd name="connsiteX2" fmla="*/ 5640080 w 5640080"/>
              <a:gd name="connsiteY2" fmla="*/ 1075765 h 1813432"/>
              <a:gd name="connsiteX3" fmla="*/ 1867220 w 5640080"/>
              <a:gd name="connsiteY3" fmla="*/ 1075765 h 1813432"/>
              <a:gd name="connsiteX4" fmla="*/ 1897956 w 5640080"/>
              <a:gd name="connsiteY4" fmla="*/ 1813432 h 1813432"/>
              <a:gd name="connsiteX5" fmla="*/ 0 w 5640080"/>
              <a:gd name="connsiteY5" fmla="*/ 1782696 h 1813432"/>
              <a:gd name="connsiteX6" fmla="*/ 15368 w 5640080"/>
              <a:gd name="connsiteY6" fmla="*/ 15368 h 1813432"/>
              <a:gd name="connsiteX0" fmla="*/ 15368 w 5617767"/>
              <a:gd name="connsiteY0" fmla="*/ 15368 h 1813432"/>
              <a:gd name="connsiteX1" fmla="*/ 5617028 w 5617767"/>
              <a:gd name="connsiteY1" fmla="*/ 0 h 1813432"/>
              <a:gd name="connsiteX2" fmla="*/ 5617028 w 5617767"/>
              <a:gd name="connsiteY2" fmla="*/ 1075765 h 1813432"/>
              <a:gd name="connsiteX3" fmla="*/ 1867220 w 5617767"/>
              <a:gd name="connsiteY3" fmla="*/ 1075765 h 1813432"/>
              <a:gd name="connsiteX4" fmla="*/ 1897956 w 5617767"/>
              <a:gd name="connsiteY4" fmla="*/ 1813432 h 1813432"/>
              <a:gd name="connsiteX5" fmla="*/ 0 w 5617767"/>
              <a:gd name="connsiteY5" fmla="*/ 1782696 h 1813432"/>
              <a:gd name="connsiteX6" fmla="*/ 15368 w 5617767"/>
              <a:gd name="connsiteY6" fmla="*/ 15368 h 18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7767" h="1813432">
                <a:moveTo>
                  <a:pt x="15368" y="15368"/>
                </a:moveTo>
                <a:lnTo>
                  <a:pt x="5617028" y="0"/>
                </a:lnTo>
                <a:cubicBezTo>
                  <a:pt x="5619589" y="356027"/>
                  <a:pt x="5614467" y="719738"/>
                  <a:pt x="5617028" y="1075765"/>
                </a:cubicBezTo>
                <a:lnTo>
                  <a:pt x="1867220" y="1075765"/>
                </a:lnTo>
                <a:lnTo>
                  <a:pt x="1897956" y="1813432"/>
                </a:lnTo>
                <a:lnTo>
                  <a:pt x="0" y="1782696"/>
                </a:lnTo>
                <a:lnTo>
                  <a:pt x="15368" y="1536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04FAC-B000-4270-0165-70CEC8C7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Processed Blocks and the Frontier</a:t>
            </a:r>
            <a:endParaRPr lang="en-IL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122ADD2-4BAC-A94B-D1CC-7627EDCBA828}"/>
              </a:ext>
            </a:extLst>
          </p:cNvPr>
          <p:cNvSpPr/>
          <p:nvPr/>
        </p:nvSpPr>
        <p:spPr>
          <a:xfrm>
            <a:off x="3564498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1B3E953-9A09-0815-D604-BBF643221007}"/>
              </a:ext>
            </a:extLst>
          </p:cNvPr>
          <p:cNvSpPr/>
          <p:nvPr/>
        </p:nvSpPr>
        <p:spPr>
          <a:xfrm>
            <a:off x="3558951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30E11E3-EE2D-E384-ADBE-09458B590E10}"/>
              </a:ext>
            </a:extLst>
          </p:cNvPr>
          <p:cNvSpPr/>
          <p:nvPr/>
        </p:nvSpPr>
        <p:spPr>
          <a:xfrm>
            <a:off x="3558950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739CBE4-43B5-DEF1-D41D-8875B95859E6}"/>
              </a:ext>
            </a:extLst>
          </p:cNvPr>
          <p:cNvSpPr/>
          <p:nvPr/>
        </p:nvSpPr>
        <p:spPr>
          <a:xfrm>
            <a:off x="3558016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74F7D4E-7796-23BE-5036-5352C3EA75FB}"/>
              </a:ext>
            </a:extLst>
          </p:cNvPr>
          <p:cNvSpPr/>
          <p:nvPr/>
        </p:nvSpPr>
        <p:spPr>
          <a:xfrm>
            <a:off x="3553982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51A3484-C928-AD32-CE01-1ECE7FA7641F}"/>
              </a:ext>
            </a:extLst>
          </p:cNvPr>
          <p:cNvSpPr/>
          <p:nvPr/>
        </p:nvSpPr>
        <p:spPr>
          <a:xfrm>
            <a:off x="3548435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C4B3035-594B-98F4-036E-50820EC95E2E}"/>
              </a:ext>
            </a:extLst>
          </p:cNvPr>
          <p:cNvSpPr/>
          <p:nvPr/>
        </p:nvSpPr>
        <p:spPr>
          <a:xfrm>
            <a:off x="3548434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19D2DB7-7098-A13B-1F48-8396409564C6}"/>
              </a:ext>
            </a:extLst>
          </p:cNvPr>
          <p:cNvSpPr/>
          <p:nvPr/>
        </p:nvSpPr>
        <p:spPr>
          <a:xfrm>
            <a:off x="3547500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135D636-7388-4234-15FD-DE9F562DD680}"/>
              </a:ext>
            </a:extLst>
          </p:cNvPr>
          <p:cNvSpPr/>
          <p:nvPr/>
        </p:nvSpPr>
        <p:spPr>
          <a:xfrm>
            <a:off x="4185163" y="28829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CD1F89C-1B7E-209F-0B1D-C63C8FFD7BA8}"/>
              </a:ext>
            </a:extLst>
          </p:cNvPr>
          <p:cNvSpPr/>
          <p:nvPr/>
        </p:nvSpPr>
        <p:spPr>
          <a:xfrm>
            <a:off x="4179616" y="326247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1433F93-3848-64DD-8796-0DD293608B8D}"/>
              </a:ext>
            </a:extLst>
          </p:cNvPr>
          <p:cNvSpPr/>
          <p:nvPr/>
        </p:nvSpPr>
        <p:spPr>
          <a:xfrm>
            <a:off x="4179615" y="36182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16989D0-6369-A7AB-D370-843E3BF927DD}"/>
              </a:ext>
            </a:extLst>
          </p:cNvPr>
          <p:cNvSpPr/>
          <p:nvPr/>
        </p:nvSpPr>
        <p:spPr>
          <a:xfrm>
            <a:off x="4178681" y="398037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F886626-CD64-9CC6-3E5D-7350F2CF8229}"/>
              </a:ext>
            </a:extLst>
          </p:cNvPr>
          <p:cNvSpPr/>
          <p:nvPr/>
        </p:nvSpPr>
        <p:spPr>
          <a:xfrm>
            <a:off x="4174647" y="43665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7997581-76BF-42FC-F125-DBCA4DA06963}"/>
              </a:ext>
            </a:extLst>
          </p:cNvPr>
          <p:cNvSpPr/>
          <p:nvPr/>
        </p:nvSpPr>
        <p:spPr>
          <a:xfrm>
            <a:off x="4169100" y="474599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22FFFFA-00EE-F300-20C5-D36C7C4052CA}"/>
              </a:ext>
            </a:extLst>
          </p:cNvPr>
          <p:cNvSpPr/>
          <p:nvPr/>
        </p:nvSpPr>
        <p:spPr>
          <a:xfrm>
            <a:off x="4169099" y="51018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573AB86-2A73-0DDB-4C0C-64CAE33F7103}"/>
              </a:ext>
            </a:extLst>
          </p:cNvPr>
          <p:cNvSpPr/>
          <p:nvPr/>
        </p:nvSpPr>
        <p:spPr>
          <a:xfrm>
            <a:off x="4168165" y="546389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CB0C3E6-806B-273B-FF75-15B9CD4891BD}"/>
              </a:ext>
            </a:extLst>
          </p:cNvPr>
          <p:cNvCxnSpPr>
            <a:cxnSpLocks/>
            <a:stCxn id="61" idx="6"/>
            <a:endCxn id="79" idx="2"/>
          </p:cNvCxnSpPr>
          <p:nvPr/>
        </p:nvCxnSpPr>
        <p:spPr>
          <a:xfrm>
            <a:off x="3753167" y="29841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D4FACC0-47FC-05CF-F3CD-74AB287AB411}"/>
              </a:ext>
            </a:extLst>
          </p:cNvPr>
          <p:cNvCxnSpPr>
            <a:cxnSpLocks/>
            <a:stCxn id="71" idx="6"/>
            <a:endCxn id="80" idx="2"/>
          </p:cNvCxnSpPr>
          <p:nvPr/>
        </p:nvCxnSpPr>
        <p:spPr>
          <a:xfrm>
            <a:off x="3747620" y="336368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15D1354-2572-D6C3-60AE-FDA46C4BCCA6}"/>
              </a:ext>
            </a:extLst>
          </p:cNvPr>
          <p:cNvCxnSpPr>
            <a:cxnSpLocks/>
            <a:stCxn id="72" idx="6"/>
            <a:endCxn id="81" idx="2"/>
          </p:cNvCxnSpPr>
          <p:nvPr/>
        </p:nvCxnSpPr>
        <p:spPr>
          <a:xfrm>
            <a:off x="3747619" y="37194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AB1949A-266F-4A25-570A-60A1C4238CF3}"/>
              </a:ext>
            </a:extLst>
          </p:cNvPr>
          <p:cNvCxnSpPr>
            <a:cxnSpLocks/>
            <a:stCxn id="73" idx="6"/>
            <a:endCxn id="82" idx="2"/>
          </p:cNvCxnSpPr>
          <p:nvPr/>
        </p:nvCxnSpPr>
        <p:spPr>
          <a:xfrm>
            <a:off x="3746685" y="408158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D311F52-CD85-D38F-C87E-1DB55789E0A7}"/>
              </a:ext>
            </a:extLst>
          </p:cNvPr>
          <p:cNvCxnSpPr>
            <a:cxnSpLocks/>
            <a:endCxn id="83" idx="2"/>
          </p:cNvCxnSpPr>
          <p:nvPr/>
        </p:nvCxnSpPr>
        <p:spPr>
          <a:xfrm flipV="1">
            <a:off x="3762620" y="4468458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83A5B89-397C-8CD1-CB40-E01F38C538F8}"/>
              </a:ext>
            </a:extLst>
          </p:cNvPr>
          <p:cNvCxnSpPr>
            <a:cxnSpLocks/>
            <a:stCxn id="75" idx="6"/>
            <a:endCxn id="84" idx="2"/>
          </p:cNvCxnSpPr>
          <p:nvPr/>
        </p:nvCxnSpPr>
        <p:spPr>
          <a:xfrm>
            <a:off x="3737104" y="484721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2D75F86-4C48-58A2-BBD0-815C1D621B2D}"/>
              </a:ext>
            </a:extLst>
          </p:cNvPr>
          <p:cNvCxnSpPr>
            <a:cxnSpLocks/>
            <a:stCxn id="76" idx="6"/>
            <a:endCxn id="85" idx="2"/>
          </p:cNvCxnSpPr>
          <p:nvPr/>
        </p:nvCxnSpPr>
        <p:spPr>
          <a:xfrm>
            <a:off x="3737103" y="52030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EC533B8-A396-4B8B-0E3F-9F4B2D0ED2AE}"/>
              </a:ext>
            </a:extLst>
          </p:cNvPr>
          <p:cNvCxnSpPr>
            <a:cxnSpLocks/>
            <a:stCxn id="77" idx="6"/>
            <a:endCxn id="86" idx="2"/>
          </p:cNvCxnSpPr>
          <p:nvPr/>
        </p:nvCxnSpPr>
        <p:spPr>
          <a:xfrm>
            <a:off x="3736169" y="556511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0253F22-E8C5-F0EF-0F19-4577FB605583}"/>
              </a:ext>
            </a:extLst>
          </p:cNvPr>
          <p:cNvCxnSpPr>
            <a:cxnSpLocks/>
            <a:stCxn id="61" idx="4"/>
            <a:endCxn id="71" idx="0"/>
          </p:cNvCxnSpPr>
          <p:nvPr/>
        </p:nvCxnSpPr>
        <p:spPr>
          <a:xfrm flipH="1">
            <a:off x="3653286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4638A4F-B2E4-D849-D7CF-CEBDCD7E526C}"/>
              </a:ext>
            </a:extLst>
          </p:cNvPr>
          <p:cNvCxnSpPr>
            <a:cxnSpLocks/>
            <a:stCxn id="79" idx="4"/>
            <a:endCxn id="80" idx="0"/>
          </p:cNvCxnSpPr>
          <p:nvPr/>
        </p:nvCxnSpPr>
        <p:spPr>
          <a:xfrm flipH="1">
            <a:off x="4273951" y="308688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52E10D01-C43C-C0A6-615F-B3951E5DED67}"/>
              </a:ext>
            </a:extLst>
          </p:cNvPr>
          <p:cNvCxnSpPr>
            <a:cxnSpLocks/>
            <a:stCxn id="61" idx="5"/>
            <a:endCxn id="80" idx="1"/>
          </p:cNvCxnSpPr>
          <p:nvPr/>
        </p:nvCxnSpPr>
        <p:spPr>
          <a:xfrm>
            <a:off x="3725537" y="3056285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005519D-C851-93C0-ED60-5AB7195F2E43}"/>
              </a:ext>
            </a:extLst>
          </p:cNvPr>
          <p:cNvCxnSpPr>
            <a:cxnSpLocks/>
            <a:stCxn id="71" idx="5"/>
            <a:endCxn id="81" idx="1"/>
          </p:cNvCxnSpPr>
          <p:nvPr/>
        </p:nvCxnSpPr>
        <p:spPr>
          <a:xfrm>
            <a:off x="3719990" y="3435777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8C7A29D1-5AB2-F00E-81A4-C3271F4CC6BB}"/>
              </a:ext>
            </a:extLst>
          </p:cNvPr>
          <p:cNvCxnSpPr>
            <a:cxnSpLocks/>
            <a:stCxn id="72" idx="5"/>
            <a:endCxn id="82" idx="1"/>
          </p:cNvCxnSpPr>
          <p:nvPr/>
        </p:nvCxnSpPr>
        <p:spPr>
          <a:xfrm>
            <a:off x="3719989" y="3791581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D07273C-BAA8-9E67-3456-461B5F8E5A66}"/>
              </a:ext>
            </a:extLst>
          </p:cNvPr>
          <p:cNvCxnSpPr>
            <a:cxnSpLocks/>
            <a:stCxn id="73" idx="5"/>
            <a:endCxn id="83" idx="1"/>
          </p:cNvCxnSpPr>
          <p:nvPr/>
        </p:nvCxnSpPr>
        <p:spPr>
          <a:xfrm>
            <a:off x="3719055" y="4153678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A5DD6A42-2FC1-7624-024D-321B9FC6C23A}"/>
              </a:ext>
            </a:extLst>
          </p:cNvPr>
          <p:cNvCxnSpPr>
            <a:cxnSpLocks/>
            <a:stCxn id="74" idx="5"/>
            <a:endCxn id="84" idx="1"/>
          </p:cNvCxnSpPr>
          <p:nvPr/>
        </p:nvCxnSpPr>
        <p:spPr>
          <a:xfrm>
            <a:off x="3715021" y="4539810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8CCA2C47-8F86-E4F0-FF89-1395440FA1A5}"/>
              </a:ext>
            </a:extLst>
          </p:cNvPr>
          <p:cNvCxnSpPr>
            <a:cxnSpLocks/>
            <a:stCxn id="75" idx="5"/>
            <a:endCxn id="85" idx="1"/>
          </p:cNvCxnSpPr>
          <p:nvPr/>
        </p:nvCxnSpPr>
        <p:spPr>
          <a:xfrm>
            <a:off x="3709474" y="4919302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17FFE2D0-EDD7-FE41-D487-D475BA885110}"/>
              </a:ext>
            </a:extLst>
          </p:cNvPr>
          <p:cNvCxnSpPr>
            <a:cxnSpLocks/>
            <a:stCxn id="76" idx="5"/>
            <a:endCxn id="86" idx="1"/>
          </p:cNvCxnSpPr>
          <p:nvPr/>
        </p:nvCxnSpPr>
        <p:spPr>
          <a:xfrm>
            <a:off x="3709473" y="5275106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9862A0B-0CBD-6F40-7C95-2DBCEEFB0562}"/>
              </a:ext>
            </a:extLst>
          </p:cNvPr>
          <p:cNvCxnSpPr>
            <a:cxnSpLocks/>
            <a:stCxn id="71" idx="4"/>
            <a:endCxn id="72" idx="0"/>
          </p:cNvCxnSpPr>
          <p:nvPr/>
        </p:nvCxnSpPr>
        <p:spPr>
          <a:xfrm flipH="1">
            <a:off x="3653285" y="3465638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F4120FA-A6D1-4BA2-8D9F-38445FD3DB9A}"/>
              </a:ext>
            </a:extLst>
          </p:cNvPr>
          <p:cNvCxnSpPr>
            <a:cxnSpLocks/>
            <a:stCxn id="72" idx="4"/>
            <a:endCxn id="73" idx="0"/>
          </p:cNvCxnSpPr>
          <p:nvPr/>
        </p:nvCxnSpPr>
        <p:spPr>
          <a:xfrm flipH="1">
            <a:off x="3652351" y="3821442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9E3AFB4-A8B1-8E6E-1363-2C2594D65D67}"/>
              </a:ext>
            </a:extLst>
          </p:cNvPr>
          <p:cNvCxnSpPr>
            <a:cxnSpLocks/>
            <a:stCxn id="73" idx="4"/>
            <a:endCxn id="74" idx="0"/>
          </p:cNvCxnSpPr>
          <p:nvPr/>
        </p:nvCxnSpPr>
        <p:spPr>
          <a:xfrm flipH="1">
            <a:off x="3648317" y="4183539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CB3E9032-3B01-668B-B9F8-559FF88DD338}"/>
              </a:ext>
            </a:extLst>
          </p:cNvPr>
          <p:cNvCxnSpPr>
            <a:cxnSpLocks/>
          </p:cNvCxnSpPr>
          <p:nvPr/>
        </p:nvCxnSpPr>
        <p:spPr>
          <a:xfrm flipH="1">
            <a:off x="3649120" y="4569671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F96FDCC8-0EDA-532A-28A3-9FE4EF2FBAC8}"/>
              </a:ext>
            </a:extLst>
          </p:cNvPr>
          <p:cNvCxnSpPr>
            <a:cxnSpLocks/>
          </p:cNvCxnSpPr>
          <p:nvPr/>
        </p:nvCxnSpPr>
        <p:spPr>
          <a:xfrm flipH="1">
            <a:off x="3649119" y="4949163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B2019696-C7D7-7D3D-5E19-1E00FE88BD68}"/>
              </a:ext>
            </a:extLst>
          </p:cNvPr>
          <p:cNvCxnSpPr>
            <a:cxnSpLocks/>
          </p:cNvCxnSpPr>
          <p:nvPr/>
        </p:nvCxnSpPr>
        <p:spPr>
          <a:xfrm flipH="1">
            <a:off x="3648185" y="5304967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Oval 211">
            <a:extLst>
              <a:ext uri="{FF2B5EF4-FFF2-40B4-BE49-F238E27FC236}">
                <a16:creationId xmlns:a16="http://schemas.microsoft.com/office/drawing/2014/main" id="{5B576037-C579-2354-BCC0-FD40013F3DDA}"/>
              </a:ext>
            </a:extLst>
          </p:cNvPr>
          <p:cNvSpPr/>
          <p:nvPr/>
        </p:nvSpPr>
        <p:spPr>
          <a:xfrm>
            <a:off x="4805469" y="288322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A290D272-90DE-8862-2B50-D7F8103158D6}"/>
              </a:ext>
            </a:extLst>
          </p:cNvPr>
          <p:cNvSpPr/>
          <p:nvPr/>
        </p:nvSpPr>
        <p:spPr>
          <a:xfrm>
            <a:off x="4799922" y="326271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92A6612E-196A-6CBF-AD25-DF54CD734193}"/>
              </a:ext>
            </a:extLst>
          </p:cNvPr>
          <p:cNvSpPr/>
          <p:nvPr/>
        </p:nvSpPr>
        <p:spPr>
          <a:xfrm>
            <a:off x="4799921" y="361852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3E8362D5-C584-44D8-4641-72F5E705013F}"/>
              </a:ext>
            </a:extLst>
          </p:cNvPr>
          <p:cNvSpPr/>
          <p:nvPr/>
        </p:nvSpPr>
        <p:spPr>
          <a:xfrm>
            <a:off x="4798987" y="398061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E63FC4E8-C6F5-7EE4-9B82-194DC21AD371}"/>
              </a:ext>
            </a:extLst>
          </p:cNvPr>
          <p:cNvSpPr/>
          <p:nvPr/>
        </p:nvSpPr>
        <p:spPr>
          <a:xfrm>
            <a:off x="4794953" y="436674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974F2FD6-8B5C-4B7C-E8CF-495E6486BA2A}"/>
              </a:ext>
            </a:extLst>
          </p:cNvPr>
          <p:cNvSpPr/>
          <p:nvPr/>
        </p:nvSpPr>
        <p:spPr>
          <a:xfrm>
            <a:off x="4789406" y="474624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7A0113EE-49D8-614A-4EC9-97907A1CDEB4}"/>
              </a:ext>
            </a:extLst>
          </p:cNvPr>
          <p:cNvSpPr/>
          <p:nvPr/>
        </p:nvSpPr>
        <p:spPr>
          <a:xfrm>
            <a:off x="4789405" y="510204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1AB3096-4D86-7176-1A8D-97C5B35601C3}"/>
              </a:ext>
            </a:extLst>
          </p:cNvPr>
          <p:cNvSpPr/>
          <p:nvPr/>
        </p:nvSpPr>
        <p:spPr>
          <a:xfrm>
            <a:off x="4788471" y="54641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FECAE5A7-62BA-BA5E-B91C-4C5FFCFB99B2}"/>
              </a:ext>
            </a:extLst>
          </p:cNvPr>
          <p:cNvCxnSpPr>
            <a:cxnSpLocks/>
            <a:endCxn id="212" idx="2"/>
          </p:cNvCxnSpPr>
          <p:nvPr/>
        </p:nvCxnSpPr>
        <p:spPr>
          <a:xfrm>
            <a:off x="4373473" y="298443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E3603010-6284-E9CA-380D-97920DC3CCA9}"/>
              </a:ext>
            </a:extLst>
          </p:cNvPr>
          <p:cNvCxnSpPr>
            <a:cxnSpLocks/>
            <a:endCxn id="213" idx="2"/>
          </p:cNvCxnSpPr>
          <p:nvPr/>
        </p:nvCxnSpPr>
        <p:spPr>
          <a:xfrm>
            <a:off x="4367926" y="336392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A33E70B9-F7BF-89BB-E4F6-D2748EA55B35}"/>
              </a:ext>
            </a:extLst>
          </p:cNvPr>
          <p:cNvCxnSpPr>
            <a:cxnSpLocks/>
            <a:endCxn id="214" idx="2"/>
          </p:cNvCxnSpPr>
          <p:nvPr/>
        </p:nvCxnSpPr>
        <p:spPr>
          <a:xfrm>
            <a:off x="4367925" y="371973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762B5D89-A444-9DC1-DF25-31987C046D1A}"/>
              </a:ext>
            </a:extLst>
          </p:cNvPr>
          <p:cNvCxnSpPr>
            <a:cxnSpLocks/>
            <a:endCxn id="215" idx="2"/>
          </p:cNvCxnSpPr>
          <p:nvPr/>
        </p:nvCxnSpPr>
        <p:spPr>
          <a:xfrm>
            <a:off x="4366991" y="408183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A6A525D3-A45F-1B12-AF42-A2EDCA5007F4}"/>
              </a:ext>
            </a:extLst>
          </p:cNvPr>
          <p:cNvCxnSpPr>
            <a:cxnSpLocks/>
            <a:endCxn id="216" idx="2"/>
          </p:cNvCxnSpPr>
          <p:nvPr/>
        </p:nvCxnSpPr>
        <p:spPr>
          <a:xfrm flipV="1">
            <a:off x="4382926" y="4468701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AA9246D0-02C5-852C-46D0-D785F68DB758}"/>
              </a:ext>
            </a:extLst>
          </p:cNvPr>
          <p:cNvCxnSpPr>
            <a:cxnSpLocks/>
            <a:endCxn id="217" idx="2"/>
          </p:cNvCxnSpPr>
          <p:nvPr/>
        </p:nvCxnSpPr>
        <p:spPr>
          <a:xfrm>
            <a:off x="4357410" y="484745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8F468990-17E6-1F54-FA80-13BFDE7AD59C}"/>
              </a:ext>
            </a:extLst>
          </p:cNvPr>
          <p:cNvCxnSpPr>
            <a:cxnSpLocks/>
            <a:endCxn id="218" idx="2"/>
          </p:cNvCxnSpPr>
          <p:nvPr/>
        </p:nvCxnSpPr>
        <p:spPr>
          <a:xfrm>
            <a:off x="4357409" y="520325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32E68287-C3B1-D14D-2865-9D3A719D44CA}"/>
              </a:ext>
            </a:extLst>
          </p:cNvPr>
          <p:cNvCxnSpPr>
            <a:cxnSpLocks/>
            <a:endCxn id="219" idx="2"/>
          </p:cNvCxnSpPr>
          <p:nvPr/>
        </p:nvCxnSpPr>
        <p:spPr>
          <a:xfrm>
            <a:off x="4356475" y="55653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22EC1501-9BEC-02D7-0F96-07B9576B2C0E}"/>
              </a:ext>
            </a:extLst>
          </p:cNvPr>
          <p:cNvCxnSpPr>
            <a:cxnSpLocks/>
          </p:cNvCxnSpPr>
          <p:nvPr/>
        </p:nvCxnSpPr>
        <p:spPr>
          <a:xfrm flipH="1">
            <a:off x="4273592" y="3086389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1910D2C4-AA74-FEE7-CEC7-C784948B1873}"/>
              </a:ext>
            </a:extLst>
          </p:cNvPr>
          <p:cNvCxnSpPr>
            <a:cxnSpLocks/>
            <a:endCxn id="213" idx="1"/>
          </p:cNvCxnSpPr>
          <p:nvPr/>
        </p:nvCxnSpPr>
        <p:spPr>
          <a:xfrm>
            <a:off x="4345843" y="3056528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92494FF9-8992-9DA3-D05D-0726DDB729E9}"/>
              </a:ext>
            </a:extLst>
          </p:cNvPr>
          <p:cNvCxnSpPr>
            <a:cxnSpLocks/>
            <a:endCxn id="214" idx="1"/>
          </p:cNvCxnSpPr>
          <p:nvPr/>
        </p:nvCxnSpPr>
        <p:spPr>
          <a:xfrm>
            <a:off x="4340296" y="3436020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3C3D3B27-DE3E-A2DD-E1F8-86D80CF52132}"/>
              </a:ext>
            </a:extLst>
          </p:cNvPr>
          <p:cNvCxnSpPr>
            <a:cxnSpLocks/>
            <a:endCxn id="215" idx="1"/>
          </p:cNvCxnSpPr>
          <p:nvPr/>
        </p:nvCxnSpPr>
        <p:spPr>
          <a:xfrm>
            <a:off x="4340295" y="3791824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FF10960E-403B-0D03-A098-D0DA146535E7}"/>
              </a:ext>
            </a:extLst>
          </p:cNvPr>
          <p:cNvCxnSpPr>
            <a:cxnSpLocks/>
            <a:endCxn id="216" idx="1"/>
          </p:cNvCxnSpPr>
          <p:nvPr/>
        </p:nvCxnSpPr>
        <p:spPr>
          <a:xfrm>
            <a:off x="4339361" y="4153921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D1A6C2C4-57C7-7E9E-CC1E-D32A30BD679C}"/>
              </a:ext>
            </a:extLst>
          </p:cNvPr>
          <p:cNvCxnSpPr>
            <a:cxnSpLocks/>
            <a:endCxn id="217" idx="1"/>
          </p:cNvCxnSpPr>
          <p:nvPr/>
        </p:nvCxnSpPr>
        <p:spPr>
          <a:xfrm>
            <a:off x="4335327" y="4540053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34736785-FBA7-FAC5-3D6C-783BE58D148B}"/>
              </a:ext>
            </a:extLst>
          </p:cNvPr>
          <p:cNvCxnSpPr>
            <a:cxnSpLocks/>
            <a:endCxn id="218" idx="1"/>
          </p:cNvCxnSpPr>
          <p:nvPr/>
        </p:nvCxnSpPr>
        <p:spPr>
          <a:xfrm>
            <a:off x="4329780" y="4919545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62AB1B38-31E0-ADAA-123F-DC01379D05F7}"/>
              </a:ext>
            </a:extLst>
          </p:cNvPr>
          <p:cNvCxnSpPr>
            <a:cxnSpLocks/>
            <a:endCxn id="219" idx="1"/>
          </p:cNvCxnSpPr>
          <p:nvPr/>
        </p:nvCxnSpPr>
        <p:spPr>
          <a:xfrm>
            <a:off x="4329779" y="5275349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64C2CBC7-6164-B55E-DA04-5BB745C3103D}"/>
              </a:ext>
            </a:extLst>
          </p:cNvPr>
          <p:cNvCxnSpPr>
            <a:cxnSpLocks/>
          </p:cNvCxnSpPr>
          <p:nvPr/>
        </p:nvCxnSpPr>
        <p:spPr>
          <a:xfrm flipH="1">
            <a:off x="4273591" y="3465881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7810BCDB-6A4D-5BCD-D060-67DEBBB72692}"/>
              </a:ext>
            </a:extLst>
          </p:cNvPr>
          <p:cNvCxnSpPr>
            <a:cxnSpLocks/>
          </p:cNvCxnSpPr>
          <p:nvPr/>
        </p:nvCxnSpPr>
        <p:spPr>
          <a:xfrm flipH="1">
            <a:off x="4272657" y="3821685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86A04ABC-CF69-5B7A-D90A-9F4353A10664}"/>
              </a:ext>
            </a:extLst>
          </p:cNvPr>
          <p:cNvCxnSpPr>
            <a:cxnSpLocks/>
          </p:cNvCxnSpPr>
          <p:nvPr/>
        </p:nvCxnSpPr>
        <p:spPr>
          <a:xfrm flipH="1">
            <a:off x="4268623" y="4183782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DB4AE866-E67A-7246-48E2-0CDE09974E04}"/>
              </a:ext>
            </a:extLst>
          </p:cNvPr>
          <p:cNvCxnSpPr>
            <a:cxnSpLocks/>
          </p:cNvCxnSpPr>
          <p:nvPr/>
        </p:nvCxnSpPr>
        <p:spPr>
          <a:xfrm flipH="1">
            <a:off x="4263076" y="4569914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0619BF93-53D3-48C3-2654-381EB28032B0}"/>
              </a:ext>
            </a:extLst>
          </p:cNvPr>
          <p:cNvCxnSpPr>
            <a:cxnSpLocks/>
          </p:cNvCxnSpPr>
          <p:nvPr/>
        </p:nvCxnSpPr>
        <p:spPr>
          <a:xfrm flipH="1">
            <a:off x="4263075" y="4949406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30294FBD-1082-B668-F459-9F4BE86B11D9}"/>
              </a:ext>
            </a:extLst>
          </p:cNvPr>
          <p:cNvCxnSpPr>
            <a:cxnSpLocks/>
          </p:cNvCxnSpPr>
          <p:nvPr/>
        </p:nvCxnSpPr>
        <p:spPr>
          <a:xfrm flipH="1">
            <a:off x="4262141" y="5305210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Oval 250">
            <a:extLst>
              <a:ext uri="{FF2B5EF4-FFF2-40B4-BE49-F238E27FC236}">
                <a16:creationId xmlns:a16="http://schemas.microsoft.com/office/drawing/2014/main" id="{2EE533E5-3BB1-68F4-36DE-BA8F27487FBC}"/>
              </a:ext>
            </a:extLst>
          </p:cNvPr>
          <p:cNvSpPr/>
          <p:nvPr/>
        </p:nvSpPr>
        <p:spPr>
          <a:xfrm>
            <a:off x="5429772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E7B7FAC4-814C-9C59-982B-61BD3928580A}"/>
              </a:ext>
            </a:extLst>
          </p:cNvPr>
          <p:cNvSpPr/>
          <p:nvPr/>
        </p:nvSpPr>
        <p:spPr>
          <a:xfrm>
            <a:off x="5424225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FDCF831A-1C49-98D3-BF23-10163212D946}"/>
              </a:ext>
            </a:extLst>
          </p:cNvPr>
          <p:cNvSpPr/>
          <p:nvPr/>
        </p:nvSpPr>
        <p:spPr>
          <a:xfrm>
            <a:off x="5424224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A89973B-94BF-BB17-2900-8D2B5C00E028}"/>
              </a:ext>
            </a:extLst>
          </p:cNvPr>
          <p:cNvSpPr/>
          <p:nvPr/>
        </p:nvSpPr>
        <p:spPr>
          <a:xfrm>
            <a:off x="5423290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9AB22F34-921F-03BF-414E-03684A855BCF}"/>
              </a:ext>
            </a:extLst>
          </p:cNvPr>
          <p:cNvSpPr/>
          <p:nvPr/>
        </p:nvSpPr>
        <p:spPr>
          <a:xfrm>
            <a:off x="5419256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E804F837-7302-07EF-C1EB-B79A1429F958}"/>
              </a:ext>
            </a:extLst>
          </p:cNvPr>
          <p:cNvSpPr/>
          <p:nvPr/>
        </p:nvSpPr>
        <p:spPr>
          <a:xfrm>
            <a:off x="5413709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A4B3EA36-D895-1134-B292-BA59B453A332}"/>
              </a:ext>
            </a:extLst>
          </p:cNvPr>
          <p:cNvSpPr/>
          <p:nvPr/>
        </p:nvSpPr>
        <p:spPr>
          <a:xfrm>
            <a:off x="5413708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34947449-80A8-5B84-8805-A5AEAE1DFC60}"/>
              </a:ext>
            </a:extLst>
          </p:cNvPr>
          <p:cNvSpPr/>
          <p:nvPr/>
        </p:nvSpPr>
        <p:spPr>
          <a:xfrm>
            <a:off x="5412774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09174F28-840C-61D3-2190-7BA8B628720C}"/>
              </a:ext>
            </a:extLst>
          </p:cNvPr>
          <p:cNvCxnSpPr>
            <a:cxnSpLocks/>
            <a:endCxn id="251" idx="2"/>
          </p:cNvCxnSpPr>
          <p:nvPr/>
        </p:nvCxnSpPr>
        <p:spPr>
          <a:xfrm>
            <a:off x="4997776" y="29834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CC96E468-3172-2D44-5E0E-8B001623FC10}"/>
              </a:ext>
            </a:extLst>
          </p:cNvPr>
          <p:cNvCxnSpPr>
            <a:cxnSpLocks/>
            <a:endCxn id="252" idx="2"/>
          </p:cNvCxnSpPr>
          <p:nvPr/>
        </p:nvCxnSpPr>
        <p:spPr>
          <a:xfrm>
            <a:off x="4992229" y="336294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86972B6E-7B59-2CC2-E217-AAAB1D78D67A}"/>
              </a:ext>
            </a:extLst>
          </p:cNvPr>
          <p:cNvCxnSpPr>
            <a:cxnSpLocks/>
            <a:endCxn id="253" idx="2"/>
          </p:cNvCxnSpPr>
          <p:nvPr/>
        </p:nvCxnSpPr>
        <p:spPr>
          <a:xfrm>
            <a:off x="4992228" y="37187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FF7985B9-5F2D-AD86-6675-5660E9374EAA}"/>
              </a:ext>
            </a:extLst>
          </p:cNvPr>
          <p:cNvCxnSpPr>
            <a:cxnSpLocks/>
            <a:endCxn id="254" idx="2"/>
          </p:cNvCxnSpPr>
          <p:nvPr/>
        </p:nvCxnSpPr>
        <p:spPr>
          <a:xfrm>
            <a:off x="4991294" y="408084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19B1F4EE-5641-C8D7-698E-E93AC5EA3982}"/>
              </a:ext>
            </a:extLst>
          </p:cNvPr>
          <p:cNvCxnSpPr>
            <a:cxnSpLocks/>
            <a:endCxn id="255" idx="2"/>
          </p:cNvCxnSpPr>
          <p:nvPr/>
        </p:nvCxnSpPr>
        <p:spPr>
          <a:xfrm flipV="1">
            <a:off x="5007229" y="4467719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FEE53984-7136-6B21-2637-1E92B5280284}"/>
              </a:ext>
            </a:extLst>
          </p:cNvPr>
          <p:cNvCxnSpPr>
            <a:cxnSpLocks/>
            <a:endCxn id="256" idx="2"/>
          </p:cNvCxnSpPr>
          <p:nvPr/>
        </p:nvCxnSpPr>
        <p:spPr>
          <a:xfrm>
            <a:off x="4981713" y="484647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68F20284-FA54-E290-F558-62B2CDEB1A63}"/>
              </a:ext>
            </a:extLst>
          </p:cNvPr>
          <p:cNvCxnSpPr>
            <a:cxnSpLocks/>
            <a:endCxn id="257" idx="2"/>
          </p:cNvCxnSpPr>
          <p:nvPr/>
        </p:nvCxnSpPr>
        <p:spPr>
          <a:xfrm>
            <a:off x="4981712" y="52022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573213EB-9340-90F8-193F-C20C7E1A72EF}"/>
              </a:ext>
            </a:extLst>
          </p:cNvPr>
          <p:cNvCxnSpPr>
            <a:cxnSpLocks/>
            <a:endCxn id="258" idx="2"/>
          </p:cNvCxnSpPr>
          <p:nvPr/>
        </p:nvCxnSpPr>
        <p:spPr>
          <a:xfrm>
            <a:off x="4980778" y="556437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FC7FAE23-9253-0E16-1D7A-B744F38AA385}"/>
              </a:ext>
            </a:extLst>
          </p:cNvPr>
          <p:cNvCxnSpPr>
            <a:cxnSpLocks/>
          </p:cNvCxnSpPr>
          <p:nvPr/>
        </p:nvCxnSpPr>
        <p:spPr>
          <a:xfrm flipH="1">
            <a:off x="4897895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00DD4C1D-1347-BFBE-73C8-B59141FF43FF}"/>
              </a:ext>
            </a:extLst>
          </p:cNvPr>
          <p:cNvCxnSpPr>
            <a:cxnSpLocks/>
            <a:stCxn id="251" idx="4"/>
            <a:endCxn id="252" idx="0"/>
          </p:cNvCxnSpPr>
          <p:nvPr/>
        </p:nvCxnSpPr>
        <p:spPr>
          <a:xfrm flipH="1">
            <a:off x="5518560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BAFFC443-480F-8CBF-54A6-3EFC0B419A3B}"/>
              </a:ext>
            </a:extLst>
          </p:cNvPr>
          <p:cNvCxnSpPr>
            <a:cxnSpLocks/>
            <a:endCxn id="252" idx="1"/>
          </p:cNvCxnSpPr>
          <p:nvPr/>
        </p:nvCxnSpPr>
        <p:spPr>
          <a:xfrm>
            <a:off x="4970146" y="305554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0DFBD44E-6D42-29C1-4C2F-4B44F806C115}"/>
              </a:ext>
            </a:extLst>
          </p:cNvPr>
          <p:cNvCxnSpPr>
            <a:cxnSpLocks/>
            <a:endCxn id="253" idx="1"/>
          </p:cNvCxnSpPr>
          <p:nvPr/>
        </p:nvCxnSpPr>
        <p:spPr>
          <a:xfrm>
            <a:off x="4964599" y="343503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E3A2922F-FA5A-A8EB-0357-38A78ED6C411}"/>
              </a:ext>
            </a:extLst>
          </p:cNvPr>
          <p:cNvCxnSpPr>
            <a:cxnSpLocks/>
            <a:endCxn id="254" idx="1"/>
          </p:cNvCxnSpPr>
          <p:nvPr/>
        </p:nvCxnSpPr>
        <p:spPr>
          <a:xfrm>
            <a:off x="4964598" y="379084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68FF15F4-6F8A-0F1F-198F-FF3648391CF2}"/>
              </a:ext>
            </a:extLst>
          </p:cNvPr>
          <p:cNvCxnSpPr>
            <a:cxnSpLocks/>
            <a:endCxn id="255" idx="1"/>
          </p:cNvCxnSpPr>
          <p:nvPr/>
        </p:nvCxnSpPr>
        <p:spPr>
          <a:xfrm>
            <a:off x="4963664" y="4152939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FD1BF6E0-10CF-4D28-0E51-D7E6886848BE}"/>
              </a:ext>
            </a:extLst>
          </p:cNvPr>
          <p:cNvCxnSpPr>
            <a:cxnSpLocks/>
            <a:endCxn id="256" idx="1"/>
          </p:cNvCxnSpPr>
          <p:nvPr/>
        </p:nvCxnSpPr>
        <p:spPr>
          <a:xfrm>
            <a:off x="4959630" y="453907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0B8395C5-50A6-B83A-4E88-3226CD04CB45}"/>
              </a:ext>
            </a:extLst>
          </p:cNvPr>
          <p:cNvCxnSpPr>
            <a:cxnSpLocks/>
            <a:endCxn id="257" idx="1"/>
          </p:cNvCxnSpPr>
          <p:nvPr/>
        </p:nvCxnSpPr>
        <p:spPr>
          <a:xfrm>
            <a:off x="4954083" y="491856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45CE7827-BD95-D69F-141D-A5ADEF368B31}"/>
              </a:ext>
            </a:extLst>
          </p:cNvPr>
          <p:cNvCxnSpPr>
            <a:cxnSpLocks/>
            <a:endCxn id="258" idx="1"/>
          </p:cNvCxnSpPr>
          <p:nvPr/>
        </p:nvCxnSpPr>
        <p:spPr>
          <a:xfrm>
            <a:off x="4954082" y="527436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9B813BCB-7FF3-AD63-B65C-EBD9EC75A198}"/>
              </a:ext>
            </a:extLst>
          </p:cNvPr>
          <p:cNvCxnSpPr>
            <a:cxnSpLocks/>
          </p:cNvCxnSpPr>
          <p:nvPr/>
        </p:nvCxnSpPr>
        <p:spPr>
          <a:xfrm flipH="1">
            <a:off x="4897894" y="346489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C2094FCB-7DE6-29AB-2C39-7AABD1E8F1DE}"/>
              </a:ext>
            </a:extLst>
          </p:cNvPr>
          <p:cNvCxnSpPr>
            <a:cxnSpLocks/>
          </p:cNvCxnSpPr>
          <p:nvPr/>
        </p:nvCxnSpPr>
        <p:spPr>
          <a:xfrm flipH="1">
            <a:off x="4896960" y="382070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>
            <a:extLst>
              <a:ext uri="{FF2B5EF4-FFF2-40B4-BE49-F238E27FC236}">
                <a16:creationId xmlns:a16="http://schemas.microsoft.com/office/drawing/2014/main" id="{CB58363D-E861-AA1D-257D-0F804BCCB718}"/>
              </a:ext>
            </a:extLst>
          </p:cNvPr>
          <p:cNvCxnSpPr>
            <a:cxnSpLocks/>
          </p:cNvCxnSpPr>
          <p:nvPr/>
        </p:nvCxnSpPr>
        <p:spPr>
          <a:xfrm flipH="1">
            <a:off x="4892926" y="4182800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ABA58DF2-97C1-C4EF-B58B-47D9491D4044}"/>
              </a:ext>
            </a:extLst>
          </p:cNvPr>
          <p:cNvCxnSpPr>
            <a:cxnSpLocks/>
          </p:cNvCxnSpPr>
          <p:nvPr/>
        </p:nvCxnSpPr>
        <p:spPr>
          <a:xfrm flipH="1">
            <a:off x="4887379" y="456893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51D402FD-E53A-5EF5-96C8-3E763275863A}"/>
              </a:ext>
            </a:extLst>
          </p:cNvPr>
          <p:cNvCxnSpPr>
            <a:cxnSpLocks/>
          </p:cNvCxnSpPr>
          <p:nvPr/>
        </p:nvCxnSpPr>
        <p:spPr>
          <a:xfrm flipH="1">
            <a:off x="4887378" y="494842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7869DDE4-6005-5963-70AD-08DF0DBA86AE}"/>
              </a:ext>
            </a:extLst>
          </p:cNvPr>
          <p:cNvCxnSpPr>
            <a:cxnSpLocks/>
          </p:cNvCxnSpPr>
          <p:nvPr/>
        </p:nvCxnSpPr>
        <p:spPr>
          <a:xfrm flipH="1">
            <a:off x="4886444" y="530422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Oval 281">
            <a:extLst>
              <a:ext uri="{FF2B5EF4-FFF2-40B4-BE49-F238E27FC236}">
                <a16:creationId xmlns:a16="http://schemas.microsoft.com/office/drawing/2014/main" id="{B71EDCA3-2F95-F79B-0E16-2925A271436B}"/>
              </a:ext>
            </a:extLst>
          </p:cNvPr>
          <p:cNvSpPr/>
          <p:nvPr/>
        </p:nvSpPr>
        <p:spPr>
          <a:xfrm>
            <a:off x="6050078" y="288248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34806A63-C9E4-2FBF-9BC7-51C3C8D63399}"/>
              </a:ext>
            </a:extLst>
          </p:cNvPr>
          <p:cNvSpPr/>
          <p:nvPr/>
        </p:nvSpPr>
        <p:spPr>
          <a:xfrm>
            <a:off x="6044531" y="32619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83F545E7-A583-D12D-A1BC-D8A31CCCF33D}"/>
              </a:ext>
            </a:extLst>
          </p:cNvPr>
          <p:cNvSpPr/>
          <p:nvPr/>
        </p:nvSpPr>
        <p:spPr>
          <a:xfrm>
            <a:off x="6044530" y="36177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EDAC4898-2114-D3A3-D34C-6B9EF4F9EADB}"/>
              </a:ext>
            </a:extLst>
          </p:cNvPr>
          <p:cNvSpPr/>
          <p:nvPr/>
        </p:nvSpPr>
        <p:spPr>
          <a:xfrm>
            <a:off x="6043596" y="397987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1EAD285C-2976-C3AE-8BEE-BAF6995E46A2}"/>
              </a:ext>
            </a:extLst>
          </p:cNvPr>
          <p:cNvSpPr/>
          <p:nvPr/>
        </p:nvSpPr>
        <p:spPr>
          <a:xfrm>
            <a:off x="6039562" y="436601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A02105D5-DF1D-7233-C75A-82C1DD7AC4A0}"/>
              </a:ext>
            </a:extLst>
          </p:cNvPr>
          <p:cNvSpPr/>
          <p:nvPr/>
        </p:nvSpPr>
        <p:spPr>
          <a:xfrm>
            <a:off x="6034015" y="47455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18A5AE4E-4C59-CB0F-D3FA-5E88EE0A0F43}"/>
              </a:ext>
            </a:extLst>
          </p:cNvPr>
          <p:cNvSpPr/>
          <p:nvPr/>
        </p:nvSpPr>
        <p:spPr>
          <a:xfrm>
            <a:off x="6034014" y="51013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98D82E66-ED23-26E4-4EA2-7904C629DC2D}"/>
              </a:ext>
            </a:extLst>
          </p:cNvPr>
          <p:cNvSpPr/>
          <p:nvPr/>
        </p:nvSpPr>
        <p:spPr>
          <a:xfrm>
            <a:off x="6033080" y="54634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7AF5017D-0842-B568-5E2F-D87197C4D5FF}"/>
              </a:ext>
            </a:extLst>
          </p:cNvPr>
          <p:cNvCxnSpPr>
            <a:cxnSpLocks/>
            <a:endCxn id="282" idx="2"/>
          </p:cNvCxnSpPr>
          <p:nvPr/>
        </p:nvCxnSpPr>
        <p:spPr>
          <a:xfrm>
            <a:off x="5618082" y="298369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07AFC11-17A0-4AF3-54E4-83550A593E03}"/>
              </a:ext>
            </a:extLst>
          </p:cNvPr>
          <p:cNvCxnSpPr>
            <a:cxnSpLocks/>
            <a:endCxn id="283" idx="2"/>
          </p:cNvCxnSpPr>
          <p:nvPr/>
        </p:nvCxnSpPr>
        <p:spPr>
          <a:xfrm>
            <a:off x="5612535" y="33631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64FC56B1-3D49-F9ED-D2CC-44262AFA5A11}"/>
              </a:ext>
            </a:extLst>
          </p:cNvPr>
          <p:cNvCxnSpPr>
            <a:cxnSpLocks/>
            <a:endCxn id="284" idx="2"/>
          </p:cNvCxnSpPr>
          <p:nvPr/>
        </p:nvCxnSpPr>
        <p:spPr>
          <a:xfrm>
            <a:off x="5612534" y="37189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E70B0D89-C8C9-8A71-16C1-561C3A16199A}"/>
              </a:ext>
            </a:extLst>
          </p:cNvPr>
          <p:cNvCxnSpPr>
            <a:cxnSpLocks/>
            <a:endCxn id="285" idx="2"/>
          </p:cNvCxnSpPr>
          <p:nvPr/>
        </p:nvCxnSpPr>
        <p:spPr>
          <a:xfrm>
            <a:off x="5611600" y="408109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39D8CE30-AEE4-0D10-4E4C-D98EBB5C4B76}"/>
              </a:ext>
            </a:extLst>
          </p:cNvPr>
          <p:cNvCxnSpPr>
            <a:cxnSpLocks/>
            <a:endCxn id="286" idx="2"/>
          </p:cNvCxnSpPr>
          <p:nvPr/>
        </p:nvCxnSpPr>
        <p:spPr>
          <a:xfrm flipV="1">
            <a:off x="5627535" y="4467962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1BA15FA6-3444-B0BB-D449-92E01AE0E5CD}"/>
              </a:ext>
            </a:extLst>
          </p:cNvPr>
          <p:cNvCxnSpPr>
            <a:cxnSpLocks/>
            <a:endCxn id="287" idx="2"/>
          </p:cNvCxnSpPr>
          <p:nvPr/>
        </p:nvCxnSpPr>
        <p:spPr>
          <a:xfrm>
            <a:off x="5602019" y="48467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E5BE465E-6A68-992D-895E-0E9E786B2971}"/>
              </a:ext>
            </a:extLst>
          </p:cNvPr>
          <p:cNvCxnSpPr>
            <a:cxnSpLocks/>
            <a:endCxn id="288" idx="2"/>
          </p:cNvCxnSpPr>
          <p:nvPr/>
        </p:nvCxnSpPr>
        <p:spPr>
          <a:xfrm>
            <a:off x="5602018" y="520251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F3BF688D-6FEE-29B9-4A2A-53093FDD855A}"/>
              </a:ext>
            </a:extLst>
          </p:cNvPr>
          <p:cNvCxnSpPr>
            <a:cxnSpLocks/>
            <a:endCxn id="289" idx="2"/>
          </p:cNvCxnSpPr>
          <p:nvPr/>
        </p:nvCxnSpPr>
        <p:spPr>
          <a:xfrm>
            <a:off x="5601084" y="55646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E5ECC2A1-59C2-AC19-DDC9-AFAD6BAEB7D8}"/>
              </a:ext>
            </a:extLst>
          </p:cNvPr>
          <p:cNvCxnSpPr>
            <a:cxnSpLocks/>
          </p:cNvCxnSpPr>
          <p:nvPr/>
        </p:nvCxnSpPr>
        <p:spPr>
          <a:xfrm flipH="1">
            <a:off x="5518201" y="308565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5C8DBD18-622B-73A6-249C-9A2BF641C8C0}"/>
              </a:ext>
            </a:extLst>
          </p:cNvPr>
          <p:cNvCxnSpPr>
            <a:cxnSpLocks/>
            <a:endCxn id="283" idx="1"/>
          </p:cNvCxnSpPr>
          <p:nvPr/>
        </p:nvCxnSpPr>
        <p:spPr>
          <a:xfrm>
            <a:off x="5590452" y="3055789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07071DF2-E57F-5417-33FC-2462119D9023}"/>
              </a:ext>
            </a:extLst>
          </p:cNvPr>
          <p:cNvCxnSpPr>
            <a:cxnSpLocks/>
            <a:endCxn id="284" idx="1"/>
          </p:cNvCxnSpPr>
          <p:nvPr/>
        </p:nvCxnSpPr>
        <p:spPr>
          <a:xfrm>
            <a:off x="5584905" y="3435281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B2F0C5F3-A007-180A-AB0F-9D13EF5EB92F}"/>
              </a:ext>
            </a:extLst>
          </p:cNvPr>
          <p:cNvCxnSpPr>
            <a:cxnSpLocks/>
            <a:endCxn id="285" idx="1"/>
          </p:cNvCxnSpPr>
          <p:nvPr/>
        </p:nvCxnSpPr>
        <p:spPr>
          <a:xfrm>
            <a:off x="5584904" y="3791085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505FC647-5E82-CF0A-952D-6D9EAA20EE50}"/>
              </a:ext>
            </a:extLst>
          </p:cNvPr>
          <p:cNvCxnSpPr>
            <a:cxnSpLocks/>
            <a:endCxn id="286" idx="1"/>
          </p:cNvCxnSpPr>
          <p:nvPr/>
        </p:nvCxnSpPr>
        <p:spPr>
          <a:xfrm>
            <a:off x="5583970" y="4153182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01BED183-2741-C4D6-62F3-E9EBFE92C965}"/>
              </a:ext>
            </a:extLst>
          </p:cNvPr>
          <p:cNvCxnSpPr>
            <a:cxnSpLocks/>
            <a:endCxn id="287" idx="1"/>
          </p:cNvCxnSpPr>
          <p:nvPr/>
        </p:nvCxnSpPr>
        <p:spPr>
          <a:xfrm>
            <a:off x="5579936" y="4539314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8BEEDA50-7D9E-8E6E-0EC7-957ECAE702A1}"/>
              </a:ext>
            </a:extLst>
          </p:cNvPr>
          <p:cNvCxnSpPr>
            <a:cxnSpLocks/>
            <a:endCxn id="288" idx="1"/>
          </p:cNvCxnSpPr>
          <p:nvPr/>
        </p:nvCxnSpPr>
        <p:spPr>
          <a:xfrm>
            <a:off x="5574389" y="4918806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4EB50B56-2F37-E96D-29E0-A5F907DF94F9}"/>
              </a:ext>
            </a:extLst>
          </p:cNvPr>
          <p:cNvCxnSpPr>
            <a:cxnSpLocks/>
            <a:endCxn id="289" idx="1"/>
          </p:cNvCxnSpPr>
          <p:nvPr/>
        </p:nvCxnSpPr>
        <p:spPr>
          <a:xfrm>
            <a:off x="5574388" y="5274610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986AF581-E5F3-F9F8-49FB-29B10E75740B}"/>
              </a:ext>
            </a:extLst>
          </p:cNvPr>
          <p:cNvCxnSpPr>
            <a:cxnSpLocks/>
          </p:cNvCxnSpPr>
          <p:nvPr/>
        </p:nvCxnSpPr>
        <p:spPr>
          <a:xfrm flipH="1">
            <a:off x="5518200" y="346514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25BCD473-7652-B72D-C3CD-38468E5DE5FC}"/>
              </a:ext>
            </a:extLst>
          </p:cNvPr>
          <p:cNvCxnSpPr>
            <a:cxnSpLocks/>
          </p:cNvCxnSpPr>
          <p:nvPr/>
        </p:nvCxnSpPr>
        <p:spPr>
          <a:xfrm flipH="1">
            <a:off x="5517266" y="382094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BC4CD707-A91B-783A-2414-687213BA0430}"/>
              </a:ext>
            </a:extLst>
          </p:cNvPr>
          <p:cNvCxnSpPr>
            <a:cxnSpLocks/>
          </p:cNvCxnSpPr>
          <p:nvPr/>
        </p:nvCxnSpPr>
        <p:spPr>
          <a:xfrm flipH="1">
            <a:off x="5513232" y="418304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0F2DE971-F8F6-F7B5-B70D-5D7303A16834}"/>
              </a:ext>
            </a:extLst>
          </p:cNvPr>
          <p:cNvCxnSpPr>
            <a:cxnSpLocks/>
          </p:cNvCxnSpPr>
          <p:nvPr/>
        </p:nvCxnSpPr>
        <p:spPr>
          <a:xfrm flipH="1">
            <a:off x="5507685" y="456917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4E854216-B26B-7DC1-B802-60C5BC911E17}"/>
              </a:ext>
            </a:extLst>
          </p:cNvPr>
          <p:cNvCxnSpPr>
            <a:cxnSpLocks/>
          </p:cNvCxnSpPr>
          <p:nvPr/>
        </p:nvCxnSpPr>
        <p:spPr>
          <a:xfrm flipH="1">
            <a:off x="5507684" y="494866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F4EC9312-3E23-61A4-90BC-50B2176642ED}"/>
              </a:ext>
            </a:extLst>
          </p:cNvPr>
          <p:cNvCxnSpPr>
            <a:cxnSpLocks/>
          </p:cNvCxnSpPr>
          <p:nvPr/>
        </p:nvCxnSpPr>
        <p:spPr>
          <a:xfrm flipH="1">
            <a:off x="5506750" y="530447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Oval 319">
            <a:extLst>
              <a:ext uri="{FF2B5EF4-FFF2-40B4-BE49-F238E27FC236}">
                <a16:creationId xmlns:a16="http://schemas.microsoft.com/office/drawing/2014/main" id="{8AF48E2F-A720-14CE-16FB-24FB309F80F3}"/>
              </a:ext>
            </a:extLst>
          </p:cNvPr>
          <p:cNvSpPr/>
          <p:nvPr/>
        </p:nvSpPr>
        <p:spPr>
          <a:xfrm>
            <a:off x="6674947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D9F99EEE-1DC0-F470-60A8-5DF07986BDB7}"/>
              </a:ext>
            </a:extLst>
          </p:cNvPr>
          <p:cNvSpPr/>
          <p:nvPr/>
        </p:nvSpPr>
        <p:spPr>
          <a:xfrm>
            <a:off x="6669400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6024798A-FEA6-E3C7-CA35-864561A97552}"/>
              </a:ext>
            </a:extLst>
          </p:cNvPr>
          <p:cNvSpPr/>
          <p:nvPr/>
        </p:nvSpPr>
        <p:spPr>
          <a:xfrm>
            <a:off x="6669399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EF48616E-647C-D044-CA0C-B4D25B1E472F}"/>
              </a:ext>
            </a:extLst>
          </p:cNvPr>
          <p:cNvSpPr/>
          <p:nvPr/>
        </p:nvSpPr>
        <p:spPr>
          <a:xfrm>
            <a:off x="6668465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4C5EE403-64CE-247F-F2CD-444429503137}"/>
              </a:ext>
            </a:extLst>
          </p:cNvPr>
          <p:cNvSpPr/>
          <p:nvPr/>
        </p:nvSpPr>
        <p:spPr>
          <a:xfrm>
            <a:off x="6664431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C9596BA-FE56-AD68-D238-9552085FCD56}"/>
              </a:ext>
            </a:extLst>
          </p:cNvPr>
          <p:cNvSpPr/>
          <p:nvPr/>
        </p:nvSpPr>
        <p:spPr>
          <a:xfrm>
            <a:off x="6658884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507EF79A-1326-BA06-BFAD-8EFD6B436382}"/>
              </a:ext>
            </a:extLst>
          </p:cNvPr>
          <p:cNvSpPr/>
          <p:nvPr/>
        </p:nvSpPr>
        <p:spPr>
          <a:xfrm>
            <a:off x="6658883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6D50CBF5-C6D7-9B76-AFB6-8D29C9C9DF55}"/>
              </a:ext>
            </a:extLst>
          </p:cNvPr>
          <p:cNvSpPr/>
          <p:nvPr/>
        </p:nvSpPr>
        <p:spPr>
          <a:xfrm>
            <a:off x="6657949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F4569F6D-CBBA-3880-97A4-BC73F5EF047D}"/>
              </a:ext>
            </a:extLst>
          </p:cNvPr>
          <p:cNvCxnSpPr>
            <a:cxnSpLocks/>
            <a:endCxn id="320" idx="2"/>
          </p:cNvCxnSpPr>
          <p:nvPr/>
        </p:nvCxnSpPr>
        <p:spPr>
          <a:xfrm>
            <a:off x="6242951" y="29834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BB09117D-40BA-51EF-A24D-A4CF20CA627E}"/>
              </a:ext>
            </a:extLst>
          </p:cNvPr>
          <p:cNvCxnSpPr>
            <a:cxnSpLocks/>
            <a:endCxn id="321" idx="2"/>
          </p:cNvCxnSpPr>
          <p:nvPr/>
        </p:nvCxnSpPr>
        <p:spPr>
          <a:xfrm>
            <a:off x="6237404" y="336294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C074349D-BA97-F893-135D-B0C0CFE59314}"/>
              </a:ext>
            </a:extLst>
          </p:cNvPr>
          <p:cNvCxnSpPr>
            <a:cxnSpLocks/>
            <a:endCxn id="322" idx="2"/>
          </p:cNvCxnSpPr>
          <p:nvPr/>
        </p:nvCxnSpPr>
        <p:spPr>
          <a:xfrm>
            <a:off x="6237403" y="37187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>
            <a:extLst>
              <a:ext uri="{FF2B5EF4-FFF2-40B4-BE49-F238E27FC236}">
                <a16:creationId xmlns:a16="http://schemas.microsoft.com/office/drawing/2014/main" id="{349004FD-7F86-97C8-CA4A-B02AA04F8A50}"/>
              </a:ext>
            </a:extLst>
          </p:cNvPr>
          <p:cNvCxnSpPr>
            <a:cxnSpLocks/>
            <a:endCxn id="323" idx="2"/>
          </p:cNvCxnSpPr>
          <p:nvPr/>
        </p:nvCxnSpPr>
        <p:spPr>
          <a:xfrm>
            <a:off x="6236469" y="408084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E4858F60-4FA2-DB75-7B21-BD4043DF9610}"/>
              </a:ext>
            </a:extLst>
          </p:cNvPr>
          <p:cNvCxnSpPr>
            <a:cxnSpLocks/>
            <a:endCxn id="324" idx="2"/>
          </p:cNvCxnSpPr>
          <p:nvPr/>
        </p:nvCxnSpPr>
        <p:spPr>
          <a:xfrm flipV="1">
            <a:off x="6252404" y="4467719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7E284024-8EA3-EBCB-DE1F-AD1B907FF896}"/>
              </a:ext>
            </a:extLst>
          </p:cNvPr>
          <p:cNvCxnSpPr>
            <a:cxnSpLocks/>
            <a:endCxn id="325" idx="2"/>
          </p:cNvCxnSpPr>
          <p:nvPr/>
        </p:nvCxnSpPr>
        <p:spPr>
          <a:xfrm>
            <a:off x="6226888" y="484647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>
            <a:extLst>
              <a:ext uri="{FF2B5EF4-FFF2-40B4-BE49-F238E27FC236}">
                <a16:creationId xmlns:a16="http://schemas.microsoft.com/office/drawing/2014/main" id="{F2DF42F2-3E26-A180-CD01-E105D2217C2A}"/>
              </a:ext>
            </a:extLst>
          </p:cNvPr>
          <p:cNvCxnSpPr>
            <a:cxnSpLocks/>
            <a:endCxn id="326" idx="2"/>
          </p:cNvCxnSpPr>
          <p:nvPr/>
        </p:nvCxnSpPr>
        <p:spPr>
          <a:xfrm>
            <a:off x="6226887" y="52022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308C334B-D8AC-FA33-31B8-DD779C44A4E5}"/>
              </a:ext>
            </a:extLst>
          </p:cNvPr>
          <p:cNvCxnSpPr>
            <a:cxnSpLocks/>
            <a:endCxn id="327" idx="2"/>
          </p:cNvCxnSpPr>
          <p:nvPr/>
        </p:nvCxnSpPr>
        <p:spPr>
          <a:xfrm>
            <a:off x="6225953" y="556437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Arrow Connector 335">
            <a:extLst>
              <a:ext uri="{FF2B5EF4-FFF2-40B4-BE49-F238E27FC236}">
                <a16:creationId xmlns:a16="http://schemas.microsoft.com/office/drawing/2014/main" id="{AF42260D-2221-2971-04C7-CBD96737BA3A}"/>
              </a:ext>
            </a:extLst>
          </p:cNvPr>
          <p:cNvCxnSpPr>
            <a:cxnSpLocks/>
          </p:cNvCxnSpPr>
          <p:nvPr/>
        </p:nvCxnSpPr>
        <p:spPr>
          <a:xfrm flipH="1">
            <a:off x="6143070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3C74A427-8522-1822-AEC8-DC4F2E80A933}"/>
              </a:ext>
            </a:extLst>
          </p:cNvPr>
          <p:cNvCxnSpPr>
            <a:cxnSpLocks/>
            <a:stCxn id="320" idx="4"/>
            <a:endCxn id="321" idx="0"/>
          </p:cNvCxnSpPr>
          <p:nvPr/>
        </p:nvCxnSpPr>
        <p:spPr>
          <a:xfrm flipH="1">
            <a:off x="6763735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05F50294-201C-5F5E-DD7C-361D5216A4D4}"/>
              </a:ext>
            </a:extLst>
          </p:cNvPr>
          <p:cNvCxnSpPr>
            <a:cxnSpLocks/>
            <a:endCxn id="321" idx="1"/>
          </p:cNvCxnSpPr>
          <p:nvPr/>
        </p:nvCxnSpPr>
        <p:spPr>
          <a:xfrm>
            <a:off x="6215321" y="305554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>
            <a:extLst>
              <a:ext uri="{FF2B5EF4-FFF2-40B4-BE49-F238E27FC236}">
                <a16:creationId xmlns:a16="http://schemas.microsoft.com/office/drawing/2014/main" id="{5623DEBD-9083-8124-CFAC-2E78F4F61E89}"/>
              </a:ext>
            </a:extLst>
          </p:cNvPr>
          <p:cNvCxnSpPr>
            <a:cxnSpLocks/>
            <a:endCxn id="322" idx="1"/>
          </p:cNvCxnSpPr>
          <p:nvPr/>
        </p:nvCxnSpPr>
        <p:spPr>
          <a:xfrm>
            <a:off x="6209774" y="343503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>
            <a:extLst>
              <a:ext uri="{FF2B5EF4-FFF2-40B4-BE49-F238E27FC236}">
                <a16:creationId xmlns:a16="http://schemas.microsoft.com/office/drawing/2014/main" id="{8A3D6361-F236-18BC-F76A-90DAACEE39C4}"/>
              </a:ext>
            </a:extLst>
          </p:cNvPr>
          <p:cNvCxnSpPr>
            <a:cxnSpLocks/>
            <a:endCxn id="323" idx="1"/>
          </p:cNvCxnSpPr>
          <p:nvPr/>
        </p:nvCxnSpPr>
        <p:spPr>
          <a:xfrm>
            <a:off x="6209773" y="379084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0C2CF39F-0231-17E1-12C8-C40AEC23B04E}"/>
              </a:ext>
            </a:extLst>
          </p:cNvPr>
          <p:cNvCxnSpPr>
            <a:cxnSpLocks/>
            <a:endCxn id="324" idx="1"/>
          </p:cNvCxnSpPr>
          <p:nvPr/>
        </p:nvCxnSpPr>
        <p:spPr>
          <a:xfrm>
            <a:off x="6208839" y="4152939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C26459F1-1A5E-D230-3778-EE3A45FAD23B}"/>
              </a:ext>
            </a:extLst>
          </p:cNvPr>
          <p:cNvCxnSpPr>
            <a:cxnSpLocks/>
            <a:endCxn id="325" idx="1"/>
          </p:cNvCxnSpPr>
          <p:nvPr/>
        </p:nvCxnSpPr>
        <p:spPr>
          <a:xfrm>
            <a:off x="6204805" y="453907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>
            <a:extLst>
              <a:ext uri="{FF2B5EF4-FFF2-40B4-BE49-F238E27FC236}">
                <a16:creationId xmlns:a16="http://schemas.microsoft.com/office/drawing/2014/main" id="{8C968B55-8D31-FAA2-520C-6A957DAD5A1B}"/>
              </a:ext>
            </a:extLst>
          </p:cNvPr>
          <p:cNvCxnSpPr>
            <a:cxnSpLocks/>
            <a:endCxn id="326" idx="1"/>
          </p:cNvCxnSpPr>
          <p:nvPr/>
        </p:nvCxnSpPr>
        <p:spPr>
          <a:xfrm>
            <a:off x="6199258" y="491856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1EDF5AF4-1931-1ECD-A25B-AF7A83450E62}"/>
              </a:ext>
            </a:extLst>
          </p:cNvPr>
          <p:cNvCxnSpPr>
            <a:cxnSpLocks/>
            <a:endCxn id="327" idx="1"/>
          </p:cNvCxnSpPr>
          <p:nvPr/>
        </p:nvCxnSpPr>
        <p:spPr>
          <a:xfrm>
            <a:off x="6199257" y="527436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1D1F2A74-7C40-3F25-8EBA-BFC552A071E5}"/>
              </a:ext>
            </a:extLst>
          </p:cNvPr>
          <p:cNvCxnSpPr>
            <a:cxnSpLocks/>
          </p:cNvCxnSpPr>
          <p:nvPr/>
        </p:nvCxnSpPr>
        <p:spPr>
          <a:xfrm flipH="1">
            <a:off x="6143069" y="346489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3122C62-1C1E-1912-0680-79792A0E999F}"/>
              </a:ext>
            </a:extLst>
          </p:cNvPr>
          <p:cNvCxnSpPr>
            <a:cxnSpLocks/>
          </p:cNvCxnSpPr>
          <p:nvPr/>
        </p:nvCxnSpPr>
        <p:spPr>
          <a:xfrm flipH="1">
            <a:off x="6142135" y="382070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4A890349-00DD-EB13-DDB3-185BE54E4883}"/>
              </a:ext>
            </a:extLst>
          </p:cNvPr>
          <p:cNvCxnSpPr>
            <a:cxnSpLocks/>
          </p:cNvCxnSpPr>
          <p:nvPr/>
        </p:nvCxnSpPr>
        <p:spPr>
          <a:xfrm flipH="1">
            <a:off x="6138101" y="4182800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>
            <a:extLst>
              <a:ext uri="{FF2B5EF4-FFF2-40B4-BE49-F238E27FC236}">
                <a16:creationId xmlns:a16="http://schemas.microsoft.com/office/drawing/2014/main" id="{9F0316A5-97E8-7C52-C13D-58FC7380B912}"/>
              </a:ext>
            </a:extLst>
          </p:cNvPr>
          <p:cNvCxnSpPr>
            <a:cxnSpLocks/>
          </p:cNvCxnSpPr>
          <p:nvPr/>
        </p:nvCxnSpPr>
        <p:spPr>
          <a:xfrm flipH="1">
            <a:off x="6132554" y="456893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348">
            <a:extLst>
              <a:ext uri="{FF2B5EF4-FFF2-40B4-BE49-F238E27FC236}">
                <a16:creationId xmlns:a16="http://schemas.microsoft.com/office/drawing/2014/main" id="{1E7F9806-2260-0759-088B-252B58FFB162}"/>
              </a:ext>
            </a:extLst>
          </p:cNvPr>
          <p:cNvCxnSpPr>
            <a:cxnSpLocks/>
          </p:cNvCxnSpPr>
          <p:nvPr/>
        </p:nvCxnSpPr>
        <p:spPr>
          <a:xfrm flipH="1">
            <a:off x="6132553" y="494842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FC5BDCA8-CE4D-3030-AEE2-7C21C5B6475A}"/>
              </a:ext>
            </a:extLst>
          </p:cNvPr>
          <p:cNvCxnSpPr>
            <a:cxnSpLocks/>
          </p:cNvCxnSpPr>
          <p:nvPr/>
        </p:nvCxnSpPr>
        <p:spPr>
          <a:xfrm flipH="1">
            <a:off x="6131619" y="530422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Oval 350">
            <a:extLst>
              <a:ext uri="{FF2B5EF4-FFF2-40B4-BE49-F238E27FC236}">
                <a16:creationId xmlns:a16="http://schemas.microsoft.com/office/drawing/2014/main" id="{F21BB37B-4F96-D077-410F-39402943FCC1}"/>
              </a:ext>
            </a:extLst>
          </p:cNvPr>
          <p:cNvSpPr/>
          <p:nvPr/>
        </p:nvSpPr>
        <p:spPr>
          <a:xfrm>
            <a:off x="7295253" y="288248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B5DCDD18-6CD5-86EB-5E24-F8A3D5132305}"/>
              </a:ext>
            </a:extLst>
          </p:cNvPr>
          <p:cNvSpPr/>
          <p:nvPr/>
        </p:nvSpPr>
        <p:spPr>
          <a:xfrm>
            <a:off x="7289706" y="32619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2D23DA05-27EE-43AD-9CB8-935CA0CAC748}"/>
              </a:ext>
            </a:extLst>
          </p:cNvPr>
          <p:cNvSpPr/>
          <p:nvPr/>
        </p:nvSpPr>
        <p:spPr>
          <a:xfrm>
            <a:off x="7289705" y="36177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6D2BDB6B-6BD2-B2C3-752C-F580CA4F7724}"/>
              </a:ext>
            </a:extLst>
          </p:cNvPr>
          <p:cNvSpPr/>
          <p:nvPr/>
        </p:nvSpPr>
        <p:spPr>
          <a:xfrm>
            <a:off x="7288771" y="397987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9FE96CDF-BE84-4F90-550B-683135D0575A}"/>
              </a:ext>
            </a:extLst>
          </p:cNvPr>
          <p:cNvSpPr/>
          <p:nvPr/>
        </p:nvSpPr>
        <p:spPr>
          <a:xfrm>
            <a:off x="7284737" y="436601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7B3619E6-2F7C-B4B5-0CBB-92B777FD8F92}"/>
              </a:ext>
            </a:extLst>
          </p:cNvPr>
          <p:cNvSpPr/>
          <p:nvPr/>
        </p:nvSpPr>
        <p:spPr>
          <a:xfrm>
            <a:off x="7279190" y="47455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E09D2E03-2089-24C3-BB33-AC9C9F4068FE}"/>
              </a:ext>
            </a:extLst>
          </p:cNvPr>
          <p:cNvSpPr/>
          <p:nvPr/>
        </p:nvSpPr>
        <p:spPr>
          <a:xfrm>
            <a:off x="7279189" y="51013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BFC4F943-B171-BA1A-B2AD-F9788D471EDB}"/>
              </a:ext>
            </a:extLst>
          </p:cNvPr>
          <p:cNvSpPr/>
          <p:nvPr/>
        </p:nvSpPr>
        <p:spPr>
          <a:xfrm>
            <a:off x="7278255" y="54634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1A71BEAF-F81C-4C53-6EEF-7AAE73151C8F}"/>
              </a:ext>
            </a:extLst>
          </p:cNvPr>
          <p:cNvCxnSpPr>
            <a:cxnSpLocks/>
            <a:endCxn id="351" idx="2"/>
          </p:cNvCxnSpPr>
          <p:nvPr/>
        </p:nvCxnSpPr>
        <p:spPr>
          <a:xfrm>
            <a:off x="6863257" y="298369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15F41D39-8CFB-636D-8F37-9D3CC593E3B9}"/>
              </a:ext>
            </a:extLst>
          </p:cNvPr>
          <p:cNvCxnSpPr>
            <a:cxnSpLocks/>
            <a:endCxn id="352" idx="2"/>
          </p:cNvCxnSpPr>
          <p:nvPr/>
        </p:nvCxnSpPr>
        <p:spPr>
          <a:xfrm>
            <a:off x="6857710" y="33631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>
            <a:extLst>
              <a:ext uri="{FF2B5EF4-FFF2-40B4-BE49-F238E27FC236}">
                <a16:creationId xmlns:a16="http://schemas.microsoft.com/office/drawing/2014/main" id="{4E6C23BA-3CAE-1C96-E9BD-98E82B54E491}"/>
              </a:ext>
            </a:extLst>
          </p:cNvPr>
          <p:cNvCxnSpPr>
            <a:cxnSpLocks/>
            <a:endCxn id="353" idx="2"/>
          </p:cNvCxnSpPr>
          <p:nvPr/>
        </p:nvCxnSpPr>
        <p:spPr>
          <a:xfrm>
            <a:off x="6857709" y="37189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>
            <a:extLst>
              <a:ext uri="{FF2B5EF4-FFF2-40B4-BE49-F238E27FC236}">
                <a16:creationId xmlns:a16="http://schemas.microsoft.com/office/drawing/2014/main" id="{20B66BAC-EB0F-C15A-F809-0BB1F5EDB63E}"/>
              </a:ext>
            </a:extLst>
          </p:cNvPr>
          <p:cNvCxnSpPr>
            <a:cxnSpLocks/>
            <a:endCxn id="354" idx="2"/>
          </p:cNvCxnSpPr>
          <p:nvPr/>
        </p:nvCxnSpPr>
        <p:spPr>
          <a:xfrm>
            <a:off x="6856775" y="408109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8A8E6023-0E97-88F3-D4C4-C18B0EDB2FBF}"/>
              </a:ext>
            </a:extLst>
          </p:cNvPr>
          <p:cNvCxnSpPr>
            <a:cxnSpLocks/>
            <a:endCxn id="355" idx="2"/>
          </p:cNvCxnSpPr>
          <p:nvPr/>
        </p:nvCxnSpPr>
        <p:spPr>
          <a:xfrm flipV="1">
            <a:off x="6872710" y="4467962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431D7953-A1A3-5330-4D4C-384550AE6C4E}"/>
              </a:ext>
            </a:extLst>
          </p:cNvPr>
          <p:cNvCxnSpPr>
            <a:cxnSpLocks/>
            <a:endCxn id="356" idx="2"/>
          </p:cNvCxnSpPr>
          <p:nvPr/>
        </p:nvCxnSpPr>
        <p:spPr>
          <a:xfrm>
            <a:off x="6847194" y="48467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>
            <a:extLst>
              <a:ext uri="{FF2B5EF4-FFF2-40B4-BE49-F238E27FC236}">
                <a16:creationId xmlns:a16="http://schemas.microsoft.com/office/drawing/2014/main" id="{343CA27B-2EA7-79CB-C4DB-125CCED53130}"/>
              </a:ext>
            </a:extLst>
          </p:cNvPr>
          <p:cNvCxnSpPr>
            <a:cxnSpLocks/>
            <a:endCxn id="357" idx="2"/>
          </p:cNvCxnSpPr>
          <p:nvPr/>
        </p:nvCxnSpPr>
        <p:spPr>
          <a:xfrm>
            <a:off x="6847193" y="520251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>
            <a:extLst>
              <a:ext uri="{FF2B5EF4-FFF2-40B4-BE49-F238E27FC236}">
                <a16:creationId xmlns:a16="http://schemas.microsoft.com/office/drawing/2014/main" id="{7F3B0AAC-D8CD-6486-1FB3-1550EE425663}"/>
              </a:ext>
            </a:extLst>
          </p:cNvPr>
          <p:cNvCxnSpPr>
            <a:cxnSpLocks/>
            <a:endCxn id="358" idx="2"/>
          </p:cNvCxnSpPr>
          <p:nvPr/>
        </p:nvCxnSpPr>
        <p:spPr>
          <a:xfrm>
            <a:off x="6846259" y="55646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Arrow Connector 366">
            <a:extLst>
              <a:ext uri="{FF2B5EF4-FFF2-40B4-BE49-F238E27FC236}">
                <a16:creationId xmlns:a16="http://schemas.microsoft.com/office/drawing/2014/main" id="{5535121E-98AA-7585-5FD4-0F2E41AB4008}"/>
              </a:ext>
            </a:extLst>
          </p:cNvPr>
          <p:cNvCxnSpPr>
            <a:cxnSpLocks/>
          </p:cNvCxnSpPr>
          <p:nvPr/>
        </p:nvCxnSpPr>
        <p:spPr>
          <a:xfrm flipH="1">
            <a:off x="6763376" y="308565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>
            <a:extLst>
              <a:ext uri="{FF2B5EF4-FFF2-40B4-BE49-F238E27FC236}">
                <a16:creationId xmlns:a16="http://schemas.microsoft.com/office/drawing/2014/main" id="{64F1BB66-DA0D-23C5-3EAC-36876C224E1A}"/>
              </a:ext>
            </a:extLst>
          </p:cNvPr>
          <p:cNvCxnSpPr>
            <a:cxnSpLocks/>
            <a:endCxn id="352" idx="1"/>
          </p:cNvCxnSpPr>
          <p:nvPr/>
        </p:nvCxnSpPr>
        <p:spPr>
          <a:xfrm>
            <a:off x="6835627" y="3055789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>
            <a:extLst>
              <a:ext uri="{FF2B5EF4-FFF2-40B4-BE49-F238E27FC236}">
                <a16:creationId xmlns:a16="http://schemas.microsoft.com/office/drawing/2014/main" id="{756F020D-E5FA-0E4E-DC74-273F4676BA24}"/>
              </a:ext>
            </a:extLst>
          </p:cNvPr>
          <p:cNvCxnSpPr>
            <a:cxnSpLocks/>
            <a:endCxn id="353" idx="1"/>
          </p:cNvCxnSpPr>
          <p:nvPr/>
        </p:nvCxnSpPr>
        <p:spPr>
          <a:xfrm>
            <a:off x="6830080" y="3435281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>
            <a:extLst>
              <a:ext uri="{FF2B5EF4-FFF2-40B4-BE49-F238E27FC236}">
                <a16:creationId xmlns:a16="http://schemas.microsoft.com/office/drawing/2014/main" id="{E4B6F8E7-23A3-498A-E41F-646D7A53B41D}"/>
              </a:ext>
            </a:extLst>
          </p:cNvPr>
          <p:cNvCxnSpPr>
            <a:cxnSpLocks/>
            <a:endCxn id="354" idx="1"/>
          </p:cNvCxnSpPr>
          <p:nvPr/>
        </p:nvCxnSpPr>
        <p:spPr>
          <a:xfrm>
            <a:off x="6830079" y="3791085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B3AAE59C-1344-8E62-A0E0-24D39C2F44A2}"/>
              </a:ext>
            </a:extLst>
          </p:cNvPr>
          <p:cNvCxnSpPr>
            <a:cxnSpLocks/>
            <a:endCxn id="355" idx="1"/>
          </p:cNvCxnSpPr>
          <p:nvPr/>
        </p:nvCxnSpPr>
        <p:spPr>
          <a:xfrm>
            <a:off x="6829145" y="4153182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>
            <a:extLst>
              <a:ext uri="{FF2B5EF4-FFF2-40B4-BE49-F238E27FC236}">
                <a16:creationId xmlns:a16="http://schemas.microsoft.com/office/drawing/2014/main" id="{8208C294-9441-3D9E-00BD-8C9CDB429C75}"/>
              </a:ext>
            </a:extLst>
          </p:cNvPr>
          <p:cNvCxnSpPr>
            <a:cxnSpLocks/>
            <a:endCxn id="356" idx="1"/>
          </p:cNvCxnSpPr>
          <p:nvPr/>
        </p:nvCxnSpPr>
        <p:spPr>
          <a:xfrm>
            <a:off x="6825111" y="4539314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>
            <a:extLst>
              <a:ext uri="{FF2B5EF4-FFF2-40B4-BE49-F238E27FC236}">
                <a16:creationId xmlns:a16="http://schemas.microsoft.com/office/drawing/2014/main" id="{4F8F1DE3-40AF-132E-2387-2C86222090E1}"/>
              </a:ext>
            </a:extLst>
          </p:cNvPr>
          <p:cNvCxnSpPr>
            <a:cxnSpLocks/>
            <a:endCxn id="357" idx="1"/>
          </p:cNvCxnSpPr>
          <p:nvPr/>
        </p:nvCxnSpPr>
        <p:spPr>
          <a:xfrm>
            <a:off x="6819564" y="4918806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>
            <a:extLst>
              <a:ext uri="{FF2B5EF4-FFF2-40B4-BE49-F238E27FC236}">
                <a16:creationId xmlns:a16="http://schemas.microsoft.com/office/drawing/2014/main" id="{9362E17A-AE18-3914-9CFE-D541A1BAE3A1}"/>
              </a:ext>
            </a:extLst>
          </p:cNvPr>
          <p:cNvCxnSpPr>
            <a:cxnSpLocks/>
            <a:endCxn id="358" idx="1"/>
          </p:cNvCxnSpPr>
          <p:nvPr/>
        </p:nvCxnSpPr>
        <p:spPr>
          <a:xfrm>
            <a:off x="6819563" y="5274610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id="{B9A9C8F9-253D-829C-5EE7-BD0824ED36D8}"/>
              </a:ext>
            </a:extLst>
          </p:cNvPr>
          <p:cNvCxnSpPr>
            <a:cxnSpLocks/>
          </p:cNvCxnSpPr>
          <p:nvPr/>
        </p:nvCxnSpPr>
        <p:spPr>
          <a:xfrm flipH="1">
            <a:off x="6763375" y="346514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Arrow Connector 375">
            <a:extLst>
              <a:ext uri="{FF2B5EF4-FFF2-40B4-BE49-F238E27FC236}">
                <a16:creationId xmlns:a16="http://schemas.microsoft.com/office/drawing/2014/main" id="{5DCBE613-05D9-20F8-24AE-03E47B242BDE}"/>
              </a:ext>
            </a:extLst>
          </p:cNvPr>
          <p:cNvCxnSpPr>
            <a:cxnSpLocks/>
          </p:cNvCxnSpPr>
          <p:nvPr/>
        </p:nvCxnSpPr>
        <p:spPr>
          <a:xfrm flipH="1">
            <a:off x="6762441" y="382094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id="{CA7B5DDD-53CB-7730-3FC9-31DBE822B665}"/>
              </a:ext>
            </a:extLst>
          </p:cNvPr>
          <p:cNvCxnSpPr>
            <a:cxnSpLocks/>
          </p:cNvCxnSpPr>
          <p:nvPr/>
        </p:nvCxnSpPr>
        <p:spPr>
          <a:xfrm flipH="1">
            <a:off x="6758407" y="418304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Arrow Connector 377">
            <a:extLst>
              <a:ext uri="{FF2B5EF4-FFF2-40B4-BE49-F238E27FC236}">
                <a16:creationId xmlns:a16="http://schemas.microsoft.com/office/drawing/2014/main" id="{987B8704-C6A7-79CB-DADC-676E80286555}"/>
              </a:ext>
            </a:extLst>
          </p:cNvPr>
          <p:cNvCxnSpPr>
            <a:cxnSpLocks/>
          </p:cNvCxnSpPr>
          <p:nvPr/>
        </p:nvCxnSpPr>
        <p:spPr>
          <a:xfrm flipH="1">
            <a:off x="6752860" y="456917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>
            <a:extLst>
              <a:ext uri="{FF2B5EF4-FFF2-40B4-BE49-F238E27FC236}">
                <a16:creationId xmlns:a16="http://schemas.microsoft.com/office/drawing/2014/main" id="{8CDE1D41-4317-81BB-AA1E-E2F38D11774E}"/>
              </a:ext>
            </a:extLst>
          </p:cNvPr>
          <p:cNvCxnSpPr>
            <a:cxnSpLocks/>
          </p:cNvCxnSpPr>
          <p:nvPr/>
        </p:nvCxnSpPr>
        <p:spPr>
          <a:xfrm flipH="1">
            <a:off x="6752859" y="494866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>
            <a:extLst>
              <a:ext uri="{FF2B5EF4-FFF2-40B4-BE49-F238E27FC236}">
                <a16:creationId xmlns:a16="http://schemas.microsoft.com/office/drawing/2014/main" id="{65A94F99-04ED-C27E-A5F0-E11E4E001835}"/>
              </a:ext>
            </a:extLst>
          </p:cNvPr>
          <p:cNvCxnSpPr>
            <a:cxnSpLocks/>
          </p:cNvCxnSpPr>
          <p:nvPr/>
        </p:nvCxnSpPr>
        <p:spPr>
          <a:xfrm flipH="1">
            <a:off x="6751925" y="530447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Oval 380">
            <a:extLst>
              <a:ext uri="{FF2B5EF4-FFF2-40B4-BE49-F238E27FC236}">
                <a16:creationId xmlns:a16="http://schemas.microsoft.com/office/drawing/2014/main" id="{F2C02752-D435-3D5F-F33C-EF128FF312B2}"/>
              </a:ext>
            </a:extLst>
          </p:cNvPr>
          <p:cNvSpPr/>
          <p:nvPr/>
        </p:nvSpPr>
        <p:spPr>
          <a:xfrm>
            <a:off x="7919556" y="28815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179C3502-B84A-5990-5505-8620D8EAE136}"/>
              </a:ext>
            </a:extLst>
          </p:cNvPr>
          <p:cNvSpPr/>
          <p:nvPr/>
        </p:nvSpPr>
        <p:spPr>
          <a:xfrm>
            <a:off x="7914009" y="326099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DA43E88E-4210-2518-0403-86668E4CE582}"/>
              </a:ext>
            </a:extLst>
          </p:cNvPr>
          <p:cNvSpPr/>
          <p:nvPr/>
        </p:nvSpPr>
        <p:spPr>
          <a:xfrm>
            <a:off x="7914008" y="361679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4" name="Oval 383">
            <a:extLst>
              <a:ext uri="{FF2B5EF4-FFF2-40B4-BE49-F238E27FC236}">
                <a16:creationId xmlns:a16="http://schemas.microsoft.com/office/drawing/2014/main" id="{891A27AE-B455-6F3B-3A75-B15204DD6521}"/>
              </a:ext>
            </a:extLst>
          </p:cNvPr>
          <p:cNvSpPr/>
          <p:nvPr/>
        </p:nvSpPr>
        <p:spPr>
          <a:xfrm>
            <a:off x="7913074" y="397889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6C7ACF61-9EEA-6171-C9EC-985CBB39FA12}"/>
              </a:ext>
            </a:extLst>
          </p:cNvPr>
          <p:cNvSpPr/>
          <p:nvPr/>
        </p:nvSpPr>
        <p:spPr>
          <a:xfrm>
            <a:off x="7909040" y="436502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6" name="Oval 385">
            <a:extLst>
              <a:ext uri="{FF2B5EF4-FFF2-40B4-BE49-F238E27FC236}">
                <a16:creationId xmlns:a16="http://schemas.microsoft.com/office/drawing/2014/main" id="{A5BFEFEE-ECFF-C155-6779-A4131D96500F}"/>
              </a:ext>
            </a:extLst>
          </p:cNvPr>
          <p:cNvSpPr/>
          <p:nvPr/>
        </p:nvSpPr>
        <p:spPr>
          <a:xfrm>
            <a:off x="7903493" y="474452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1C1A24F4-9B3A-669B-3CD2-3682601EBEE2}"/>
              </a:ext>
            </a:extLst>
          </p:cNvPr>
          <p:cNvSpPr/>
          <p:nvPr/>
        </p:nvSpPr>
        <p:spPr>
          <a:xfrm>
            <a:off x="7903492" y="510032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4DEEEAA5-829C-1EBD-F5A3-9304ED8BD158}"/>
              </a:ext>
            </a:extLst>
          </p:cNvPr>
          <p:cNvSpPr/>
          <p:nvPr/>
        </p:nvSpPr>
        <p:spPr>
          <a:xfrm>
            <a:off x="7902558" y="546242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89" name="Straight Arrow Connector 388">
            <a:extLst>
              <a:ext uri="{FF2B5EF4-FFF2-40B4-BE49-F238E27FC236}">
                <a16:creationId xmlns:a16="http://schemas.microsoft.com/office/drawing/2014/main" id="{06236259-D15A-BB46-D72F-055C4DF6304F}"/>
              </a:ext>
            </a:extLst>
          </p:cNvPr>
          <p:cNvCxnSpPr>
            <a:cxnSpLocks/>
            <a:endCxn id="381" idx="2"/>
          </p:cNvCxnSpPr>
          <p:nvPr/>
        </p:nvCxnSpPr>
        <p:spPr>
          <a:xfrm>
            <a:off x="7487560" y="29827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E9DB09C9-640C-9175-C503-523BC44DEAB3}"/>
              </a:ext>
            </a:extLst>
          </p:cNvPr>
          <p:cNvCxnSpPr>
            <a:cxnSpLocks/>
            <a:endCxn id="382" idx="2"/>
          </p:cNvCxnSpPr>
          <p:nvPr/>
        </p:nvCxnSpPr>
        <p:spPr>
          <a:xfrm>
            <a:off x="7482013" y="336220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>
            <a:extLst>
              <a:ext uri="{FF2B5EF4-FFF2-40B4-BE49-F238E27FC236}">
                <a16:creationId xmlns:a16="http://schemas.microsoft.com/office/drawing/2014/main" id="{B8663BF1-03D2-9365-FEE0-8F129B831A33}"/>
              </a:ext>
            </a:extLst>
          </p:cNvPr>
          <p:cNvCxnSpPr>
            <a:cxnSpLocks/>
            <a:endCxn id="383" idx="2"/>
          </p:cNvCxnSpPr>
          <p:nvPr/>
        </p:nvCxnSpPr>
        <p:spPr>
          <a:xfrm>
            <a:off x="7482012" y="371801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>
            <a:extLst>
              <a:ext uri="{FF2B5EF4-FFF2-40B4-BE49-F238E27FC236}">
                <a16:creationId xmlns:a16="http://schemas.microsoft.com/office/drawing/2014/main" id="{78C56DB1-4D50-75BE-3140-D30F01631C21}"/>
              </a:ext>
            </a:extLst>
          </p:cNvPr>
          <p:cNvCxnSpPr>
            <a:cxnSpLocks/>
            <a:endCxn id="384" idx="2"/>
          </p:cNvCxnSpPr>
          <p:nvPr/>
        </p:nvCxnSpPr>
        <p:spPr>
          <a:xfrm>
            <a:off x="7481078" y="408010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>
            <a:extLst>
              <a:ext uri="{FF2B5EF4-FFF2-40B4-BE49-F238E27FC236}">
                <a16:creationId xmlns:a16="http://schemas.microsoft.com/office/drawing/2014/main" id="{EFD15F83-4A8E-1D4F-7D6E-39BD05AECB20}"/>
              </a:ext>
            </a:extLst>
          </p:cNvPr>
          <p:cNvCxnSpPr>
            <a:cxnSpLocks/>
            <a:endCxn id="385" idx="2"/>
          </p:cNvCxnSpPr>
          <p:nvPr/>
        </p:nvCxnSpPr>
        <p:spPr>
          <a:xfrm flipV="1">
            <a:off x="7497013" y="4466980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>
            <a:extLst>
              <a:ext uri="{FF2B5EF4-FFF2-40B4-BE49-F238E27FC236}">
                <a16:creationId xmlns:a16="http://schemas.microsoft.com/office/drawing/2014/main" id="{8ECCF208-5804-AA97-605B-978D5DF93FC2}"/>
              </a:ext>
            </a:extLst>
          </p:cNvPr>
          <p:cNvCxnSpPr>
            <a:cxnSpLocks/>
            <a:endCxn id="386" idx="2"/>
          </p:cNvCxnSpPr>
          <p:nvPr/>
        </p:nvCxnSpPr>
        <p:spPr>
          <a:xfrm>
            <a:off x="7471497" y="484573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394">
            <a:extLst>
              <a:ext uri="{FF2B5EF4-FFF2-40B4-BE49-F238E27FC236}">
                <a16:creationId xmlns:a16="http://schemas.microsoft.com/office/drawing/2014/main" id="{E2477018-93CF-F324-A620-849A79CDE34A}"/>
              </a:ext>
            </a:extLst>
          </p:cNvPr>
          <p:cNvCxnSpPr>
            <a:cxnSpLocks/>
            <a:endCxn id="387" idx="2"/>
          </p:cNvCxnSpPr>
          <p:nvPr/>
        </p:nvCxnSpPr>
        <p:spPr>
          <a:xfrm>
            <a:off x="7471496" y="520153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Arrow Connector 395">
            <a:extLst>
              <a:ext uri="{FF2B5EF4-FFF2-40B4-BE49-F238E27FC236}">
                <a16:creationId xmlns:a16="http://schemas.microsoft.com/office/drawing/2014/main" id="{AE6A222D-B245-BBF3-D4CC-96991C792622}"/>
              </a:ext>
            </a:extLst>
          </p:cNvPr>
          <p:cNvCxnSpPr>
            <a:cxnSpLocks/>
            <a:endCxn id="388" idx="2"/>
          </p:cNvCxnSpPr>
          <p:nvPr/>
        </p:nvCxnSpPr>
        <p:spPr>
          <a:xfrm>
            <a:off x="7470562" y="556363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>
            <a:extLst>
              <a:ext uri="{FF2B5EF4-FFF2-40B4-BE49-F238E27FC236}">
                <a16:creationId xmlns:a16="http://schemas.microsoft.com/office/drawing/2014/main" id="{098F69DC-6F18-65DF-37FB-72EF68A8796D}"/>
              </a:ext>
            </a:extLst>
          </p:cNvPr>
          <p:cNvCxnSpPr>
            <a:cxnSpLocks/>
          </p:cNvCxnSpPr>
          <p:nvPr/>
        </p:nvCxnSpPr>
        <p:spPr>
          <a:xfrm flipH="1">
            <a:off x="7387679" y="308466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>
            <a:extLst>
              <a:ext uri="{FF2B5EF4-FFF2-40B4-BE49-F238E27FC236}">
                <a16:creationId xmlns:a16="http://schemas.microsoft.com/office/drawing/2014/main" id="{B60B3186-8BA2-96AE-091C-86C5C9769A3E}"/>
              </a:ext>
            </a:extLst>
          </p:cNvPr>
          <p:cNvCxnSpPr>
            <a:cxnSpLocks/>
            <a:stCxn id="381" idx="4"/>
            <a:endCxn id="382" idx="0"/>
          </p:cNvCxnSpPr>
          <p:nvPr/>
        </p:nvCxnSpPr>
        <p:spPr>
          <a:xfrm flipH="1">
            <a:off x="8008344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>
            <a:extLst>
              <a:ext uri="{FF2B5EF4-FFF2-40B4-BE49-F238E27FC236}">
                <a16:creationId xmlns:a16="http://schemas.microsoft.com/office/drawing/2014/main" id="{186EEB6F-B87C-1A44-B418-2656C4F8DA5E}"/>
              </a:ext>
            </a:extLst>
          </p:cNvPr>
          <p:cNvCxnSpPr>
            <a:cxnSpLocks/>
            <a:endCxn id="382" idx="1"/>
          </p:cNvCxnSpPr>
          <p:nvPr/>
        </p:nvCxnSpPr>
        <p:spPr>
          <a:xfrm>
            <a:off x="7459930" y="3054807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>
            <a:extLst>
              <a:ext uri="{FF2B5EF4-FFF2-40B4-BE49-F238E27FC236}">
                <a16:creationId xmlns:a16="http://schemas.microsoft.com/office/drawing/2014/main" id="{E8E72FF2-868E-E1C3-4501-6A234A74B996}"/>
              </a:ext>
            </a:extLst>
          </p:cNvPr>
          <p:cNvCxnSpPr>
            <a:cxnSpLocks/>
            <a:endCxn id="383" idx="1"/>
          </p:cNvCxnSpPr>
          <p:nvPr/>
        </p:nvCxnSpPr>
        <p:spPr>
          <a:xfrm>
            <a:off x="7454383" y="3434299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Arrow Connector 400">
            <a:extLst>
              <a:ext uri="{FF2B5EF4-FFF2-40B4-BE49-F238E27FC236}">
                <a16:creationId xmlns:a16="http://schemas.microsoft.com/office/drawing/2014/main" id="{C788E4F4-48CF-01D6-B232-8C232D1ED212}"/>
              </a:ext>
            </a:extLst>
          </p:cNvPr>
          <p:cNvCxnSpPr>
            <a:cxnSpLocks/>
            <a:endCxn id="384" idx="1"/>
          </p:cNvCxnSpPr>
          <p:nvPr/>
        </p:nvCxnSpPr>
        <p:spPr>
          <a:xfrm>
            <a:off x="7454382" y="3790103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>
            <a:extLst>
              <a:ext uri="{FF2B5EF4-FFF2-40B4-BE49-F238E27FC236}">
                <a16:creationId xmlns:a16="http://schemas.microsoft.com/office/drawing/2014/main" id="{14EDEAC0-E925-0A23-73A4-5A22C3D20059}"/>
              </a:ext>
            </a:extLst>
          </p:cNvPr>
          <p:cNvCxnSpPr>
            <a:cxnSpLocks/>
            <a:endCxn id="385" idx="1"/>
          </p:cNvCxnSpPr>
          <p:nvPr/>
        </p:nvCxnSpPr>
        <p:spPr>
          <a:xfrm>
            <a:off x="7453448" y="4152200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>
            <a:extLst>
              <a:ext uri="{FF2B5EF4-FFF2-40B4-BE49-F238E27FC236}">
                <a16:creationId xmlns:a16="http://schemas.microsoft.com/office/drawing/2014/main" id="{39F92874-0410-7BBE-D7C1-7776C2A894D6}"/>
              </a:ext>
            </a:extLst>
          </p:cNvPr>
          <p:cNvCxnSpPr>
            <a:cxnSpLocks/>
            <a:endCxn id="386" idx="1"/>
          </p:cNvCxnSpPr>
          <p:nvPr/>
        </p:nvCxnSpPr>
        <p:spPr>
          <a:xfrm>
            <a:off x="7449414" y="4538332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>
            <a:extLst>
              <a:ext uri="{FF2B5EF4-FFF2-40B4-BE49-F238E27FC236}">
                <a16:creationId xmlns:a16="http://schemas.microsoft.com/office/drawing/2014/main" id="{F37AB199-EA3D-D4FD-D502-A4C1F357753A}"/>
              </a:ext>
            </a:extLst>
          </p:cNvPr>
          <p:cNvCxnSpPr>
            <a:cxnSpLocks/>
            <a:stCxn id="356" idx="5"/>
            <a:endCxn id="387" idx="1"/>
          </p:cNvCxnSpPr>
          <p:nvPr/>
        </p:nvCxnSpPr>
        <p:spPr>
          <a:xfrm>
            <a:off x="7440229" y="4919545"/>
            <a:ext cx="490893" cy="21064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id="{912AE2A8-949A-B94C-E55A-CDC61EEC8D92}"/>
              </a:ext>
            </a:extLst>
          </p:cNvPr>
          <p:cNvCxnSpPr>
            <a:cxnSpLocks/>
            <a:endCxn id="388" idx="1"/>
          </p:cNvCxnSpPr>
          <p:nvPr/>
        </p:nvCxnSpPr>
        <p:spPr>
          <a:xfrm>
            <a:off x="7443866" y="5273628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>
            <a:extLst>
              <a:ext uri="{FF2B5EF4-FFF2-40B4-BE49-F238E27FC236}">
                <a16:creationId xmlns:a16="http://schemas.microsoft.com/office/drawing/2014/main" id="{A5A220D4-55A8-A020-BAB1-E6B4B932FADE}"/>
              </a:ext>
            </a:extLst>
          </p:cNvPr>
          <p:cNvCxnSpPr>
            <a:cxnSpLocks/>
          </p:cNvCxnSpPr>
          <p:nvPr/>
        </p:nvCxnSpPr>
        <p:spPr>
          <a:xfrm flipH="1">
            <a:off x="7387678" y="346416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>
            <a:extLst>
              <a:ext uri="{FF2B5EF4-FFF2-40B4-BE49-F238E27FC236}">
                <a16:creationId xmlns:a16="http://schemas.microsoft.com/office/drawing/2014/main" id="{6B0A3F07-400C-8014-F16B-7D2A0EF0E416}"/>
              </a:ext>
            </a:extLst>
          </p:cNvPr>
          <p:cNvCxnSpPr>
            <a:cxnSpLocks/>
          </p:cNvCxnSpPr>
          <p:nvPr/>
        </p:nvCxnSpPr>
        <p:spPr>
          <a:xfrm flipH="1">
            <a:off x="7386744" y="381996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>
            <a:extLst>
              <a:ext uri="{FF2B5EF4-FFF2-40B4-BE49-F238E27FC236}">
                <a16:creationId xmlns:a16="http://schemas.microsoft.com/office/drawing/2014/main" id="{E5627B05-DB91-D5CF-7D8A-D03AA5E114EB}"/>
              </a:ext>
            </a:extLst>
          </p:cNvPr>
          <p:cNvCxnSpPr>
            <a:cxnSpLocks/>
          </p:cNvCxnSpPr>
          <p:nvPr/>
        </p:nvCxnSpPr>
        <p:spPr>
          <a:xfrm flipH="1">
            <a:off x="7382710" y="4182061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Arrow Connector 408">
            <a:extLst>
              <a:ext uri="{FF2B5EF4-FFF2-40B4-BE49-F238E27FC236}">
                <a16:creationId xmlns:a16="http://schemas.microsoft.com/office/drawing/2014/main" id="{0F6835E2-374C-A0D1-004B-0CB4312373A3}"/>
              </a:ext>
            </a:extLst>
          </p:cNvPr>
          <p:cNvCxnSpPr>
            <a:cxnSpLocks/>
          </p:cNvCxnSpPr>
          <p:nvPr/>
        </p:nvCxnSpPr>
        <p:spPr>
          <a:xfrm flipH="1">
            <a:off x="7377163" y="456819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Arrow Connector 409">
            <a:extLst>
              <a:ext uri="{FF2B5EF4-FFF2-40B4-BE49-F238E27FC236}">
                <a16:creationId xmlns:a16="http://schemas.microsoft.com/office/drawing/2014/main" id="{6DA5FCAD-0B0B-008E-A86D-F6C1EB71BA16}"/>
              </a:ext>
            </a:extLst>
          </p:cNvPr>
          <p:cNvCxnSpPr>
            <a:cxnSpLocks/>
          </p:cNvCxnSpPr>
          <p:nvPr/>
        </p:nvCxnSpPr>
        <p:spPr>
          <a:xfrm flipH="1">
            <a:off x="7377162" y="494768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410">
            <a:extLst>
              <a:ext uri="{FF2B5EF4-FFF2-40B4-BE49-F238E27FC236}">
                <a16:creationId xmlns:a16="http://schemas.microsoft.com/office/drawing/2014/main" id="{CBEC5D77-5E57-E0E3-B207-AAD1210A33FE}"/>
              </a:ext>
            </a:extLst>
          </p:cNvPr>
          <p:cNvCxnSpPr>
            <a:cxnSpLocks/>
          </p:cNvCxnSpPr>
          <p:nvPr/>
        </p:nvCxnSpPr>
        <p:spPr>
          <a:xfrm flipH="1">
            <a:off x="7376228" y="530348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Oval 411">
            <a:extLst>
              <a:ext uri="{FF2B5EF4-FFF2-40B4-BE49-F238E27FC236}">
                <a16:creationId xmlns:a16="http://schemas.microsoft.com/office/drawing/2014/main" id="{4D6BA7C8-530A-F64E-246C-0D5FF759B3AF}"/>
              </a:ext>
            </a:extLst>
          </p:cNvPr>
          <p:cNvSpPr/>
          <p:nvPr/>
        </p:nvSpPr>
        <p:spPr>
          <a:xfrm>
            <a:off x="8539862" y="288174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F6E1A5EF-B056-774F-EDA3-B27C64E7C411}"/>
              </a:ext>
            </a:extLst>
          </p:cNvPr>
          <p:cNvSpPr/>
          <p:nvPr/>
        </p:nvSpPr>
        <p:spPr>
          <a:xfrm>
            <a:off x="8534315" y="32612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E65FAB23-93A8-B1AB-0FA6-5341AF876DA6}"/>
              </a:ext>
            </a:extLst>
          </p:cNvPr>
          <p:cNvSpPr/>
          <p:nvPr/>
        </p:nvSpPr>
        <p:spPr>
          <a:xfrm>
            <a:off x="8534314" y="36170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1D42E4AA-9480-5186-5C0B-2C7BEBFACF0F}"/>
              </a:ext>
            </a:extLst>
          </p:cNvPr>
          <p:cNvSpPr/>
          <p:nvPr/>
        </p:nvSpPr>
        <p:spPr>
          <a:xfrm>
            <a:off x="8533380" y="397913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A4565CC1-3565-503B-A7E6-8CE65A5B1E94}"/>
              </a:ext>
            </a:extLst>
          </p:cNvPr>
          <p:cNvSpPr/>
          <p:nvPr/>
        </p:nvSpPr>
        <p:spPr>
          <a:xfrm>
            <a:off x="8529346" y="436527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31E008B8-F4E2-23FB-F5C3-54823AA3A0A0}"/>
              </a:ext>
            </a:extLst>
          </p:cNvPr>
          <p:cNvSpPr/>
          <p:nvPr/>
        </p:nvSpPr>
        <p:spPr>
          <a:xfrm>
            <a:off x="8523799" y="47447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B701CF82-CCC8-BE0C-69AC-F742A0723BBE}"/>
              </a:ext>
            </a:extLst>
          </p:cNvPr>
          <p:cNvSpPr/>
          <p:nvPr/>
        </p:nvSpPr>
        <p:spPr>
          <a:xfrm>
            <a:off x="8523798" y="51005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0C57115D-AC27-94AE-A4C0-19C90DD7DF2F}"/>
              </a:ext>
            </a:extLst>
          </p:cNvPr>
          <p:cNvSpPr/>
          <p:nvPr/>
        </p:nvSpPr>
        <p:spPr>
          <a:xfrm>
            <a:off x="8522864" y="546266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20" name="Straight Arrow Connector 419">
            <a:extLst>
              <a:ext uri="{FF2B5EF4-FFF2-40B4-BE49-F238E27FC236}">
                <a16:creationId xmlns:a16="http://schemas.microsoft.com/office/drawing/2014/main" id="{858AB22B-A6D9-5691-3E7C-66B8A51EF855}"/>
              </a:ext>
            </a:extLst>
          </p:cNvPr>
          <p:cNvCxnSpPr>
            <a:cxnSpLocks/>
            <a:endCxn id="412" idx="2"/>
          </p:cNvCxnSpPr>
          <p:nvPr/>
        </p:nvCxnSpPr>
        <p:spPr>
          <a:xfrm>
            <a:off x="8107866" y="298295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Arrow Connector 420">
            <a:extLst>
              <a:ext uri="{FF2B5EF4-FFF2-40B4-BE49-F238E27FC236}">
                <a16:creationId xmlns:a16="http://schemas.microsoft.com/office/drawing/2014/main" id="{7EA24E87-BFBC-9F6C-0221-495611C69AFF}"/>
              </a:ext>
            </a:extLst>
          </p:cNvPr>
          <p:cNvCxnSpPr>
            <a:cxnSpLocks/>
            <a:endCxn id="413" idx="2"/>
          </p:cNvCxnSpPr>
          <p:nvPr/>
        </p:nvCxnSpPr>
        <p:spPr>
          <a:xfrm>
            <a:off x="8102319" y="33624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Arrow Connector 421">
            <a:extLst>
              <a:ext uri="{FF2B5EF4-FFF2-40B4-BE49-F238E27FC236}">
                <a16:creationId xmlns:a16="http://schemas.microsoft.com/office/drawing/2014/main" id="{C40ECBD1-D842-B2CA-E9E7-3270ACE6D693}"/>
              </a:ext>
            </a:extLst>
          </p:cNvPr>
          <p:cNvCxnSpPr>
            <a:cxnSpLocks/>
            <a:endCxn id="414" idx="2"/>
          </p:cNvCxnSpPr>
          <p:nvPr/>
        </p:nvCxnSpPr>
        <p:spPr>
          <a:xfrm>
            <a:off x="8102318" y="37182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Arrow Connector 422">
            <a:extLst>
              <a:ext uri="{FF2B5EF4-FFF2-40B4-BE49-F238E27FC236}">
                <a16:creationId xmlns:a16="http://schemas.microsoft.com/office/drawing/2014/main" id="{A408D967-6662-A842-56FC-B7B1228D0F90}"/>
              </a:ext>
            </a:extLst>
          </p:cNvPr>
          <p:cNvCxnSpPr>
            <a:cxnSpLocks/>
            <a:endCxn id="415" idx="2"/>
          </p:cNvCxnSpPr>
          <p:nvPr/>
        </p:nvCxnSpPr>
        <p:spPr>
          <a:xfrm>
            <a:off x="8101384" y="408035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Arrow Connector 423">
            <a:extLst>
              <a:ext uri="{FF2B5EF4-FFF2-40B4-BE49-F238E27FC236}">
                <a16:creationId xmlns:a16="http://schemas.microsoft.com/office/drawing/2014/main" id="{A61323C1-4140-9335-A1D3-B745622B4C23}"/>
              </a:ext>
            </a:extLst>
          </p:cNvPr>
          <p:cNvCxnSpPr>
            <a:cxnSpLocks/>
            <a:endCxn id="416" idx="2"/>
          </p:cNvCxnSpPr>
          <p:nvPr/>
        </p:nvCxnSpPr>
        <p:spPr>
          <a:xfrm flipV="1">
            <a:off x="8117319" y="4467223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Arrow Connector 424">
            <a:extLst>
              <a:ext uri="{FF2B5EF4-FFF2-40B4-BE49-F238E27FC236}">
                <a16:creationId xmlns:a16="http://schemas.microsoft.com/office/drawing/2014/main" id="{5FD9F9CA-2891-A38C-DAF8-0D5E4C4D260A}"/>
              </a:ext>
            </a:extLst>
          </p:cNvPr>
          <p:cNvCxnSpPr>
            <a:cxnSpLocks/>
            <a:endCxn id="417" idx="2"/>
          </p:cNvCxnSpPr>
          <p:nvPr/>
        </p:nvCxnSpPr>
        <p:spPr>
          <a:xfrm>
            <a:off x="8091803" y="48459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Arrow Connector 425">
            <a:extLst>
              <a:ext uri="{FF2B5EF4-FFF2-40B4-BE49-F238E27FC236}">
                <a16:creationId xmlns:a16="http://schemas.microsoft.com/office/drawing/2014/main" id="{B9C06DC3-4AEE-6F9A-8A06-7E941E23D6CE}"/>
              </a:ext>
            </a:extLst>
          </p:cNvPr>
          <p:cNvCxnSpPr>
            <a:cxnSpLocks/>
            <a:endCxn id="418" idx="2"/>
          </p:cNvCxnSpPr>
          <p:nvPr/>
        </p:nvCxnSpPr>
        <p:spPr>
          <a:xfrm>
            <a:off x="8091802" y="520178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Arrow Connector 426">
            <a:extLst>
              <a:ext uri="{FF2B5EF4-FFF2-40B4-BE49-F238E27FC236}">
                <a16:creationId xmlns:a16="http://schemas.microsoft.com/office/drawing/2014/main" id="{8841B188-ECDF-6D72-D815-5867275CDEE8}"/>
              </a:ext>
            </a:extLst>
          </p:cNvPr>
          <p:cNvCxnSpPr>
            <a:cxnSpLocks/>
            <a:endCxn id="419" idx="2"/>
          </p:cNvCxnSpPr>
          <p:nvPr/>
        </p:nvCxnSpPr>
        <p:spPr>
          <a:xfrm>
            <a:off x="8090868" y="556387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Arrow Connector 427">
            <a:extLst>
              <a:ext uri="{FF2B5EF4-FFF2-40B4-BE49-F238E27FC236}">
                <a16:creationId xmlns:a16="http://schemas.microsoft.com/office/drawing/2014/main" id="{828DD123-248A-2FE4-4AF1-8324B2FF1F27}"/>
              </a:ext>
            </a:extLst>
          </p:cNvPr>
          <p:cNvCxnSpPr>
            <a:cxnSpLocks/>
          </p:cNvCxnSpPr>
          <p:nvPr/>
        </p:nvCxnSpPr>
        <p:spPr>
          <a:xfrm flipH="1">
            <a:off x="8007985" y="3084911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Arrow Connector 428">
            <a:extLst>
              <a:ext uri="{FF2B5EF4-FFF2-40B4-BE49-F238E27FC236}">
                <a16:creationId xmlns:a16="http://schemas.microsoft.com/office/drawing/2014/main" id="{970EDA79-9B1A-22CF-ED07-53A8343D6F3A}"/>
              </a:ext>
            </a:extLst>
          </p:cNvPr>
          <p:cNvCxnSpPr>
            <a:cxnSpLocks/>
            <a:endCxn id="413" idx="1"/>
          </p:cNvCxnSpPr>
          <p:nvPr/>
        </p:nvCxnSpPr>
        <p:spPr>
          <a:xfrm>
            <a:off x="8080236" y="3055050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Arrow Connector 429">
            <a:extLst>
              <a:ext uri="{FF2B5EF4-FFF2-40B4-BE49-F238E27FC236}">
                <a16:creationId xmlns:a16="http://schemas.microsoft.com/office/drawing/2014/main" id="{357F0BBC-D8FC-8BC5-57D3-955A1B0B7EDD}"/>
              </a:ext>
            </a:extLst>
          </p:cNvPr>
          <p:cNvCxnSpPr>
            <a:cxnSpLocks/>
            <a:endCxn id="414" idx="1"/>
          </p:cNvCxnSpPr>
          <p:nvPr/>
        </p:nvCxnSpPr>
        <p:spPr>
          <a:xfrm>
            <a:off x="8074689" y="3434542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Arrow Connector 430">
            <a:extLst>
              <a:ext uri="{FF2B5EF4-FFF2-40B4-BE49-F238E27FC236}">
                <a16:creationId xmlns:a16="http://schemas.microsoft.com/office/drawing/2014/main" id="{8E9B6782-A48E-BE66-C92C-E3B291D91DFD}"/>
              </a:ext>
            </a:extLst>
          </p:cNvPr>
          <p:cNvCxnSpPr>
            <a:cxnSpLocks/>
            <a:endCxn id="415" idx="1"/>
          </p:cNvCxnSpPr>
          <p:nvPr/>
        </p:nvCxnSpPr>
        <p:spPr>
          <a:xfrm>
            <a:off x="8074688" y="3790346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>
            <a:extLst>
              <a:ext uri="{FF2B5EF4-FFF2-40B4-BE49-F238E27FC236}">
                <a16:creationId xmlns:a16="http://schemas.microsoft.com/office/drawing/2014/main" id="{436653AF-750A-B15F-6638-050EFEE75866}"/>
              </a:ext>
            </a:extLst>
          </p:cNvPr>
          <p:cNvCxnSpPr>
            <a:cxnSpLocks/>
            <a:endCxn id="416" idx="1"/>
          </p:cNvCxnSpPr>
          <p:nvPr/>
        </p:nvCxnSpPr>
        <p:spPr>
          <a:xfrm>
            <a:off x="8073754" y="4152443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>
            <a:extLst>
              <a:ext uri="{FF2B5EF4-FFF2-40B4-BE49-F238E27FC236}">
                <a16:creationId xmlns:a16="http://schemas.microsoft.com/office/drawing/2014/main" id="{7BEDDDCA-D21B-F474-1476-845315F10F3A}"/>
              </a:ext>
            </a:extLst>
          </p:cNvPr>
          <p:cNvCxnSpPr>
            <a:cxnSpLocks/>
            <a:endCxn id="417" idx="1"/>
          </p:cNvCxnSpPr>
          <p:nvPr/>
        </p:nvCxnSpPr>
        <p:spPr>
          <a:xfrm>
            <a:off x="8069720" y="4538575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>
            <a:extLst>
              <a:ext uri="{FF2B5EF4-FFF2-40B4-BE49-F238E27FC236}">
                <a16:creationId xmlns:a16="http://schemas.microsoft.com/office/drawing/2014/main" id="{975308AC-8838-C912-99F1-A7AE165EC770}"/>
              </a:ext>
            </a:extLst>
          </p:cNvPr>
          <p:cNvCxnSpPr>
            <a:cxnSpLocks/>
            <a:stCxn id="386" idx="5"/>
            <a:endCxn id="418" idx="1"/>
          </p:cNvCxnSpPr>
          <p:nvPr/>
        </p:nvCxnSpPr>
        <p:spPr>
          <a:xfrm>
            <a:off x="8064532" y="4918563"/>
            <a:ext cx="486896" cy="21186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>
            <a:extLst>
              <a:ext uri="{FF2B5EF4-FFF2-40B4-BE49-F238E27FC236}">
                <a16:creationId xmlns:a16="http://schemas.microsoft.com/office/drawing/2014/main" id="{41EF5416-4251-8E79-85F1-481362BFAE5A}"/>
              </a:ext>
            </a:extLst>
          </p:cNvPr>
          <p:cNvCxnSpPr>
            <a:cxnSpLocks/>
            <a:endCxn id="419" idx="1"/>
          </p:cNvCxnSpPr>
          <p:nvPr/>
        </p:nvCxnSpPr>
        <p:spPr>
          <a:xfrm>
            <a:off x="8064172" y="5273871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>
            <a:extLst>
              <a:ext uri="{FF2B5EF4-FFF2-40B4-BE49-F238E27FC236}">
                <a16:creationId xmlns:a16="http://schemas.microsoft.com/office/drawing/2014/main" id="{EF4D3F93-BE06-E9C3-8A8E-675CF6FF46CE}"/>
              </a:ext>
            </a:extLst>
          </p:cNvPr>
          <p:cNvCxnSpPr>
            <a:cxnSpLocks/>
          </p:cNvCxnSpPr>
          <p:nvPr/>
        </p:nvCxnSpPr>
        <p:spPr>
          <a:xfrm flipH="1">
            <a:off x="8007984" y="3464403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Arrow Connector 436">
            <a:extLst>
              <a:ext uri="{FF2B5EF4-FFF2-40B4-BE49-F238E27FC236}">
                <a16:creationId xmlns:a16="http://schemas.microsoft.com/office/drawing/2014/main" id="{9B0F7E49-4623-8207-956F-8071576588E2}"/>
              </a:ext>
            </a:extLst>
          </p:cNvPr>
          <p:cNvCxnSpPr>
            <a:cxnSpLocks/>
          </p:cNvCxnSpPr>
          <p:nvPr/>
        </p:nvCxnSpPr>
        <p:spPr>
          <a:xfrm flipH="1">
            <a:off x="8007050" y="3820207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Arrow Connector 437">
            <a:extLst>
              <a:ext uri="{FF2B5EF4-FFF2-40B4-BE49-F238E27FC236}">
                <a16:creationId xmlns:a16="http://schemas.microsoft.com/office/drawing/2014/main" id="{1879E959-C44E-2847-03AC-ED78F39EAFB0}"/>
              </a:ext>
            </a:extLst>
          </p:cNvPr>
          <p:cNvCxnSpPr>
            <a:cxnSpLocks/>
          </p:cNvCxnSpPr>
          <p:nvPr/>
        </p:nvCxnSpPr>
        <p:spPr>
          <a:xfrm flipH="1">
            <a:off x="8003016" y="4182304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Arrow Connector 438">
            <a:extLst>
              <a:ext uri="{FF2B5EF4-FFF2-40B4-BE49-F238E27FC236}">
                <a16:creationId xmlns:a16="http://schemas.microsoft.com/office/drawing/2014/main" id="{07794727-C411-0C0A-C629-632A61EE1F5D}"/>
              </a:ext>
            </a:extLst>
          </p:cNvPr>
          <p:cNvCxnSpPr>
            <a:cxnSpLocks/>
          </p:cNvCxnSpPr>
          <p:nvPr/>
        </p:nvCxnSpPr>
        <p:spPr>
          <a:xfrm flipH="1">
            <a:off x="7997469" y="456843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Arrow Connector 439">
            <a:extLst>
              <a:ext uri="{FF2B5EF4-FFF2-40B4-BE49-F238E27FC236}">
                <a16:creationId xmlns:a16="http://schemas.microsoft.com/office/drawing/2014/main" id="{F2C0D465-824F-DE0D-9C80-21508E8F053A}"/>
              </a:ext>
            </a:extLst>
          </p:cNvPr>
          <p:cNvCxnSpPr>
            <a:cxnSpLocks/>
          </p:cNvCxnSpPr>
          <p:nvPr/>
        </p:nvCxnSpPr>
        <p:spPr>
          <a:xfrm flipH="1">
            <a:off x="7997468" y="4947928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Arrow Connector 440">
            <a:extLst>
              <a:ext uri="{FF2B5EF4-FFF2-40B4-BE49-F238E27FC236}">
                <a16:creationId xmlns:a16="http://schemas.microsoft.com/office/drawing/2014/main" id="{A80AC5FD-A818-1FF6-9BE3-1BAE93F414EB}"/>
              </a:ext>
            </a:extLst>
          </p:cNvPr>
          <p:cNvCxnSpPr>
            <a:cxnSpLocks/>
          </p:cNvCxnSpPr>
          <p:nvPr/>
        </p:nvCxnSpPr>
        <p:spPr>
          <a:xfrm flipH="1">
            <a:off x="7996534" y="5303732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>
            <a:extLst>
              <a:ext uri="{FF2B5EF4-FFF2-40B4-BE49-F238E27FC236}">
                <a16:creationId xmlns:a16="http://schemas.microsoft.com/office/drawing/2014/main" id="{DA292C46-B254-BFAC-0541-F8B7B184D434}"/>
              </a:ext>
            </a:extLst>
          </p:cNvPr>
          <p:cNvCxnSpPr>
            <a:cxnSpLocks/>
          </p:cNvCxnSpPr>
          <p:nvPr/>
        </p:nvCxnSpPr>
        <p:spPr>
          <a:xfrm flipH="1">
            <a:off x="8635984" y="308466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>
            <a:extLst>
              <a:ext uri="{FF2B5EF4-FFF2-40B4-BE49-F238E27FC236}">
                <a16:creationId xmlns:a16="http://schemas.microsoft.com/office/drawing/2014/main" id="{2504417F-5DC5-B214-AD5F-A3EBD4E707C6}"/>
              </a:ext>
            </a:extLst>
          </p:cNvPr>
          <p:cNvCxnSpPr>
            <a:cxnSpLocks/>
          </p:cNvCxnSpPr>
          <p:nvPr/>
        </p:nvCxnSpPr>
        <p:spPr>
          <a:xfrm flipH="1">
            <a:off x="8635983" y="346416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439239DF-1BF7-F29C-32A5-4AEDA95D7F72}"/>
              </a:ext>
            </a:extLst>
          </p:cNvPr>
          <p:cNvCxnSpPr>
            <a:cxnSpLocks/>
          </p:cNvCxnSpPr>
          <p:nvPr/>
        </p:nvCxnSpPr>
        <p:spPr>
          <a:xfrm flipH="1">
            <a:off x="8635049" y="381996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Arrow Connector 452">
            <a:extLst>
              <a:ext uri="{FF2B5EF4-FFF2-40B4-BE49-F238E27FC236}">
                <a16:creationId xmlns:a16="http://schemas.microsoft.com/office/drawing/2014/main" id="{85A0904D-CBB8-7BCC-CF15-94225FD5A31C}"/>
              </a:ext>
            </a:extLst>
          </p:cNvPr>
          <p:cNvCxnSpPr>
            <a:cxnSpLocks/>
          </p:cNvCxnSpPr>
          <p:nvPr/>
        </p:nvCxnSpPr>
        <p:spPr>
          <a:xfrm flipH="1">
            <a:off x="8631015" y="4182061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Arrow Connector 453">
            <a:extLst>
              <a:ext uri="{FF2B5EF4-FFF2-40B4-BE49-F238E27FC236}">
                <a16:creationId xmlns:a16="http://schemas.microsoft.com/office/drawing/2014/main" id="{40A16752-F644-BB1F-FDC9-41F52CE80D9A}"/>
              </a:ext>
            </a:extLst>
          </p:cNvPr>
          <p:cNvCxnSpPr>
            <a:cxnSpLocks/>
          </p:cNvCxnSpPr>
          <p:nvPr/>
        </p:nvCxnSpPr>
        <p:spPr>
          <a:xfrm flipH="1">
            <a:off x="8625468" y="456819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Arrow Connector 454">
            <a:extLst>
              <a:ext uri="{FF2B5EF4-FFF2-40B4-BE49-F238E27FC236}">
                <a16:creationId xmlns:a16="http://schemas.microsoft.com/office/drawing/2014/main" id="{5AAC92CE-BC50-5638-93FC-45604811D2EC}"/>
              </a:ext>
            </a:extLst>
          </p:cNvPr>
          <p:cNvCxnSpPr>
            <a:cxnSpLocks/>
          </p:cNvCxnSpPr>
          <p:nvPr/>
        </p:nvCxnSpPr>
        <p:spPr>
          <a:xfrm flipH="1">
            <a:off x="8625467" y="494768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Arrow Connector 455">
            <a:extLst>
              <a:ext uri="{FF2B5EF4-FFF2-40B4-BE49-F238E27FC236}">
                <a16:creationId xmlns:a16="http://schemas.microsoft.com/office/drawing/2014/main" id="{96BE4966-D188-6EB7-8718-F78C6282CC6C}"/>
              </a:ext>
            </a:extLst>
          </p:cNvPr>
          <p:cNvCxnSpPr>
            <a:cxnSpLocks/>
          </p:cNvCxnSpPr>
          <p:nvPr/>
        </p:nvCxnSpPr>
        <p:spPr>
          <a:xfrm flipH="1">
            <a:off x="8624533" y="530348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486386D-F7A2-1BD8-1291-DC8261474736}"/>
              </a:ext>
            </a:extLst>
          </p:cNvPr>
          <p:cNvSpPr/>
          <p:nvPr/>
        </p:nvSpPr>
        <p:spPr>
          <a:xfrm>
            <a:off x="3359941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16D388-C87D-E1E8-A922-3D5ABC820831}"/>
              </a:ext>
            </a:extLst>
          </p:cNvPr>
          <p:cNvSpPr/>
          <p:nvPr/>
        </p:nvSpPr>
        <p:spPr>
          <a:xfrm>
            <a:off x="3979277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2AF8A-77B6-8D68-52DB-8DF485E4943B}"/>
              </a:ext>
            </a:extLst>
          </p:cNvPr>
          <p:cNvSpPr/>
          <p:nvPr/>
        </p:nvSpPr>
        <p:spPr>
          <a:xfrm>
            <a:off x="4598613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7DBD5F-0ED5-6BD3-FDA6-CF76A9EE508F}"/>
              </a:ext>
            </a:extLst>
          </p:cNvPr>
          <p:cNvSpPr/>
          <p:nvPr/>
        </p:nvSpPr>
        <p:spPr>
          <a:xfrm>
            <a:off x="5217949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40B922-030A-7D5E-0DDB-80E000C7C7BB}"/>
              </a:ext>
            </a:extLst>
          </p:cNvPr>
          <p:cNvSpPr/>
          <p:nvPr/>
        </p:nvSpPr>
        <p:spPr>
          <a:xfrm>
            <a:off x="5837285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AB8EFC-D818-2D41-FA11-B339E821D638}"/>
              </a:ext>
            </a:extLst>
          </p:cNvPr>
          <p:cNvSpPr/>
          <p:nvPr/>
        </p:nvSpPr>
        <p:spPr>
          <a:xfrm>
            <a:off x="6456621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2AA54-D971-D437-5EA6-977CB8369470}"/>
              </a:ext>
            </a:extLst>
          </p:cNvPr>
          <p:cNvSpPr/>
          <p:nvPr/>
        </p:nvSpPr>
        <p:spPr>
          <a:xfrm>
            <a:off x="7075957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0A6F32-46D8-9ACD-9954-7A0D78C127F9}"/>
              </a:ext>
            </a:extLst>
          </p:cNvPr>
          <p:cNvSpPr/>
          <p:nvPr/>
        </p:nvSpPr>
        <p:spPr>
          <a:xfrm>
            <a:off x="7695293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2761E7-DC99-D5FC-8FEE-6885993FAA42}"/>
              </a:ext>
            </a:extLst>
          </p:cNvPr>
          <p:cNvSpPr/>
          <p:nvPr/>
        </p:nvSpPr>
        <p:spPr>
          <a:xfrm>
            <a:off x="8314632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12662A-AA89-A2CE-9CA0-CE0F9C715876}"/>
              </a:ext>
            </a:extLst>
          </p:cNvPr>
          <p:cNvSpPr/>
          <p:nvPr/>
        </p:nvSpPr>
        <p:spPr>
          <a:xfrm>
            <a:off x="2723427" y="2855379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C4FDD1-217B-63EF-F197-79B2364565B4}"/>
              </a:ext>
            </a:extLst>
          </p:cNvPr>
          <p:cNvSpPr/>
          <p:nvPr/>
        </p:nvSpPr>
        <p:spPr>
          <a:xfrm>
            <a:off x="2723427" y="3211613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16F5C8-87E1-E05C-208B-31E01297C4EF}"/>
              </a:ext>
            </a:extLst>
          </p:cNvPr>
          <p:cNvSpPr/>
          <p:nvPr/>
        </p:nvSpPr>
        <p:spPr>
          <a:xfrm>
            <a:off x="2723427" y="3567847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80B408-9F6C-4D55-2F98-2A6B247E6C90}"/>
              </a:ext>
            </a:extLst>
          </p:cNvPr>
          <p:cNvSpPr/>
          <p:nvPr/>
        </p:nvSpPr>
        <p:spPr>
          <a:xfrm>
            <a:off x="2723427" y="3924081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F657CB-DB65-51BD-7356-D13035D4114E}"/>
              </a:ext>
            </a:extLst>
          </p:cNvPr>
          <p:cNvSpPr/>
          <p:nvPr/>
        </p:nvSpPr>
        <p:spPr>
          <a:xfrm>
            <a:off x="2723427" y="4280315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F3F306-C230-2290-103C-A9FCBA755388}"/>
              </a:ext>
            </a:extLst>
          </p:cNvPr>
          <p:cNvSpPr/>
          <p:nvPr/>
        </p:nvSpPr>
        <p:spPr>
          <a:xfrm>
            <a:off x="2723427" y="4636549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30BF93-ADE7-E914-4146-2F4A9167CCC4}"/>
              </a:ext>
            </a:extLst>
          </p:cNvPr>
          <p:cNvSpPr/>
          <p:nvPr/>
        </p:nvSpPr>
        <p:spPr>
          <a:xfrm>
            <a:off x="2723427" y="4992783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6C459F-7472-9BD3-711B-98EBA3D04D5A}"/>
              </a:ext>
            </a:extLst>
          </p:cNvPr>
          <p:cNvSpPr/>
          <p:nvPr/>
        </p:nvSpPr>
        <p:spPr>
          <a:xfrm>
            <a:off x="2723427" y="5349014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7ED686E-B7F6-DE51-DAFE-AD6AA3356253}"/>
              </a:ext>
            </a:extLst>
          </p:cNvPr>
          <p:cNvCxnSpPr>
            <a:cxnSpLocks/>
          </p:cNvCxnSpPr>
          <p:nvPr/>
        </p:nvCxnSpPr>
        <p:spPr>
          <a:xfrm flipH="1">
            <a:off x="5210731" y="2844158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1E87F45-12F1-200F-6717-79904D6AAACF}"/>
              </a:ext>
            </a:extLst>
          </p:cNvPr>
          <p:cNvCxnSpPr>
            <a:cxnSpLocks/>
          </p:cNvCxnSpPr>
          <p:nvPr/>
        </p:nvCxnSpPr>
        <p:spPr>
          <a:xfrm flipH="1">
            <a:off x="7690716" y="2844158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DF3DA7-FCD1-0DCA-150B-99C7A19BA075}"/>
              </a:ext>
            </a:extLst>
          </p:cNvPr>
          <p:cNvCxnSpPr>
            <a:cxnSpLocks/>
          </p:cNvCxnSpPr>
          <p:nvPr/>
        </p:nvCxnSpPr>
        <p:spPr>
          <a:xfrm flipH="1">
            <a:off x="3361752" y="3222497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D6B9E8-26E8-ADFD-3676-CF20F6DE1FBC}"/>
              </a:ext>
            </a:extLst>
          </p:cNvPr>
          <p:cNvCxnSpPr>
            <a:cxnSpLocks/>
          </p:cNvCxnSpPr>
          <p:nvPr/>
        </p:nvCxnSpPr>
        <p:spPr>
          <a:xfrm flipH="1">
            <a:off x="3361752" y="3924569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505B295-DA2F-88B3-AC91-C04B8A97840E}"/>
              </a:ext>
            </a:extLst>
          </p:cNvPr>
          <p:cNvCxnSpPr>
            <a:cxnSpLocks/>
          </p:cNvCxnSpPr>
          <p:nvPr/>
        </p:nvCxnSpPr>
        <p:spPr>
          <a:xfrm flipH="1">
            <a:off x="3361752" y="4643715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EB86A0-18B5-D8B0-D86B-0DAFEC5D955F}"/>
              </a:ext>
            </a:extLst>
          </p:cNvPr>
          <p:cNvCxnSpPr>
            <a:cxnSpLocks/>
          </p:cNvCxnSpPr>
          <p:nvPr/>
        </p:nvCxnSpPr>
        <p:spPr>
          <a:xfrm flipH="1">
            <a:off x="3361752" y="5363529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853601-BBAF-C0D3-5397-9ABAD59020AC}"/>
              </a:ext>
            </a:extLst>
          </p:cNvPr>
          <p:cNvCxnSpPr>
            <a:cxnSpLocks/>
          </p:cNvCxnSpPr>
          <p:nvPr/>
        </p:nvCxnSpPr>
        <p:spPr>
          <a:xfrm flipH="1">
            <a:off x="3361752" y="4636549"/>
            <a:ext cx="4328964" cy="5672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32A66-1CFA-FBFC-55CB-D979A07D443E}"/>
              </a:ext>
            </a:extLst>
          </p:cNvPr>
          <p:cNvCxnSpPr>
            <a:cxnSpLocks/>
          </p:cNvCxnSpPr>
          <p:nvPr/>
        </p:nvCxnSpPr>
        <p:spPr>
          <a:xfrm flipH="1">
            <a:off x="7727142" y="3939192"/>
            <a:ext cx="0" cy="71280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18CBC3-E648-1022-238A-8AB74EDCBE98}"/>
              </a:ext>
            </a:extLst>
          </p:cNvPr>
          <p:cNvCxnSpPr>
            <a:cxnSpLocks/>
          </p:cNvCxnSpPr>
          <p:nvPr/>
        </p:nvCxnSpPr>
        <p:spPr>
          <a:xfrm flipH="1">
            <a:off x="7727142" y="3929421"/>
            <a:ext cx="121461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74658-F4E9-381F-E180-8A880828AC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394896"/>
              </a:xfrm>
            </p:spPr>
            <p:txBody>
              <a:bodyPr/>
              <a:lstStyle/>
              <a:p>
                <a:r>
                  <a:rPr lang="en-US" b="1" dirty="0"/>
                  <a:t>Question: </a:t>
                </a:r>
                <a:r>
                  <a:rPr lang="en-US" dirty="0"/>
                  <a:t>What is happening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74658-F4E9-381F-E180-8A880828A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394896"/>
              </a:xfrm>
              <a:blipFill>
                <a:blip r:embed="rId2"/>
                <a:stretch>
                  <a:fillRect l="-1043" t="-69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CC37E8-6AA1-0BFF-C8C6-DDA590A96F49}"/>
              </a:ext>
            </a:extLst>
          </p:cNvPr>
          <p:cNvCxnSpPr>
            <a:cxnSpLocks/>
          </p:cNvCxnSpPr>
          <p:nvPr/>
        </p:nvCxnSpPr>
        <p:spPr>
          <a:xfrm flipH="1">
            <a:off x="3359941" y="4256141"/>
            <a:ext cx="3823641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2E87E3-8C6B-30BF-8F66-723B9FA42727}"/>
              </a:ext>
            </a:extLst>
          </p:cNvPr>
          <p:cNvCxnSpPr>
            <a:cxnSpLocks/>
          </p:cNvCxnSpPr>
          <p:nvPr/>
        </p:nvCxnSpPr>
        <p:spPr>
          <a:xfrm flipH="1">
            <a:off x="7183582" y="3543341"/>
            <a:ext cx="0" cy="71280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EFF40A-A13E-4F8D-8CA5-6C85A596CC2D}"/>
              </a:ext>
            </a:extLst>
          </p:cNvPr>
          <p:cNvCxnSpPr>
            <a:cxnSpLocks/>
          </p:cNvCxnSpPr>
          <p:nvPr/>
        </p:nvCxnSpPr>
        <p:spPr>
          <a:xfrm flipH="1">
            <a:off x="7228840" y="3512861"/>
            <a:ext cx="1682432" cy="3048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5211D8-BB43-1B72-A1EC-4A05FBDC0145}"/>
              </a:ext>
            </a:extLst>
          </p:cNvPr>
          <p:cNvCxnSpPr>
            <a:cxnSpLocks/>
          </p:cNvCxnSpPr>
          <p:nvPr/>
        </p:nvCxnSpPr>
        <p:spPr>
          <a:xfrm flipH="1">
            <a:off x="8936530" y="3543341"/>
            <a:ext cx="5222" cy="40146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0C60E0-8CB9-DEFB-29B4-64F624964C11}"/>
                  </a:ext>
                </a:extLst>
              </p:cNvPr>
              <p:cNvSpPr txBox="1"/>
              <p:nvPr/>
            </p:nvSpPr>
            <p:spPr>
              <a:xfrm>
                <a:off x="2041036" y="5996226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0C60E0-8CB9-DEFB-29B4-64F62496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036" y="5996226"/>
                <a:ext cx="585417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2654B2-4BA5-D8CD-4732-A3FA6503F66C}"/>
              </a:ext>
            </a:extLst>
          </p:cNvPr>
          <p:cNvCxnSpPr>
            <a:cxnSpLocks/>
          </p:cNvCxnSpPr>
          <p:nvPr/>
        </p:nvCxnSpPr>
        <p:spPr>
          <a:xfrm flipH="1">
            <a:off x="2888624" y="6055729"/>
            <a:ext cx="6765515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1DDD950-83C2-1D72-77EE-EFF733EC74A6}"/>
              </a:ext>
            </a:extLst>
          </p:cNvPr>
          <p:cNvCxnSpPr>
            <a:cxnSpLocks/>
          </p:cNvCxnSpPr>
          <p:nvPr/>
        </p:nvCxnSpPr>
        <p:spPr>
          <a:xfrm flipH="1">
            <a:off x="2888623" y="6602036"/>
            <a:ext cx="6765515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75F0802-79F0-123F-E9D9-330E2C911243}"/>
              </a:ext>
            </a:extLst>
          </p:cNvPr>
          <p:cNvCxnSpPr>
            <a:cxnSpLocks/>
          </p:cNvCxnSpPr>
          <p:nvPr/>
        </p:nvCxnSpPr>
        <p:spPr>
          <a:xfrm>
            <a:off x="2757538" y="6067982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BADC5D2-B777-CF72-653F-A797DA9AA4A5}"/>
              </a:ext>
            </a:extLst>
          </p:cNvPr>
          <p:cNvCxnSpPr>
            <a:cxnSpLocks/>
          </p:cNvCxnSpPr>
          <p:nvPr/>
        </p:nvCxnSpPr>
        <p:spPr>
          <a:xfrm>
            <a:off x="9657248" y="608023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A10A1AE-0FAB-F20C-E9C8-860D86CCB47F}"/>
              </a:ext>
            </a:extLst>
          </p:cNvPr>
          <p:cNvSpPr/>
          <p:nvPr/>
        </p:nvSpPr>
        <p:spPr>
          <a:xfrm>
            <a:off x="5324562" y="6089819"/>
            <a:ext cx="2491151" cy="473127"/>
          </a:xfrm>
          <a:prstGeom prst="rect">
            <a:avLst/>
          </a:prstGeom>
          <a:solidFill>
            <a:srgbClr val="CFAF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Update</a:t>
            </a:r>
            <a:r>
              <a:rPr lang="en-US" dirty="0"/>
              <a:t>!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1256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AC4C4AE3-0622-6B6B-2BC6-8FC71F997AC2}"/>
              </a:ext>
            </a:extLst>
          </p:cNvPr>
          <p:cNvGrpSpPr/>
          <p:nvPr/>
        </p:nvGrpSpPr>
        <p:grpSpPr>
          <a:xfrm>
            <a:off x="643033" y="2845947"/>
            <a:ext cx="3050959" cy="1251284"/>
            <a:chOff x="898750" y="2382329"/>
            <a:chExt cx="3050959" cy="1251284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916AFCB-A13B-6FE6-615A-37C57358B452}"/>
                </a:ext>
              </a:extLst>
            </p:cNvPr>
            <p:cNvCxnSpPr/>
            <p:nvPr/>
          </p:nvCxnSpPr>
          <p:spPr>
            <a:xfrm flipV="1">
              <a:off x="898750" y="2555584"/>
              <a:ext cx="437496" cy="1078029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9357517-2C74-C8C8-9668-81C509736419}"/>
                </a:ext>
              </a:extLst>
            </p:cNvPr>
            <p:cNvCxnSpPr>
              <a:cxnSpLocks/>
            </p:cNvCxnSpPr>
            <p:nvPr/>
          </p:nvCxnSpPr>
          <p:spPr>
            <a:xfrm>
              <a:off x="1336246" y="2555584"/>
              <a:ext cx="471716" cy="539014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F2C45B-27F4-E302-9B55-78126F30829A}"/>
                </a:ext>
              </a:extLst>
            </p:cNvPr>
            <p:cNvCxnSpPr>
              <a:cxnSpLocks/>
            </p:cNvCxnSpPr>
            <p:nvPr/>
          </p:nvCxnSpPr>
          <p:spPr>
            <a:xfrm>
              <a:off x="1807961" y="3094598"/>
              <a:ext cx="222905" cy="539015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1601956-B4BF-92FC-7497-10DA4AA2F0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0866" y="3144237"/>
              <a:ext cx="526722" cy="489376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AC3E940-3ECA-9A44-335F-76CF45E939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7588" y="2969470"/>
              <a:ext cx="724364" cy="174767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8E14EE6-61EF-CA51-FE42-50FD0DB182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1952" y="2382329"/>
              <a:ext cx="667757" cy="587141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E6ACF6-492C-E191-2451-5717696D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Operations</a:t>
            </a:r>
            <a:endParaRPr lang="he-IL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E80A820-9D01-9ADC-720A-092704FEBA61}"/>
              </a:ext>
            </a:extLst>
          </p:cNvPr>
          <p:cNvGrpSpPr/>
          <p:nvPr/>
        </p:nvGrpSpPr>
        <p:grpSpPr>
          <a:xfrm>
            <a:off x="643034" y="2845947"/>
            <a:ext cx="3050958" cy="1251284"/>
            <a:chOff x="643034" y="2845947"/>
            <a:chExt cx="3050958" cy="125128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6C34C19-9254-C87A-4D8C-A640B43B995F}"/>
                </a:ext>
              </a:extLst>
            </p:cNvPr>
            <p:cNvCxnSpPr/>
            <p:nvPr/>
          </p:nvCxnSpPr>
          <p:spPr>
            <a:xfrm flipV="1">
              <a:off x="643034" y="3019202"/>
              <a:ext cx="437496" cy="1078029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00DE4B-E9F6-D01A-35D8-6469EF16FD20}"/>
                </a:ext>
              </a:extLst>
            </p:cNvPr>
            <p:cNvCxnSpPr>
              <a:cxnSpLocks/>
            </p:cNvCxnSpPr>
            <p:nvPr/>
          </p:nvCxnSpPr>
          <p:spPr>
            <a:xfrm>
              <a:off x="1080530" y="3019202"/>
              <a:ext cx="471716" cy="539014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6F3E280-F440-E889-E67A-52783E84DA43}"/>
                </a:ext>
              </a:extLst>
            </p:cNvPr>
            <p:cNvCxnSpPr>
              <a:cxnSpLocks/>
            </p:cNvCxnSpPr>
            <p:nvPr/>
          </p:nvCxnSpPr>
          <p:spPr>
            <a:xfrm>
              <a:off x="1552245" y="3558216"/>
              <a:ext cx="222905" cy="539015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A4A53FB-C3BD-1389-CADC-ABDEAB6126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5150" y="3607855"/>
              <a:ext cx="526722" cy="489376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839FA8C-E0F6-D19B-55B3-B432B47AA0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1872" y="3433088"/>
              <a:ext cx="724364" cy="174767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2CCA8F-B719-79EC-4E62-11225D2143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6235" y="2845947"/>
              <a:ext cx="667757" cy="587141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092217-6389-EC8D-B829-B4394341C012}"/>
              </a:ext>
            </a:extLst>
          </p:cNvPr>
          <p:cNvCxnSpPr>
            <a:cxnSpLocks/>
          </p:cNvCxnSpPr>
          <p:nvPr/>
        </p:nvCxnSpPr>
        <p:spPr>
          <a:xfrm flipV="1">
            <a:off x="635358" y="4616996"/>
            <a:ext cx="3157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4C20D3-D3BF-67F7-75DF-2B60CC9F56D7}"/>
              </a:ext>
            </a:extLst>
          </p:cNvPr>
          <p:cNvCxnSpPr>
            <a:cxnSpLocks/>
          </p:cNvCxnSpPr>
          <p:nvPr/>
        </p:nvCxnSpPr>
        <p:spPr>
          <a:xfrm flipH="1" flipV="1">
            <a:off x="635358" y="2441686"/>
            <a:ext cx="7676" cy="2175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FFF02F-68DE-11B8-2A0A-E447D5A48B79}"/>
              </a:ext>
            </a:extLst>
          </p:cNvPr>
          <p:cNvCxnSpPr>
            <a:cxnSpLocks/>
          </p:cNvCxnSpPr>
          <p:nvPr/>
        </p:nvCxnSpPr>
        <p:spPr>
          <a:xfrm flipH="1" flipV="1">
            <a:off x="4516748" y="3561888"/>
            <a:ext cx="437496" cy="71303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57ECE0-8684-F17F-7766-88D267236D4A}"/>
              </a:ext>
            </a:extLst>
          </p:cNvPr>
          <p:cNvCxnSpPr>
            <a:cxnSpLocks/>
          </p:cNvCxnSpPr>
          <p:nvPr/>
        </p:nvCxnSpPr>
        <p:spPr>
          <a:xfrm flipH="1">
            <a:off x="6346364" y="3686266"/>
            <a:ext cx="1221342" cy="5886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08D7F21-A4B8-3211-2608-E2502D159C0E}"/>
              </a:ext>
            </a:extLst>
          </p:cNvPr>
          <p:cNvCxnSpPr>
            <a:cxnSpLocks/>
          </p:cNvCxnSpPr>
          <p:nvPr/>
        </p:nvCxnSpPr>
        <p:spPr>
          <a:xfrm flipH="1" flipV="1">
            <a:off x="4954244" y="4274919"/>
            <a:ext cx="1392120" cy="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ED92BAA-054E-D3E4-FA43-D669374B66AD}"/>
              </a:ext>
            </a:extLst>
          </p:cNvPr>
          <p:cNvCxnSpPr>
            <a:cxnSpLocks/>
          </p:cNvCxnSpPr>
          <p:nvPr/>
        </p:nvCxnSpPr>
        <p:spPr>
          <a:xfrm flipV="1">
            <a:off x="4517480" y="4616996"/>
            <a:ext cx="3157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B90F7E-CF80-0A73-7747-CF0D06F72FFC}"/>
              </a:ext>
            </a:extLst>
          </p:cNvPr>
          <p:cNvCxnSpPr>
            <a:cxnSpLocks/>
          </p:cNvCxnSpPr>
          <p:nvPr/>
        </p:nvCxnSpPr>
        <p:spPr>
          <a:xfrm flipH="1" flipV="1">
            <a:off x="4517480" y="2441686"/>
            <a:ext cx="7676" cy="2175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104BF7-3502-8CC5-D1B8-FB44894660BB}"/>
                  </a:ext>
                </a:extLst>
              </p:cNvPr>
              <p:cNvSpPr txBox="1"/>
              <p:nvPr/>
            </p:nvSpPr>
            <p:spPr>
              <a:xfrm>
                <a:off x="1540856" y="5104015"/>
                <a:ext cx="1346779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err="1"/>
                  <a:t>AddConst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104BF7-3502-8CC5-D1B8-FB4489466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856" y="5104015"/>
                <a:ext cx="1346779" cy="369332"/>
              </a:xfrm>
              <a:prstGeom prst="rect">
                <a:avLst/>
              </a:prstGeom>
              <a:blipFill>
                <a:blip r:embed="rId2"/>
                <a:stretch>
                  <a:fillRect l="-4072" t="-8197" r="-3620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A0F84E-3E32-A399-4400-34DDFC2DC401}"/>
                  </a:ext>
                </a:extLst>
              </p:cNvPr>
              <p:cNvSpPr txBox="1"/>
              <p:nvPr/>
            </p:nvSpPr>
            <p:spPr>
              <a:xfrm>
                <a:off x="5317422" y="5029789"/>
                <a:ext cx="155715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/>
                  <a:t>AddGrdient(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A0F84E-3E32-A399-4400-34DDFC2DC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422" y="5029789"/>
                <a:ext cx="1557158" cy="369332"/>
              </a:xfrm>
              <a:prstGeom prst="rect">
                <a:avLst/>
              </a:prstGeom>
              <a:blipFill>
                <a:blip r:embed="rId3"/>
                <a:stretch>
                  <a:fillRect l="-3125" t="-8197" r="-3516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CF185D4-25FA-4E73-5F92-990CC3FF3274}"/>
                  </a:ext>
                </a:extLst>
              </p:cNvPr>
              <p:cNvSpPr txBox="1"/>
              <p:nvPr/>
            </p:nvSpPr>
            <p:spPr>
              <a:xfrm>
                <a:off x="9192477" y="5072536"/>
                <a:ext cx="157055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err="1"/>
                  <a:t>LinearWave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CF185D4-25FA-4E73-5F92-990CC3FF3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477" y="5072536"/>
                <a:ext cx="1570558" cy="369332"/>
              </a:xfrm>
              <a:prstGeom prst="rect">
                <a:avLst/>
              </a:prstGeom>
              <a:blipFill>
                <a:blip r:embed="rId4"/>
                <a:stretch>
                  <a:fillRect l="-3488" t="-8197" r="-3488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4E3637C-2D71-C559-D70B-21C433D35F27}"/>
              </a:ext>
            </a:extLst>
          </p:cNvPr>
          <p:cNvCxnSpPr>
            <a:cxnSpLocks/>
          </p:cNvCxnSpPr>
          <p:nvPr/>
        </p:nvCxnSpPr>
        <p:spPr>
          <a:xfrm flipV="1">
            <a:off x="4154940" y="1811673"/>
            <a:ext cx="0" cy="4248000"/>
          </a:xfrm>
          <a:prstGeom prst="straightConnector1">
            <a:avLst/>
          </a:prstGeom>
          <a:ln w="19050">
            <a:prstDash val="lgDashDot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B3F1BF6-B57A-B8F0-29BF-4AF6F2F20B6B}"/>
              </a:ext>
            </a:extLst>
          </p:cNvPr>
          <p:cNvCxnSpPr>
            <a:cxnSpLocks/>
          </p:cNvCxnSpPr>
          <p:nvPr/>
        </p:nvCxnSpPr>
        <p:spPr>
          <a:xfrm flipV="1">
            <a:off x="8037061" y="1811673"/>
            <a:ext cx="0" cy="4248000"/>
          </a:xfrm>
          <a:prstGeom prst="straightConnector1">
            <a:avLst/>
          </a:prstGeom>
          <a:ln w="19050">
            <a:prstDash val="lgDashDot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EF690D2-F07B-7D9D-1BF3-56EFE1442BBC}"/>
              </a:ext>
            </a:extLst>
          </p:cNvPr>
          <p:cNvGrpSpPr/>
          <p:nvPr/>
        </p:nvGrpSpPr>
        <p:grpSpPr>
          <a:xfrm>
            <a:off x="8398869" y="2441686"/>
            <a:ext cx="3157774" cy="2175310"/>
            <a:chOff x="4839598" y="2594086"/>
            <a:chExt cx="3157774" cy="217531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CAF2F57-F07E-0046-4D00-B94A5254B4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9598" y="4769396"/>
              <a:ext cx="31577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AE163962-67B5-8103-9E02-05B4DEE330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39598" y="2594086"/>
              <a:ext cx="7676" cy="2175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CBE03E7-5B11-C937-8642-32316F952968}"/>
              </a:ext>
            </a:extLst>
          </p:cNvPr>
          <p:cNvCxnSpPr>
            <a:cxnSpLocks/>
          </p:cNvCxnSpPr>
          <p:nvPr/>
        </p:nvCxnSpPr>
        <p:spPr>
          <a:xfrm flipH="1">
            <a:off x="8589687" y="3249386"/>
            <a:ext cx="374158" cy="62829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07A1973-440F-2B27-0B4E-3CB25BA4DD54}"/>
              </a:ext>
            </a:extLst>
          </p:cNvPr>
          <p:cNvCxnSpPr>
            <a:cxnSpLocks/>
          </p:cNvCxnSpPr>
          <p:nvPr/>
        </p:nvCxnSpPr>
        <p:spPr>
          <a:xfrm flipH="1">
            <a:off x="8963845" y="3075214"/>
            <a:ext cx="522514" cy="17417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BFE8605-FC9A-3AC7-DBAC-DF3222FF2DFB}"/>
              </a:ext>
            </a:extLst>
          </p:cNvPr>
          <p:cNvCxnSpPr>
            <a:cxnSpLocks/>
          </p:cNvCxnSpPr>
          <p:nvPr/>
        </p:nvCxnSpPr>
        <p:spPr>
          <a:xfrm flipH="1" flipV="1">
            <a:off x="9486359" y="3075214"/>
            <a:ext cx="491397" cy="11907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2DDF2F5-6F53-396B-7222-BDFE92650FDE}"/>
              </a:ext>
            </a:extLst>
          </p:cNvPr>
          <p:cNvCxnSpPr>
            <a:cxnSpLocks/>
          </p:cNvCxnSpPr>
          <p:nvPr/>
        </p:nvCxnSpPr>
        <p:spPr>
          <a:xfrm flipH="1" flipV="1">
            <a:off x="9977756" y="3194290"/>
            <a:ext cx="242321" cy="22636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EE52BCE-D171-0BD8-F814-D76F6B92EBB9}"/>
              </a:ext>
            </a:extLst>
          </p:cNvPr>
          <p:cNvCxnSpPr>
            <a:cxnSpLocks/>
          </p:cNvCxnSpPr>
          <p:nvPr/>
        </p:nvCxnSpPr>
        <p:spPr>
          <a:xfrm flipH="1">
            <a:off x="10220077" y="2945753"/>
            <a:ext cx="626997" cy="47490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D2D9B13-1D25-DF97-BDAC-B255D923685D}"/>
              </a:ext>
            </a:extLst>
          </p:cNvPr>
          <p:cNvCxnSpPr>
            <a:cxnSpLocks/>
          </p:cNvCxnSpPr>
          <p:nvPr/>
        </p:nvCxnSpPr>
        <p:spPr>
          <a:xfrm flipH="1" flipV="1">
            <a:off x="10847074" y="2933445"/>
            <a:ext cx="506185" cy="65027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940BC49-2ECA-5C96-892E-10B4F08D5467}"/>
              </a:ext>
            </a:extLst>
          </p:cNvPr>
          <p:cNvCxnSpPr>
            <a:cxnSpLocks/>
          </p:cNvCxnSpPr>
          <p:nvPr/>
        </p:nvCxnSpPr>
        <p:spPr>
          <a:xfrm flipH="1" flipV="1">
            <a:off x="8406545" y="3735637"/>
            <a:ext cx="183142" cy="14204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901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F009540-0B65-6CE1-110E-3A09BE1E85F9}"/>
              </a:ext>
            </a:extLst>
          </p:cNvPr>
          <p:cNvCxnSpPr>
            <a:cxnSpLocks/>
          </p:cNvCxnSpPr>
          <p:nvPr/>
        </p:nvCxnSpPr>
        <p:spPr>
          <a:xfrm flipH="1" flipV="1">
            <a:off x="4516748" y="3561888"/>
            <a:ext cx="437496" cy="713031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1C13CCD-A8E1-6655-39CD-019A24FE7641}"/>
              </a:ext>
            </a:extLst>
          </p:cNvPr>
          <p:cNvCxnSpPr>
            <a:cxnSpLocks/>
          </p:cNvCxnSpPr>
          <p:nvPr/>
        </p:nvCxnSpPr>
        <p:spPr>
          <a:xfrm flipH="1">
            <a:off x="6346364" y="3686266"/>
            <a:ext cx="1221342" cy="588653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8F57855-1638-5E01-A43B-31C96D59D320}"/>
              </a:ext>
            </a:extLst>
          </p:cNvPr>
          <p:cNvCxnSpPr>
            <a:cxnSpLocks/>
          </p:cNvCxnSpPr>
          <p:nvPr/>
        </p:nvCxnSpPr>
        <p:spPr>
          <a:xfrm flipH="1" flipV="1">
            <a:off x="4954244" y="4274919"/>
            <a:ext cx="1392120" cy="0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E6ACF6-492C-E191-2451-5717696D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Operations</a:t>
            </a:r>
            <a:endParaRPr lang="he-IL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C34C19-9254-C87A-4D8C-A640B43B995F}"/>
              </a:ext>
            </a:extLst>
          </p:cNvPr>
          <p:cNvCxnSpPr/>
          <p:nvPr/>
        </p:nvCxnSpPr>
        <p:spPr>
          <a:xfrm flipV="1">
            <a:off x="643034" y="3019202"/>
            <a:ext cx="437496" cy="107802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00DE4B-E9F6-D01A-35D8-6469EF16FD20}"/>
              </a:ext>
            </a:extLst>
          </p:cNvPr>
          <p:cNvCxnSpPr>
            <a:cxnSpLocks/>
          </p:cNvCxnSpPr>
          <p:nvPr/>
        </p:nvCxnSpPr>
        <p:spPr>
          <a:xfrm>
            <a:off x="1080530" y="3019202"/>
            <a:ext cx="471716" cy="539014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F3E280-F440-E889-E67A-52783E84DA43}"/>
              </a:ext>
            </a:extLst>
          </p:cNvPr>
          <p:cNvCxnSpPr>
            <a:cxnSpLocks/>
          </p:cNvCxnSpPr>
          <p:nvPr/>
        </p:nvCxnSpPr>
        <p:spPr>
          <a:xfrm>
            <a:off x="1552245" y="3558216"/>
            <a:ext cx="222905" cy="53901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4A53FB-C3BD-1389-CADC-ABDEAB612694}"/>
              </a:ext>
            </a:extLst>
          </p:cNvPr>
          <p:cNvCxnSpPr>
            <a:cxnSpLocks/>
          </p:cNvCxnSpPr>
          <p:nvPr/>
        </p:nvCxnSpPr>
        <p:spPr>
          <a:xfrm flipV="1">
            <a:off x="1775150" y="3607855"/>
            <a:ext cx="526722" cy="48937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39FA8C-E0F6-D19B-55B3-B432B47AA060}"/>
              </a:ext>
            </a:extLst>
          </p:cNvPr>
          <p:cNvCxnSpPr>
            <a:cxnSpLocks/>
          </p:cNvCxnSpPr>
          <p:nvPr/>
        </p:nvCxnSpPr>
        <p:spPr>
          <a:xfrm flipV="1">
            <a:off x="2301872" y="3433088"/>
            <a:ext cx="724364" cy="1747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2CCA8F-B719-79EC-4E62-11225D214310}"/>
              </a:ext>
            </a:extLst>
          </p:cNvPr>
          <p:cNvCxnSpPr>
            <a:cxnSpLocks/>
          </p:cNvCxnSpPr>
          <p:nvPr/>
        </p:nvCxnSpPr>
        <p:spPr>
          <a:xfrm flipV="1">
            <a:off x="3026235" y="2845947"/>
            <a:ext cx="667757" cy="58714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092217-6389-EC8D-B829-B4394341C012}"/>
              </a:ext>
            </a:extLst>
          </p:cNvPr>
          <p:cNvCxnSpPr>
            <a:cxnSpLocks/>
          </p:cNvCxnSpPr>
          <p:nvPr/>
        </p:nvCxnSpPr>
        <p:spPr>
          <a:xfrm flipV="1">
            <a:off x="635358" y="4616996"/>
            <a:ext cx="3157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4C20D3-D3BF-67F7-75DF-2B60CC9F56D7}"/>
              </a:ext>
            </a:extLst>
          </p:cNvPr>
          <p:cNvCxnSpPr>
            <a:cxnSpLocks/>
          </p:cNvCxnSpPr>
          <p:nvPr/>
        </p:nvCxnSpPr>
        <p:spPr>
          <a:xfrm flipH="1" flipV="1">
            <a:off x="635358" y="2441686"/>
            <a:ext cx="7676" cy="2175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FFF02F-68DE-11B8-2A0A-E447D5A48B79}"/>
              </a:ext>
            </a:extLst>
          </p:cNvPr>
          <p:cNvCxnSpPr>
            <a:cxnSpLocks/>
          </p:cNvCxnSpPr>
          <p:nvPr/>
        </p:nvCxnSpPr>
        <p:spPr>
          <a:xfrm flipH="1" flipV="1">
            <a:off x="4516748" y="3561888"/>
            <a:ext cx="437496" cy="71303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57ECE0-8684-F17F-7766-88D267236D4A}"/>
              </a:ext>
            </a:extLst>
          </p:cNvPr>
          <p:cNvCxnSpPr>
            <a:cxnSpLocks/>
          </p:cNvCxnSpPr>
          <p:nvPr/>
        </p:nvCxnSpPr>
        <p:spPr>
          <a:xfrm flipH="1">
            <a:off x="6346364" y="3686266"/>
            <a:ext cx="1221342" cy="5886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08D7F21-A4B8-3211-2608-E2502D159C0E}"/>
              </a:ext>
            </a:extLst>
          </p:cNvPr>
          <p:cNvCxnSpPr>
            <a:cxnSpLocks/>
          </p:cNvCxnSpPr>
          <p:nvPr/>
        </p:nvCxnSpPr>
        <p:spPr>
          <a:xfrm flipH="1" flipV="1">
            <a:off x="4954244" y="4274919"/>
            <a:ext cx="1392120" cy="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ED92BAA-054E-D3E4-FA43-D669374B66AD}"/>
              </a:ext>
            </a:extLst>
          </p:cNvPr>
          <p:cNvCxnSpPr>
            <a:cxnSpLocks/>
          </p:cNvCxnSpPr>
          <p:nvPr/>
        </p:nvCxnSpPr>
        <p:spPr>
          <a:xfrm flipV="1">
            <a:off x="4517480" y="4616996"/>
            <a:ext cx="3157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B90F7E-CF80-0A73-7747-CF0D06F72FFC}"/>
              </a:ext>
            </a:extLst>
          </p:cNvPr>
          <p:cNvCxnSpPr>
            <a:cxnSpLocks/>
          </p:cNvCxnSpPr>
          <p:nvPr/>
        </p:nvCxnSpPr>
        <p:spPr>
          <a:xfrm flipH="1" flipV="1">
            <a:off x="4517480" y="2441686"/>
            <a:ext cx="7676" cy="2175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104BF7-3502-8CC5-D1B8-FB44894660BB}"/>
                  </a:ext>
                </a:extLst>
              </p:cNvPr>
              <p:cNvSpPr txBox="1"/>
              <p:nvPr/>
            </p:nvSpPr>
            <p:spPr>
              <a:xfrm>
                <a:off x="1540856" y="5104015"/>
                <a:ext cx="1346779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err="1"/>
                  <a:t>AddConst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104BF7-3502-8CC5-D1B8-FB4489466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856" y="5104015"/>
                <a:ext cx="1346779" cy="369332"/>
              </a:xfrm>
              <a:prstGeom prst="rect">
                <a:avLst/>
              </a:prstGeom>
              <a:blipFill>
                <a:blip r:embed="rId2"/>
                <a:stretch>
                  <a:fillRect l="-4072" t="-8197" r="-3620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A0F84E-3E32-A399-4400-34DDFC2DC401}"/>
                  </a:ext>
                </a:extLst>
              </p:cNvPr>
              <p:cNvSpPr txBox="1"/>
              <p:nvPr/>
            </p:nvSpPr>
            <p:spPr>
              <a:xfrm>
                <a:off x="5317422" y="5029789"/>
                <a:ext cx="155715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/>
                  <a:t>AddGrdient(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A0F84E-3E32-A399-4400-34DDFC2DC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422" y="5029789"/>
                <a:ext cx="1557158" cy="369332"/>
              </a:xfrm>
              <a:prstGeom prst="rect">
                <a:avLst/>
              </a:prstGeom>
              <a:blipFill>
                <a:blip r:embed="rId3"/>
                <a:stretch>
                  <a:fillRect l="-3125" t="-8197" r="-3516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CF185D4-25FA-4E73-5F92-990CC3FF3274}"/>
                  </a:ext>
                </a:extLst>
              </p:cNvPr>
              <p:cNvSpPr txBox="1"/>
              <p:nvPr/>
            </p:nvSpPr>
            <p:spPr>
              <a:xfrm>
                <a:off x="9192477" y="5072536"/>
                <a:ext cx="157055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err="1"/>
                  <a:t>LinearWave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CF185D4-25FA-4E73-5F92-990CC3FF3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477" y="5072536"/>
                <a:ext cx="1570558" cy="369332"/>
              </a:xfrm>
              <a:prstGeom prst="rect">
                <a:avLst/>
              </a:prstGeom>
              <a:blipFill>
                <a:blip r:embed="rId4"/>
                <a:stretch>
                  <a:fillRect l="-3488" t="-8197" r="-3488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4E3637C-2D71-C559-D70B-21C433D35F27}"/>
              </a:ext>
            </a:extLst>
          </p:cNvPr>
          <p:cNvCxnSpPr>
            <a:cxnSpLocks/>
          </p:cNvCxnSpPr>
          <p:nvPr/>
        </p:nvCxnSpPr>
        <p:spPr>
          <a:xfrm flipV="1">
            <a:off x="4154940" y="1811673"/>
            <a:ext cx="0" cy="4248000"/>
          </a:xfrm>
          <a:prstGeom prst="straightConnector1">
            <a:avLst/>
          </a:prstGeom>
          <a:ln w="19050">
            <a:prstDash val="lgDashDot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B3F1BF6-B57A-B8F0-29BF-4AF6F2F20B6B}"/>
              </a:ext>
            </a:extLst>
          </p:cNvPr>
          <p:cNvCxnSpPr>
            <a:cxnSpLocks/>
          </p:cNvCxnSpPr>
          <p:nvPr/>
        </p:nvCxnSpPr>
        <p:spPr>
          <a:xfrm flipV="1">
            <a:off x="8037061" y="1811673"/>
            <a:ext cx="0" cy="4248000"/>
          </a:xfrm>
          <a:prstGeom prst="straightConnector1">
            <a:avLst/>
          </a:prstGeom>
          <a:ln w="19050">
            <a:prstDash val="lgDashDot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EF690D2-F07B-7D9D-1BF3-56EFE1442BBC}"/>
              </a:ext>
            </a:extLst>
          </p:cNvPr>
          <p:cNvGrpSpPr/>
          <p:nvPr/>
        </p:nvGrpSpPr>
        <p:grpSpPr>
          <a:xfrm>
            <a:off x="8398869" y="2441686"/>
            <a:ext cx="3157774" cy="2175310"/>
            <a:chOff x="4839598" y="2594086"/>
            <a:chExt cx="3157774" cy="217531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CAF2F57-F07E-0046-4D00-B94A5254B4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9598" y="4769396"/>
              <a:ext cx="31577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AE163962-67B5-8103-9E02-05B4DEE330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39598" y="2594086"/>
              <a:ext cx="7676" cy="2175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CBE03E7-5B11-C937-8642-32316F952968}"/>
              </a:ext>
            </a:extLst>
          </p:cNvPr>
          <p:cNvCxnSpPr>
            <a:cxnSpLocks/>
          </p:cNvCxnSpPr>
          <p:nvPr/>
        </p:nvCxnSpPr>
        <p:spPr>
          <a:xfrm flipH="1">
            <a:off x="8589687" y="3249386"/>
            <a:ext cx="374158" cy="62829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07A1973-440F-2B27-0B4E-3CB25BA4DD54}"/>
              </a:ext>
            </a:extLst>
          </p:cNvPr>
          <p:cNvCxnSpPr>
            <a:cxnSpLocks/>
          </p:cNvCxnSpPr>
          <p:nvPr/>
        </p:nvCxnSpPr>
        <p:spPr>
          <a:xfrm flipH="1">
            <a:off x="8963845" y="3075214"/>
            <a:ext cx="522514" cy="17417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BFE8605-FC9A-3AC7-DBAC-DF3222FF2DFB}"/>
              </a:ext>
            </a:extLst>
          </p:cNvPr>
          <p:cNvCxnSpPr>
            <a:cxnSpLocks/>
          </p:cNvCxnSpPr>
          <p:nvPr/>
        </p:nvCxnSpPr>
        <p:spPr>
          <a:xfrm flipH="1" flipV="1">
            <a:off x="9486359" y="3075214"/>
            <a:ext cx="491397" cy="11907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2DDF2F5-6F53-396B-7222-BDFE92650FDE}"/>
              </a:ext>
            </a:extLst>
          </p:cNvPr>
          <p:cNvCxnSpPr>
            <a:cxnSpLocks/>
          </p:cNvCxnSpPr>
          <p:nvPr/>
        </p:nvCxnSpPr>
        <p:spPr>
          <a:xfrm flipH="1" flipV="1">
            <a:off x="9977756" y="3194290"/>
            <a:ext cx="242321" cy="22636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EE52BCE-D171-0BD8-F814-D76F6B92EBB9}"/>
              </a:ext>
            </a:extLst>
          </p:cNvPr>
          <p:cNvCxnSpPr>
            <a:cxnSpLocks/>
          </p:cNvCxnSpPr>
          <p:nvPr/>
        </p:nvCxnSpPr>
        <p:spPr>
          <a:xfrm flipH="1">
            <a:off x="10220077" y="2945753"/>
            <a:ext cx="626997" cy="47490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D2D9B13-1D25-DF97-BDAC-B255D923685D}"/>
              </a:ext>
            </a:extLst>
          </p:cNvPr>
          <p:cNvCxnSpPr>
            <a:cxnSpLocks/>
          </p:cNvCxnSpPr>
          <p:nvPr/>
        </p:nvCxnSpPr>
        <p:spPr>
          <a:xfrm flipH="1" flipV="1">
            <a:off x="10847074" y="2933445"/>
            <a:ext cx="506185" cy="65027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4DF210E-2850-380B-500B-0CAB87875754}"/>
              </a:ext>
            </a:extLst>
          </p:cNvPr>
          <p:cNvGrpSpPr/>
          <p:nvPr/>
        </p:nvGrpSpPr>
        <p:grpSpPr>
          <a:xfrm>
            <a:off x="630898" y="2390259"/>
            <a:ext cx="3050959" cy="1251284"/>
            <a:chOff x="898750" y="2382329"/>
            <a:chExt cx="3050959" cy="125128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3975B5A-47D0-FDF6-165F-80C9E945824B}"/>
                </a:ext>
              </a:extLst>
            </p:cNvPr>
            <p:cNvCxnSpPr/>
            <p:nvPr/>
          </p:nvCxnSpPr>
          <p:spPr>
            <a:xfrm flipV="1">
              <a:off x="898750" y="2555584"/>
              <a:ext cx="437496" cy="1078029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5DEDAC4-0834-135D-7318-0B0FF3E90C2E}"/>
                </a:ext>
              </a:extLst>
            </p:cNvPr>
            <p:cNvCxnSpPr>
              <a:cxnSpLocks/>
            </p:cNvCxnSpPr>
            <p:nvPr/>
          </p:nvCxnSpPr>
          <p:spPr>
            <a:xfrm>
              <a:off x="1336246" y="2555584"/>
              <a:ext cx="471716" cy="539014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8AE4BEC-EBFD-A132-EB14-A23E97122428}"/>
                </a:ext>
              </a:extLst>
            </p:cNvPr>
            <p:cNvCxnSpPr>
              <a:cxnSpLocks/>
            </p:cNvCxnSpPr>
            <p:nvPr/>
          </p:nvCxnSpPr>
          <p:spPr>
            <a:xfrm>
              <a:off x="1807961" y="3094598"/>
              <a:ext cx="222905" cy="539015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7AF3DCA-7AC1-F7EC-E128-5025C2EF28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0866" y="3144237"/>
              <a:ext cx="526722" cy="489376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A2ABD3-40B4-1FF5-CF6E-2417EBB6AD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7588" y="2969470"/>
              <a:ext cx="724364" cy="174767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FDE6468-5667-2915-7BF4-8260D551A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1952" y="2382329"/>
              <a:ext cx="667757" cy="587141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97865F-6D54-7758-54AF-1E9E4C061E7E}"/>
              </a:ext>
            </a:extLst>
          </p:cNvPr>
          <p:cNvGrpSpPr/>
          <p:nvPr/>
        </p:nvGrpSpPr>
        <p:grpSpPr>
          <a:xfrm>
            <a:off x="2730749" y="3055852"/>
            <a:ext cx="139817" cy="463618"/>
            <a:chOff x="2998601" y="3046473"/>
            <a:chExt cx="139817" cy="46361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DBDA7CB-E34B-AB3A-2B94-B3D94DECC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8601" y="3046473"/>
              <a:ext cx="0" cy="46361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38B12C-39F8-7609-3180-8169148EE83C}"/>
                    </a:ext>
                  </a:extLst>
                </p:cNvPr>
                <p:cNvSpPr txBox="1"/>
                <p:nvPr/>
              </p:nvSpPr>
              <p:spPr>
                <a:xfrm>
                  <a:off x="2998601" y="3054129"/>
                  <a:ext cx="1398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38B12C-39F8-7609-3180-8169148EE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8601" y="3054129"/>
                  <a:ext cx="139817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6521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31AF529-9AA7-E11E-2BC7-A6A869183D2F}"/>
              </a:ext>
            </a:extLst>
          </p:cNvPr>
          <p:cNvGrpSpPr/>
          <p:nvPr/>
        </p:nvGrpSpPr>
        <p:grpSpPr>
          <a:xfrm>
            <a:off x="643034" y="2845947"/>
            <a:ext cx="3050958" cy="1251284"/>
            <a:chOff x="643034" y="2845947"/>
            <a:chExt cx="3050958" cy="1251284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EF412C8-979E-A348-5BCE-D660C5A97705}"/>
                </a:ext>
              </a:extLst>
            </p:cNvPr>
            <p:cNvCxnSpPr/>
            <p:nvPr/>
          </p:nvCxnSpPr>
          <p:spPr>
            <a:xfrm flipV="1">
              <a:off x="643034" y="3019202"/>
              <a:ext cx="437496" cy="1078029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FF98F9F-9785-B28D-DFED-6061277A28D9}"/>
                </a:ext>
              </a:extLst>
            </p:cNvPr>
            <p:cNvCxnSpPr>
              <a:cxnSpLocks/>
            </p:cNvCxnSpPr>
            <p:nvPr/>
          </p:nvCxnSpPr>
          <p:spPr>
            <a:xfrm>
              <a:off x="1080530" y="3019202"/>
              <a:ext cx="471716" cy="539014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FEB968E-D6D4-6E91-0635-09A4CA8CDDFD}"/>
                </a:ext>
              </a:extLst>
            </p:cNvPr>
            <p:cNvCxnSpPr>
              <a:cxnSpLocks/>
            </p:cNvCxnSpPr>
            <p:nvPr/>
          </p:nvCxnSpPr>
          <p:spPr>
            <a:xfrm>
              <a:off x="1552245" y="3558216"/>
              <a:ext cx="222905" cy="539015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E460A26-3F97-ED9F-E97C-F1324FEEC2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5150" y="3607855"/>
              <a:ext cx="526722" cy="489376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1D48057-39B2-2879-B40D-C363775403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1872" y="3433088"/>
              <a:ext cx="724364" cy="174767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1F10096-5221-183F-C9F0-AC1941F5D5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6235" y="2845947"/>
              <a:ext cx="667757" cy="587141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0F6E3506-DC60-7677-FDBC-CD3070B5ABFC}"/>
              </a:ext>
            </a:extLst>
          </p:cNvPr>
          <p:cNvSpPr txBox="1"/>
          <p:nvPr/>
        </p:nvSpPr>
        <p:spPr>
          <a:xfrm>
            <a:off x="5640185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endParaRPr lang="he-IL" dirty="0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70A4980-55A5-7782-4E42-1ECD73B991AA}"/>
              </a:ext>
            </a:extLst>
          </p:cNvPr>
          <p:cNvCxnSpPr>
            <a:cxnSpLocks/>
          </p:cNvCxnSpPr>
          <p:nvPr/>
        </p:nvCxnSpPr>
        <p:spPr>
          <a:xfrm flipH="1" flipV="1">
            <a:off x="8406545" y="3735637"/>
            <a:ext cx="183142" cy="14204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518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F009540-0B65-6CE1-110E-3A09BE1E85F9}"/>
              </a:ext>
            </a:extLst>
          </p:cNvPr>
          <p:cNvCxnSpPr>
            <a:cxnSpLocks/>
          </p:cNvCxnSpPr>
          <p:nvPr/>
        </p:nvCxnSpPr>
        <p:spPr>
          <a:xfrm flipH="1" flipV="1">
            <a:off x="4516748" y="3565520"/>
            <a:ext cx="437496" cy="296434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1C13CCD-A8E1-6655-39CD-019A24FE7641}"/>
              </a:ext>
            </a:extLst>
          </p:cNvPr>
          <p:cNvCxnSpPr>
            <a:cxnSpLocks/>
          </p:cNvCxnSpPr>
          <p:nvPr/>
        </p:nvCxnSpPr>
        <p:spPr>
          <a:xfrm flipH="1">
            <a:off x="6346364" y="3276237"/>
            <a:ext cx="1221342" cy="588653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8F57855-1638-5E01-A43B-31C96D59D320}"/>
              </a:ext>
            </a:extLst>
          </p:cNvPr>
          <p:cNvCxnSpPr>
            <a:cxnSpLocks/>
          </p:cNvCxnSpPr>
          <p:nvPr/>
        </p:nvCxnSpPr>
        <p:spPr>
          <a:xfrm flipH="1" flipV="1">
            <a:off x="4954244" y="3864890"/>
            <a:ext cx="1392120" cy="0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E6ACF6-492C-E191-2451-5717696D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Operations</a:t>
            </a:r>
            <a:endParaRPr lang="he-IL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C34C19-9254-C87A-4D8C-A640B43B995F}"/>
              </a:ext>
            </a:extLst>
          </p:cNvPr>
          <p:cNvCxnSpPr/>
          <p:nvPr/>
        </p:nvCxnSpPr>
        <p:spPr>
          <a:xfrm flipV="1">
            <a:off x="643034" y="3019202"/>
            <a:ext cx="437496" cy="107802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00DE4B-E9F6-D01A-35D8-6469EF16FD20}"/>
              </a:ext>
            </a:extLst>
          </p:cNvPr>
          <p:cNvCxnSpPr>
            <a:cxnSpLocks/>
          </p:cNvCxnSpPr>
          <p:nvPr/>
        </p:nvCxnSpPr>
        <p:spPr>
          <a:xfrm>
            <a:off x="1080530" y="3019202"/>
            <a:ext cx="471716" cy="539014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F3E280-F440-E889-E67A-52783E84DA43}"/>
              </a:ext>
            </a:extLst>
          </p:cNvPr>
          <p:cNvCxnSpPr>
            <a:cxnSpLocks/>
          </p:cNvCxnSpPr>
          <p:nvPr/>
        </p:nvCxnSpPr>
        <p:spPr>
          <a:xfrm>
            <a:off x="1552245" y="3558216"/>
            <a:ext cx="222905" cy="53901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4A53FB-C3BD-1389-CADC-ABDEAB612694}"/>
              </a:ext>
            </a:extLst>
          </p:cNvPr>
          <p:cNvCxnSpPr>
            <a:cxnSpLocks/>
          </p:cNvCxnSpPr>
          <p:nvPr/>
        </p:nvCxnSpPr>
        <p:spPr>
          <a:xfrm flipV="1">
            <a:off x="1775150" y="3607855"/>
            <a:ext cx="526722" cy="48937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39FA8C-E0F6-D19B-55B3-B432B47AA060}"/>
              </a:ext>
            </a:extLst>
          </p:cNvPr>
          <p:cNvCxnSpPr>
            <a:cxnSpLocks/>
          </p:cNvCxnSpPr>
          <p:nvPr/>
        </p:nvCxnSpPr>
        <p:spPr>
          <a:xfrm flipV="1">
            <a:off x="2301872" y="3433088"/>
            <a:ext cx="724364" cy="1747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2CCA8F-B719-79EC-4E62-11225D214310}"/>
              </a:ext>
            </a:extLst>
          </p:cNvPr>
          <p:cNvCxnSpPr>
            <a:cxnSpLocks/>
          </p:cNvCxnSpPr>
          <p:nvPr/>
        </p:nvCxnSpPr>
        <p:spPr>
          <a:xfrm flipV="1">
            <a:off x="3026235" y="2845947"/>
            <a:ext cx="667757" cy="58714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092217-6389-EC8D-B829-B4394341C012}"/>
              </a:ext>
            </a:extLst>
          </p:cNvPr>
          <p:cNvCxnSpPr>
            <a:cxnSpLocks/>
          </p:cNvCxnSpPr>
          <p:nvPr/>
        </p:nvCxnSpPr>
        <p:spPr>
          <a:xfrm flipV="1">
            <a:off x="635358" y="4616996"/>
            <a:ext cx="3157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4C20D3-D3BF-67F7-75DF-2B60CC9F56D7}"/>
              </a:ext>
            </a:extLst>
          </p:cNvPr>
          <p:cNvCxnSpPr>
            <a:cxnSpLocks/>
          </p:cNvCxnSpPr>
          <p:nvPr/>
        </p:nvCxnSpPr>
        <p:spPr>
          <a:xfrm flipH="1" flipV="1">
            <a:off x="635358" y="2441686"/>
            <a:ext cx="7676" cy="2175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FFF02F-68DE-11B8-2A0A-E447D5A48B79}"/>
              </a:ext>
            </a:extLst>
          </p:cNvPr>
          <p:cNvCxnSpPr>
            <a:cxnSpLocks/>
          </p:cNvCxnSpPr>
          <p:nvPr/>
        </p:nvCxnSpPr>
        <p:spPr>
          <a:xfrm flipH="1" flipV="1">
            <a:off x="4516748" y="3561888"/>
            <a:ext cx="437496" cy="71303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57ECE0-8684-F17F-7766-88D267236D4A}"/>
              </a:ext>
            </a:extLst>
          </p:cNvPr>
          <p:cNvCxnSpPr>
            <a:cxnSpLocks/>
          </p:cNvCxnSpPr>
          <p:nvPr/>
        </p:nvCxnSpPr>
        <p:spPr>
          <a:xfrm flipH="1">
            <a:off x="6346364" y="3686266"/>
            <a:ext cx="1221342" cy="5886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08D7F21-A4B8-3211-2608-E2502D159C0E}"/>
              </a:ext>
            </a:extLst>
          </p:cNvPr>
          <p:cNvCxnSpPr>
            <a:cxnSpLocks/>
          </p:cNvCxnSpPr>
          <p:nvPr/>
        </p:nvCxnSpPr>
        <p:spPr>
          <a:xfrm flipH="1" flipV="1">
            <a:off x="4954244" y="4274919"/>
            <a:ext cx="1392120" cy="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ED92BAA-054E-D3E4-FA43-D669374B66AD}"/>
              </a:ext>
            </a:extLst>
          </p:cNvPr>
          <p:cNvCxnSpPr>
            <a:cxnSpLocks/>
          </p:cNvCxnSpPr>
          <p:nvPr/>
        </p:nvCxnSpPr>
        <p:spPr>
          <a:xfrm flipV="1">
            <a:off x="4517480" y="4616996"/>
            <a:ext cx="3157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B90F7E-CF80-0A73-7747-CF0D06F72FFC}"/>
              </a:ext>
            </a:extLst>
          </p:cNvPr>
          <p:cNvCxnSpPr>
            <a:cxnSpLocks/>
          </p:cNvCxnSpPr>
          <p:nvPr/>
        </p:nvCxnSpPr>
        <p:spPr>
          <a:xfrm flipH="1" flipV="1">
            <a:off x="4517480" y="2441686"/>
            <a:ext cx="7676" cy="2175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104BF7-3502-8CC5-D1B8-FB44894660BB}"/>
                  </a:ext>
                </a:extLst>
              </p:cNvPr>
              <p:cNvSpPr txBox="1"/>
              <p:nvPr/>
            </p:nvSpPr>
            <p:spPr>
              <a:xfrm>
                <a:off x="1540856" y="5104015"/>
                <a:ext cx="1346779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err="1"/>
                  <a:t>AddConst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104BF7-3502-8CC5-D1B8-FB4489466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856" y="5104015"/>
                <a:ext cx="1346779" cy="369332"/>
              </a:xfrm>
              <a:prstGeom prst="rect">
                <a:avLst/>
              </a:prstGeom>
              <a:blipFill>
                <a:blip r:embed="rId2"/>
                <a:stretch>
                  <a:fillRect l="-4072" t="-8197" r="-3620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A0F84E-3E32-A399-4400-34DDFC2DC401}"/>
                  </a:ext>
                </a:extLst>
              </p:cNvPr>
              <p:cNvSpPr txBox="1"/>
              <p:nvPr/>
            </p:nvSpPr>
            <p:spPr>
              <a:xfrm>
                <a:off x="5317422" y="5029789"/>
                <a:ext cx="155715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/>
                  <a:t>AddGrdient(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A0F84E-3E32-A399-4400-34DDFC2DC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422" y="5029789"/>
                <a:ext cx="1557158" cy="369332"/>
              </a:xfrm>
              <a:prstGeom prst="rect">
                <a:avLst/>
              </a:prstGeom>
              <a:blipFill>
                <a:blip r:embed="rId3"/>
                <a:stretch>
                  <a:fillRect l="-3125" t="-8197" r="-3516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CF185D4-25FA-4E73-5F92-990CC3FF3274}"/>
                  </a:ext>
                </a:extLst>
              </p:cNvPr>
              <p:cNvSpPr txBox="1"/>
              <p:nvPr/>
            </p:nvSpPr>
            <p:spPr>
              <a:xfrm>
                <a:off x="9192477" y="5072536"/>
                <a:ext cx="157055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err="1"/>
                  <a:t>LinearWave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CF185D4-25FA-4E73-5F92-990CC3FF3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477" y="5072536"/>
                <a:ext cx="1570558" cy="369332"/>
              </a:xfrm>
              <a:prstGeom prst="rect">
                <a:avLst/>
              </a:prstGeom>
              <a:blipFill>
                <a:blip r:embed="rId4"/>
                <a:stretch>
                  <a:fillRect l="-3488" t="-8197" r="-3488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4E3637C-2D71-C559-D70B-21C433D35F27}"/>
              </a:ext>
            </a:extLst>
          </p:cNvPr>
          <p:cNvCxnSpPr>
            <a:cxnSpLocks/>
          </p:cNvCxnSpPr>
          <p:nvPr/>
        </p:nvCxnSpPr>
        <p:spPr>
          <a:xfrm flipV="1">
            <a:off x="4154940" y="1811673"/>
            <a:ext cx="0" cy="4248000"/>
          </a:xfrm>
          <a:prstGeom prst="straightConnector1">
            <a:avLst/>
          </a:prstGeom>
          <a:ln w="19050">
            <a:prstDash val="lgDashDot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B3F1BF6-B57A-B8F0-29BF-4AF6F2F20B6B}"/>
              </a:ext>
            </a:extLst>
          </p:cNvPr>
          <p:cNvCxnSpPr>
            <a:cxnSpLocks/>
          </p:cNvCxnSpPr>
          <p:nvPr/>
        </p:nvCxnSpPr>
        <p:spPr>
          <a:xfrm flipV="1">
            <a:off x="8037061" y="1811673"/>
            <a:ext cx="0" cy="4248000"/>
          </a:xfrm>
          <a:prstGeom prst="straightConnector1">
            <a:avLst/>
          </a:prstGeom>
          <a:ln w="19050">
            <a:prstDash val="lgDashDot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EF690D2-F07B-7D9D-1BF3-56EFE1442BBC}"/>
              </a:ext>
            </a:extLst>
          </p:cNvPr>
          <p:cNvGrpSpPr/>
          <p:nvPr/>
        </p:nvGrpSpPr>
        <p:grpSpPr>
          <a:xfrm>
            <a:off x="8398869" y="2441686"/>
            <a:ext cx="3157774" cy="2175310"/>
            <a:chOff x="4839598" y="2594086"/>
            <a:chExt cx="3157774" cy="217531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CAF2F57-F07E-0046-4D00-B94A5254B4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9598" y="4769396"/>
              <a:ext cx="31577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AE163962-67B5-8103-9E02-05B4DEE330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39598" y="2594086"/>
              <a:ext cx="7676" cy="2175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CBE03E7-5B11-C937-8642-32316F952968}"/>
              </a:ext>
            </a:extLst>
          </p:cNvPr>
          <p:cNvCxnSpPr>
            <a:cxnSpLocks/>
          </p:cNvCxnSpPr>
          <p:nvPr/>
        </p:nvCxnSpPr>
        <p:spPr>
          <a:xfrm flipH="1">
            <a:off x="8589687" y="3249386"/>
            <a:ext cx="374158" cy="62829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07A1973-440F-2B27-0B4E-3CB25BA4DD54}"/>
              </a:ext>
            </a:extLst>
          </p:cNvPr>
          <p:cNvCxnSpPr>
            <a:cxnSpLocks/>
          </p:cNvCxnSpPr>
          <p:nvPr/>
        </p:nvCxnSpPr>
        <p:spPr>
          <a:xfrm flipH="1">
            <a:off x="8963845" y="3075214"/>
            <a:ext cx="522514" cy="17417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BFE8605-FC9A-3AC7-DBAC-DF3222FF2DFB}"/>
              </a:ext>
            </a:extLst>
          </p:cNvPr>
          <p:cNvCxnSpPr>
            <a:cxnSpLocks/>
          </p:cNvCxnSpPr>
          <p:nvPr/>
        </p:nvCxnSpPr>
        <p:spPr>
          <a:xfrm flipH="1" flipV="1">
            <a:off x="9486359" y="3075214"/>
            <a:ext cx="491397" cy="11907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2DDF2F5-6F53-396B-7222-BDFE92650FDE}"/>
              </a:ext>
            </a:extLst>
          </p:cNvPr>
          <p:cNvCxnSpPr>
            <a:cxnSpLocks/>
          </p:cNvCxnSpPr>
          <p:nvPr/>
        </p:nvCxnSpPr>
        <p:spPr>
          <a:xfrm flipH="1" flipV="1">
            <a:off x="9977756" y="3194290"/>
            <a:ext cx="242321" cy="22636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EE52BCE-D171-0BD8-F814-D76F6B92EBB9}"/>
              </a:ext>
            </a:extLst>
          </p:cNvPr>
          <p:cNvCxnSpPr>
            <a:cxnSpLocks/>
          </p:cNvCxnSpPr>
          <p:nvPr/>
        </p:nvCxnSpPr>
        <p:spPr>
          <a:xfrm flipH="1">
            <a:off x="10220077" y="2945753"/>
            <a:ext cx="626997" cy="47490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D2D9B13-1D25-DF97-BDAC-B255D923685D}"/>
              </a:ext>
            </a:extLst>
          </p:cNvPr>
          <p:cNvCxnSpPr>
            <a:cxnSpLocks/>
          </p:cNvCxnSpPr>
          <p:nvPr/>
        </p:nvCxnSpPr>
        <p:spPr>
          <a:xfrm flipH="1" flipV="1">
            <a:off x="10847074" y="2933445"/>
            <a:ext cx="506185" cy="65027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4DF210E-2850-380B-500B-0CAB87875754}"/>
              </a:ext>
            </a:extLst>
          </p:cNvPr>
          <p:cNvGrpSpPr/>
          <p:nvPr/>
        </p:nvGrpSpPr>
        <p:grpSpPr>
          <a:xfrm>
            <a:off x="630898" y="2390259"/>
            <a:ext cx="3050959" cy="1251284"/>
            <a:chOff x="898750" y="2382329"/>
            <a:chExt cx="3050959" cy="125128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3975B5A-47D0-FDF6-165F-80C9E945824B}"/>
                </a:ext>
              </a:extLst>
            </p:cNvPr>
            <p:cNvCxnSpPr/>
            <p:nvPr/>
          </p:nvCxnSpPr>
          <p:spPr>
            <a:xfrm flipV="1">
              <a:off x="898750" y="2555584"/>
              <a:ext cx="437496" cy="1078029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5DEDAC4-0834-135D-7318-0B0FF3E90C2E}"/>
                </a:ext>
              </a:extLst>
            </p:cNvPr>
            <p:cNvCxnSpPr>
              <a:cxnSpLocks/>
            </p:cNvCxnSpPr>
            <p:nvPr/>
          </p:nvCxnSpPr>
          <p:spPr>
            <a:xfrm>
              <a:off x="1336246" y="2555584"/>
              <a:ext cx="471716" cy="539014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8AE4BEC-EBFD-A132-EB14-A23E97122428}"/>
                </a:ext>
              </a:extLst>
            </p:cNvPr>
            <p:cNvCxnSpPr>
              <a:cxnSpLocks/>
            </p:cNvCxnSpPr>
            <p:nvPr/>
          </p:nvCxnSpPr>
          <p:spPr>
            <a:xfrm>
              <a:off x="1807961" y="3094598"/>
              <a:ext cx="222905" cy="539015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7AF3DCA-7AC1-F7EC-E128-5025C2EF28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0866" y="3144237"/>
              <a:ext cx="526722" cy="489376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A2ABD3-40B4-1FF5-CF6E-2417EBB6AD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7588" y="2969470"/>
              <a:ext cx="724364" cy="174767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FDE6468-5667-2915-7BF4-8260D551A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1952" y="2382329"/>
              <a:ext cx="667757" cy="587141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97865F-6D54-7758-54AF-1E9E4C061E7E}"/>
              </a:ext>
            </a:extLst>
          </p:cNvPr>
          <p:cNvGrpSpPr/>
          <p:nvPr/>
        </p:nvGrpSpPr>
        <p:grpSpPr>
          <a:xfrm>
            <a:off x="2730749" y="3055852"/>
            <a:ext cx="139817" cy="463618"/>
            <a:chOff x="2998601" y="3046473"/>
            <a:chExt cx="139817" cy="46361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DBDA7CB-E34B-AB3A-2B94-B3D94DECC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8601" y="3046473"/>
              <a:ext cx="0" cy="46361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38B12C-39F8-7609-3180-8169148EE83C}"/>
                    </a:ext>
                  </a:extLst>
                </p:cNvPr>
                <p:cNvSpPr txBox="1"/>
                <p:nvPr/>
              </p:nvSpPr>
              <p:spPr>
                <a:xfrm>
                  <a:off x="2998601" y="3054129"/>
                  <a:ext cx="1398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38B12C-39F8-7609-3180-8169148EE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8601" y="3054129"/>
                  <a:ext cx="139817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6521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31AF529-9AA7-E11E-2BC7-A6A869183D2F}"/>
              </a:ext>
            </a:extLst>
          </p:cNvPr>
          <p:cNvGrpSpPr/>
          <p:nvPr/>
        </p:nvGrpSpPr>
        <p:grpSpPr>
          <a:xfrm>
            <a:off x="643034" y="2845947"/>
            <a:ext cx="3050958" cy="1251284"/>
            <a:chOff x="643034" y="2845947"/>
            <a:chExt cx="3050958" cy="1251284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EF412C8-979E-A348-5BCE-D660C5A97705}"/>
                </a:ext>
              </a:extLst>
            </p:cNvPr>
            <p:cNvCxnSpPr/>
            <p:nvPr/>
          </p:nvCxnSpPr>
          <p:spPr>
            <a:xfrm flipV="1">
              <a:off x="643034" y="3019202"/>
              <a:ext cx="437496" cy="1078029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FF98F9F-9785-B28D-DFED-6061277A28D9}"/>
                </a:ext>
              </a:extLst>
            </p:cNvPr>
            <p:cNvCxnSpPr>
              <a:cxnSpLocks/>
            </p:cNvCxnSpPr>
            <p:nvPr/>
          </p:nvCxnSpPr>
          <p:spPr>
            <a:xfrm>
              <a:off x="1080530" y="3019202"/>
              <a:ext cx="471716" cy="539014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FEB968E-D6D4-6E91-0635-09A4CA8CDDFD}"/>
                </a:ext>
              </a:extLst>
            </p:cNvPr>
            <p:cNvCxnSpPr>
              <a:cxnSpLocks/>
            </p:cNvCxnSpPr>
            <p:nvPr/>
          </p:nvCxnSpPr>
          <p:spPr>
            <a:xfrm>
              <a:off x="1552245" y="3558216"/>
              <a:ext cx="222905" cy="539015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E460A26-3F97-ED9F-E97C-F1324FEEC2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5150" y="3607855"/>
              <a:ext cx="526722" cy="489376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1D48057-39B2-2879-B40D-C363775403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1872" y="3433088"/>
              <a:ext cx="724364" cy="174767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1F10096-5221-183F-C9F0-AC1941F5D5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6235" y="2845947"/>
              <a:ext cx="667757" cy="587141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0F6E3506-DC60-7677-FDBC-CD3070B5ABFC}"/>
              </a:ext>
            </a:extLst>
          </p:cNvPr>
          <p:cNvSpPr txBox="1"/>
          <p:nvPr/>
        </p:nvSpPr>
        <p:spPr>
          <a:xfrm>
            <a:off x="5640185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endParaRPr lang="he-IL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8CF74B-BC96-4305-D1CF-A3D004973D46}"/>
              </a:ext>
            </a:extLst>
          </p:cNvPr>
          <p:cNvCxnSpPr>
            <a:cxnSpLocks/>
          </p:cNvCxnSpPr>
          <p:nvPr/>
        </p:nvCxnSpPr>
        <p:spPr>
          <a:xfrm flipH="1" flipV="1">
            <a:off x="8406545" y="3735637"/>
            <a:ext cx="183142" cy="14204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413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312B7279-3427-55DA-69B6-D4E290EACF36}"/>
              </a:ext>
            </a:extLst>
          </p:cNvPr>
          <p:cNvGrpSpPr/>
          <p:nvPr/>
        </p:nvGrpSpPr>
        <p:grpSpPr>
          <a:xfrm>
            <a:off x="4950514" y="3508828"/>
            <a:ext cx="1647349" cy="720000"/>
            <a:chOff x="5134708" y="2967067"/>
            <a:chExt cx="1647349" cy="7200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CE9B907-2D92-EAC7-8972-787722F09C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4710" y="3335382"/>
              <a:ext cx="16473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73681BA7-E75A-8665-EFA5-23A91D1D71A5}"/>
                </a:ext>
              </a:extLst>
            </p:cNvPr>
            <p:cNvSpPr/>
            <p:nvPr/>
          </p:nvSpPr>
          <p:spPr>
            <a:xfrm>
              <a:off x="5134708" y="2967067"/>
              <a:ext cx="720000" cy="720000"/>
            </a:xfrm>
            <a:prstGeom prst="arc">
              <a:avLst>
                <a:gd name="adj1" fmla="val 19240722"/>
                <a:gd name="adj2" fmla="val 11077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3730A87-42BD-D512-72EA-051ED4000E20}"/>
                    </a:ext>
                  </a:extLst>
                </p:cNvPr>
                <p:cNvSpPr txBox="1"/>
                <p:nvPr/>
              </p:nvSpPr>
              <p:spPr>
                <a:xfrm>
                  <a:off x="5494708" y="3017962"/>
                  <a:ext cx="382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3730A87-42BD-D512-72EA-051ED4000E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4708" y="3017962"/>
                  <a:ext cx="382605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F009540-0B65-6CE1-110E-3A09BE1E85F9}"/>
              </a:ext>
            </a:extLst>
          </p:cNvPr>
          <p:cNvCxnSpPr>
            <a:cxnSpLocks/>
          </p:cNvCxnSpPr>
          <p:nvPr/>
        </p:nvCxnSpPr>
        <p:spPr>
          <a:xfrm flipH="1" flipV="1">
            <a:off x="4516748" y="3565520"/>
            <a:ext cx="437496" cy="296434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1C13CCD-A8E1-6655-39CD-019A24FE7641}"/>
              </a:ext>
            </a:extLst>
          </p:cNvPr>
          <p:cNvCxnSpPr>
            <a:cxnSpLocks/>
          </p:cNvCxnSpPr>
          <p:nvPr/>
        </p:nvCxnSpPr>
        <p:spPr>
          <a:xfrm flipH="1">
            <a:off x="6346364" y="2785473"/>
            <a:ext cx="1221342" cy="588653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8F57855-1638-5E01-A43B-31C96D59D320}"/>
              </a:ext>
            </a:extLst>
          </p:cNvPr>
          <p:cNvCxnSpPr>
            <a:cxnSpLocks/>
          </p:cNvCxnSpPr>
          <p:nvPr/>
        </p:nvCxnSpPr>
        <p:spPr>
          <a:xfrm flipH="1">
            <a:off x="4954244" y="3372035"/>
            <a:ext cx="1392120" cy="492855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E6ACF6-492C-E191-2451-5717696D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Operations</a:t>
            </a:r>
            <a:endParaRPr lang="he-IL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C34C19-9254-C87A-4D8C-A640B43B995F}"/>
              </a:ext>
            </a:extLst>
          </p:cNvPr>
          <p:cNvCxnSpPr/>
          <p:nvPr/>
        </p:nvCxnSpPr>
        <p:spPr>
          <a:xfrm flipV="1">
            <a:off x="643034" y="3019202"/>
            <a:ext cx="437496" cy="107802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00DE4B-E9F6-D01A-35D8-6469EF16FD20}"/>
              </a:ext>
            </a:extLst>
          </p:cNvPr>
          <p:cNvCxnSpPr>
            <a:cxnSpLocks/>
          </p:cNvCxnSpPr>
          <p:nvPr/>
        </p:nvCxnSpPr>
        <p:spPr>
          <a:xfrm>
            <a:off x="1080530" y="3019202"/>
            <a:ext cx="471716" cy="539014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F3E280-F440-E889-E67A-52783E84DA43}"/>
              </a:ext>
            </a:extLst>
          </p:cNvPr>
          <p:cNvCxnSpPr>
            <a:cxnSpLocks/>
          </p:cNvCxnSpPr>
          <p:nvPr/>
        </p:nvCxnSpPr>
        <p:spPr>
          <a:xfrm>
            <a:off x="1552245" y="3558216"/>
            <a:ext cx="222905" cy="53901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4A53FB-C3BD-1389-CADC-ABDEAB612694}"/>
              </a:ext>
            </a:extLst>
          </p:cNvPr>
          <p:cNvCxnSpPr>
            <a:cxnSpLocks/>
          </p:cNvCxnSpPr>
          <p:nvPr/>
        </p:nvCxnSpPr>
        <p:spPr>
          <a:xfrm flipV="1">
            <a:off x="1775150" y="3607855"/>
            <a:ext cx="526722" cy="48937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39FA8C-E0F6-D19B-55B3-B432B47AA060}"/>
              </a:ext>
            </a:extLst>
          </p:cNvPr>
          <p:cNvCxnSpPr>
            <a:cxnSpLocks/>
          </p:cNvCxnSpPr>
          <p:nvPr/>
        </p:nvCxnSpPr>
        <p:spPr>
          <a:xfrm flipV="1">
            <a:off x="2301872" y="3433088"/>
            <a:ext cx="724364" cy="1747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2CCA8F-B719-79EC-4E62-11225D214310}"/>
              </a:ext>
            </a:extLst>
          </p:cNvPr>
          <p:cNvCxnSpPr>
            <a:cxnSpLocks/>
          </p:cNvCxnSpPr>
          <p:nvPr/>
        </p:nvCxnSpPr>
        <p:spPr>
          <a:xfrm flipV="1">
            <a:off x="3026235" y="2845947"/>
            <a:ext cx="667757" cy="58714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092217-6389-EC8D-B829-B4394341C012}"/>
              </a:ext>
            </a:extLst>
          </p:cNvPr>
          <p:cNvCxnSpPr>
            <a:cxnSpLocks/>
          </p:cNvCxnSpPr>
          <p:nvPr/>
        </p:nvCxnSpPr>
        <p:spPr>
          <a:xfrm flipV="1">
            <a:off x="635358" y="4616996"/>
            <a:ext cx="3157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4C20D3-D3BF-67F7-75DF-2B60CC9F56D7}"/>
              </a:ext>
            </a:extLst>
          </p:cNvPr>
          <p:cNvCxnSpPr>
            <a:cxnSpLocks/>
          </p:cNvCxnSpPr>
          <p:nvPr/>
        </p:nvCxnSpPr>
        <p:spPr>
          <a:xfrm flipH="1" flipV="1">
            <a:off x="635358" y="2441686"/>
            <a:ext cx="7676" cy="2175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FFF02F-68DE-11B8-2A0A-E447D5A48B79}"/>
              </a:ext>
            </a:extLst>
          </p:cNvPr>
          <p:cNvCxnSpPr>
            <a:cxnSpLocks/>
          </p:cNvCxnSpPr>
          <p:nvPr/>
        </p:nvCxnSpPr>
        <p:spPr>
          <a:xfrm flipH="1" flipV="1">
            <a:off x="4516748" y="3561888"/>
            <a:ext cx="437496" cy="71303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57ECE0-8684-F17F-7766-88D267236D4A}"/>
              </a:ext>
            </a:extLst>
          </p:cNvPr>
          <p:cNvCxnSpPr>
            <a:cxnSpLocks/>
          </p:cNvCxnSpPr>
          <p:nvPr/>
        </p:nvCxnSpPr>
        <p:spPr>
          <a:xfrm flipH="1">
            <a:off x="6346364" y="3686266"/>
            <a:ext cx="1221342" cy="5886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08D7F21-A4B8-3211-2608-E2502D159C0E}"/>
              </a:ext>
            </a:extLst>
          </p:cNvPr>
          <p:cNvCxnSpPr>
            <a:cxnSpLocks/>
          </p:cNvCxnSpPr>
          <p:nvPr/>
        </p:nvCxnSpPr>
        <p:spPr>
          <a:xfrm flipH="1" flipV="1">
            <a:off x="4954244" y="4274919"/>
            <a:ext cx="1392120" cy="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ED92BAA-054E-D3E4-FA43-D669374B66AD}"/>
              </a:ext>
            </a:extLst>
          </p:cNvPr>
          <p:cNvCxnSpPr>
            <a:cxnSpLocks/>
          </p:cNvCxnSpPr>
          <p:nvPr/>
        </p:nvCxnSpPr>
        <p:spPr>
          <a:xfrm flipV="1">
            <a:off x="4517480" y="4616996"/>
            <a:ext cx="3157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B90F7E-CF80-0A73-7747-CF0D06F72FFC}"/>
              </a:ext>
            </a:extLst>
          </p:cNvPr>
          <p:cNvCxnSpPr>
            <a:cxnSpLocks/>
          </p:cNvCxnSpPr>
          <p:nvPr/>
        </p:nvCxnSpPr>
        <p:spPr>
          <a:xfrm flipH="1" flipV="1">
            <a:off x="4517480" y="2441686"/>
            <a:ext cx="7676" cy="2175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104BF7-3502-8CC5-D1B8-FB44894660BB}"/>
                  </a:ext>
                </a:extLst>
              </p:cNvPr>
              <p:cNvSpPr txBox="1"/>
              <p:nvPr/>
            </p:nvSpPr>
            <p:spPr>
              <a:xfrm>
                <a:off x="1540856" y="5104015"/>
                <a:ext cx="1346779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err="1"/>
                  <a:t>AddConst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104BF7-3502-8CC5-D1B8-FB4489466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856" y="5104015"/>
                <a:ext cx="1346779" cy="369332"/>
              </a:xfrm>
              <a:prstGeom prst="rect">
                <a:avLst/>
              </a:prstGeom>
              <a:blipFill>
                <a:blip r:embed="rId3"/>
                <a:stretch>
                  <a:fillRect l="-4072" t="-8197" r="-3620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A0F84E-3E32-A399-4400-34DDFC2DC401}"/>
                  </a:ext>
                </a:extLst>
              </p:cNvPr>
              <p:cNvSpPr txBox="1"/>
              <p:nvPr/>
            </p:nvSpPr>
            <p:spPr>
              <a:xfrm>
                <a:off x="5317422" y="5029789"/>
                <a:ext cx="155715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/>
                  <a:t>AddGrdient(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A0F84E-3E32-A399-4400-34DDFC2DC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422" y="5029789"/>
                <a:ext cx="1557158" cy="369332"/>
              </a:xfrm>
              <a:prstGeom prst="rect">
                <a:avLst/>
              </a:prstGeom>
              <a:blipFill>
                <a:blip r:embed="rId4"/>
                <a:stretch>
                  <a:fillRect l="-3125" t="-8197" r="-3516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CF185D4-25FA-4E73-5F92-990CC3FF3274}"/>
                  </a:ext>
                </a:extLst>
              </p:cNvPr>
              <p:cNvSpPr txBox="1"/>
              <p:nvPr/>
            </p:nvSpPr>
            <p:spPr>
              <a:xfrm>
                <a:off x="9192477" y="5072536"/>
                <a:ext cx="157055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err="1"/>
                  <a:t>LinearWave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CF185D4-25FA-4E73-5F92-990CC3FF3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477" y="5072536"/>
                <a:ext cx="1570558" cy="369332"/>
              </a:xfrm>
              <a:prstGeom prst="rect">
                <a:avLst/>
              </a:prstGeom>
              <a:blipFill>
                <a:blip r:embed="rId5"/>
                <a:stretch>
                  <a:fillRect l="-3488" t="-8197" r="-3488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4E3637C-2D71-C559-D70B-21C433D35F27}"/>
              </a:ext>
            </a:extLst>
          </p:cNvPr>
          <p:cNvCxnSpPr>
            <a:cxnSpLocks/>
          </p:cNvCxnSpPr>
          <p:nvPr/>
        </p:nvCxnSpPr>
        <p:spPr>
          <a:xfrm flipV="1">
            <a:off x="4154940" y="1811673"/>
            <a:ext cx="0" cy="4248000"/>
          </a:xfrm>
          <a:prstGeom prst="straightConnector1">
            <a:avLst/>
          </a:prstGeom>
          <a:ln w="19050">
            <a:prstDash val="lgDashDot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B3F1BF6-B57A-B8F0-29BF-4AF6F2F20B6B}"/>
              </a:ext>
            </a:extLst>
          </p:cNvPr>
          <p:cNvCxnSpPr>
            <a:cxnSpLocks/>
          </p:cNvCxnSpPr>
          <p:nvPr/>
        </p:nvCxnSpPr>
        <p:spPr>
          <a:xfrm flipV="1">
            <a:off x="8037061" y="1811673"/>
            <a:ext cx="0" cy="4248000"/>
          </a:xfrm>
          <a:prstGeom prst="straightConnector1">
            <a:avLst/>
          </a:prstGeom>
          <a:ln w="19050">
            <a:prstDash val="lgDashDot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EF690D2-F07B-7D9D-1BF3-56EFE1442BBC}"/>
              </a:ext>
            </a:extLst>
          </p:cNvPr>
          <p:cNvGrpSpPr/>
          <p:nvPr/>
        </p:nvGrpSpPr>
        <p:grpSpPr>
          <a:xfrm>
            <a:off x="8398869" y="2441686"/>
            <a:ext cx="3157774" cy="2175310"/>
            <a:chOff x="4839598" y="2594086"/>
            <a:chExt cx="3157774" cy="217531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CAF2F57-F07E-0046-4D00-B94A5254B4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9598" y="4769396"/>
              <a:ext cx="31577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AE163962-67B5-8103-9E02-05B4DEE330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39598" y="2594086"/>
              <a:ext cx="7676" cy="2175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CBE03E7-5B11-C937-8642-32316F952968}"/>
              </a:ext>
            </a:extLst>
          </p:cNvPr>
          <p:cNvCxnSpPr>
            <a:cxnSpLocks/>
          </p:cNvCxnSpPr>
          <p:nvPr/>
        </p:nvCxnSpPr>
        <p:spPr>
          <a:xfrm flipH="1">
            <a:off x="8589687" y="3249386"/>
            <a:ext cx="374158" cy="62829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07A1973-440F-2B27-0B4E-3CB25BA4DD54}"/>
              </a:ext>
            </a:extLst>
          </p:cNvPr>
          <p:cNvCxnSpPr>
            <a:cxnSpLocks/>
          </p:cNvCxnSpPr>
          <p:nvPr/>
        </p:nvCxnSpPr>
        <p:spPr>
          <a:xfrm flipH="1">
            <a:off x="8963845" y="3075214"/>
            <a:ext cx="522514" cy="17417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BFE8605-FC9A-3AC7-DBAC-DF3222FF2DFB}"/>
              </a:ext>
            </a:extLst>
          </p:cNvPr>
          <p:cNvCxnSpPr>
            <a:cxnSpLocks/>
          </p:cNvCxnSpPr>
          <p:nvPr/>
        </p:nvCxnSpPr>
        <p:spPr>
          <a:xfrm flipH="1" flipV="1">
            <a:off x="9486359" y="3075214"/>
            <a:ext cx="491397" cy="11907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2DDF2F5-6F53-396B-7222-BDFE92650FDE}"/>
              </a:ext>
            </a:extLst>
          </p:cNvPr>
          <p:cNvCxnSpPr>
            <a:cxnSpLocks/>
          </p:cNvCxnSpPr>
          <p:nvPr/>
        </p:nvCxnSpPr>
        <p:spPr>
          <a:xfrm flipH="1" flipV="1">
            <a:off x="9977756" y="3194290"/>
            <a:ext cx="242321" cy="22636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EE52BCE-D171-0BD8-F814-D76F6B92EBB9}"/>
              </a:ext>
            </a:extLst>
          </p:cNvPr>
          <p:cNvCxnSpPr>
            <a:cxnSpLocks/>
          </p:cNvCxnSpPr>
          <p:nvPr/>
        </p:nvCxnSpPr>
        <p:spPr>
          <a:xfrm flipH="1">
            <a:off x="10220077" y="2945753"/>
            <a:ext cx="626997" cy="47490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D2D9B13-1D25-DF97-BDAC-B255D923685D}"/>
              </a:ext>
            </a:extLst>
          </p:cNvPr>
          <p:cNvCxnSpPr>
            <a:cxnSpLocks/>
          </p:cNvCxnSpPr>
          <p:nvPr/>
        </p:nvCxnSpPr>
        <p:spPr>
          <a:xfrm flipH="1" flipV="1">
            <a:off x="10847074" y="2933445"/>
            <a:ext cx="506185" cy="65027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4DF210E-2850-380B-500B-0CAB87875754}"/>
              </a:ext>
            </a:extLst>
          </p:cNvPr>
          <p:cNvGrpSpPr/>
          <p:nvPr/>
        </p:nvGrpSpPr>
        <p:grpSpPr>
          <a:xfrm>
            <a:off x="630898" y="2390259"/>
            <a:ext cx="3050959" cy="1251284"/>
            <a:chOff x="898750" y="2382329"/>
            <a:chExt cx="3050959" cy="125128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3975B5A-47D0-FDF6-165F-80C9E945824B}"/>
                </a:ext>
              </a:extLst>
            </p:cNvPr>
            <p:cNvCxnSpPr/>
            <p:nvPr/>
          </p:nvCxnSpPr>
          <p:spPr>
            <a:xfrm flipV="1">
              <a:off x="898750" y="2555584"/>
              <a:ext cx="437496" cy="1078029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5DEDAC4-0834-135D-7318-0B0FF3E90C2E}"/>
                </a:ext>
              </a:extLst>
            </p:cNvPr>
            <p:cNvCxnSpPr>
              <a:cxnSpLocks/>
            </p:cNvCxnSpPr>
            <p:nvPr/>
          </p:nvCxnSpPr>
          <p:spPr>
            <a:xfrm>
              <a:off x="1336246" y="2555584"/>
              <a:ext cx="471716" cy="539014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8AE4BEC-EBFD-A132-EB14-A23E97122428}"/>
                </a:ext>
              </a:extLst>
            </p:cNvPr>
            <p:cNvCxnSpPr>
              <a:cxnSpLocks/>
            </p:cNvCxnSpPr>
            <p:nvPr/>
          </p:nvCxnSpPr>
          <p:spPr>
            <a:xfrm>
              <a:off x="1807961" y="3094598"/>
              <a:ext cx="222905" cy="539015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7AF3DCA-7AC1-F7EC-E128-5025C2EF28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0866" y="3144237"/>
              <a:ext cx="526722" cy="489376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A2ABD3-40B4-1FF5-CF6E-2417EBB6AD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7588" y="2969470"/>
              <a:ext cx="724364" cy="174767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FDE6468-5667-2915-7BF4-8260D551A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1952" y="2382329"/>
              <a:ext cx="667757" cy="587141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97865F-6D54-7758-54AF-1E9E4C061E7E}"/>
              </a:ext>
            </a:extLst>
          </p:cNvPr>
          <p:cNvGrpSpPr/>
          <p:nvPr/>
        </p:nvGrpSpPr>
        <p:grpSpPr>
          <a:xfrm>
            <a:off x="2730749" y="3055852"/>
            <a:ext cx="139817" cy="463618"/>
            <a:chOff x="2998601" y="3046473"/>
            <a:chExt cx="139817" cy="46361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DBDA7CB-E34B-AB3A-2B94-B3D94DECC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8601" y="3046473"/>
              <a:ext cx="0" cy="46361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38B12C-39F8-7609-3180-8169148EE83C}"/>
                    </a:ext>
                  </a:extLst>
                </p:cNvPr>
                <p:cNvSpPr txBox="1"/>
                <p:nvPr/>
              </p:nvSpPr>
              <p:spPr>
                <a:xfrm>
                  <a:off x="2998601" y="3054129"/>
                  <a:ext cx="1398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38B12C-39F8-7609-3180-8169148EE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8601" y="3054129"/>
                  <a:ext cx="139817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6521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31AF529-9AA7-E11E-2BC7-A6A869183D2F}"/>
              </a:ext>
            </a:extLst>
          </p:cNvPr>
          <p:cNvGrpSpPr/>
          <p:nvPr/>
        </p:nvGrpSpPr>
        <p:grpSpPr>
          <a:xfrm>
            <a:off x="643034" y="2845947"/>
            <a:ext cx="3050958" cy="1251284"/>
            <a:chOff x="643034" y="2845947"/>
            <a:chExt cx="3050958" cy="1251284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EF412C8-979E-A348-5BCE-D660C5A97705}"/>
                </a:ext>
              </a:extLst>
            </p:cNvPr>
            <p:cNvCxnSpPr/>
            <p:nvPr/>
          </p:nvCxnSpPr>
          <p:spPr>
            <a:xfrm flipV="1">
              <a:off x="643034" y="3019202"/>
              <a:ext cx="437496" cy="1078029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FF98F9F-9785-B28D-DFED-6061277A28D9}"/>
                </a:ext>
              </a:extLst>
            </p:cNvPr>
            <p:cNvCxnSpPr>
              <a:cxnSpLocks/>
            </p:cNvCxnSpPr>
            <p:nvPr/>
          </p:nvCxnSpPr>
          <p:spPr>
            <a:xfrm>
              <a:off x="1080530" y="3019202"/>
              <a:ext cx="471716" cy="539014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FEB968E-D6D4-6E91-0635-09A4CA8CDDFD}"/>
                </a:ext>
              </a:extLst>
            </p:cNvPr>
            <p:cNvCxnSpPr>
              <a:cxnSpLocks/>
            </p:cNvCxnSpPr>
            <p:nvPr/>
          </p:nvCxnSpPr>
          <p:spPr>
            <a:xfrm>
              <a:off x="1552245" y="3558216"/>
              <a:ext cx="222905" cy="539015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E460A26-3F97-ED9F-E97C-F1324FEEC2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5150" y="3607855"/>
              <a:ext cx="526722" cy="489376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1D48057-39B2-2879-B40D-C363775403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1872" y="3433088"/>
              <a:ext cx="724364" cy="174767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1F10096-5221-183F-C9F0-AC1941F5D5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6235" y="2845947"/>
              <a:ext cx="667757" cy="587141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0F6E3506-DC60-7677-FDBC-CD3070B5ABFC}"/>
              </a:ext>
            </a:extLst>
          </p:cNvPr>
          <p:cNvSpPr txBox="1"/>
          <p:nvPr/>
        </p:nvSpPr>
        <p:spPr>
          <a:xfrm>
            <a:off x="5640185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endParaRPr lang="he-IL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0AC7BC-02D1-705B-4AFD-2D509D0CA70E}"/>
              </a:ext>
            </a:extLst>
          </p:cNvPr>
          <p:cNvCxnSpPr>
            <a:cxnSpLocks/>
          </p:cNvCxnSpPr>
          <p:nvPr/>
        </p:nvCxnSpPr>
        <p:spPr>
          <a:xfrm flipH="1" flipV="1">
            <a:off x="8406545" y="3735637"/>
            <a:ext cx="183142" cy="14204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553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F360A-9E9C-A4A2-45D2-59AF88B0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Time Warping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85AE5-BACA-5FB3-D92B-7DE025B8EC64}"/>
              </a:ext>
            </a:extLst>
          </p:cNvPr>
          <p:cNvSpPr txBox="1"/>
          <p:nvPr/>
        </p:nvSpPr>
        <p:spPr>
          <a:xfrm>
            <a:off x="3850640" y="2687320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92C68-73CC-EE5D-8949-5A9D6161E97C}"/>
              </a:ext>
            </a:extLst>
          </p:cNvPr>
          <p:cNvSpPr txBox="1"/>
          <p:nvPr/>
        </p:nvSpPr>
        <p:spPr>
          <a:xfrm>
            <a:off x="4246810" y="2687320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B37AB-0DD1-04E4-1A03-23C15AF97988}"/>
              </a:ext>
            </a:extLst>
          </p:cNvPr>
          <p:cNvSpPr txBox="1"/>
          <p:nvPr/>
        </p:nvSpPr>
        <p:spPr>
          <a:xfrm>
            <a:off x="4642980" y="2687320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954D62-1734-7BE2-1E31-B0BBB11E0848}"/>
              </a:ext>
            </a:extLst>
          </p:cNvPr>
          <p:cNvSpPr txBox="1"/>
          <p:nvPr/>
        </p:nvSpPr>
        <p:spPr>
          <a:xfrm>
            <a:off x="5039150" y="2687320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CA71C-4880-F63B-5361-2CE6F03C41F8}"/>
              </a:ext>
            </a:extLst>
          </p:cNvPr>
          <p:cNvSpPr txBox="1"/>
          <p:nvPr/>
        </p:nvSpPr>
        <p:spPr>
          <a:xfrm>
            <a:off x="5435320" y="2687320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AF79EC-4973-544D-3255-754FE382846E}"/>
              </a:ext>
            </a:extLst>
          </p:cNvPr>
          <p:cNvSpPr txBox="1"/>
          <p:nvPr/>
        </p:nvSpPr>
        <p:spPr>
          <a:xfrm>
            <a:off x="5831490" y="2687320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593F03-0FBD-2EF0-7556-ADD0DFF49CC4}"/>
              </a:ext>
            </a:extLst>
          </p:cNvPr>
          <p:cNvSpPr txBox="1"/>
          <p:nvPr/>
        </p:nvSpPr>
        <p:spPr>
          <a:xfrm>
            <a:off x="6623830" y="2687320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5A290-DC17-67AE-EFD7-2ACE7B42A596}"/>
              </a:ext>
            </a:extLst>
          </p:cNvPr>
          <p:cNvSpPr txBox="1"/>
          <p:nvPr/>
        </p:nvSpPr>
        <p:spPr>
          <a:xfrm>
            <a:off x="7020000" y="2687320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A3F8DB-7525-121D-CFFB-73C6EA6D7A0E}"/>
              </a:ext>
            </a:extLst>
          </p:cNvPr>
          <p:cNvSpPr txBox="1"/>
          <p:nvPr/>
        </p:nvSpPr>
        <p:spPr>
          <a:xfrm>
            <a:off x="6227660" y="2687320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3FA13AD-3BF3-F268-C27C-F3293F2D3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b="1" dirty="0"/>
              <a:t>Free operation:</a:t>
            </a:r>
            <a:r>
              <a:rPr lang="en-US" dirty="0"/>
              <a:t> duplicate a symbol</a:t>
            </a:r>
          </a:p>
        </p:txBody>
      </p:sp>
    </p:spTree>
    <p:extLst>
      <p:ext uri="{BB962C8B-B14F-4D97-AF65-F5344CB8AC3E}">
        <p14:creationId xmlns:p14="http://schemas.microsoft.com/office/powerpoint/2010/main" val="3601513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F6F9E7F1-55CD-8DBF-55FE-C5E63B289B6C}"/>
              </a:ext>
            </a:extLst>
          </p:cNvPr>
          <p:cNvGrpSpPr/>
          <p:nvPr/>
        </p:nvGrpSpPr>
        <p:grpSpPr>
          <a:xfrm>
            <a:off x="8589687" y="3524553"/>
            <a:ext cx="1647349" cy="720000"/>
            <a:chOff x="5134708" y="2967067"/>
            <a:chExt cx="1647349" cy="720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AE7A5AA-9714-F3CF-2625-23334C95B3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4710" y="3335382"/>
              <a:ext cx="16473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24951D1F-5F3D-9562-C574-91E2F3B2E3EA}"/>
                </a:ext>
              </a:extLst>
            </p:cNvPr>
            <p:cNvSpPr/>
            <p:nvPr/>
          </p:nvSpPr>
          <p:spPr>
            <a:xfrm>
              <a:off x="5134708" y="2967067"/>
              <a:ext cx="720000" cy="720000"/>
            </a:xfrm>
            <a:prstGeom prst="arc">
              <a:avLst>
                <a:gd name="adj1" fmla="val 19021497"/>
                <a:gd name="adj2" fmla="val 11077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66EFBCD-48FD-3C3E-509C-47796FBE8FE4}"/>
                    </a:ext>
                  </a:extLst>
                </p:cNvPr>
                <p:cNvSpPr txBox="1"/>
                <p:nvPr/>
              </p:nvSpPr>
              <p:spPr>
                <a:xfrm>
                  <a:off x="5494708" y="3017962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66EFBCD-48FD-3C3E-509C-47796FBE8F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4708" y="3017962"/>
                  <a:ext cx="382412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2B7279-3427-55DA-69B6-D4E290EACF36}"/>
              </a:ext>
            </a:extLst>
          </p:cNvPr>
          <p:cNvGrpSpPr/>
          <p:nvPr/>
        </p:nvGrpSpPr>
        <p:grpSpPr>
          <a:xfrm>
            <a:off x="4950514" y="3508828"/>
            <a:ext cx="1647349" cy="720000"/>
            <a:chOff x="5134708" y="2967067"/>
            <a:chExt cx="1647349" cy="7200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CE9B907-2D92-EAC7-8972-787722F09C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4710" y="3335382"/>
              <a:ext cx="16473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73681BA7-E75A-8665-EFA5-23A91D1D71A5}"/>
                </a:ext>
              </a:extLst>
            </p:cNvPr>
            <p:cNvSpPr/>
            <p:nvPr/>
          </p:nvSpPr>
          <p:spPr>
            <a:xfrm>
              <a:off x="5134708" y="2967067"/>
              <a:ext cx="720000" cy="720000"/>
            </a:xfrm>
            <a:prstGeom prst="arc">
              <a:avLst>
                <a:gd name="adj1" fmla="val 19240722"/>
                <a:gd name="adj2" fmla="val 11077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3730A87-42BD-D512-72EA-051ED4000E20}"/>
                    </a:ext>
                  </a:extLst>
                </p:cNvPr>
                <p:cNvSpPr txBox="1"/>
                <p:nvPr/>
              </p:nvSpPr>
              <p:spPr>
                <a:xfrm>
                  <a:off x="5494708" y="3017962"/>
                  <a:ext cx="382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3730A87-42BD-D512-72EA-051ED4000E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4708" y="3017962"/>
                  <a:ext cx="382605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F009540-0B65-6CE1-110E-3A09BE1E85F9}"/>
              </a:ext>
            </a:extLst>
          </p:cNvPr>
          <p:cNvCxnSpPr>
            <a:cxnSpLocks/>
          </p:cNvCxnSpPr>
          <p:nvPr/>
        </p:nvCxnSpPr>
        <p:spPr>
          <a:xfrm flipH="1" flipV="1">
            <a:off x="4516748" y="3565520"/>
            <a:ext cx="437496" cy="296434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1C13CCD-A8E1-6655-39CD-019A24FE7641}"/>
              </a:ext>
            </a:extLst>
          </p:cNvPr>
          <p:cNvCxnSpPr>
            <a:cxnSpLocks/>
          </p:cNvCxnSpPr>
          <p:nvPr/>
        </p:nvCxnSpPr>
        <p:spPr>
          <a:xfrm flipH="1">
            <a:off x="6346364" y="2215061"/>
            <a:ext cx="1221342" cy="1159065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8F57855-1638-5E01-A43B-31C96D59D320}"/>
              </a:ext>
            </a:extLst>
          </p:cNvPr>
          <p:cNvCxnSpPr>
            <a:cxnSpLocks/>
          </p:cNvCxnSpPr>
          <p:nvPr/>
        </p:nvCxnSpPr>
        <p:spPr>
          <a:xfrm flipH="1">
            <a:off x="4954244" y="3372035"/>
            <a:ext cx="1392120" cy="492855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E6ACF6-492C-E191-2451-5717696D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Operations</a:t>
            </a:r>
            <a:endParaRPr lang="he-IL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C34C19-9254-C87A-4D8C-A640B43B995F}"/>
              </a:ext>
            </a:extLst>
          </p:cNvPr>
          <p:cNvCxnSpPr/>
          <p:nvPr/>
        </p:nvCxnSpPr>
        <p:spPr>
          <a:xfrm flipV="1">
            <a:off x="643034" y="3019202"/>
            <a:ext cx="437496" cy="107802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00DE4B-E9F6-D01A-35D8-6469EF16FD20}"/>
              </a:ext>
            </a:extLst>
          </p:cNvPr>
          <p:cNvCxnSpPr>
            <a:cxnSpLocks/>
          </p:cNvCxnSpPr>
          <p:nvPr/>
        </p:nvCxnSpPr>
        <p:spPr>
          <a:xfrm>
            <a:off x="1080530" y="3019202"/>
            <a:ext cx="471716" cy="539014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F3E280-F440-E889-E67A-52783E84DA43}"/>
              </a:ext>
            </a:extLst>
          </p:cNvPr>
          <p:cNvCxnSpPr>
            <a:cxnSpLocks/>
          </p:cNvCxnSpPr>
          <p:nvPr/>
        </p:nvCxnSpPr>
        <p:spPr>
          <a:xfrm>
            <a:off x="1552245" y="3558216"/>
            <a:ext cx="222905" cy="53901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4A53FB-C3BD-1389-CADC-ABDEAB612694}"/>
              </a:ext>
            </a:extLst>
          </p:cNvPr>
          <p:cNvCxnSpPr>
            <a:cxnSpLocks/>
          </p:cNvCxnSpPr>
          <p:nvPr/>
        </p:nvCxnSpPr>
        <p:spPr>
          <a:xfrm flipV="1">
            <a:off x="1775150" y="3607855"/>
            <a:ext cx="526722" cy="48937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39FA8C-E0F6-D19B-55B3-B432B47AA060}"/>
              </a:ext>
            </a:extLst>
          </p:cNvPr>
          <p:cNvCxnSpPr>
            <a:cxnSpLocks/>
          </p:cNvCxnSpPr>
          <p:nvPr/>
        </p:nvCxnSpPr>
        <p:spPr>
          <a:xfrm flipV="1">
            <a:off x="2301872" y="3433088"/>
            <a:ext cx="724364" cy="1747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2CCA8F-B719-79EC-4E62-11225D214310}"/>
              </a:ext>
            </a:extLst>
          </p:cNvPr>
          <p:cNvCxnSpPr>
            <a:cxnSpLocks/>
          </p:cNvCxnSpPr>
          <p:nvPr/>
        </p:nvCxnSpPr>
        <p:spPr>
          <a:xfrm flipV="1">
            <a:off x="3026235" y="2845947"/>
            <a:ext cx="667757" cy="58714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092217-6389-EC8D-B829-B4394341C012}"/>
              </a:ext>
            </a:extLst>
          </p:cNvPr>
          <p:cNvCxnSpPr>
            <a:cxnSpLocks/>
          </p:cNvCxnSpPr>
          <p:nvPr/>
        </p:nvCxnSpPr>
        <p:spPr>
          <a:xfrm flipV="1">
            <a:off x="635358" y="4616996"/>
            <a:ext cx="3157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4C20D3-D3BF-67F7-75DF-2B60CC9F56D7}"/>
              </a:ext>
            </a:extLst>
          </p:cNvPr>
          <p:cNvCxnSpPr>
            <a:cxnSpLocks/>
          </p:cNvCxnSpPr>
          <p:nvPr/>
        </p:nvCxnSpPr>
        <p:spPr>
          <a:xfrm flipH="1" flipV="1">
            <a:off x="635358" y="2441686"/>
            <a:ext cx="7676" cy="2175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FFF02F-68DE-11B8-2A0A-E447D5A48B79}"/>
              </a:ext>
            </a:extLst>
          </p:cNvPr>
          <p:cNvCxnSpPr>
            <a:cxnSpLocks/>
          </p:cNvCxnSpPr>
          <p:nvPr/>
        </p:nvCxnSpPr>
        <p:spPr>
          <a:xfrm flipH="1" flipV="1">
            <a:off x="4516748" y="3561888"/>
            <a:ext cx="437496" cy="71303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57ECE0-8684-F17F-7766-88D267236D4A}"/>
              </a:ext>
            </a:extLst>
          </p:cNvPr>
          <p:cNvCxnSpPr>
            <a:cxnSpLocks/>
          </p:cNvCxnSpPr>
          <p:nvPr/>
        </p:nvCxnSpPr>
        <p:spPr>
          <a:xfrm flipH="1">
            <a:off x="6346364" y="3686266"/>
            <a:ext cx="1221342" cy="5886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08D7F21-A4B8-3211-2608-E2502D159C0E}"/>
              </a:ext>
            </a:extLst>
          </p:cNvPr>
          <p:cNvCxnSpPr>
            <a:cxnSpLocks/>
          </p:cNvCxnSpPr>
          <p:nvPr/>
        </p:nvCxnSpPr>
        <p:spPr>
          <a:xfrm flipH="1" flipV="1">
            <a:off x="4954244" y="4274919"/>
            <a:ext cx="1392120" cy="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ED92BAA-054E-D3E4-FA43-D669374B66AD}"/>
              </a:ext>
            </a:extLst>
          </p:cNvPr>
          <p:cNvCxnSpPr>
            <a:cxnSpLocks/>
          </p:cNvCxnSpPr>
          <p:nvPr/>
        </p:nvCxnSpPr>
        <p:spPr>
          <a:xfrm flipV="1">
            <a:off x="4517480" y="4616996"/>
            <a:ext cx="3157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B90F7E-CF80-0A73-7747-CF0D06F72FFC}"/>
              </a:ext>
            </a:extLst>
          </p:cNvPr>
          <p:cNvCxnSpPr>
            <a:cxnSpLocks/>
          </p:cNvCxnSpPr>
          <p:nvPr/>
        </p:nvCxnSpPr>
        <p:spPr>
          <a:xfrm flipH="1" flipV="1">
            <a:off x="4517480" y="2441686"/>
            <a:ext cx="7676" cy="2175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104BF7-3502-8CC5-D1B8-FB44894660BB}"/>
                  </a:ext>
                </a:extLst>
              </p:cNvPr>
              <p:cNvSpPr txBox="1"/>
              <p:nvPr/>
            </p:nvSpPr>
            <p:spPr>
              <a:xfrm>
                <a:off x="1540856" y="5104015"/>
                <a:ext cx="1346779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err="1"/>
                  <a:t>AddConst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104BF7-3502-8CC5-D1B8-FB4489466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856" y="5104015"/>
                <a:ext cx="1346779" cy="369332"/>
              </a:xfrm>
              <a:prstGeom prst="rect">
                <a:avLst/>
              </a:prstGeom>
              <a:blipFill>
                <a:blip r:embed="rId4"/>
                <a:stretch>
                  <a:fillRect l="-4072" t="-8197" r="-3620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A0F84E-3E32-A399-4400-34DDFC2DC401}"/>
                  </a:ext>
                </a:extLst>
              </p:cNvPr>
              <p:cNvSpPr txBox="1"/>
              <p:nvPr/>
            </p:nvSpPr>
            <p:spPr>
              <a:xfrm>
                <a:off x="5317422" y="5029789"/>
                <a:ext cx="155715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/>
                  <a:t>AddGrdient(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A0F84E-3E32-A399-4400-34DDFC2DC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422" y="5029789"/>
                <a:ext cx="1557158" cy="369332"/>
              </a:xfrm>
              <a:prstGeom prst="rect">
                <a:avLst/>
              </a:prstGeom>
              <a:blipFill>
                <a:blip r:embed="rId5"/>
                <a:stretch>
                  <a:fillRect l="-3125" t="-8197" r="-3516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CF185D4-25FA-4E73-5F92-990CC3FF3274}"/>
                  </a:ext>
                </a:extLst>
              </p:cNvPr>
              <p:cNvSpPr txBox="1"/>
              <p:nvPr/>
            </p:nvSpPr>
            <p:spPr>
              <a:xfrm>
                <a:off x="9192477" y="5072536"/>
                <a:ext cx="157055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err="1"/>
                  <a:t>LinearWave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CF185D4-25FA-4E73-5F92-990CC3FF3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477" y="5072536"/>
                <a:ext cx="1570558" cy="369332"/>
              </a:xfrm>
              <a:prstGeom prst="rect">
                <a:avLst/>
              </a:prstGeom>
              <a:blipFill>
                <a:blip r:embed="rId6"/>
                <a:stretch>
                  <a:fillRect l="-3488" t="-8197" r="-3488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4E3637C-2D71-C559-D70B-21C433D35F27}"/>
              </a:ext>
            </a:extLst>
          </p:cNvPr>
          <p:cNvCxnSpPr>
            <a:cxnSpLocks/>
          </p:cNvCxnSpPr>
          <p:nvPr/>
        </p:nvCxnSpPr>
        <p:spPr>
          <a:xfrm flipV="1">
            <a:off x="4154940" y="1811673"/>
            <a:ext cx="0" cy="4248000"/>
          </a:xfrm>
          <a:prstGeom prst="straightConnector1">
            <a:avLst/>
          </a:prstGeom>
          <a:ln w="19050">
            <a:prstDash val="lgDashDot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B3F1BF6-B57A-B8F0-29BF-4AF6F2F20B6B}"/>
              </a:ext>
            </a:extLst>
          </p:cNvPr>
          <p:cNvCxnSpPr>
            <a:cxnSpLocks/>
          </p:cNvCxnSpPr>
          <p:nvPr/>
        </p:nvCxnSpPr>
        <p:spPr>
          <a:xfrm flipV="1">
            <a:off x="8037061" y="1811673"/>
            <a:ext cx="0" cy="4248000"/>
          </a:xfrm>
          <a:prstGeom prst="straightConnector1">
            <a:avLst/>
          </a:prstGeom>
          <a:ln w="19050">
            <a:prstDash val="lgDashDot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EF690D2-F07B-7D9D-1BF3-56EFE1442BBC}"/>
              </a:ext>
            </a:extLst>
          </p:cNvPr>
          <p:cNvGrpSpPr/>
          <p:nvPr/>
        </p:nvGrpSpPr>
        <p:grpSpPr>
          <a:xfrm>
            <a:off x="8398869" y="2441686"/>
            <a:ext cx="3157774" cy="2175310"/>
            <a:chOff x="4839598" y="2594086"/>
            <a:chExt cx="3157774" cy="217531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CAF2F57-F07E-0046-4D00-B94A5254B4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9598" y="4769396"/>
              <a:ext cx="31577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AE163962-67B5-8103-9E02-05B4DEE330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39598" y="2594086"/>
              <a:ext cx="7676" cy="2175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F8CA025-4211-2129-ECD9-58A880E57CF6}"/>
              </a:ext>
            </a:extLst>
          </p:cNvPr>
          <p:cNvCxnSpPr>
            <a:cxnSpLocks/>
          </p:cNvCxnSpPr>
          <p:nvPr/>
        </p:nvCxnSpPr>
        <p:spPr>
          <a:xfrm flipH="1" flipV="1">
            <a:off x="8406545" y="3735637"/>
            <a:ext cx="183142" cy="14204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CBE03E7-5B11-C937-8642-32316F952968}"/>
              </a:ext>
            </a:extLst>
          </p:cNvPr>
          <p:cNvCxnSpPr>
            <a:cxnSpLocks/>
          </p:cNvCxnSpPr>
          <p:nvPr/>
        </p:nvCxnSpPr>
        <p:spPr>
          <a:xfrm flipH="1">
            <a:off x="8589687" y="3249386"/>
            <a:ext cx="374158" cy="62829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07A1973-440F-2B27-0B4E-3CB25BA4DD54}"/>
              </a:ext>
            </a:extLst>
          </p:cNvPr>
          <p:cNvCxnSpPr>
            <a:cxnSpLocks/>
          </p:cNvCxnSpPr>
          <p:nvPr/>
        </p:nvCxnSpPr>
        <p:spPr>
          <a:xfrm flipH="1">
            <a:off x="8963845" y="3075214"/>
            <a:ext cx="522514" cy="17417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BFE8605-FC9A-3AC7-DBAC-DF3222FF2DFB}"/>
              </a:ext>
            </a:extLst>
          </p:cNvPr>
          <p:cNvCxnSpPr>
            <a:cxnSpLocks/>
          </p:cNvCxnSpPr>
          <p:nvPr/>
        </p:nvCxnSpPr>
        <p:spPr>
          <a:xfrm flipH="1" flipV="1">
            <a:off x="9486359" y="3075214"/>
            <a:ext cx="491397" cy="11907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2DDF2F5-6F53-396B-7222-BDFE92650FDE}"/>
              </a:ext>
            </a:extLst>
          </p:cNvPr>
          <p:cNvCxnSpPr>
            <a:cxnSpLocks/>
          </p:cNvCxnSpPr>
          <p:nvPr/>
        </p:nvCxnSpPr>
        <p:spPr>
          <a:xfrm flipH="1" flipV="1">
            <a:off x="9977756" y="3194290"/>
            <a:ext cx="242321" cy="22636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EE52BCE-D171-0BD8-F814-D76F6B92EBB9}"/>
              </a:ext>
            </a:extLst>
          </p:cNvPr>
          <p:cNvCxnSpPr>
            <a:cxnSpLocks/>
          </p:cNvCxnSpPr>
          <p:nvPr/>
        </p:nvCxnSpPr>
        <p:spPr>
          <a:xfrm flipH="1">
            <a:off x="10220077" y="2945753"/>
            <a:ext cx="626997" cy="47490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D2D9B13-1D25-DF97-BDAC-B255D923685D}"/>
              </a:ext>
            </a:extLst>
          </p:cNvPr>
          <p:cNvCxnSpPr>
            <a:cxnSpLocks/>
          </p:cNvCxnSpPr>
          <p:nvPr/>
        </p:nvCxnSpPr>
        <p:spPr>
          <a:xfrm flipH="1" flipV="1">
            <a:off x="10847074" y="2933445"/>
            <a:ext cx="506185" cy="65027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4DF210E-2850-380B-500B-0CAB87875754}"/>
              </a:ext>
            </a:extLst>
          </p:cNvPr>
          <p:cNvGrpSpPr/>
          <p:nvPr/>
        </p:nvGrpSpPr>
        <p:grpSpPr>
          <a:xfrm>
            <a:off x="630898" y="2390259"/>
            <a:ext cx="3050959" cy="1251284"/>
            <a:chOff x="898750" y="2382329"/>
            <a:chExt cx="3050959" cy="125128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3975B5A-47D0-FDF6-165F-80C9E945824B}"/>
                </a:ext>
              </a:extLst>
            </p:cNvPr>
            <p:cNvCxnSpPr/>
            <p:nvPr/>
          </p:nvCxnSpPr>
          <p:spPr>
            <a:xfrm flipV="1">
              <a:off x="898750" y="2555584"/>
              <a:ext cx="437496" cy="1078029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5DEDAC4-0834-135D-7318-0B0FF3E90C2E}"/>
                </a:ext>
              </a:extLst>
            </p:cNvPr>
            <p:cNvCxnSpPr>
              <a:cxnSpLocks/>
            </p:cNvCxnSpPr>
            <p:nvPr/>
          </p:nvCxnSpPr>
          <p:spPr>
            <a:xfrm>
              <a:off x="1336246" y="2555584"/>
              <a:ext cx="471716" cy="539014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8AE4BEC-EBFD-A132-EB14-A23E97122428}"/>
                </a:ext>
              </a:extLst>
            </p:cNvPr>
            <p:cNvCxnSpPr>
              <a:cxnSpLocks/>
            </p:cNvCxnSpPr>
            <p:nvPr/>
          </p:nvCxnSpPr>
          <p:spPr>
            <a:xfrm>
              <a:off x="1807961" y="3094598"/>
              <a:ext cx="222905" cy="539015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7AF3DCA-7AC1-F7EC-E128-5025C2EF28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0866" y="3144237"/>
              <a:ext cx="526722" cy="489376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A2ABD3-40B4-1FF5-CF6E-2417EBB6AD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7588" y="2969470"/>
              <a:ext cx="724364" cy="174767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FDE6468-5667-2915-7BF4-8260D551A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1952" y="2382329"/>
              <a:ext cx="667757" cy="587141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97865F-6D54-7758-54AF-1E9E4C061E7E}"/>
              </a:ext>
            </a:extLst>
          </p:cNvPr>
          <p:cNvGrpSpPr/>
          <p:nvPr/>
        </p:nvGrpSpPr>
        <p:grpSpPr>
          <a:xfrm>
            <a:off x="2730749" y="3055852"/>
            <a:ext cx="139817" cy="463618"/>
            <a:chOff x="2998601" y="3046473"/>
            <a:chExt cx="139817" cy="46361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DBDA7CB-E34B-AB3A-2B94-B3D94DECC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8601" y="3046473"/>
              <a:ext cx="0" cy="46361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38B12C-39F8-7609-3180-8169148EE83C}"/>
                    </a:ext>
                  </a:extLst>
                </p:cNvPr>
                <p:cNvSpPr txBox="1"/>
                <p:nvPr/>
              </p:nvSpPr>
              <p:spPr>
                <a:xfrm>
                  <a:off x="2998601" y="3054129"/>
                  <a:ext cx="1398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38B12C-39F8-7609-3180-8169148EE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8601" y="3054129"/>
                  <a:ext cx="139817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6521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31AF529-9AA7-E11E-2BC7-A6A869183D2F}"/>
              </a:ext>
            </a:extLst>
          </p:cNvPr>
          <p:cNvGrpSpPr/>
          <p:nvPr/>
        </p:nvGrpSpPr>
        <p:grpSpPr>
          <a:xfrm>
            <a:off x="643034" y="2845947"/>
            <a:ext cx="3050958" cy="1251284"/>
            <a:chOff x="643034" y="2845947"/>
            <a:chExt cx="3050958" cy="1251284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EF412C8-979E-A348-5BCE-D660C5A97705}"/>
                </a:ext>
              </a:extLst>
            </p:cNvPr>
            <p:cNvCxnSpPr/>
            <p:nvPr/>
          </p:nvCxnSpPr>
          <p:spPr>
            <a:xfrm flipV="1">
              <a:off x="643034" y="3019202"/>
              <a:ext cx="437496" cy="1078029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FF98F9F-9785-B28D-DFED-6061277A28D9}"/>
                </a:ext>
              </a:extLst>
            </p:cNvPr>
            <p:cNvCxnSpPr>
              <a:cxnSpLocks/>
            </p:cNvCxnSpPr>
            <p:nvPr/>
          </p:nvCxnSpPr>
          <p:spPr>
            <a:xfrm>
              <a:off x="1080530" y="3019202"/>
              <a:ext cx="471716" cy="539014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FEB968E-D6D4-6E91-0635-09A4CA8CDDFD}"/>
                </a:ext>
              </a:extLst>
            </p:cNvPr>
            <p:cNvCxnSpPr>
              <a:cxnSpLocks/>
            </p:cNvCxnSpPr>
            <p:nvPr/>
          </p:nvCxnSpPr>
          <p:spPr>
            <a:xfrm>
              <a:off x="1552245" y="3558216"/>
              <a:ext cx="222905" cy="539015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E460A26-3F97-ED9F-E97C-F1324FEEC2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5150" y="3607855"/>
              <a:ext cx="526722" cy="489376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1D48057-39B2-2879-B40D-C363775403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1872" y="3433088"/>
              <a:ext cx="724364" cy="174767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1F10096-5221-183F-C9F0-AC1941F5D5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6235" y="2845947"/>
              <a:ext cx="667757" cy="587141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0F6E3506-DC60-7677-FDBC-CD3070B5ABFC}"/>
              </a:ext>
            </a:extLst>
          </p:cNvPr>
          <p:cNvSpPr txBox="1"/>
          <p:nvPr/>
        </p:nvSpPr>
        <p:spPr>
          <a:xfrm>
            <a:off x="5640185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endParaRPr lang="he-IL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2FE9BF-B09B-FE87-DABB-BA67BA58668B}"/>
              </a:ext>
            </a:extLst>
          </p:cNvPr>
          <p:cNvCxnSpPr>
            <a:cxnSpLocks/>
          </p:cNvCxnSpPr>
          <p:nvPr/>
        </p:nvCxnSpPr>
        <p:spPr>
          <a:xfrm flipH="1">
            <a:off x="8589687" y="3292658"/>
            <a:ext cx="1511539" cy="579453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358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933C2810-3F39-A5B3-5961-71325F802ADB}"/>
              </a:ext>
            </a:extLst>
          </p:cNvPr>
          <p:cNvGrpSpPr/>
          <p:nvPr/>
        </p:nvGrpSpPr>
        <p:grpSpPr>
          <a:xfrm>
            <a:off x="10209086" y="3060655"/>
            <a:ext cx="900002" cy="720000"/>
            <a:chOff x="5134708" y="2967067"/>
            <a:chExt cx="900002" cy="72000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60F9035-4CE1-7DD8-FAF2-8F9218326E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4710" y="3335382"/>
              <a:ext cx="9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6E9F50B7-172A-840E-EBA5-42B70D66CED0}"/>
                </a:ext>
              </a:extLst>
            </p:cNvPr>
            <p:cNvSpPr/>
            <p:nvPr/>
          </p:nvSpPr>
          <p:spPr>
            <a:xfrm>
              <a:off x="5134708" y="2967067"/>
              <a:ext cx="720000" cy="720000"/>
            </a:xfrm>
            <a:prstGeom prst="arc">
              <a:avLst>
                <a:gd name="adj1" fmla="val 19021497"/>
                <a:gd name="adj2" fmla="val 11077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0146C6A-288C-3A8A-0A5B-4C30119D9007}"/>
                    </a:ext>
                  </a:extLst>
                </p:cNvPr>
                <p:cNvSpPr txBox="1"/>
                <p:nvPr/>
              </p:nvSpPr>
              <p:spPr>
                <a:xfrm>
                  <a:off x="5494708" y="3017962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0146C6A-288C-3A8A-0A5B-4C30119D90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4708" y="3017962"/>
                  <a:ext cx="382412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2B7279-3427-55DA-69B6-D4E290EACF36}"/>
              </a:ext>
            </a:extLst>
          </p:cNvPr>
          <p:cNvGrpSpPr/>
          <p:nvPr/>
        </p:nvGrpSpPr>
        <p:grpSpPr>
          <a:xfrm>
            <a:off x="4950514" y="3508828"/>
            <a:ext cx="1647349" cy="720000"/>
            <a:chOff x="5134708" y="2967067"/>
            <a:chExt cx="1647349" cy="7200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CE9B907-2D92-EAC7-8972-787722F09C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4710" y="3335382"/>
              <a:ext cx="16473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73681BA7-E75A-8665-EFA5-23A91D1D71A5}"/>
                </a:ext>
              </a:extLst>
            </p:cNvPr>
            <p:cNvSpPr/>
            <p:nvPr/>
          </p:nvSpPr>
          <p:spPr>
            <a:xfrm>
              <a:off x="5134708" y="2967067"/>
              <a:ext cx="720000" cy="720000"/>
            </a:xfrm>
            <a:prstGeom prst="arc">
              <a:avLst>
                <a:gd name="adj1" fmla="val 19240722"/>
                <a:gd name="adj2" fmla="val 11077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3730A87-42BD-D512-72EA-051ED4000E20}"/>
                    </a:ext>
                  </a:extLst>
                </p:cNvPr>
                <p:cNvSpPr txBox="1"/>
                <p:nvPr/>
              </p:nvSpPr>
              <p:spPr>
                <a:xfrm>
                  <a:off x="5494708" y="3017962"/>
                  <a:ext cx="382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3730A87-42BD-D512-72EA-051ED4000E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4708" y="3017962"/>
                  <a:ext cx="382605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F009540-0B65-6CE1-110E-3A09BE1E85F9}"/>
              </a:ext>
            </a:extLst>
          </p:cNvPr>
          <p:cNvCxnSpPr>
            <a:cxnSpLocks/>
          </p:cNvCxnSpPr>
          <p:nvPr/>
        </p:nvCxnSpPr>
        <p:spPr>
          <a:xfrm flipH="1" flipV="1">
            <a:off x="4516748" y="3565520"/>
            <a:ext cx="437496" cy="296434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1C13CCD-A8E1-6655-39CD-019A24FE7641}"/>
              </a:ext>
            </a:extLst>
          </p:cNvPr>
          <p:cNvCxnSpPr>
            <a:cxnSpLocks/>
          </p:cNvCxnSpPr>
          <p:nvPr/>
        </p:nvCxnSpPr>
        <p:spPr>
          <a:xfrm flipH="1">
            <a:off x="6346364" y="2215061"/>
            <a:ext cx="1221342" cy="1159065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8F57855-1638-5E01-A43B-31C96D59D320}"/>
              </a:ext>
            </a:extLst>
          </p:cNvPr>
          <p:cNvCxnSpPr>
            <a:cxnSpLocks/>
          </p:cNvCxnSpPr>
          <p:nvPr/>
        </p:nvCxnSpPr>
        <p:spPr>
          <a:xfrm flipH="1">
            <a:off x="4954244" y="3372035"/>
            <a:ext cx="1392120" cy="492855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E6ACF6-492C-E191-2451-5717696D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Operations</a:t>
            </a:r>
            <a:endParaRPr lang="he-IL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C34C19-9254-C87A-4D8C-A640B43B995F}"/>
              </a:ext>
            </a:extLst>
          </p:cNvPr>
          <p:cNvCxnSpPr/>
          <p:nvPr/>
        </p:nvCxnSpPr>
        <p:spPr>
          <a:xfrm flipV="1">
            <a:off x="643034" y="3019202"/>
            <a:ext cx="437496" cy="107802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00DE4B-E9F6-D01A-35D8-6469EF16FD20}"/>
              </a:ext>
            </a:extLst>
          </p:cNvPr>
          <p:cNvCxnSpPr>
            <a:cxnSpLocks/>
          </p:cNvCxnSpPr>
          <p:nvPr/>
        </p:nvCxnSpPr>
        <p:spPr>
          <a:xfrm>
            <a:off x="1080530" y="3019202"/>
            <a:ext cx="471716" cy="539014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F3E280-F440-E889-E67A-52783E84DA43}"/>
              </a:ext>
            </a:extLst>
          </p:cNvPr>
          <p:cNvCxnSpPr>
            <a:cxnSpLocks/>
          </p:cNvCxnSpPr>
          <p:nvPr/>
        </p:nvCxnSpPr>
        <p:spPr>
          <a:xfrm>
            <a:off x="1552245" y="3558216"/>
            <a:ext cx="222905" cy="53901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4A53FB-C3BD-1389-CADC-ABDEAB612694}"/>
              </a:ext>
            </a:extLst>
          </p:cNvPr>
          <p:cNvCxnSpPr>
            <a:cxnSpLocks/>
          </p:cNvCxnSpPr>
          <p:nvPr/>
        </p:nvCxnSpPr>
        <p:spPr>
          <a:xfrm flipV="1">
            <a:off x="1775150" y="3607855"/>
            <a:ext cx="526722" cy="48937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39FA8C-E0F6-D19B-55B3-B432B47AA060}"/>
              </a:ext>
            </a:extLst>
          </p:cNvPr>
          <p:cNvCxnSpPr>
            <a:cxnSpLocks/>
          </p:cNvCxnSpPr>
          <p:nvPr/>
        </p:nvCxnSpPr>
        <p:spPr>
          <a:xfrm flipV="1">
            <a:off x="2301872" y="3433088"/>
            <a:ext cx="724364" cy="1747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2CCA8F-B719-79EC-4E62-11225D214310}"/>
              </a:ext>
            </a:extLst>
          </p:cNvPr>
          <p:cNvCxnSpPr>
            <a:cxnSpLocks/>
          </p:cNvCxnSpPr>
          <p:nvPr/>
        </p:nvCxnSpPr>
        <p:spPr>
          <a:xfrm flipV="1">
            <a:off x="3026235" y="2845947"/>
            <a:ext cx="667757" cy="58714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092217-6389-EC8D-B829-B4394341C012}"/>
              </a:ext>
            </a:extLst>
          </p:cNvPr>
          <p:cNvCxnSpPr>
            <a:cxnSpLocks/>
          </p:cNvCxnSpPr>
          <p:nvPr/>
        </p:nvCxnSpPr>
        <p:spPr>
          <a:xfrm flipV="1">
            <a:off x="635358" y="4616996"/>
            <a:ext cx="3157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4C20D3-D3BF-67F7-75DF-2B60CC9F56D7}"/>
              </a:ext>
            </a:extLst>
          </p:cNvPr>
          <p:cNvCxnSpPr>
            <a:cxnSpLocks/>
          </p:cNvCxnSpPr>
          <p:nvPr/>
        </p:nvCxnSpPr>
        <p:spPr>
          <a:xfrm flipH="1" flipV="1">
            <a:off x="635358" y="2441686"/>
            <a:ext cx="7676" cy="2175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FFF02F-68DE-11B8-2A0A-E447D5A48B79}"/>
              </a:ext>
            </a:extLst>
          </p:cNvPr>
          <p:cNvCxnSpPr>
            <a:cxnSpLocks/>
          </p:cNvCxnSpPr>
          <p:nvPr/>
        </p:nvCxnSpPr>
        <p:spPr>
          <a:xfrm flipH="1" flipV="1">
            <a:off x="4516748" y="3561888"/>
            <a:ext cx="437496" cy="71303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57ECE0-8684-F17F-7766-88D267236D4A}"/>
              </a:ext>
            </a:extLst>
          </p:cNvPr>
          <p:cNvCxnSpPr>
            <a:cxnSpLocks/>
          </p:cNvCxnSpPr>
          <p:nvPr/>
        </p:nvCxnSpPr>
        <p:spPr>
          <a:xfrm flipH="1">
            <a:off x="6346364" y="3686266"/>
            <a:ext cx="1221342" cy="5886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08D7F21-A4B8-3211-2608-E2502D159C0E}"/>
              </a:ext>
            </a:extLst>
          </p:cNvPr>
          <p:cNvCxnSpPr>
            <a:cxnSpLocks/>
          </p:cNvCxnSpPr>
          <p:nvPr/>
        </p:nvCxnSpPr>
        <p:spPr>
          <a:xfrm flipH="1" flipV="1">
            <a:off x="4954244" y="4274919"/>
            <a:ext cx="1392120" cy="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ED92BAA-054E-D3E4-FA43-D669374B66AD}"/>
              </a:ext>
            </a:extLst>
          </p:cNvPr>
          <p:cNvCxnSpPr>
            <a:cxnSpLocks/>
          </p:cNvCxnSpPr>
          <p:nvPr/>
        </p:nvCxnSpPr>
        <p:spPr>
          <a:xfrm flipV="1">
            <a:off x="4517480" y="4616996"/>
            <a:ext cx="3157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B90F7E-CF80-0A73-7747-CF0D06F72FFC}"/>
              </a:ext>
            </a:extLst>
          </p:cNvPr>
          <p:cNvCxnSpPr>
            <a:cxnSpLocks/>
          </p:cNvCxnSpPr>
          <p:nvPr/>
        </p:nvCxnSpPr>
        <p:spPr>
          <a:xfrm flipH="1" flipV="1">
            <a:off x="4517480" y="2441686"/>
            <a:ext cx="7676" cy="2175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104BF7-3502-8CC5-D1B8-FB44894660BB}"/>
                  </a:ext>
                </a:extLst>
              </p:cNvPr>
              <p:cNvSpPr txBox="1"/>
              <p:nvPr/>
            </p:nvSpPr>
            <p:spPr>
              <a:xfrm>
                <a:off x="1540856" y="5104015"/>
                <a:ext cx="1346779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err="1"/>
                  <a:t>AddConst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104BF7-3502-8CC5-D1B8-FB4489466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856" y="5104015"/>
                <a:ext cx="1346779" cy="369332"/>
              </a:xfrm>
              <a:prstGeom prst="rect">
                <a:avLst/>
              </a:prstGeom>
              <a:blipFill>
                <a:blip r:embed="rId4"/>
                <a:stretch>
                  <a:fillRect l="-4072" t="-8197" r="-3620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A0F84E-3E32-A399-4400-34DDFC2DC401}"/>
                  </a:ext>
                </a:extLst>
              </p:cNvPr>
              <p:cNvSpPr txBox="1"/>
              <p:nvPr/>
            </p:nvSpPr>
            <p:spPr>
              <a:xfrm>
                <a:off x="5317422" y="5029789"/>
                <a:ext cx="155715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/>
                  <a:t>AddGrdient(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A0F84E-3E32-A399-4400-34DDFC2DC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422" y="5029789"/>
                <a:ext cx="1557158" cy="369332"/>
              </a:xfrm>
              <a:prstGeom prst="rect">
                <a:avLst/>
              </a:prstGeom>
              <a:blipFill>
                <a:blip r:embed="rId5"/>
                <a:stretch>
                  <a:fillRect l="-3125" t="-8197" r="-3516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CF185D4-25FA-4E73-5F92-990CC3FF3274}"/>
                  </a:ext>
                </a:extLst>
              </p:cNvPr>
              <p:cNvSpPr txBox="1"/>
              <p:nvPr/>
            </p:nvSpPr>
            <p:spPr>
              <a:xfrm>
                <a:off x="9192477" y="5072536"/>
                <a:ext cx="157055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err="1"/>
                  <a:t>LinearWave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CF185D4-25FA-4E73-5F92-990CC3FF3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477" y="5072536"/>
                <a:ext cx="1570558" cy="369332"/>
              </a:xfrm>
              <a:prstGeom prst="rect">
                <a:avLst/>
              </a:prstGeom>
              <a:blipFill>
                <a:blip r:embed="rId6"/>
                <a:stretch>
                  <a:fillRect l="-3488" t="-8197" r="-3488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4E3637C-2D71-C559-D70B-21C433D35F27}"/>
              </a:ext>
            </a:extLst>
          </p:cNvPr>
          <p:cNvCxnSpPr>
            <a:cxnSpLocks/>
          </p:cNvCxnSpPr>
          <p:nvPr/>
        </p:nvCxnSpPr>
        <p:spPr>
          <a:xfrm flipV="1">
            <a:off x="4154940" y="1811673"/>
            <a:ext cx="0" cy="4248000"/>
          </a:xfrm>
          <a:prstGeom prst="straightConnector1">
            <a:avLst/>
          </a:prstGeom>
          <a:ln w="19050">
            <a:prstDash val="lgDashDot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B3F1BF6-B57A-B8F0-29BF-4AF6F2F20B6B}"/>
              </a:ext>
            </a:extLst>
          </p:cNvPr>
          <p:cNvCxnSpPr>
            <a:cxnSpLocks/>
          </p:cNvCxnSpPr>
          <p:nvPr/>
        </p:nvCxnSpPr>
        <p:spPr>
          <a:xfrm flipV="1">
            <a:off x="8037061" y="1811673"/>
            <a:ext cx="0" cy="4248000"/>
          </a:xfrm>
          <a:prstGeom prst="straightConnector1">
            <a:avLst/>
          </a:prstGeom>
          <a:ln w="19050">
            <a:prstDash val="lgDashDot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EF690D2-F07B-7D9D-1BF3-56EFE1442BBC}"/>
              </a:ext>
            </a:extLst>
          </p:cNvPr>
          <p:cNvGrpSpPr/>
          <p:nvPr/>
        </p:nvGrpSpPr>
        <p:grpSpPr>
          <a:xfrm>
            <a:off x="8398869" y="2441686"/>
            <a:ext cx="3157774" cy="2175310"/>
            <a:chOff x="4839598" y="2594086"/>
            <a:chExt cx="3157774" cy="217531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CAF2F57-F07E-0046-4D00-B94A5254B4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9598" y="4769396"/>
              <a:ext cx="31577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AE163962-67B5-8103-9E02-05B4DEE330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39598" y="2594086"/>
              <a:ext cx="7676" cy="2175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F8CA025-4211-2129-ECD9-58A880E57CF6}"/>
              </a:ext>
            </a:extLst>
          </p:cNvPr>
          <p:cNvCxnSpPr>
            <a:cxnSpLocks/>
          </p:cNvCxnSpPr>
          <p:nvPr/>
        </p:nvCxnSpPr>
        <p:spPr>
          <a:xfrm flipH="1" flipV="1">
            <a:off x="8406545" y="3735637"/>
            <a:ext cx="183142" cy="142047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CBE03E7-5B11-C937-8642-32316F952968}"/>
              </a:ext>
            </a:extLst>
          </p:cNvPr>
          <p:cNvCxnSpPr>
            <a:cxnSpLocks/>
          </p:cNvCxnSpPr>
          <p:nvPr/>
        </p:nvCxnSpPr>
        <p:spPr>
          <a:xfrm flipH="1">
            <a:off x="8589687" y="3249386"/>
            <a:ext cx="374158" cy="62829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07A1973-440F-2B27-0B4E-3CB25BA4DD54}"/>
              </a:ext>
            </a:extLst>
          </p:cNvPr>
          <p:cNvCxnSpPr>
            <a:cxnSpLocks/>
          </p:cNvCxnSpPr>
          <p:nvPr/>
        </p:nvCxnSpPr>
        <p:spPr>
          <a:xfrm flipH="1">
            <a:off x="8963845" y="3075214"/>
            <a:ext cx="522514" cy="17417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BFE8605-FC9A-3AC7-DBAC-DF3222FF2DFB}"/>
              </a:ext>
            </a:extLst>
          </p:cNvPr>
          <p:cNvCxnSpPr>
            <a:cxnSpLocks/>
          </p:cNvCxnSpPr>
          <p:nvPr/>
        </p:nvCxnSpPr>
        <p:spPr>
          <a:xfrm flipH="1" flipV="1">
            <a:off x="9486359" y="3075214"/>
            <a:ext cx="491397" cy="11907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2DDF2F5-6F53-396B-7222-BDFE92650FDE}"/>
              </a:ext>
            </a:extLst>
          </p:cNvPr>
          <p:cNvCxnSpPr>
            <a:cxnSpLocks/>
          </p:cNvCxnSpPr>
          <p:nvPr/>
        </p:nvCxnSpPr>
        <p:spPr>
          <a:xfrm flipH="1" flipV="1">
            <a:off x="9977756" y="3194290"/>
            <a:ext cx="242321" cy="22636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EE52BCE-D171-0BD8-F814-D76F6B92EBB9}"/>
              </a:ext>
            </a:extLst>
          </p:cNvPr>
          <p:cNvCxnSpPr>
            <a:cxnSpLocks/>
          </p:cNvCxnSpPr>
          <p:nvPr/>
        </p:nvCxnSpPr>
        <p:spPr>
          <a:xfrm flipH="1">
            <a:off x="10220077" y="2945753"/>
            <a:ext cx="626997" cy="47490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D2D9B13-1D25-DF97-BDAC-B255D923685D}"/>
              </a:ext>
            </a:extLst>
          </p:cNvPr>
          <p:cNvCxnSpPr>
            <a:cxnSpLocks/>
          </p:cNvCxnSpPr>
          <p:nvPr/>
        </p:nvCxnSpPr>
        <p:spPr>
          <a:xfrm flipH="1" flipV="1">
            <a:off x="10847074" y="2933445"/>
            <a:ext cx="506185" cy="65027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4DF210E-2850-380B-500B-0CAB87875754}"/>
              </a:ext>
            </a:extLst>
          </p:cNvPr>
          <p:cNvGrpSpPr/>
          <p:nvPr/>
        </p:nvGrpSpPr>
        <p:grpSpPr>
          <a:xfrm>
            <a:off x="630898" y="2390259"/>
            <a:ext cx="3050959" cy="1251284"/>
            <a:chOff x="898750" y="2382329"/>
            <a:chExt cx="3050959" cy="125128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3975B5A-47D0-FDF6-165F-80C9E945824B}"/>
                </a:ext>
              </a:extLst>
            </p:cNvPr>
            <p:cNvCxnSpPr/>
            <p:nvPr/>
          </p:nvCxnSpPr>
          <p:spPr>
            <a:xfrm flipV="1">
              <a:off x="898750" y="2555584"/>
              <a:ext cx="437496" cy="1078029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5DEDAC4-0834-135D-7318-0B0FF3E90C2E}"/>
                </a:ext>
              </a:extLst>
            </p:cNvPr>
            <p:cNvCxnSpPr>
              <a:cxnSpLocks/>
            </p:cNvCxnSpPr>
            <p:nvPr/>
          </p:nvCxnSpPr>
          <p:spPr>
            <a:xfrm>
              <a:off x="1336246" y="2555584"/>
              <a:ext cx="471716" cy="539014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8AE4BEC-EBFD-A132-EB14-A23E97122428}"/>
                </a:ext>
              </a:extLst>
            </p:cNvPr>
            <p:cNvCxnSpPr>
              <a:cxnSpLocks/>
            </p:cNvCxnSpPr>
            <p:nvPr/>
          </p:nvCxnSpPr>
          <p:spPr>
            <a:xfrm>
              <a:off x="1807961" y="3094598"/>
              <a:ext cx="222905" cy="539015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7AF3DCA-7AC1-F7EC-E128-5025C2EF28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0866" y="3144237"/>
              <a:ext cx="526722" cy="489376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A2ABD3-40B4-1FF5-CF6E-2417EBB6AD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7588" y="2969470"/>
              <a:ext cx="724364" cy="174767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FDE6468-5667-2915-7BF4-8260D551A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1952" y="2382329"/>
              <a:ext cx="667757" cy="587141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97865F-6D54-7758-54AF-1E9E4C061E7E}"/>
              </a:ext>
            </a:extLst>
          </p:cNvPr>
          <p:cNvGrpSpPr/>
          <p:nvPr/>
        </p:nvGrpSpPr>
        <p:grpSpPr>
          <a:xfrm>
            <a:off x="2730749" y="3055852"/>
            <a:ext cx="139817" cy="463618"/>
            <a:chOff x="2998601" y="3046473"/>
            <a:chExt cx="139817" cy="46361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DBDA7CB-E34B-AB3A-2B94-B3D94DECC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8601" y="3046473"/>
              <a:ext cx="0" cy="46361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38B12C-39F8-7609-3180-8169148EE83C}"/>
                    </a:ext>
                  </a:extLst>
                </p:cNvPr>
                <p:cNvSpPr txBox="1"/>
                <p:nvPr/>
              </p:nvSpPr>
              <p:spPr>
                <a:xfrm>
                  <a:off x="2998601" y="3054129"/>
                  <a:ext cx="1398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38B12C-39F8-7609-3180-8169148EE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8601" y="3054129"/>
                  <a:ext cx="139817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6521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696FF17-D26C-48CF-2136-18AEE05714F0}"/>
              </a:ext>
            </a:extLst>
          </p:cNvPr>
          <p:cNvGrpSpPr/>
          <p:nvPr/>
        </p:nvGrpSpPr>
        <p:grpSpPr>
          <a:xfrm>
            <a:off x="8589687" y="3524553"/>
            <a:ext cx="1647349" cy="720000"/>
            <a:chOff x="5134708" y="2967067"/>
            <a:chExt cx="1647349" cy="7200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1E4B0D5-1D3D-1256-6EDE-7268DF590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4710" y="3335382"/>
              <a:ext cx="16473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260A7C76-BF21-58A1-5065-54319376F740}"/>
                </a:ext>
              </a:extLst>
            </p:cNvPr>
            <p:cNvSpPr/>
            <p:nvPr/>
          </p:nvSpPr>
          <p:spPr>
            <a:xfrm>
              <a:off x="5134708" y="2967067"/>
              <a:ext cx="720000" cy="720000"/>
            </a:xfrm>
            <a:prstGeom prst="arc">
              <a:avLst>
                <a:gd name="adj1" fmla="val 19021497"/>
                <a:gd name="adj2" fmla="val 11077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052D792-D532-59DA-5E1E-9D5C60C81025}"/>
                    </a:ext>
                  </a:extLst>
                </p:cNvPr>
                <p:cNvSpPr txBox="1"/>
                <p:nvPr/>
              </p:nvSpPr>
              <p:spPr>
                <a:xfrm>
                  <a:off x="5494708" y="3017962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052D792-D532-59DA-5E1E-9D5C60C81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4708" y="3017962"/>
                  <a:ext cx="38241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31AF529-9AA7-E11E-2BC7-A6A869183D2F}"/>
              </a:ext>
            </a:extLst>
          </p:cNvPr>
          <p:cNvGrpSpPr/>
          <p:nvPr/>
        </p:nvGrpSpPr>
        <p:grpSpPr>
          <a:xfrm>
            <a:off x="643034" y="2845947"/>
            <a:ext cx="3050958" cy="1251284"/>
            <a:chOff x="643034" y="2845947"/>
            <a:chExt cx="3050958" cy="1251284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EF412C8-979E-A348-5BCE-D660C5A97705}"/>
                </a:ext>
              </a:extLst>
            </p:cNvPr>
            <p:cNvCxnSpPr/>
            <p:nvPr/>
          </p:nvCxnSpPr>
          <p:spPr>
            <a:xfrm flipV="1">
              <a:off x="643034" y="3019202"/>
              <a:ext cx="437496" cy="1078029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FF98F9F-9785-B28D-DFED-6061277A28D9}"/>
                </a:ext>
              </a:extLst>
            </p:cNvPr>
            <p:cNvCxnSpPr>
              <a:cxnSpLocks/>
            </p:cNvCxnSpPr>
            <p:nvPr/>
          </p:nvCxnSpPr>
          <p:spPr>
            <a:xfrm>
              <a:off x="1080530" y="3019202"/>
              <a:ext cx="471716" cy="539014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FEB968E-D6D4-6E91-0635-09A4CA8CDDFD}"/>
                </a:ext>
              </a:extLst>
            </p:cNvPr>
            <p:cNvCxnSpPr>
              <a:cxnSpLocks/>
            </p:cNvCxnSpPr>
            <p:nvPr/>
          </p:nvCxnSpPr>
          <p:spPr>
            <a:xfrm>
              <a:off x="1552245" y="3558216"/>
              <a:ext cx="222905" cy="539015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E460A26-3F97-ED9F-E97C-F1324FEEC2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5150" y="3607855"/>
              <a:ext cx="526722" cy="489376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1D48057-39B2-2879-B40D-C363775403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1872" y="3433088"/>
              <a:ext cx="724364" cy="174767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1F10096-5221-183F-C9F0-AC1941F5D5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6235" y="2845947"/>
              <a:ext cx="667757" cy="587141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0F6E3506-DC60-7677-FDBC-CD3070B5ABFC}"/>
              </a:ext>
            </a:extLst>
          </p:cNvPr>
          <p:cNvSpPr txBox="1"/>
          <p:nvPr/>
        </p:nvSpPr>
        <p:spPr>
          <a:xfrm>
            <a:off x="5640185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endParaRPr lang="he-IL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2FE9BF-B09B-FE87-DABB-BA67BA58668B}"/>
              </a:ext>
            </a:extLst>
          </p:cNvPr>
          <p:cNvCxnSpPr>
            <a:cxnSpLocks/>
          </p:cNvCxnSpPr>
          <p:nvPr/>
        </p:nvCxnSpPr>
        <p:spPr>
          <a:xfrm flipH="1">
            <a:off x="8589687" y="3295650"/>
            <a:ext cx="1503734" cy="576461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D70E7AF-5225-645C-A479-F68C7278651C}"/>
              </a:ext>
            </a:extLst>
          </p:cNvPr>
          <p:cNvCxnSpPr>
            <a:cxnSpLocks/>
          </p:cNvCxnSpPr>
          <p:nvPr/>
        </p:nvCxnSpPr>
        <p:spPr>
          <a:xfrm flipH="1" flipV="1">
            <a:off x="10093421" y="3302339"/>
            <a:ext cx="126656" cy="118316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7D6308-15FE-6088-AE49-E883FB0A6CE7}"/>
              </a:ext>
            </a:extLst>
          </p:cNvPr>
          <p:cNvCxnSpPr>
            <a:cxnSpLocks/>
          </p:cNvCxnSpPr>
          <p:nvPr/>
        </p:nvCxnSpPr>
        <p:spPr>
          <a:xfrm flipH="1">
            <a:off x="10220077" y="3120620"/>
            <a:ext cx="782659" cy="300035"/>
          </a:xfrm>
          <a:prstGeom prst="line">
            <a:avLst/>
          </a:prstGeom>
          <a:ln w="28575">
            <a:solidFill>
              <a:schemeClr val="accent6"/>
            </a:solidFill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1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933C2810-3F39-A5B3-5961-71325F802ADB}"/>
              </a:ext>
            </a:extLst>
          </p:cNvPr>
          <p:cNvGrpSpPr/>
          <p:nvPr/>
        </p:nvGrpSpPr>
        <p:grpSpPr>
          <a:xfrm>
            <a:off x="10209086" y="3060655"/>
            <a:ext cx="900002" cy="720000"/>
            <a:chOff x="5134708" y="2967067"/>
            <a:chExt cx="900002" cy="72000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60F9035-4CE1-7DD8-FAF2-8F9218326E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4710" y="3335382"/>
              <a:ext cx="9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6E9F50B7-172A-840E-EBA5-42B70D66CED0}"/>
                </a:ext>
              </a:extLst>
            </p:cNvPr>
            <p:cNvSpPr/>
            <p:nvPr/>
          </p:nvSpPr>
          <p:spPr>
            <a:xfrm>
              <a:off x="5134708" y="2967067"/>
              <a:ext cx="720000" cy="720000"/>
            </a:xfrm>
            <a:prstGeom prst="arc">
              <a:avLst>
                <a:gd name="adj1" fmla="val 19021497"/>
                <a:gd name="adj2" fmla="val 11077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0146C6A-288C-3A8A-0A5B-4C30119D9007}"/>
                    </a:ext>
                  </a:extLst>
                </p:cNvPr>
                <p:cNvSpPr txBox="1"/>
                <p:nvPr/>
              </p:nvSpPr>
              <p:spPr>
                <a:xfrm>
                  <a:off x="5494708" y="3017962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0146C6A-288C-3A8A-0A5B-4C30119D90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4708" y="3017962"/>
                  <a:ext cx="382412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2B7279-3427-55DA-69B6-D4E290EACF36}"/>
              </a:ext>
            </a:extLst>
          </p:cNvPr>
          <p:cNvGrpSpPr/>
          <p:nvPr/>
        </p:nvGrpSpPr>
        <p:grpSpPr>
          <a:xfrm>
            <a:off x="4950514" y="3508828"/>
            <a:ext cx="1647349" cy="720000"/>
            <a:chOff x="5134708" y="2967067"/>
            <a:chExt cx="1647349" cy="7200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CE9B907-2D92-EAC7-8972-787722F09C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4710" y="3335382"/>
              <a:ext cx="16473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73681BA7-E75A-8665-EFA5-23A91D1D71A5}"/>
                </a:ext>
              </a:extLst>
            </p:cNvPr>
            <p:cNvSpPr/>
            <p:nvPr/>
          </p:nvSpPr>
          <p:spPr>
            <a:xfrm>
              <a:off x="5134708" y="2967067"/>
              <a:ext cx="720000" cy="720000"/>
            </a:xfrm>
            <a:prstGeom prst="arc">
              <a:avLst>
                <a:gd name="adj1" fmla="val 19240722"/>
                <a:gd name="adj2" fmla="val 11077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3730A87-42BD-D512-72EA-051ED4000E20}"/>
                    </a:ext>
                  </a:extLst>
                </p:cNvPr>
                <p:cNvSpPr txBox="1"/>
                <p:nvPr/>
              </p:nvSpPr>
              <p:spPr>
                <a:xfrm>
                  <a:off x="5494708" y="3017962"/>
                  <a:ext cx="382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3730A87-42BD-D512-72EA-051ED4000E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4708" y="3017962"/>
                  <a:ext cx="382605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F009540-0B65-6CE1-110E-3A09BE1E85F9}"/>
              </a:ext>
            </a:extLst>
          </p:cNvPr>
          <p:cNvCxnSpPr>
            <a:cxnSpLocks/>
          </p:cNvCxnSpPr>
          <p:nvPr/>
        </p:nvCxnSpPr>
        <p:spPr>
          <a:xfrm flipH="1" flipV="1">
            <a:off x="4516748" y="3565520"/>
            <a:ext cx="437496" cy="296434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1C13CCD-A8E1-6655-39CD-019A24FE7641}"/>
              </a:ext>
            </a:extLst>
          </p:cNvPr>
          <p:cNvCxnSpPr>
            <a:cxnSpLocks/>
          </p:cNvCxnSpPr>
          <p:nvPr/>
        </p:nvCxnSpPr>
        <p:spPr>
          <a:xfrm flipH="1">
            <a:off x="6346364" y="2215061"/>
            <a:ext cx="1221342" cy="1159065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8F57855-1638-5E01-A43B-31C96D59D320}"/>
              </a:ext>
            </a:extLst>
          </p:cNvPr>
          <p:cNvCxnSpPr>
            <a:cxnSpLocks/>
          </p:cNvCxnSpPr>
          <p:nvPr/>
        </p:nvCxnSpPr>
        <p:spPr>
          <a:xfrm flipH="1">
            <a:off x="4954244" y="3372035"/>
            <a:ext cx="1392120" cy="492855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E6ACF6-492C-E191-2451-5717696D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Operations</a:t>
            </a:r>
            <a:endParaRPr lang="he-IL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C34C19-9254-C87A-4D8C-A640B43B995F}"/>
              </a:ext>
            </a:extLst>
          </p:cNvPr>
          <p:cNvCxnSpPr/>
          <p:nvPr/>
        </p:nvCxnSpPr>
        <p:spPr>
          <a:xfrm flipV="1">
            <a:off x="643034" y="3019202"/>
            <a:ext cx="437496" cy="107802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00DE4B-E9F6-D01A-35D8-6469EF16FD20}"/>
              </a:ext>
            </a:extLst>
          </p:cNvPr>
          <p:cNvCxnSpPr>
            <a:cxnSpLocks/>
          </p:cNvCxnSpPr>
          <p:nvPr/>
        </p:nvCxnSpPr>
        <p:spPr>
          <a:xfrm>
            <a:off x="1080530" y="3019202"/>
            <a:ext cx="471716" cy="539014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F3E280-F440-E889-E67A-52783E84DA43}"/>
              </a:ext>
            </a:extLst>
          </p:cNvPr>
          <p:cNvCxnSpPr>
            <a:cxnSpLocks/>
          </p:cNvCxnSpPr>
          <p:nvPr/>
        </p:nvCxnSpPr>
        <p:spPr>
          <a:xfrm>
            <a:off x="1552245" y="3558216"/>
            <a:ext cx="222905" cy="53901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4A53FB-C3BD-1389-CADC-ABDEAB612694}"/>
              </a:ext>
            </a:extLst>
          </p:cNvPr>
          <p:cNvCxnSpPr>
            <a:cxnSpLocks/>
          </p:cNvCxnSpPr>
          <p:nvPr/>
        </p:nvCxnSpPr>
        <p:spPr>
          <a:xfrm flipV="1">
            <a:off x="1775150" y="3607855"/>
            <a:ext cx="526722" cy="48937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39FA8C-E0F6-D19B-55B3-B432B47AA060}"/>
              </a:ext>
            </a:extLst>
          </p:cNvPr>
          <p:cNvCxnSpPr>
            <a:cxnSpLocks/>
          </p:cNvCxnSpPr>
          <p:nvPr/>
        </p:nvCxnSpPr>
        <p:spPr>
          <a:xfrm flipV="1">
            <a:off x="2301872" y="3433088"/>
            <a:ext cx="724364" cy="1747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2CCA8F-B719-79EC-4E62-11225D214310}"/>
              </a:ext>
            </a:extLst>
          </p:cNvPr>
          <p:cNvCxnSpPr>
            <a:cxnSpLocks/>
          </p:cNvCxnSpPr>
          <p:nvPr/>
        </p:nvCxnSpPr>
        <p:spPr>
          <a:xfrm flipV="1">
            <a:off x="3026235" y="2845947"/>
            <a:ext cx="667757" cy="58714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092217-6389-EC8D-B829-B4394341C012}"/>
              </a:ext>
            </a:extLst>
          </p:cNvPr>
          <p:cNvCxnSpPr>
            <a:cxnSpLocks/>
          </p:cNvCxnSpPr>
          <p:nvPr/>
        </p:nvCxnSpPr>
        <p:spPr>
          <a:xfrm flipV="1">
            <a:off x="635358" y="4616996"/>
            <a:ext cx="3157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4C20D3-D3BF-67F7-75DF-2B60CC9F56D7}"/>
              </a:ext>
            </a:extLst>
          </p:cNvPr>
          <p:cNvCxnSpPr>
            <a:cxnSpLocks/>
          </p:cNvCxnSpPr>
          <p:nvPr/>
        </p:nvCxnSpPr>
        <p:spPr>
          <a:xfrm flipH="1" flipV="1">
            <a:off x="635358" y="2441686"/>
            <a:ext cx="7676" cy="2175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FFF02F-68DE-11B8-2A0A-E447D5A48B79}"/>
              </a:ext>
            </a:extLst>
          </p:cNvPr>
          <p:cNvCxnSpPr>
            <a:cxnSpLocks/>
          </p:cNvCxnSpPr>
          <p:nvPr/>
        </p:nvCxnSpPr>
        <p:spPr>
          <a:xfrm flipH="1" flipV="1">
            <a:off x="4516748" y="3561888"/>
            <a:ext cx="437496" cy="71303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57ECE0-8684-F17F-7766-88D267236D4A}"/>
              </a:ext>
            </a:extLst>
          </p:cNvPr>
          <p:cNvCxnSpPr>
            <a:cxnSpLocks/>
          </p:cNvCxnSpPr>
          <p:nvPr/>
        </p:nvCxnSpPr>
        <p:spPr>
          <a:xfrm flipH="1">
            <a:off x="6346364" y="3686266"/>
            <a:ext cx="1221342" cy="5886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08D7F21-A4B8-3211-2608-E2502D159C0E}"/>
              </a:ext>
            </a:extLst>
          </p:cNvPr>
          <p:cNvCxnSpPr>
            <a:cxnSpLocks/>
          </p:cNvCxnSpPr>
          <p:nvPr/>
        </p:nvCxnSpPr>
        <p:spPr>
          <a:xfrm flipH="1" flipV="1">
            <a:off x="4954244" y="4274919"/>
            <a:ext cx="1392120" cy="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ED92BAA-054E-D3E4-FA43-D669374B66AD}"/>
              </a:ext>
            </a:extLst>
          </p:cNvPr>
          <p:cNvCxnSpPr>
            <a:cxnSpLocks/>
          </p:cNvCxnSpPr>
          <p:nvPr/>
        </p:nvCxnSpPr>
        <p:spPr>
          <a:xfrm flipV="1">
            <a:off x="4517480" y="4616996"/>
            <a:ext cx="3157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B90F7E-CF80-0A73-7747-CF0D06F72FFC}"/>
              </a:ext>
            </a:extLst>
          </p:cNvPr>
          <p:cNvCxnSpPr>
            <a:cxnSpLocks/>
          </p:cNvCxnSpPr>
          <p:nvPr/>
        </p:nvCxnSpPr>
        <p:spPr>
          <a:xfrm flipH="1" flipV="1">
            <a:off x="4517480" y="2441686"/>
            <a:ext cx="7676" cy="2175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104BF7-3502-8CC5-D1B8-FB44894660BB}"/>
                  </a:ext>
                </a:extLst>
              </p:cNvPr>
              <p:cNvSpPr txBox="1"/>
              <p:nvPr/>
            </p:nvSpPr>
            <p:spPr>
              <a:xfrm>
                <a:off x="1540856" y="5104015"/>
                <a:ext cx="1346779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err="1"/>
                  <a:t>AddConst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104BF7-3502-8CC5-D1B8-FB4489466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856" y="5104015"/>
                <a:ext cx="1346779" cy="369332"/>
              </a:xfrm>
              <a:prstGeom prst="rect">
                <a:avLst/>
              </a:prstGeom>
              <a:blipFill>
                <a:blip r:embed="rId4"/>
                <a:stretch>
                  <a:fillRect l="-4072" t="-8197" r="-3620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A0F84E-3E32-A399-4400-34DDFC2DC401}"/>
                  </a:ext>
                </a:extLst>
              </p:cNvPr>
              <p:cNvSpPr txBox="1"/>
              <p:nvPr/>
            </p:nvSpPr>
            <p:spPr>
              <a:xfrm>
                <a:off x="5317422" y="5029789"/>
                <a:ext cx="155715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/>
                  <a:t>AddGrdient(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A0F84E-3E32-A399-4400-34DDFC2DC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422" y="5029789"/>
                <a:ext cx="1557158" cy="369332"/>
              </a:xfrm>
              <a:prstGeom prst="rect">
                <a:avLst/>
              </a:prstGeom>
              <a:blipFill>
                <a:blip r:embed="rId5"/>
                <a:stretch>
                  <a:fillRect l="-3125" t="-8197" r="-3516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CF185D4-25FA-4E73-5F92-990CC3FF3274}"/>
                  </a:ext>
                </a:extLst>
              </p:cNvPr>
              <p:cNvSpPr txBox="1"/>
              <p:nvPr/>
            </p:nvSpPr>
            <p:spPr>
              <a:xfrm>
                <a:off x="9192477" y="5072536"/>
                <a:ext cx="157055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err="1"/>
                  <a:t>LinearWave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CF185D4-25FA-4E73-5F92-990CC3FF3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477" y="5072536"/>
                <a:ext cx="1570558" cy="369332"/>
              </a:xfrm>
              <a:prstGeom prst="rect">
                <a:avLst/>
              </a:prstGeom>
              <a:blipFill>
                <a:blip r:embed="rId6"/>
                <a:stretch>
                  <a:fillRect l="-3488" t="-8197" r="-3488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4E3637C-2D71-C559-D70B-21C433D35F27}"/>
              </a:ext>
            </a:extLst>
          </p:cNvPr>
          <p:cNvCxnSpPr>
            <a:cxnSpLocks/>
          </p:cNvCxnSpPr>
          <p:nvPr/>
        </p:nvCxnSpPr>
        <p:spPr>
          <a:xfrm flipV="1">
            <a:off x="4154940" y="1811673"/>
            <a:ext cx="0" cy="4248000"/>
          </a:xfrm>
          <a:prstGeom prst="straightConnector1">
            <a:avLst/>
          </a:prstGeom>
          <a:ln w="19050">
            <a:prstDash val="lgDashDot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B3F1BF6-B57A-B8F0-29BF-4AF6F2F20B6B}"/>
              </a:ext>
            </a:extLst>
          </p:cNvPr>
          <p:cNvCxnSpPr>
            <a:cxnSpLocks/>
          </p:cNvCxnSpPr>
          <p:nvPr/>
        </p:nvCxnSpPr>
        <p:spPr>
          <a:xfrm flipV="1">
            <a:off x="8037061" y="1811673"/>
            <a:ext cx="0" cy="4248000"/>
          </a:xfrm>
          <a:prstGeom prst="straightConnector1">
            <a:avLst/>
          </a:prstGeom>
          <a:ln w="19050">
            <a:prstDash val="lgDashDot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EF690D2-F07B-7D9D-1BF3-56EFE1442BBC}"/>
              </a:ext>
            </a:extLst>
          </p:cNvPr>
          <p:cNvGrpSpPr/>
          <p:nvPr/>
        </p:nvGrpSpPr>
        <p:grpSpPr>
          <a:xfrm>
            <a:off x="8398869" y="2441686"/>
            <a:ext cx="3157774" cy="2175310"/>
            <a:chOff x="4839598" y="2594086"/>
            <a:chExt cx="3157774" cy="217531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CAF2F57-F07E-0046-4D00-B94A5254B4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9598" y="4769396"/>
              <a:ext cx="31577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AE163962-67B5-8103-9E02-05B4DEE330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39598" y="2594086"/>
              <a:ext cx="7676" cy="2175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F8CA025-4211-2129-ECD9-58A880E57CF6}"/>
              </a:ext>
            </a:extLst>
          </p:cNvPr>
          <p:cNvCxnSpPr>
            <a:cxnSpLocks/>
          </p:cNvCxnSpPr>
          <p:nvPr/>
        </p:nvCxnSpPr>
        <p:spPr>
          <a:xfrm flipH="1" flipV="1">
            <a:off x="8406545" y="3735637"/>
            <a:ext cx="183142" cy="142047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CBE03E7-5B11-C937-8642-32316F952968}"/>
              </a:ext>
            </a:extLst>
          </p:cNvPr>
          <p:cNvCxnSpPr>
            <a:cxnSpLocks/>
          </p:cNvCxnSpPr>
          <p:nvPr/>
        </p:nvCxnSpPr>
        <p:spPr>
          <a:xfrm flipH="1">
            <a:off x="8589687" y="3249386"/>
            <a:ext cx="374158" cy="62829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07A1973-440F-2B27-0B4E-3CB25BA4DD54}"/>
              </a:ext>
            </a:extLst>
          </p:cNvPr>
          <p:cNvCxnSpPr>
            <a:cxnSpLocks/>
          </p:cNvCxnSpPr>
          <p:nvPr/>
        </p:nvCxnSpPr>
        <p:spPr>
          <a:xfrm flipH="1">
            <a:off x="8963845" y="3075214"/>
            <a:ext cx="522514" cy="17417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BFE8605-FC9A-3AC7-DBAC-DF3222FF2DFB}"/>
              </a:ext>
            </a:extLst>
          </p:cNvPr>
          <p:cNvCxnSpPr>
            <a:cxnSpLocks/>
          </p:cNvCxnSpPr>
          <p:nvPr/>
        </p:nvCxnSpPr>
        <p:spPr>
          <a:xfrm flipH="1" flipV="1">
            <a:off x="9486359" y="3075214"/>
            <a:ext cx="491397" cy="11907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2DDF2F5-6F53-396B-7222-BDFE92650FDE}"/>
              </a:ext>
            </a:extLst>
          </p:cNvPr>
          <p:cNvCxnSpPr>
            <a:cxnSpLocks/>
          </p:cNvCxnSpPr>
          <p:nvPr/>
        </p:nvCxnSpPr>
        <p:spPr>
          <a:xfrm flipH="1" flipV="1">
            <a:off x="9977756" y="3194290"/>
            <a:ext cx="242321" cy="22636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696FF17-D26C-48CF-2136-18AEE05714F0}"/>
              </a:ext>
            </a:extLst>
          </p:cNvPr>
          <p:cNvGrpSpPr/>
          <p:nvPr/>
        </p:nvGrpSpPr>
        <p:grpSpPr>
          <a:xfrm>
            <a:off x="8589687" y="3524553"/>
            <a:ext cx="1647349" cy="720000"/>
            <a:chOff x="5134708" y="2967067"/>
            <a:chExt cx="1647349" cy="7200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1E4B0D5-1D3D-1256-6EDE-7268DF590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4710" y="3335382"/>
              <a:ext cx="16473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260A7C76-BF21-58A1-5065-54319376F740}"/>
                </a:ext>
              </a:extLst>
            </p:cNvPr>
            <p:cNvSpPr/>
            <p:nvPr/>
          </p:nvSpPr>
          <p:spPr>
            <a:xfrm>
              <a:off x="5134708" y="2967067"/>
              <a:ext cx="720000" cy="720000"/>
            </a:xfrm>
            <a:prstGeom prst="arc">
              <a:avLst>
                <a:gd name="adj1" fmla="val 19021497"/>
                <a:gd name="adj2" fmla="val 11077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052D792-D532-59DA-5E1E-9D5C60C81025}"/>
                    </a:ext>
                  </a:extLst>
                </p:cNvPr>
                <p:cNvSpPr txBox="1"/>
                <p:nvPr/>
              </p:nvSpPr>
              <p:spPr>
                <a:xfrm>
                  <a:off x="5494708" y="3017962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052D792-D532-59DA-5E1E-9D5C60C81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4708" y="3017962"/>
                  <a:ext cx="38241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EE52BCE-D171-0BD8-F814-D76F6B92EBB9}"/>
              </a:ext>
            </a:extLst>
          </p:cNvPr>
          <p:cNvCxnSpPr>
            <a:cxnSpLocks/>
          </p:cNvCxnSpPr>
          <p:nvPr/>
        </p:nvCxnSpPr>
        <p:spPr>
          <a:xfrm flipH="1">
            <a:off x="10220077" y="2945753"/>
            <a:ext cx="626997" cy="47490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D2D9B13-1D25-DF97-BDAC-B255D923685D}"/>
              </a:ext>
            </a:extLst>
          </p:cNvPr>
          <p:cNvCxnSpPr>
            <a:cxnSpLocks/>
          </p:cNvCxnSpPr>
          <p:nvPr/>
        </p:nvCxnSpPr>
        <p:spPr>
          <a:xfrm flipH="1" flipV="1">
            <a:off x="10847074" y="2933445"/>
            <a:ext cx="506185" cy="65027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4DF210E-2850-380B-500B-0CAB87875754}"/>
              </a:ext>
            </a:extLst>
          </p:cNvPr>
          <p:cNvGrpSpPr/>
          <p:nvPr/>
        </p:nvGrpSpPr>
        <p:grpSpPr>
          <a:xfrm>
            <a:off x="630898" y="2390259"/>
            <a:ext cx="3050959" cy="1251284"/>
            <a:chOff x="898750" y="2382329"/>
            <a:chExt cx="3050959" cy="125128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3975B5A-47D0-FDF6-165F-80C9E945824B}"/>
                </a:ext>
              </a:extLst>
            </p:cNvPr>
            <p:cNvCxnSpPr/>
            <p:nvPr/>
          </p:nvCxnSpPr>
          <p:spPr>
            <a:xfrm flipV="1">
              <a:off x="898750" y="2555584"/>
              <a:ext cx="437496" cy="1078029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5DEDAC4-0834-135D-7318-0B0FF3E90C2E}"/>
                </a:ext>
              </a:extLst>
            </p:cNvPr>
            <p:cNvCxnSpPr>
              <a:cxnSpLocks/>
            </p:cNvCxnSpPr>
            <p:nvPr/>
          </p:nvCxnSpPr>
          <p:spPr>
            <a:xfrm>
              <a:off x="1336246" y="2555584"/>
              <a:ext cx="471716" cy="539014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8AE4BEC-EBFD-A132-EB14-A23E97122428}"/>
                </a:ext>
              </a:extLst>
            </p:cNvPr>
            <p:cNvCxnSpPr>
              <a:cxnSpLocks/>
            </p:cNvCxnSpPr>
            <p:nvPr/>
          </p:nvCxnSpPr>
          <p:spPr>
            <a:xfrm>
              <a:off x="1807961" y="3094598"/>
              <a:ext cx="222905" cy="539015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7AF3DCA-7AC1-F7EC-E128-5025C2EF28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0866" y="3144237"/>
              <a:ext cx="526722" cy="489376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A2ABD3-40B4-1FF5-CF6E-2417EBB6AD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7588" y="2969470"/>
              <a:ext cx="724364" cy="174767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FDE6468-5667-2915-7BF4-8260D551A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1952" y="2382329"/>
              <a:ext cx="667757" cy="587141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97865F-6D54-7758-54AF-1E9E4C061E7E}"/>
              </a:ext>
            </a:extLst>
          </p:cNvPr>
          <p:cNvGrpSpPr/>
          <p:nvPr/>
        </p:nvGrpSpPr>
        <p:grpSpPr>
          <a:xfrm>
            <a:off x="2730749" y="3055852"/>
            <a:ext cx="139817" cy="463618"/>
            <a:chOff x="2998601" y="3046473"/>
            <a:chExt cx="139817" cy="46361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DBDA7CB-E34B-AB3A-2B94-B3D94DECC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8601" y="3046473"/>
              <a:ext cx="0" cy="46361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38B12C-39F8-7609-3180-8169148EE83C}"/>
                    </a:ext>
                  </a:extLst>
                </p:cNvPr>
                <p:cNvSpPr txBox="1"/>
                <p:nvPr/>
              </p:nvSpPr>
              <p:spPr>
                <a:xfrm>
                  <a:off x="2998601" y="3054129"/>
                  <a:ext cx="1398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38B12C-39F8-7609-3180-8169148EE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8601" y="3054129"/>
                  <a:ext cx="139817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6521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31AF529-9AA7-E11E-2BC7-A6A869183D2F}"/>
              </a:ext>
            </a:extLst>
          </p:cNvPr>
          <p:cNvGrpSpPr/>
          <p:nvPr/>
        </p:nvGrpSpPr>
        <p:grpSpPr>
          <a:xfrm>
            <a:off x="643034" y="2845947"/>
            <a:ext cx="3050958" cy="1251284"/>
            <a:chOff x="643034" y="2845947"/>
            <a:chExt cx="3050958" cy="1251284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EF412C8-979E-A348-5BCE-D660C5A97705}"/>
                </a:ext>
              </a:extLst>
            </p:cNvPr>
            <p:cNvCxnSpPr/>
            <p:nvPr/>
          </p:nvCxnSpPr>
          <p:spPr>
            <a:xfrm flipV="1">
              <a:off x="643034" y="3019202"/>
              <a:ext cx="437496" cy="1078029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FF98F9F-9785-B28D-DFED-6061277A28D9}"/>
                </a:ext>
              </a:extLst>
            </p:cNvPr>
            <p:cNvCxnSpPr>
              <a:cxnSpLocks/>
            </p:cNvCxnSpPr>
            <p:nvPr/>
          </p:nvCxnSpPr>
          <p:spPr>
            <a:xfrm>
              <a:off x="1080530" y="3019202"/>
              <a:ext cx="471716" cy="539014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FEB968E-D6D4-6E91-0635-09A4CA8CDDFD}"/>
                </a:ext>
              </a:extLst>
            </p:cNvPr>
            <p:cNvCxnSpPr>
              <a:cxnSpLocks/>
            </p:cNvCxnSpPr>
            <p:nvPr/>
          </p:nvCxnSpPr>
          <p:spPr>
            <a:xfrm>
              <a:off x="1552245" y="3558216"/>
              <a:ext cx="222905" cy="539015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E460A26-3F97-ED9F-E97C-F1324FEEC2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5150" y="3607855"/>
              <a:ext cx="526722" cy="489376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1D48057-39B2-2879-B40D-C363775403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1872" y="3433088"/>
              <a:ext cx="724364" cy="174767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1F10096-5221-183F-C9F0-AC1941F5D5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6235" y="2845947"/>
              <a:ext cx="667757" cy="587141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0F6E3506-DC60-7677-FDBC-CD3070B5ABFC}"/>
              </a:ext>
            </a:extLst>
          </p:cNvPr>
          <p:cNvSpPr txBox="1"/>
          <p:nvPr/>
        </p:nvSpPr>
        <p:spPr>
          <a:xfrm>
            <a:off x="5640185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endParaRPr lang="he-IL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2FE9BF-B09B-FE87-DABB-BA67BA58668B}"/>
              </a:ext>
            </a:extLst>
          </p:cNvPr>
          <p:cNvCxnSpPr>
            <a:cxnSpLocks/>
          </p:cNvCxnSpPr>
          <p:nvPr/>
        </p:nvCxnSpPr>
        <p:spPr>
          <a:xfrm flipH="1">
            <a:off x="8589687" y="3295650"/>
            <a:ext cx="1503734" cy="576461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D70E7AF-5225-645C-A479-F68C7278651C}"/>
              </a:ext>
            </a:extLst>
          </p:cNvPr>
          <p:cNvCxnSpPr>
            <a:cxnSpLocks/>
          </p:cNvCxnSpPr>
          <p:nvPr/>
        </p:nvCxnSpPr>
        <p:spPr>
          <a:xfrm flipH="1" flipV="1">
            <a:off x="10093421" y="3302339"/>
            <a:ext cx="126656" cy="118316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7D6308-15FE-6088-AE49-E883FB0A6CE7}"/>
              </a:ext>
            </a:extLst>
          </p:cNvPr>
          <p:cNvCxnSpPr>
            <a:cxnSpLocks/>
          </p:cNvCxnSpPr>
          <p:nvPr/>
        </p:nvCxnSpPr>
        <p:spPr>
          <a:xfrm flipH="1">
            <a:off x="10220077" y="3123750"/>
            <a:ext cx="774494" cy="296905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8322233-3D83-BA97-2866-C53D718B82BC}"/>
              </a:ext>
            </a:extLst>
          </p:cNvPr>
          <p:cNvCxnSpPr>
            <a:cxnSpLocks/>
          </p:cNvCxnSpPr>
          <p:nvPr/>
        </p:nvCxnSpPr>
        <p:spPr>
          <a:xfrm flipH="1" flipV="1">
            <a:off x="10994571" y="3122927"/>
            <a:ext cx="358688" cy="460788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923C91E9-85ED-1A64-698D-124D25F87914}"/>
                  </a:ext>
                </a:extLst>
              </p:cNvPr>
              <p:cNvSpPr/>
              <p:nvPr/>
            </p:nvSpPr>
            <p:spPr>
              <a:xfrm rot="1057199">
                <a:off x="6626780" y="992072"/>
                <a:ext cx="4437499" cy="1139478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800" b="1" u="sng" dirty="0"/>
                  <a:t>Goal:</a:t>
                </a:r>
                <a:r>
                  <a:rPr lang="en-US" sz="2800" dirty="0"/>
                  <a:t> Support each operation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time</a:t>
                </a:r>
                <a:endParaRPr lang="he-IL" sz="2800" dirty="0"/>
              </a:p>
            </p:txBody>
          </p:sp>
        </mc:Choice>
        <mc:Fallback xmlns="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923C91E9-85ED-1A64-698D-124D25F87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57199">
                <a:off x="6626780" y="992072"/>
                <a:ext cx="4437499" cy="113947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21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Piecewise Linear Representation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represented using </a:t>
                </a:r>
                <a:r>
                  <a:rPr lang="en-US" b="1" dirty="0"/>
                  <a:t>linear pieces</a:t>
                </a: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3907857"/>
            <a:ext cx="1342825" cy="123537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05A236-6CC6-77D7-8790-48E2DB45CDC2}"/>
              </a:ext>
            </a:extLst>
          </p:cNvPr>
          <p:cNvCxnSpPr>
            <a:cxnSpLocks/>
          </p:cNvCxnSpPr>
          <p:nvPr/>
        </p:nvCxnSpPr>
        <p:spPr>
          <a:xfrm>
            <a:off x="2800952" y="3907857"/>
            <a:ext cx="2512193" cy="61768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9DC684-9651-0504-DFB1-39C2EDD36DD1}"/>
              </a:ext>
            </a:extLst>
          </p:cNvPr>
          <p:cNvCxnSpPr>
            <a:cxnSpLocks/>
          </p:cNvCxnSpPr>
          <p:nvPr/>
        </p:nvCxnSpPr>
        <p:spPr>
          <a:xfrm>
            <a:off x="5313145" y="4525546"/>
            <a:ext cx="1953929" cy="60941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45D509-148D-AF9A-19CE-15C5AD53EAD9}"/>
              </a:ext>
            </a:extLst>
          </p:cNvPr>
          <p:cNvCxnSpPr>
            <a:cxnSpLocks/>
          </p:cNvCxnSpPr>
          <p:nvPr/>
        </p:nvCxnSpPr>
        <p:spPr>
          <a:xfrm flipV="1">
            <a:off x="7267074" y="4153372"/>
            <a:ext cx="2096605" cy="97934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7414827-9CB0-27BF-98F2-FE73FDBE56FB}"/>
                  </a:ext>
                </a:extLst>
              </p:cNvPr>
              <p:cNvSpPr txBox="1"/>
              <p:nvPr/>
            </p:nvSpPr>
            <p:spPr>
              <a:xfrm rot="925240">
                <a:off x="2921993" y="3804122"/>
                <a:ext cx="1748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IL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7414827-9CB0-27BF-98F2-FE73FDBE5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25240">
                <a:off x="2921993" y="3804122"/>
                <a:ext cx="1748043" cy="369332"/>
              </a:xfrm>
              <a:prstGeom prst="rect">
                <a:avLst/>
              </a:prstGeom>
              <a:blipFill>
                <a:blip r:embed="rId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6BF5935-D576-4DBA-B067-8822E9A24AE2}"/>
              </a:ext>
            </a:extLst>
          </p:cNvPr>
          <p:cNvCxnSpPr/>
          <p:nvPr/>
        </p:nvCxnSpPr>
        <p:spPr>
          <a:xfrm>
            <a:off x="2800952" y="3907857"/>
            <a:ext cx="0" cy="14453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BF878A1-9DB6-CEE2-EF17-FD1616C73CF7}"/>
              </a:ext>
            </a:extLst>
          </p:cNvPr>
          <p:cNvCxnSpPr/>
          <p:nvPr/>
        </p:nvCxnSpPr>
        <p:spPr>
          <a:xfrm>
            <a:off x="5313145" y="4525546"/>
            <a:ext cx="0" cy="8613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Const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Split</a:t>
            </a:r>
            <a:r>
              <a:rPr lang="en-US" dirty="0"/>
              <a:t> pieces that are partially within the update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3907857"/>
            <a:ext cx="1342825" cy="123537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05A236-6CC6-77D7-8790-48E2DB45CDC2}"/>
              </a:ext>
            </a:extLst>
          </p:cNvPr>
          <p:cNvCxnSpPr>
            <a:cxnSpLocks/>
          </p:cNvCxnSpPr>
          <p:nvPr/>
        </p:nvCxnSpPr>
        <p:spPr>
          <a:xfrm>
            <a:off x="2800952" y="3907857"/>
            <a:ext cx="2512193" cy="61768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9DC684-9651-0504-DFB1-39C2EDD36DD1}"/>
              </a:ext>
            </a:extLst>
          </p:cNvPr>
          <p:cNvCxnSpPr>
            <a:cxnSpLocks/>
          </p:cNvCxnSpPr>
          <p:nvPr/>
        </p:nvCxnSpPr>
        <p:spPr>
          <a:xfrm>
            <a:off x="5313145" y="4525546"/>
            <a:ext cx="1953929" cy="60941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45D509-148D-AF9A-19CE-15C5AD53EAD9}"/>
              </a:ext>
            </a:extLst>
          </p:cNvPr>
          <p:cNvCxnSpPr>
            <a:cxnSpLocks/>
          </p:cNvCxnSpPr>
          <p:nvPr/>
        </p:nvCxnSpPr>
        <p:spPr>
          <a:xfrm flipV="1">
            <a:off x="7267074" y="4153372"/>
            <a:ext cx="2096605" cy="97934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𝐴𝑑𝑑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7796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813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Const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Split</a:t>
            </a:r>
            <a:r>
              <a:rPr lang="en-US" dirty="0"/>
              <a:t> pieces that are partially within the update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05A236-6CC6-77D7-8790-48E2DB45CDC2}"/>
              </a:ext>
            </a:extLst>
          </p:cNvPr>
          <p:cNvCxnSpPr>
            <a:cxnSpLocks/>
          </p:cNvCxnSpPr>
          <p:nvPr/>
        </p:nvCxnSpPr>
        <p:spPr>
          <a:xfrm>
            <a:off x="2800952" y="3907857"/>
            <a:ext cx="2512193" cy="61768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9DC684-9651-0504-DFB1-39C2EDD36DD1}"/>
              </a:ext>
            </a:extLst>
          </p:cNvPr>
          <p:cNvCxnSpPr>
            <a:cxnSpLocks/>
          </p:cNvCxnSpPr>
          <p:nvPr/>
        </p:nvCxnSpPr>
        <p:spPr>
          <a:xfrm>
            <a:off x="5313145" y="4525546"/>
            <a:ext cx="1953929" cy="60941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45D509-148D-AF9A-19CE-15C5AD53EAD9}"/>
              </a:ext>
            </a:extLst>
          </p:cNvPr>
          <p:cNvCxnSpPr>
            <a:cxnSpLocks/>
          </p:cNvCxnSpPr>
          <p:nvPr/>
        </p:nvCxnSpPr>
        <p:spPr>
          <a:xfrm flipV="1">
            <a:off x="8660925" y="4153372"/>
            <a:ext cx="702754" cy="32826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𝐴𝑑𝑑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93083B-9C1E-7043-8B36-C1B6E7103AB3}"/>
              </a:ext>
            </a:extLst>
          </p:cNvPr>
          <p:cNvCxnSpPr>
            <a:cxnSpLocks/>
          </p:cNvCxnSpPr>
          <p:nvPr/>
        </p:nvCxnSpPr>
        <p:spPr>
          <a:xfrm flipV="1">
            <a:off x="2233063" y="3906196"/>
            <a:ext cx="567888" cy="52244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2C7B8C7-3CC7-506C-3EF5-E1D3368CF042}"/>
              </a:ext>
            </a:extLst>
          </p:cNvPr>
          <p:cNvCxnSpPr>
            <a:cxnSpLocks/>
          </p:cNvCxnSpPr>
          <p:nvPr/>
        </p:nvCxnSpPr>
        <p:spPr>
          <a:xfrm flipV="1">
            <a:off x="7267074" y="4489909"/>
            <a:ext cx="1393851" cy="65107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889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Const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Increase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for every piece in the interval.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05A236-6CC6-77D7-8790-48E2DB45CDC2}"/>
              </a:ext>
            </a:extLst>
          </p:cNvPr>
          <p:cNvCxnSpPr>
            <a:cxnSpLocks/>
          </p:cNvCxnSpPr>
          <p:nvPr/>
        </p:nvCxnSpPr>
        <p:spPr>
          <a:xfrm>
            <a:off x="2800952" y="2858702"/>
            <a:ext cx="2512193" cy="61768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9DC684-9651-0504-DFB1-39C2EDD36DD1}"/>
              </a:ext>
            </a:extLst>
          </p:cNvPr>
          <p:cNvCxnSpPr>
            <a:cxnSpLocks/>
          </p:cNvCxnSpPr>
          <p:nvPr/>
        </p:nvCxnSpPr>
        <p:spPr>
          <a:xfrm>
            <a:off x="5313145" y="3476391"/>
            <a:ext cx="1953929" cy="60941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45D509-148D-AF9A-19CE-15C5AD53EAD9}"/>
              </a:ext>
            </a:extLst>
          </p:cNvPr>
          <p:cNvCxnSpPr>
            <a:cxnSpLocks/>
          </p:cNvCxnSpPr>
          <p:nvPr/>
        </p:nvCxnSpPr>
        <p:spPr>
          <a:xfrm flipV="1">
            <a:off x="8660925" y="4153372"/>
            <a:ext cx="702754" cy="32826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𝐴𝑑𝑑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4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93083B-9C1E-7043-8B36-C1B6E7103AB3}"/>
              </a:ext>
            </a:extLst>
          </p:cNvPr>
          <p:cNvCxnSpPr>
            <a:cxnSpLocks/>
          </p:cNvCxnSpPr>
          <p:nvPr/>
        </p:nvCxnSpPr>
        <p:spPr>
          <a:xfrm flipV="1">
            <a:off x="2233063" y="2857041"/>
            <a:ext cx="567888" cy="52244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2C7B8C7-3CC7-506C-3EF5-E1D3368CF042}"/>
              </a:ext>
            </a:extLst>
          </p:cNvPr>
          <p:cNvCxnSpPr>
            <a:cxnSpLocks/>
          </p:cNvCxnSpPr>
          <p:nvPr/>
        </p:nvCxnSpPr>
        <p:spPr>
          <a:xfrm flipV="1">
            <a:off x="7267074" y="3440754"/>
            <a:ext cx="1393851" cy="65107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F6E1C4-F608-EAD2-E909-B986E8009B9D}"/>
              </a:ext>
            </a:extLst>
          </p:cNvPr>
          <p:cNvCxnSpPr/>
          <p:nvPr/>
        </p:nvCxnSpPr>
        <p:spPr>
          <a:xfrm>
            <a:off x="2233063" y="3476391"/>
            <a:ext cx="0" cy="826102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39C2F7-8BC6-39CA-29CF-91246FEF824F}"/>
                  </a:ext>
                </a:extLst>
              </p:cNvPr>
              <p:cNvSpPr txBox="1"/>
              <p:nvPr/>
            </p:nvSpPr>
            <p:spPr>
              <a:xfrm>
                <a:off x="2166334" y="3716471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39C2F7-8BC6-39CA-29CF-91246FEF8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334" y="3716471"/>
                <a:ext cx="3506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F85BF0-7972-8ABB-5473-66EB730ED3EC}"/>
              </a:ext>
            </a:extLst>
          </p:cNvPr>
          <p:cNvCxnSpPr/>
          <p:nvPr/>
        </p:nvCxnSpPr>
        <p:spPr>
          <a:xfrm>
            <a:off x="8645257" y="3559881"/>
            <a:ext cx="0" cy="826102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08E35F-4CC0-5597-D127-C6D98BEE1E0F}"/>
                  </a:ext>
                </a:extLst>
              </p:cNvPr>
              <p:cNvSpPr txBox="1"/>
              <p:nvPr/>
            </p:nvSpPr>
            <p:spPr>
              <a:xfrm>
                <a:off x="8578528" y="3799961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08E35F-4CC0-5597-D127-C6D98BEE1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528" y="3799961"/>
                <a:ext cx="35067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095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Const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Add </a:t>
            </a:r>
            <a:r>
              <a:rPr lang="en-US" dirty="0"/>
              <a:t>linear pieces to close the gaps.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05A236-6CC6-77D7-8790-48E2DB45CDC2}"/>
              </a:ext>
            </a:extLst>
          </p:cNvPr>
          <p:cNvCxnSpPr>
            <a:cxnSpLocks/>
          </p:cNvCxnSpPr>
          <p:nvPr/>
        </p:nvCxnSpPr>
        <p:spPr>
          <a:xfrm>
            <a:off x="2800952" y="2858702"/>
            <a:ext cx="2512193" cy="61768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9DC684-9651-0504-DFB1-39C2EDD36DD1}"/>
              </a:ext>
            </a:extLst>
          </p:cNvPr>
          <p:cNvCxnSpPr>
            <a:cxnSpLocks/>
          </p:cNvCxnSpPr>
          <p:nvPr/>
        </p:nvCxnSpPr>
        <p:spPr>
          <a:xfrm>
            <a:off x="5313145" y="3476391"/>
            <a:ext cx="1953929" cy="60941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45D509-148D-AF9A-19CE-15C5AD53EAD9}"/>
              </a:ext>
            </a:extLst>
          </p:cNvPr>
          <p:cNvCxnSpPr>
            <a:cxnSpLocks/>
          </p:cNvCxnSpPr>
          <p:nvPr/>
        </p:nvCxnSpPr>
        <p:spPr>
          <a:xfrm flipV="1">
            <a:off x="8660925" y="4153372"/>
            <a:ext cx="702754" cy="32826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𝐴𝑑𝑑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93083B-9C1E-7043-8B36-C1B6E7103AB3}"/>
              </a:ext>
            </a:extLst>
          </p:cNvPr>
          <p:cNvCxnSpPr>
            <a:cxnSpLocks/>
          </p:cNvCxnSpPr>
          <p:nvPr/>
        </p:nvCxnSpPr>
        <p:spPr>
          <a:xfrm flipV="1">
            <a:off x="2387065" y="2857041"/>
            <a:ext cx="413886" cy="38076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2C7B8C7-3CC7-506C-3EF5-E1D3368CF042}"/>
              </a:ext>
            </a:extLst>
          </p:cNvPr>
          <p:cNvCxnSpPr>
            <a:cxnSpLocks/>
          </p:cNvCxnSpPr>
          <p:nvPr/>
        </p:nvCxnSpPr>
        <p:spPr>
          <a:xfrm flipV="1">
            <a:off x="7267074" y="3551722"/>
            <a:ext cx="1156287" cy="54011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13ABAF-33CD-C7AE-63A7-7E091195D5CA}"/>
              </a:ext>
            </a:extLst>
          </p:cNvPr>
          <p:cNvCxnSpPr>
            <a:cxnSpLocks/>
          </p:cNvCxnSpPr>
          <p:nvPr/>
        </p:nvCxnSpPr>
        <p:spPr>
          <a:xfrm>
            <a:off x="8423361" y="3558203"/>
            <a:ext cx="237564" cy="91626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974EF4-1B73-A0A8-73BE-E82BCDDF0E05}"/>
              </a:ext>
            </a:extLst>
          </p:cNvPr>
          <p:cNvCxnSpPr>
            <a:cxnSpLocks/>
          </p:cNvCxnSpPr>
          <p:nvPr/>
        </p:nvCxnSpPr>
        <p:spPr>
          <a:xfrm flipV="1">
            <a:off x="2247587" y="3220477"/>
            <a:ext cx="136269" cy="117934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33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Const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Adding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to an interval- can be implemented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05A236-6CC6-77D7-8790-48E2DB45CDC2}"/>
              </a:ext>
            </a:extLst>
          </p:cNvPr>
          <p:cNvCxnSpPr>
            <a:cxnSpLocks/>
          </p:cNvCxnSpPr>
          <p:nvPr/>
        </p:nvCxnSpPr>
        <p:spPr>
          <a:xfrm>
            <a:off x="2800952" y="2858702"/>
            <a:ext cx="2512193" cy="61768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9DC684-9651-0504-DFB1-39C2EDD36DD1}"/>
              </a:ext>
            </a:extLst>
          </p:cNvPr>
          <p:cNvCxnSpPr>
            <a:cxnSpLocks/>
          </p:cNvCxnSpPr>
          <p:nvPr/>
        </p:nvCxnSpPr>
        <p:spPr>
          <a:xfrm>
            <a:off x="5313145" y="3476391"/>
            <a:ext cx="1953929" cy="60941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45D509-148D-AF9A-19CE-15C5AD53EAD9}"/>
              </a:ext>
            </a:extLst>
          </p:cNvPr>
          <p:cNvCxnSpPr>
            <a:cxnSpLocks/>
          </p:cNvCxnSpPr>
          <p:nvPr/>
        </p:nvCxnSpPr>
        <p:spPr>
          <a:xfrm flipV="1">
            <a:off x="8660925" y="4153372"/>
            <a:ext cx="702754" cy="32826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𝐴𝑑𝑑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93083B-9C1E-7043-8B36-C1B6E7103AB3}"/>
              </a:ext>
            </a:extLst>
          </p:cNvPr>
          <p:cNvCxnSpPr>
            <a:cxnSpLocks/>
          </p:cNvCxnSpPr>
          <p:nvPr/>
        </p:nvCxnSpPr>
        <p:spPr>
          <a:xfrm flipV="1">
            <a:off x="2387065" y="2857041"/>
            <a:ext cx="413886" cy="38076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2C7B8C7-3CC7-506C-3EF5-E1D3368CF042}"/>
              </a:ext>
            </a:extLst>
          </p:cNvPr>
          <p:cNvCxnSpPr>
            <a:cxnSpLocks/>
          </p:cNvCxnSpPr>
          <p:nvPr/>
        </p:nvCxnSpPr>
        <p:spPr>
          <a:xfrm flipV="1">
            <a:off x="7267074" y="3551722"/>
            <a:ext cx="1156287" cy="54011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13ABAF-33CD-C7AE-63A7-7E091195D5CA}"/>
              </a:ext>
            </a:extLst>
          </p:cNvPr>
          <p:cNvCxnSpPr>
            <a:cxnSpLocks/>
          </p:cNvCxnSpPr>
          <p:nvPr/>
        </p:nvCxnSpPr>
        <p:spPr>
          <a:xfrm>
            <a:off x="8423361" y="3558203"/>
            <a:ext cx="237564" cy="91626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974EF4-1B73-A0A8-73BE-E82BCDDF0E05}"/>
              </a:ext>
            </a:extLst>
          </p:cNvPr>
          <p:cNvCxnSpPr>
            <a:cxnSpLocks/>
          </p:cNvCxnSpPr>
          <p:nvPr/>
        </p:nvCxnSpPr>
        <p:spPr>
          <a:xfrm flipV="1">
            <a:off x="2247587" y="3220477"/>
            <a:ext cx="136269" cy="117934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140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Gradient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Similar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𝐴𝑑𝑑𝐶𝑜𝑛𝑠𝑡</m:t>
                    </m:r>
                  </m:oMath>
                </a14:m>
                <a:r>
                  <a:rPr lang="en-US" dirty="0"/>
                  <a:t> – increase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.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𝐺𝑟𝑎𝑑𝑖𝑒𝑛𝑡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D2EEF0-F5A2-E393-DB59-972C477623EC}"/>
              </a:ext>
            </a:extLst>
          </p:cNvPr>
          <p:cNvCxnSpPr>
            <a:cxnSpLocks/>
          </p:cNvCxnSpPr>
          <p:nvPr/>
        </p:nvCxnSpPr>
        <p:spPr>
          <a:xfrm flipV="1">
            <a:off x="2233063" y="3894541"/>
            <a:ext cx="567889" cy="52244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B4FFAA-DF5D-8542-403F-01F102E9C9E3}"/>
              </a:ext>
            </a:extLst>
          </p:cNvPr>
          <p:cNvCxnSpPr>
            <a:cxnSpLocks/>
          </p:cNvCxnSpPr>
          <p:nvPr/>
        </p:nvCxnSpPr>
        <p:spPr>
          <a:xfrm>
            <a:off x="2800952" y="3894541"/>
            <a:ext cx="2512193" cy="61768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A7A980F-7357-C75E-281B-5E5C93512F89}"/>
              </a:ext>
            </a:extLst>
          </p:cNvPr>
          <p:cNvCxnSpPr>
            <a:cxnSpLocks/>
          </p:cNvCxnSpPr>
          <p:nvPr/>
        </p:nvCxnSpPr>
        <p:spPr>
          <a:xfrm>
            <a:off x="5313145" y="4512230"/>
            <a:ext cx="1953929" cy="60941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7742928-86FE-4CC3-2D99-D6C78D22BE1C}"/>
              </a:ext>
            </a:extLst>
          </p:cNvPr>
          <p:cNvCxnSpPr>
            <a:cxnSpLocks/>
          </p:cNvCxnSpPr>
          <p:nvPr/>
        </p:nvCxnSpPr>
        <p:spPr>
          <a:xfrm flipV="1">
            <a:off x="7267074" y="4481674"/>
            <a:ext cx="1395657" cy="65652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60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DE143-C093-AA0D-E133-D42A37EA0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Time Warping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3FCC6E-4F58-2DB7-8BCF-EDA83CAE99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𝐃𝐓𝐖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minimal number of mismatches after applying duplications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3FCC6E-4F58-2DB7-8BCF-EDA83CAE99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E135F021-E0AA-E0A6-B151-2C55CA6C8223}"/>
              </a:ext>
            </a:extLst>
          </p:cNvPr>
          <p:cNvGrpSpPr/>
          <p:nvPr/>
        </p:nvGrpSpPr>
        <p:grpSpPr>
          <a:xfrm>
            <a:off x="4313880" y="5816896"/>
            <a:ext cx="3564240" cy="523220"/>
            <a:chOff x="4313880" y="5816896"/>
            <a:chExt cx="3564240" cy="52322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5ADA17F-A7AF-53FE-1B4E-95D9BDC93C77}"/>
                </a:ext>
              </a:extLst>
            </p:cNvPr>
            <p:cNvSpPr txBox="1"/>
            <p:nvPr/>
          </p:nvSpPr>
          <p:spPr>
            <a:xfrm>
              <a:off x="4313880" y="5816896"/>
              <a:ext cx="396240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2FAF43F-36BD-B1B1-D954-F59574F2EDDD}"/>
                </a:ext>
              </a:extLst>
            </p:cNvPr>
            <p:cNvSpPr txBox="1"/>
            <p:nvPr/>
          </p:nvSpPr>
          <p:spPr>
            <a:xfrm>
              <a:off x="4713055" y="5816896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255B85D-DD00-08DF-EFF8-60487653E6E2}"/>
                </a:ext>
              </a:extLst>
            </p:cNvPr>
            <p:cNvSpPr txBox="1"/>
            <p:nvPr/>
          </p:nvSpPr>
          <p:spPr>
            <a:xfrm>
              <a:off x="5885180" y="5816896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FE4CC18-85D1-4B4C-ACAE-66B2B2F3C364}"/>
                </a:ext>
              </a:extLst>
            </p:cNvPr>
            <p:cNvSpPr txBox="1"/>
            <p:nvPr/>
          </p:nvSpPr>
          <p:spPr>
            <a:xfrm>
              <a:off x="6683530" y="5816896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53002C1-37AD-7388-2677-FDD2781C8E0C}"/>
                </a:ext>
              </a:extLst>
            </p:cNvPr>
            <p:cNvSpPr txBox="1"/>
            <p:nvPr/>
          </p:nvSpPr>
          <p:spPr>
            <a:xfrm>
              <a:off x="7082705" y="5816896"/>
              <a:ext cx="396240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F16EB2-2CC8-6B86-3ED2-F40CBC7F2A83}"/>
                </a:ext>
              </a:extLst>
            </p:cNvPr>
            <p:cNvSpPr txBox="1"/>
            <p:nvPr/>
          </p:nvSpPr>
          <p:spPr>
            <a:xfrm>
              <a:off x="7481880" y="5816896"/>
              <a:ext cx="396240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4745E5F-94B3-F72F-95BD-E4AF0FAF8788}"/>
                </a:ext>
              </a:extLst>
            </p:cNvPr>
            <p:cNvSpPr txBox="1"/>
            <p:nvPr/>
          </p:nvSpPr>
          <p:spPr>
            <a:xfrm>
              <a:off x="6284355" y="5816896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A13E6AA-B698-C621-4882-4BE634DC8A62}"/>
                </a:ext>
              </a:extLst>
            </p:cNvPr>
            <p:cNvSpPr txBox="1"/>
            <p:nvPr/>
          </p:nvSpPr>
          <p:spPr>
            <a:xfrm>
              <a:off x="5486005" y="5816896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F08D4A0-5449-4730-8F67-0F4D1265A5B1}"/>
                </a:ext>
              </a:extLst>
            </p:cNvPr>
            <p:cNvSpPr txBox="1"/>
            <p:nvPr/>
          </p:nvSpPr>
          <p:spPr>
            <a:xfrm>
              <a:off x="5112230" y="5816896"/>
              <a:ext cx="3708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7D402FD-54A6-AA96-04B6-D3D0F52FC826}"/>
              </a:ext>
            </a:extLst>
          </p:cNvPr>
          <p:cNvGrpSpPr/>
          <p:nvPr/>
        </p:nvGrpSpPr>
        <p:grpSpPr>
          <a:xfrm>
            <a:off x="4313880" y="2936865"/>
            <a:ext cx="3564240" cy="523220"/>
            <a:chOff x="4313880" y="2936865"/>
            <a:chExt cx="3564240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B10FA9-4779-F956-42B3-DD58EEE0C2FE}"/>
                </a:ext>
              </a:extLst>
            </p:cNvPr>
            <p:cNvSpPr txBox="1"/>
            <p:nvPr/>
          </p:nvSpPr>
          <p:spPr>
            <a:xfrm>
              <a:off x="4313880" y="2936865"/>
              <a:ext cx="396240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7EA20C-230B-C0D2-92B8-9C2E4367295B}"/>
                </a:ext>
              </a:extLst>
            </p:cNvPr>
            <p:cNvSpPr txBox="1"/>
            <p:nvPr/>
          </p:nvSpPr>
          <p:spPr>
            <a:xfrm>
              <a:off x="4709880" y="2936865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968462-3E7E-88BE-E45C-77E259E6823E}"/>
                </a:ext>
              </a:extLst>
            </p:cNvPr>
            <p:cNvSpPr txBox="1"/>
            <p:nvPr/>
          </p:nvSpPr>
          <p:spPr>
            <a:xfrm>
              <a:off x="5105880" y="2936865"/>
              <a:ext cx="396240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EA7B73F-2E56-F691-06F4-04DDFE296D90}"/>
                </a:ext>
              </a:extLst>
            </p:cNvPr>
            <p:cNvSpPr txBox="1"/>
            <p:nvPr/>
          </p:nvSpPr>
          <p:spPr>
            <a:xfrm>
              <a:off x="5501880" y="2936865"/>
              <a:ext cx="396240" cy="52322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C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D364F5B-4516-2A08-14ED-1C429C84EB56}"/>
                </a:ext>
              </a:extLst>
            </p:cNvPr>
            <p:cNvSpPr txBox="1"/>
            <p:nvPr/>
          </p:nvSpPr>
          <p:spPr>
            <a:xfrm>
              <a:off x="5897880" y="2936865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1FCF274-7FF8-FD4E-7616-B3EE7ADF38E1}"/>
                </a:ext>
              </a:extLst>
            </p:cNvPr>
            <p:cNvSpPr txBox="1"/>
            <p:nvPr/>
          </p:nvSpPr>
          <p:spPr>
            <a:xfrm>
              <a:off x="6689880" y="2936865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1ECD59-7E57-159C-720C-A63BE0EA74CD}"/>
                </a:ext>
              </a:extLst>
            </p:cNvPr>
            <p:cNvSpPr txBox="1"/>
            <p:nvPr/>
          </p:nvSpPr>
          <p:spPr>
            <a:xfrm>
              <a:off x="7481880" y="2936865"/>
              <a:ext cx="396240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65D4FD5-00D3-E44E-8227-799C385FF3D8}"/>
                </a:ext>
              </a:extLst>
            </p:cNvPr>
            <p:cNvSpPr txBox="1"/>
            <p:nvPr/>
          </p:nvSpPr>
          <p:spPr>
            <a:xfrm>
              <a:off x="6293880" y="2936865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F6D39C6-2E4D-82C3-3324-2110A24A91E3}"/>
                </a:ext>
              </a:extLst>
            </p:cNvPr>
            <p:cNvSpPr txBox="1"/>
            <p:nvPr/>
          </p:nvSpPr>
          <p:spPr>
            <a:xfrm>
              <a:off x="7085880" y="2936865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10F20A9-8DFF-F394-BF67-19914A41FD1C}"/>
              </a:ext>
            </a:extLst>
          </p:cNvPr>
          <p:cNvSpPr txBox="1"/>
          <p:nvPr/>
        </p:nvSpPr>
        <p:spPr>
          <a:xfrm>
            <a:off x="4311424" y="5814442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750341E-409E-E059-FAC5-B54F8D0CC06A}"/>
              </a:ext>
            </a:extLst>
          </p:cNvPr>
          <p:cNvSpPr txBox="1"/>
          <p:nvPr/>
        </p:nvSpPr>
        <p:spPr>
          <a:xfrm>
            <a:off x="4710599" y="5814442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265822C-81D2-1AFB-A4DE-EAA395E64F2D}"/>
              </a:ext>
            </a:extLst>
          </p:cNvPr>
          <p:cNvSpPr txBox="1"/>
          <p:nvPr/>
        </p:nvSpPr>
        <p:spPr>
          <a:xfrm>
            <a:off x="5882724" y="5814442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DB6EA19-82C8-4C04-7E49-E1EE7BD09062}"/>
              </a:ext>
            </a:extLst>
          </p:cNvPr>
          <p:cNvSpPr txBox="1"/>
          <p:nvPr/>
        </p:nvSpPr>
        <p:spPr>
          <a:xfrm>
            <a:off x="6681074" y="5814442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618980C-F875-45D7-A8C8-2D88A2BD00E1}"/>
              </a:ext>
            </a:extLst>
          </p:cNvPr>
          <p:cNvSpPr txBox="1"/>
          <p:nvPr/>
        </p:nvSpPr>
        <p:spPr>
          <a:xfrm>
            <a:off x="7080249" y="5814442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F7C8F39-33CB-CB26-63C1-2F1FDF96A659}"/>
              </a:ext>
            </a:extLst>
          </p:cNvPr>
          <p:cNvSpPr txBox="1"/>
          <p:nvPr/>
        </p:nvSpPr>
        <p:spPr>
          <a:xfrm>
            <a:off x="7479424" y="5814442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558CC4C-68CD-8112-30BE-2FB457D5BC71}"/>
              </a:ext>
            </a:extLst>
          </p:cNvPr>
          <p:cNvSpPr txBox="1"/>
          <p:nvPr/>
        </p:nvSpPr>
        <p:spPr>
          <a:xfrm>
            <a:off x="6281899" y="5814442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86FF533-6F60-23C7-24B2-938C7312D2FB}"/>
              </a:ext>
            </a:extLst>
          </p:cNvPr>
          <p:cNvSpPr txBox="1"/>
          <p:nvPr/>
        </p:nvSpPr>
        <p:spPr>
          <a:xfrm>
            <a:off x="5483549" y="5814442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977F805-90C1-60A2-9555-4B70AA6E9CED}"/>
              </a:ext>
            </a:extLst>
          </p:cNvPr>
          <p:cNvSpPr txBox="1"/>
          <p:nvPr/>
        </p:nvSpPr>
        <p:spPr>
          <a:xfrm>
            <a:off x="5109774" y="5814442"/>
            <a:ext cx="3708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D354ED7-A650-4DDC-8C42-B27A48407D26}"/>
              </a:ext>
            </a:extLst>
          </p:cNvPr>
          <p:cNvSpPr txBox="1"/>
          <p:nvPr/>
        </p:nvSpPr>
        <p:spPr>
          <a:xfrm>
            <a:off x="4311424" y="2934411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36FAE2C-E777-6357-C646-C98E1DD46DA1}"/>
              </a:ext>
            </a:extLst>
          </p:cNvPr>
          <p:cNvSpPr txBox="1"/>
          <p:nvPr/>
        </p:nvSpPr>
        <p:spPr>
          <a:xfrm>
            <a:off x="4707424" y="2934411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56D27DC-6436-729A-5471-43835B8C81CE}"/>
              </a:ext>
            </a:extLst>
          </p:cNvPr>
          <p:cNvSpPr txBox="1"/>
          <p:nvPr/>
        </p:nvSpPr>
        <p:spPr>
          <a:xfrm>
            <a:off x="5103424" y="2934411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7A0C6C1-3D48-2B11-79D6-24ED9DB6EF9B}"/>
              </a:ext>
            </a:extLst>
          </p:cNvPr>
          <p:cNvSpPr txBox="1"/>
          <p:nvPr/>
        </p:nvSpPr>
        <p:spPr>
          <a:xfrm>
            <a:off x="5499424" y="2934411"/>
            <a:ext cx="396240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41B6A0D-BCCF-9ACF-CD7A-C1E6D206D8F8}"/>
              </a:ext>
            </a:extLst>
          </p:cNvPr>
          <p:cNvSpPr txBox="1"/>
          <p:nvPr/>
        </p:nvSpPr>
        <p:spPr>
          <a:xfrm>
            <a:off x="5895424" y="2934411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B79DCFF-1735-C4C5-73B9-9FA2A30A0D1A}"/>
              </a:ext>
            </a:extLst>
          </p:cNvPr>
          <p:cNvSpPr txBox="1"/>
          <p:nvPr/>
        </p:nvSpPr>
        <p:spPr>
          <a:xfrm>
            <a:off x="6687424" y="2934411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C39E1E0-E1EF-4561-0A48-0C5F93CEFD05}"/>
              </a:ext>
            </a:extLst>
          </p:cNvPr>
          <p:cNvSpPr txBox="1"/>
          <p:nvPr/>
        </p:nvSpPr>
        <p:spPr>
          <a:xfrm>
            <a:off x="7479424" y="2934411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2ACC1E3-7D9E-6970-2C8B-D179BEC653A8}"/>
              </a:ext>
            </a:extLst>
          </p:cNvPr>
          <p:cNvSpPr txBox="1"/>
          <p:nvPr/>
        </p:nvSpPr>
        <p:spPr>
          <a:xfrm>
            <a:off x="6291424" y="2934411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EDEF139-8D7E-8C79-A0AB-43E3D453F8EA}"/>
              </a:ext>
            </a:extLst>
          </p:cNvPr>
          <p:cNvSpPr txBox="1"/>
          <p:nvPr/>
        </p:nvSpPr>
        <p:spPr>
          <a:xfrm>
            <a:off x="7083424" y="2934411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BF9F06C-DB66-F7AF-189B-918E11B14491}"/>
                  </a:ext>
                </a:extLst>
              </p:cNvPr>
              <p:cNvSpPr txBox="1"/>
              <p:nvPr/>
            </p:nvSpPr>
            <p:spPr>
              <a:xfrm>
                <a:off x="3813485" y="5765278"/>
                <a:ext cx="3600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BF9F06C-DB66-F7AF-189B-918E11B14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485" y="5765278"/>
                <a:ext cx="36000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13063FD-ACAC-DBDB-65A5-F1830AA2787D}"/>
                  </a:ext>
                </a:extLst>
              </p:cNvPr>
              <p:cNvSpPr txBox="1"/>
              <p:nvPr/>
            </p:nvSpPr>
            <p:spPr>
              <a:xfrm>
                <a:off x="3813485" y="2885247"/>
                <a:ext cx="360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13063FD-ACAC-DBDB-65A5-F1830AA27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485" y="2885247"/>
                <a:ext cx="3600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9341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Gradient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Similar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𝐴𝑑𝑑𝐶𝑜𝑛𝑠𝑡</m:t>
                    </m:r>
                  </m:oMath>
                </a14:m>
                <a:r>
                  <a:rPr lang="en-US" dirty="0"/>
                  <a:t> – increase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.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𝐺𝑟𝑎𝑑𝑖𝑒𝑛𝑡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D2EEF0-F5A2-E393-DB59-972C477623EC}"/>
              </a:ext>
            </a:extLst>
          </p:cNvPr>
          <p:cNvCxnSpPr>
            <a:cxnSpLocks/>
          </p:cNvCxnSpPr>
          <p:nvPr/>
        </p:nvCxnSpPr>
        <p:spPr>
          <a:xfrm flipV="1">
            <a:off x="2233063" y="3272596"/>
            <a:ext cx="567889" cy="913394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B4FFAA-DF5D-8542-403F-01F102E9C9E3}"/>
              </a:ext>
            </a:extLst>
          </p:cNvPr>
          <p:cNvCxnSpPr>
            <a:cxnSpLocks/>
          </p:cNvCxnSpPr>
          <p:nvPr/>
        </p:nvCxnSpPr>
        <p:spPr>
          <a:xfrm>
            <a:off x="2800952" y="3281043"/>
            <a:ext cx="2512193" cy="7271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A7A980F-7357-C75E-281B-5E5C93512F89}"/>
              </a:ext>
            </a:extLst>
          </p:cNvPr>
          <p:cNvCxnSpPr>
            <a:cxnSpLocks/>
          </p:cNvCxnSpPr>
          <p:nvPr/>
        </p:nvCxnSpPr>
        <p:spPr>
          <a:xfrm>
            <a:off x="5313145" y="3362029"/>
            <a:ext cx="1953929" cy="14994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7742928-86FE-4CC3-2D99-D6C78D22BE1C}"/>
              </a:ext>
            </a:extLst>
          </p:cNvPr>
          <p:cNvCxnSpPr>
            <a:cxnSpLocks/>
          </p:cNvCxnSpPr>
          <p:nvPr/>
        </p:nvCxnSpPr>
        <p:spPr>
          <a:xfrm flipV="1">
            <a:off x="7260284" y="2370819"/>
            <a:ext cx="1402447" cy="114115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393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Gradient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Similar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𝐴𝑑𝑑𝐶𝑜𝑛𝑠𝑡</m:t>
                    </m:r>
                  </m:oMath>
                </a14:m>
                <a:r>
                  <a:rPr lang="en-US" dirty="0"/>
                  <a:t> – increase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.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𝐺𝑟𝑎𝑑𝑖𝑒𝑛𝑡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4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D2EEF0-F5A2-E393-DB59-972C477623EC}"/>
              </a:ext>
            </a:extLst>
          </p:cNvPr>
          <p:cNvCxnSpPr>
            <a:cxnSpLocks/>
          </p:cNvCxnSpPr>
          <p:nvPr/>
        </p:nvCxnSpPr>
        <p:spPr>
          <a:xfrm flipV="1">
            <a:off x="2444817" y="3272596"/>
            <a:ext cx="356135" cy="57280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B4FFAA-DF5D-8542-403F-01F102E9C9E3}"/>
              </a:ext>
            </a:extLst>
          </p:cNvPr>
          <p:cNvCxnSpPr>
            <a:cxnSpLocks/>
          </p:cNvCxnSpPr>
          <p:nvPr/>
        </p:nvCxnSpPr>
        <p:spPr>
          <a:xfrm>
            <a:off x="2800952" y="3281043"/>
            <a:ext cx="2512193" cy="7271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A7A980F-7357-C75E-281B-5E5C93512F89}"/>
              </a:ext>
            </a:extLst>
          </p:cNvPr>
          <p:cNvCxnSpPr>
            <a:cxnSpLocks/>
          </p:cNvCxnSpPr>
          <p:nvPr/>
        </p:nvCxnSpPr>
        <p:spPr>
          <a:xfrm>
            <a:off x="5313145" y="3362029"/>
            <a:ext cx="1953929" cy="14994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7742928-86FE-4CC3-2D99-D6C78D22BE1C}"/>
              </a:ext>
            </a:extLst>
          </p:cNvPr>
          <p:cNvCxnSpPr>
            <a:cxnSpLocks/>
          </p:cNvCxnSpPr>
          <p:nvPr/>
        </p:nvCxnSpPr>
        <p:spPr>
          <a:xfrm flipV="1">
            <a:off x="7260284" y="2531444"/>
            <a:ext cx="1205044" cy="98053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3B8C84-2307-A277-8264-6CFFE744F26D}"/>
              </a:ext>
            </a:extLst>
          </p:cNvPr>
          <p:cNvCxnSpPr>
            <a:cxnSpLocks/>
          </p:cNvCxnSpPr>
          <p:nvPr/>
        </p:nvCxnSpPr>
        <p:spPr>
          <a:xfrm>
            <a:off x="8465328" y="2550857"/>
            <a:ext cx="197403" cy="189737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351D0A-E8EB-50C9-5E45-13DCE2406F5E}"/>
              </a:ext>
            </a:extLst>
          </p:cNvPr>
          <p:cNvCxnSpPr>
            <a:cxnSpLocks/>
          </p:cNvCxnSpPr>
          <p:nvPr/>
        </p:nvCxnSpPr>
        <p:spPr>
          <a:xfrm flipV="1">
            <a:off x="2233063" y="3874222"/>
            <a:ext cx="211754" cy="56279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434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First Attempt:</a:t>
            </a:r>
            <a:r>
              <a:rPr lang="en-US" dirty="0"/>
              <a:t> Left to Right iteration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D2EEF0-F5A2-E393-DB59-972C477623EC}"/>
              </a:ext>
            </a:extLst>
          </p:cNvPr>
          <p:cNvCxnSpPr>
            <a:cxnSpLocks/>
          </p:cNvCxnSpPr>
          <p:nvPr/>
        </p:nvCxnSpPr>
        <p:spPr>
          <a:xfrm flipV="1">
            <a:off x="2985820" y="3481365"/>
            <a:ext cx="885355" cy="26734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3B8C84-2307-A277-8264-6CFFE744F26D}"/>
              </a:ext>
            </a:extLst>
          </p:cNvPr>
          <p:cNvCxnSpPr>
            <a:cxnSpLocks/>
          </p:cNvCxnSpPr>
          <p:nvPr/>
        </p:nvCxnSpPr>
        <p:spPr>
          <a:xfrm>
            <a:off x="7958405" y="2927953"/>
            <a:ext cx="704325" cy="153220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351D0A-E8EB-50C9-5E45-13DCE2406F5E}"/>
              </a:ext>
            </a:extLst>
          </p:cNvPr>
          <p:cNvCxnSpPr>
            <a:cxnSpLocks/>
          </p:cNvCxnSpPr>
          <p:nvPr/>
        </p:nvCxnSpPr>
        <p:spPr>
          <a:xfrm flipH="1">
            <a:off x="2233063" y="3733352"/>
            <a:ext cx="752757" cy="69404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>
            <a:off x="3871175" y="3477227"/>
            <a:ext cx="575697" cy="47715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E64276-F322-3683-D67E-B766850CB09B}"/>
              </a:ext>
            </a:extLst>
          </p:cNvPr>
          <p:cNvCxnSpPr>
            <a:cxnSpLocks/>
          </p:cNvCxnSpPr>
          <p:nvPr/>
        </p:nvCxnSpPr>
        <p:spPr>
          <a:xfrm>
            <a:off x="4446872" y="3947427"/>
            <a:ext cx="1145406" cy="2022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B26D25-789D-5901-EDE6-EB7152704A74}"/>
              </a:ext>
            </a:extLst>
          </p:cNvPr>
          <p:cNvCxnSpPr>
            <a:cxnSpLocks/>
          </p:cNvCxnSpPr>
          <p:nvPr/>
        </p:nvCxnSpPr>
        <p:spPr>
          <a:xfrm>
            <a:off x="5596101" y="4148487"/>
            <a:ext cx="1066600" cy="2192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FC7F22-3CAF-381C-C2FC-4EEDA5952532}"/>
              </a:ext>
            </a:extLst>
          </p:cNvPr>
          <p:cNvCxnSpPr>
            <a:cxnSpLocks/>
          </p:cNvCxnSpPr>
          <p:nvPr/>
        </p:nvCxnSpPr>
        <p:spPr>
          <a:xfrm flipV="1">
            <a:off x="6662701" y="3742977"/>
            <a:ext cx="917272" cy="43511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86FFFD-7B35-B0D0-3928-05857A2419AC}"/>
              </a:ext>
            </a:extLst>
          </p:cNvPr>
          <p:cNvCxnSpPr>
            <a:cxnSpLocks/>
          </p:cNvCxnSpPr>
          <p:nvPr/>
        </p:nvCxnSpPr>
        <p:spPr>
          <a:xfrm flipV="1">
            <a:off x="7590544" y="2924262"/>
            <a:ext cx="367861" cy="81871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792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3AB870-CE71-FB5C-7A3D-64DBCFDCF572}"/>
              </a:ext>
            </a:extLst>
          </p:cNvPr>
          <p:cNvCxnSpPr/>
          <p:nvPr/>
        </p:nvCxnSpPr>
        <p:spPr>
          <a:xfrm flipV="1">
            <a:off x="2243204" y="4404908"/>
            <a:ext cx="1674986" cy="83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First Attempt:</a:t>
            </a:r>
            <a:r>
              <a:rPr lang="en-US" dirty="0"/>
              <a:t> Left to Right iteration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D2EEF0-F5A2-E393-DB59-972C477623EC}"/>
              </a:ext>
            </a:extLst>
          </p:cNvPr>
          <p:cNvCxnSpPr>
            <a:cxnSpLocks/>
          </p:cNvCxnSpPr>
          <p:nvPr/>
        </p:nvCxnSpPr>
        <p:spPr>
          <a:xfrm flipV="1">
            <a:off x="2985820" y="3481365"/>
            <a:ext cx="885355" cy="26734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3B8C84-2307-A277-8264-6CFFE744F26D}"/>
              </a:ext>
            </a:extLst>
          </p:cNvPr>
          <p:cNvCxnSpPr>
            <a:cxnSpLocks/>
          </p:cNvCxnSpPr>
          <p:nvPr/>
        </p:nvCxnSpPr>
        <p:spPr>
          <a:xfrm>
            <a:off x="7958405" y="2927953"/>
            <a:ext cx="704325" cy="153220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351D0A-E8EB-50C9-5E45-13DCE2406F5E}"/>
              </a:ext>
            </a:extLst>
          </p:cNvPr>
          <p:cNvCxnSpPr>
            <a:cxnSpLocks/>
          </p:cNvCxnSpPr>
          <p:nvPr/>
        </p:nvCxnSpPr>
        <p:spPr>
          <a:xfrm flipH="1">
            <a:off x="2233063" y="3733352"/>
            <a:ext cx="752757" cy="69404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>
            <a:off x="3871175" y="3477227"/>
            <a:ext cx="575697" cy="47715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E64276-F322-3683-D67E-B766850CB09B}"/>
              </a:ext>
            </a:extLst>
          </p:cNvPr>
          <p:cNvCxnSpPr>
            <a:cxnSpLocks/>
          </p:cNvCxnSpPr>
          <p:nvPr/>
        </p:nvCxnSpPr>
        <p:spPr>
          <a:xfrm>
            <a:off x="4446872" y="3947427"/>
            <a:ext cx="1145406" cy="2022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B26D25-789D-5901-EDE6-EB7152704A74}"/>
              </a:ext>
            </a:extLst>
          </p:cNvPr>
          <p:cNvCxnSpPr>
            <a:cxnSpLocks/>
          </p:cNvCxnSpPr>
          <p:nvPr/>
        </p:nvCxnSpPr>
        <p:spPr>
          <a:xfrm>
            <a:off x="5596101" y="4148487"/>
            <a:ext cx="1066600" cy="2192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FC7F22-3CAF-381C-C2FC-4EEDA5952532}"/>
              </a:ext>
            </a:extLst>
          </p:cNvPr>
          <p:cNvCxnSpPr>
            <a:cxnSpLocks/>
          </p:cNvCxnSpPr>
          <p:nvPr/>
        </p:nvCxnSpPr>
        <p:spPr>
          <a:xfrm flipV="1">
            <a:off x="6662701" y="3742977"/>
            <a:ext cx="917272" cy="43511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86FFFD-7B35-B0D0-3928-05857A2419AC}"/>
              </a:ext>
            </a:extLst>
          </p:cNvPr>
          <p:cNvCxnSpPr>
            <a:cxnSpLocks/>
          </p:cNvCxnSpPr>
          <p:nvPr/>
        </p:nvCxnSpPr>
        <p:spPr>
          <a:xfrm flipV="1">
            <a:off x="7590544" y="2924262"/>
            <a:ext cx="367861" cy="81871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E223723-AE4C-67AE-D130-6B212BA835FC}"/>
              </a:ext>
            </a:extLst>
          </p:cNvPr>
          <p:cNvSpPr/>
          <p:nvPr/>
        </p:nvSpPr>
        <p:spPr>
          <a:xfrm>
            <a:off x="2010279" y="3495467"/>
            <a:ext cx="434997" cy="814868"/>
          </a:xfrm>
          <a:prstGeom prst="downArrow">
            <a:avLst/>
          </a:prstGeom>
          <a:solidFill>
            <a:srgbClr val="CFAF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A118BE-DF6B-3F08-A575-3C4A50139097}"/>
              </a:ext>
            </a:extLst>
          </p:cNvPr>
          <p:cNvCxnSpPr>
            <a:cxnSpLocks/>
          </p:cNvCxnSpPr>
          <p:nvPr/>
        </p:nvCxnSpPr>
        <p:spPr>
          <a:xfrm flipV="1">
            <a:off x="2247027" y="3449649"/>
            <a:ext cx="2551161" cy="98766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>
            <a:extLst>
              <a:ext uri="{FF2B5EF4-FFF2-40B4-BE49-F238E27FC236}">
                <a16:creationId xmlns:a16="http://schemas.microsoft.com/office/drawing/2014/main" id="{988565FC-9B33-A376-988C-FFF9A1F5AEFE}"/>
              </a:ext>
            </a:extLst>
          </p:cNvPr>
          <p:cNvSpPr/>
          <p:nvPr/>
        </p:nvSpPr>
        <p:spPr>
          <a:xfrm>
            <a:off x="2502151" y="4049848"/>
            <a:ext cx="492706" cy="726810"/>
          </a:xfrm>
          <a:prstGeom prst="arc">
            <a:avLst>
              <a:gd name="adj1" fmla="val 18334624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500EBE-AEFC-DA81-203E-A68B0816196D}"/>
                  </a:ext>
                </a:extLst>
              </p:cNvPr>
              <p:cNvSpPr txBox="1"/>
              <p:nvPr/>
            </p:nvSpPr>
            <p:spPr>
              <a:xfrm>
                <a:off x="2337020" y="4123647"/>
                <a:ext cx="9521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500EBE-AEFC-DA81-203E-A68B08161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020" y="4123647"/>
                <a:ext cx="9521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A899053-34ED-6804-06E3-ADBE90CC4C02}"/>
                  </a:ext>
                </a:extLst>
              </p:cNvPr>
              <p:cNvSpPr txBox="1"/>
              <p:nvPr/>
            </p:nvSpPr>
            <p:spPr>
              <a:xfrm>
                <a:off x="1238196" y="2804808"/>
                <a:ext cx="193912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Slope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? </a:t>
                </a:r>
              </a:p>
              <a:p>
                <a:pPr algn="ctr"/>
                <a:r>
                  <a:rPr lang="en-US" dirty="0"/>
                  <a:t>Start </a:t>
                </a:r>
                <a:r>
                  <a:rPr lang="en-US" b="1" dirty="0">
                    <a:solidFill>
                      <a:srgbClr val="00B050"/>
                    </a:solidFill>
                  </a:rPr>
                  <a:t>ray shooting</a:t>
                </a:r>
                <a:r>
                  <a:rPr lang="en-US" b="1" dirty="0"/>
                  <a:t>!</a:t>
                </a:r>
                <a:endParaRPr lang="en-IL" b="1" dirty="0"/>
              </a:p>
              <a:p>
                <a:pPr algn="ctr"/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A899053-34ED-6804-06E3-ADBE90CC4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196" y="2804808"/>
                <a:ext cx="1939121" cy="923330"/>
              </a:xfrm>
              <a:prstGeom prst="rect">
                <a:avLst/>
              </a:prstGeom>
              <a:blipFill>
                <a:blip r:embed="rId5"/>
                <a:stretch>
                  <a:fillRect l="-2201" t="-3289" r="-22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31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/>
      <p:bldP spid="20" grpId="1"/>
      <p:bldP spid="20" grpId="2"/>
      <p:bldP spid="20" grpId="3"/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First Attempt:</a:t>
            </a:r>
            <a:r>
              <a:rPr lang="en-US" dirty="0"/>
              <a:t> Left to Right iteration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3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D2EEF0-F5A2-E393-DB59-972C477623EC}"/>
              </a:ext>
            </a:extLst>
          </p:cNvPr>
          <p:cNvCxnSpPr>
            <a:cxnSpLocks/>
          </p:cNvCxnSpPr>
          <p:nvPr/>
        </p:nvCxnSpPr>
        <p:spPr>
          <a:xfrm flipV="1">
            <a:off x="2985820" y="3481365"/>
            <a:ext cx="885355" cy="26734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3B8C84-2307-A277-8264-6CFFE744F26D}"/>
              </a:ext>
            </a:extLst>
          </p:cNvPr>
          <p:cNvCxnSpPr>
            <a:cxnSpLocks/>
          </p:cNvCxnSpPr>
          <p:nvPr/>
        </p:nvCxnSpPr>
        <p:spPr>
          <a:xfrm>
            <a:off x="7958405" y="2927953"/>
            <a:ext cx="704325" cy="153220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351D0A-E8EB-50C9-5E45-13DCE2406F5E}"/>
              </a:ext>
            </a:extLst>
          </p:cNvPr>
          <p:cNvCxnSpPr>
            <a:cxnSpLocks/>
          </p:cNvCxnSpPr>
          <p:nvPr/>
        </p:nvCxnSpPr>
        <p:spPr>
          <a:xfrm flipH="1">
            <a:off x="2233063" y="3733352"/>
            <a:ext cx="752757" cy="69404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>
            <a:off x="3871175" y="3477227"/>
            <a:ext cx="575697" cy="47715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E64276-F322-3683-D67E-B766850CB09B}"/>
              </a:ext>
            </a:extLst>
          </p:cNvPr>
          <p:cNvCxnSpPr>
            <a:cxnSpLocks/>
          </p:cNvCxnSpPr>
          <p:nvPr/>
        </p:nvCxnSpPr>
        <p:spPr>
          <a:xfrm>
            <a:off x="4446872" y="3947427"/>
            <a:ext cx="1145406" cy="2022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B26D25-789D-5901-EDE6-EB7152704A74}"/>
              </a:ext>
            </a:extLst>
          </p:cNvPr>
          <p:cNvCxnSpPr>
            <a:cxnSpLocks/>
          </p:cNvCxnSpPr>
          <p:nvPr/>
        </p:nvCxnSpPr>
        <p:spPr>
          <a:xfrm>
            <a:off x="5596101" y="4148487"/>
            <a:ext cx="1066600" cy="2192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FC7F22-3CAF-381C-C2FC-4EEDA5952532}"/>
              </a:ext>
            </a:extLst>
          </p:cNvPr>
          <p:cNvCxnSpPr>
            <a:cxnSpLocks/>
          </p:cNvCxnSpPr>
          <p:nvPr/>
        </p:nvCxnSpPr>
        <p:spPr>
          <a:xfrm flipV="1">
            <a:off x="6662701" y="3742977"/>
            <a:ext cx="917272" cy="43511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86FFFD-7B35-B0D0-3928-05857A2419AC}"/>
              </a:ext>
            </a:extLst>
          </p:cNvPr>
          <p:cNvCxnSpPr>
            <a:cxnSpLocks/>
          </p:cNvCxnSpPr>
          <p:nvPr/>
        </p:nvCxnSpPr>
        <p:spPr>
          <a:xfrm flipV="1">
            <a:off x="7590544" y="2924262"/>
            <a:ext cx="367861" cy="81871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E223723-AE4C-67AE-D130-6B212BA835FC}"/>
              </a:ext>
            </a:extLst>
          </p:cNvPr>
          <p:cNvSpPr/>
          <p:nvPr/>
        </p:nvSpPr>
        <p:spPr>
          <a:xfrm>
            <a:off x="2761340" y="2830221"/>
            <a:ext cx="434997" cy="814868"/>
          </a:xfrm>
          <a:prstGeom prst="downArrow">
            <a:avLst/>
          </a:prstGeom>
          <a:solidFill>
            <a:srgbClr val="CFAF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A118BE-DF6B-3F08-A575-3C4A50139097}"/>
              </a:ext>
            </a:extLst>
          </p:cNvPr>
          <p:cNvCxnSpPr>
            <a:cxnSpLocks/>
          </p:cNvCxnSpPr>
          <p:nvPr/>
        </p:nvCxnSpPr>
        <p:spPr>
          <a:xfrm flipV="1">
            <a:off x="2247027" y="3449649"/>
            <a:ext cx="2551161" cy="98766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A899053-34ED-6804-06E3-ADBE90CC4C02}"/>
              </a:ext>
            </a:extLst>
          </p:cNvPr>
          <p:cNvSpPr txBox="1"/>
          <p:nvPr/>
        </p:nvSpPr>
        <p:spPr>
          <a:xfrm>
            <a:off x="2213663" y="2261639"/>
            <a:ext cx="1563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Above the </a:t>
            </a:r>
            <a:r>
              <a:rPr lang="en-US" b="1" dirty="0">
                <a:solidFill>
                  <a:srgbClr val="00B050"/>
                </a:solidFill>
              </a:rPr>
              <a:t>ray</a:t>
            </a:r>
            <a:r>
              <a:rPr lang="en-US" b="1" dirty="0"/>
              <a:t>-</a:t>
            </a:r>
          </a:p>
          <a:p>
            <a:pPr algn="ctr"/>
            <a:r>
              <a:rPr lang="en-US" b="1" dirty="0"/>
              <a:t>Delete!</a:t>
            </a:r>
            <a:endParaRPr lang="en-IL" b="1" dirty="0"/>
          </a:p>
          <a:p>
            <a:pPr algn="ctr"/>
            <a:r>
              <a:rPr lang="en-US" dirty="0"/>
              <a:t> </a:t>
            </a:r>
            <a:endParaRPr lang="en-IL" dirty="0"/>
          </a:p>
        </p:txBody>
      </p:sp>
      <p:sp>
        <p:nvSpPr>
          <p:cNvPr id="32" name="Lightning Bolt 31">
            <a:extLst>
              <a:ext uri="{FF2B5EF4-FFF2-40B4-BE49-F238E27FC236}">
                <a16:creationId xmlns:a16="http://schemas.microsoft.com/office/drawing/2014/main" id="{0A05FA2C-461E-E61F-5787-1F5FC98329F7}"/>
              </a:ext>
            </a:extLst>
          </p:cNvPr>
          <p:cNvSpPr/>
          <p:nvPr/>
        </p:nvSpPr>
        <p:spPr>
          <a:xfrm>
            <a:off x="2610181" y="3449649"/>
            <a:ext cx="302315" cy="25093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27243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First Attempt:</a:t>
            </a:r>
            <a:r>
              <a:rPr lang="en-US" dirty="0"/>
              <a:t> Left to Right iteration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D2EEF0-F5A2-E393-DB59-972C477623EC}"/>
              </a:ext>
            </a:extLst>
          </p:cNvPr>
          <p:cNvCxnSpPr>
            <a:cxnSpLocks/>
          </p:cNvCxnSpPr>
          <p:nvPr/>
        </p:nvCxnSpPr>
        <p:spPr>
          <a:xfrm flipV="1">
            <a:off x="2985820" y="3481365"/>
            <a:ext cx="885355" cy="26734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3B8C84-2307-A277-8264-6CFFE744F26D}"/>
              </a:ext>
            </a:extLst>
          </p:cNvPr>
          <p:cNvCxnSpPr>
            <a:cxnSpLocks/>
          </p:cNvCxnSpPr>
          <p:nvPr/>
        </p:nvCxnSpPr>
        <p:spPr>
          <a:xfrm>
            <a:off x="7958405" y="2927953"/>
            <a:ext cx="704325" cy="153220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351D0A-E8EB-50C9-5E45-13DCE2406F5E}"/>
              </a:ext>
            </a:extLst>
          </p:cNvPr>
          <p:cNvCxnSpPr>
            <a:cxnSpLocks/>
          </p:cNvCxnSpPr>
          <p:nvPr/>
        </p:nvCxnSpPr>
        <p:spPr>
          <a:xfrm flipH="1">
            <a:off x="2233063" y="3733352"/>
            <a:ext cx="752757" cy="69404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>
            <a:off x="3871175" y="3477227"/>
            <a:ext cx="575697" cy="47715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E64276-F322-3683-D67E-B766850CB09B}"/>
              </a:ext>
            </a:extLst>
          </p:cNvPr>
          <p:cNvCxnSpPr>
            <a:cxnSpLocks/>
          </p:cNvCxnSpPr>
          <p:nvPr/>
        </p:nvCxnSpPr>
        <p:spPr>
          <a:xfrm>
            <a:off x="4446872" y="3947427"/>
            <a:ext cx="1145406" cy="2022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B26D25-789D-5901-EDE6-EB7152704A74}"/>
              </a:ext>
            </a:extLst>
          </p:cNvPr>
          <p:cNvCxnSpPr>
            <a:cxnSpLocks/>
          </p:cNvCxnSpPr>
          <p:nvPr/>
        </p:nvCxnSpPr>
        <p:spPr>
          <a:xfrm>
            <a:off x="5596101" y="4148487"/>
            <a:ext cx="1066600" cy="2192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FC7F22-3CAF-381C-C2FC-4EEDA5952532}"/>
              </a:ext>
            </a:extLst>
          </p:cNvPr>
          <p:cNvCxnSpPr>
            <a:cxnSpLocks/>
          </p:cNvCxnSpPr>
          <p:nvPr/>
        </p:nvCxnSpPr>
        <p:spPr>
          <a:xfrm flipV="1">
            <a:off x="6662701" y="3742977"/>
            <a:ext cx="917272" cy="43511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86FFFD-7B35-B0D0-3928-05857A2419AC}"/>
              </a:ext>
            </a:extLst>
          </p:cNvPr>
          <p:cNvCxnSpPr>
            <a:cxnSpLocks/>
          </p:cNvCxnSpPr>
          <p:nvPr/>
        </p:nvCxnSpPr>
        <p:spPr>
          <a:xfrm flipV="1">
            <a:off x="7590544" y="2924262"/>
            <a:ext cx="367861" cy="81871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E223723-AE4C-67AE-D130-6B212BA835FC}"/>
              </a:ext>
            </a:extLst>
          </p:cNvPr>
          <p:cNvSpPr/>
          <p:nvPr/>
        </p:nvSpPr>
        <p:spPr>
          <a:xfrm>
            <a:off x="3656486" y="2560713"/>
            <a:ext cx="434997" cy="814868"/>
          </a:xfrm>
          <a:prstGeom prst="downArrow">
            <a:avLst/>
          </a:prstGeom>
          <a:solidFill>
            <a:srgbClr val="CFAF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A118BE-DF6B-3F08-A575-3C4A50139097}"/>
              </a:ext>
            </a:extLst>
          </p:cNvPr>
          <p:cNvCxnSpPr>
            <a:cxnSpLocks/>
          </p:cNvCxnSpPr>
          <p:nvPr/>
        </p:nvCxnSpPr>
        <p:spPr>
          <a:xfrm flipV="1">
            <a:off x="2247027" y="3449649"/>
            <a:ext cx="2551161" cy="98766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ghtning Bolt 31">
            <a:extLst>
              <a:ext uri="{FF2B5EF4-FFF2-40B4-BE49-F238E27FC236}">
                <a16:creationId xmlns:a16="http://schemas.microsoft.com/office/drawing/2014/main" id="{0A05FA2C-461E-E61F-5787-1F5FC98329F7}"/>
              </a:ext>
            </a:extLst>
          </p:cNvPr>
          <p:cNvSpPr/>
          <p:nvPr/>
        </p:nvSpPr>
        <p:spPr>
          <a:xfrm>
            <a:off x="2610181" y="3449649"/>
            <a:ext cx="302315" cy="25093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Lightning Bolt 14">
            <a:extLst>
              <a:ext uri="{FF2B5EF4-FFF2-40B4-BE49-F238E27FC236}">
                <a16:creationId xmlns:a16="http://schemas.microsoft.com/office/drawing/2014/main" id="{B36CFA6F-F03D-4663-936C-D32B6C8B0BFB}"/>
              </a:ext>
            </a:extLst>
          </p:cNvPr>
          <p:cNvSpPr/>
          <p:nvPr/>
        </p:nvSpPr>
        <p:spPr>
          <a:xfrm>
            <a:off x="3496657" y="3197662"/>
            <a:ext cx="302315" cy="25093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03213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First Attempt:</a:t>
            </a:r>
            <a:r>
              <a:rPr lang="en-US" dirty="0"/>
              <a:t> Left to Right iteration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D2EEF0-F5A2-E393-DB59-972C477623EC}"/>
              </a:ext>
            </a:extLst>
          </p:cNvPr>
          <p:cNvCxnSpPr>
            <a:cxnSpLocks/>
          </p:cNvCxnSpPr>
          <p:nvPr/>
        </p:nvCxnSpPr>
        <p:spPr>
          <a:xfrm flipV="1">
            <a:off x="2985820" y="3481365"/>
            <a:ext cx="885355" cy="26734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3B8C84-2307-A277-8264-6CFFE744F26D}"/>
              </a:ext>
            </a:extLst>
          </p:cNvPr>
          <p:cNvCxnSpPr>
            <a:cxnSpLocks/>
          </p:cNvCxnSpPr>
          <p:nvPr/>
        </p:nvCxnSpPr>
        <p:spPr>
          <a:xfrm>
            <a:off x="7958405" y="2927953"/>
            <a:ext cx="704325" cy="153220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351D0A-E8EB-50C9-5E45-13DCE2406F5E}"/>
              </a:ext>
            </a:extLst>
          </p:cNvPr>
          <p:cNvCxnSpPr>
            <a:cxnSpLocks/>
          </p:cNvCxnSpPr>
          <p:nvPr/>
        </p:nvCxnSpPr>
        <p:spPr>
          <a:xfrm flipH="1">
            <a:off x="2233063" y="3733352"/>
            <a:ext cx="752757" cy="69404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>
            <a:off x="3871175" y="3477227"/>
            <a:ext cx="575697" cy="47715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E64276-F322-3683-D67E-B766850CB09B}"/>
              </a:ext>
            </a:extLst>
          </p:cNvPr>
          <p:cNvCxnSpPr>
            <a:cxnSpLocks/>
          </p:cNvCxnSpPr>
          <p:nvPr/>
        </p:nvCxnSpPr>
        <p:spPr>
          <a:xfrm>
            <a:off x="4446872" y="3947427"/>
            <a:ext cx="1145406" cy="2022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B26D25-789D-5901-EDE6-EB7152704A74}"/>
              </a:ext>
            </a:extLst>
          </p:cNvPr>
          <p:cNvCxnSpPr>
            <a:cxnSpLocks/>
          </p:cNvCxnSpPr>
          <p:nvPr/>
        </p:nvCxnSpPr>
        <p:spPr>
          <a:xfrm>
            <a:off x="5596101" y="4148487"/>
            <a:ext cx="1066600" cy="2192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FC7F22-3CAF-381C-C2FC-4EEDA5952532}"/>
              </a:ext>
            </a:extLst>
          </p:cNvPr>
          <p:cNvCxnSpPr>
            <a:cxnSpLocks/>
          </p:cNvCxnSpPr>
          <p:nvPr/>
        </p:nvCxnSpPr>
        <p:spPr>
          <a:xfrm flipV="1">
            <a:off x="6662701" y="3742977"/>
            <a:ext cx="917272" cy="43511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86FFFD-7B35-B0D0-3928-05857A2419AC}"/>
              </a:ext>
            </a:extLst>
          </p:cNvPr>
          <p:cNvCxnSpPr>
            <a:cxnSpLocks/>
          </p:cNvCxnSpPr>
          <p:nvPr/>
        </p:nvCxnSpPr>
        <p:spPr>
          <a:xfrm flipV="1">
            <a:off x="7590544" y="2924262"/>
            <a:ext cx="367861" cy="81871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A118BE-DF6B-3F08-A575-3C4A50139097}"/>
              </a:ext>
            </a:extLst>
          </p:cNvPr>
          <p:cNvCxnSpPr>
            <a:cxnSpLocks/>
          </p:cNvCxnSpPr>
          <p:nvPr/>
        </p:nvCxnSpPr>
        <p:spPr>
          <a:xfrm flipV="1">
            <a:off x="2247027" y="3449649"/>
            <a:ext cx="2551161" cy="98766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ghtning Bolt 31">
            <a:extLst>
              <a:ext uri="{FF2B5EF4-FFF2-40B4-BE49-F238E27FC236}">
                <a16:creationId xmlns:a16="http://schemas.microsoft.com/office/drawing/2014/main" id="{0A05FA2C-461E-E61F-5787-1F5FC98329F7}"/>
              </a:ext>
            </a:extLst>
          </p:cNvPr>
          <p:cNvSpPr/>
          <p:nvPr/>
        </p:nvSpPr>
        <p:spPr>
          <a:xfrm>
            <a:off x="2610181" y="3449649"/>
            <a:ext cx="302315" cy="25093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Lightning Bolt 14">
            <a:extLst>
              <a:ext uri="{FF2B5EF4-FFF2-40B4-BE49-F238E27FC236}">
                <a16:creationId xmlns:a16="http://schemas.microsoft.com/office/drawing/2014/main" id="{B36CFA6F-F03D-4663-936C-D32B6C8B0BFB}"/>
              </a:ext>
            </a:extLst>
          </p:cNvPr>
          <p:cNvSpPr/>
          <p:nvPr/>
        </p:nvSpPr>
        <p:spPr>
          <a:xfrm>
            <a:off x="3496657" y="3197662"/>
            <a:ext cx="302315" cy="25093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E223723-AE4C-67AE-D130-6B212BA835FC}"/>
              </a:ext>
            </a:extLst>
          </p:cNvPr>
          <p:cNvSpPr/>
          <p:nvPr/>
        </p:nvSpPr>
        <p:spPr>
          <a:xfrm>
            <a:off x="4239036" y="3021566"/>
            <a:ext cx="434997" cy="814868"/>
          </a:xfrm>
          <a:prstGeom prst="downArrow">
            <a:avLst/>
          </a:prstGeom>
          <a:solidFill>
            <a:srgbClr val="CFAF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AE0C1-B70E-D507-3DAC-5D5F8AC22F19}"/>
              </a:ext>
            </a:extLst>
          </p:cNvPr>
          <p:cNvSpPr txBox="1"/>
          <p:nvPr/>
        </p:nvSpPr>
        <p:spPr>
          <a:xfrm>
            <a:off x="3530339" y="2404464"/>
            <a:ext cx="1849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Below the </a:t>
            </a:r>
            <a:r>
              <a:rPr lang="en-US" b="1" dirty="0">
                <a:solidFill>
                  <a:srgbClr val="00B050"/>
                </a:solidFill>
              </a:rPr>
              <a:t>ray</a:t>
            </a:r>
            <a:r>
              <a:rPr lang="en-US" b="1" dirty="0"/>
              <a:t>-</a:t>
            </a:r>
          </a:p>
          <a:p>
            <a:pPr algn="ctr"/>
            <a:r>
              <a:rPr lang="en-US" b="1" dirty="0"/>
              <a:t>Stop ray shooting</a:t>
            </a:r>
            <a:endParaRPr lang="en-IL" b="1" dirty="0"/>
          </a:p>
          <a:p>
            <a:pPr algn="ctr"/>
            <a:r>
              <a:rPr lang="en-US" dirty="0"/>
              <a:t>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831940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First Attempt:</a:t>
            </a:r>
            <a:r>
              <a:rPr lang="en-US" dirty="0"/>
              <a:t> Left to Right iteration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D2EEF0-F5A2-E393-DB59-972C477623EC}"/>
              </a:ext>
            </a:extLst>
          </p:cNvPr>
          <p:cNvCxnSpPr>
            <a:cxnSpLocks/>
          </p:cNvCxnSpPr>
          <p:nvPr/>
        </p:nvCxnSpPr>
        <p:spPr>
          <a:xfrm flipV="1">
            <a:off x="3168613" y="3707071"/>
            <a:ext cx="952870" cy="37330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3B8C84-2307-A277-8264-6CFFE744F26D}"/>
              </a:ext>
            </a:extLst>
          </p:cNvPr>
          <p:cNvCxnSpPr>
            <a:cxnSpLocks/>
          </p:cNvCxnSpPr>
          <p:nvPr/>
        </p:nvCxnSpPr>
        <p:spPr>
          <a:xfrm>
            <a:off x="7958405" y="2927953"/>
            <a:ext cx="704325" cy="153220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351D0A-E8EB-50C9-5E45-13DCE2406F5E}"/>
              </a:ext>
            </a:extLst>
          </p:cNvPr>
          <p:cNvCxnSpPr>
            <a:cxnSpLocks/>
          </p:cNvCxnSpPr>
          <p:nvPr/>
        </p:nvCxnSpPr>
        <p:spPr>
          <a:xfrm flipH="1">
            <a:off x="2233063" y="4080373"/>
            <a:ext cx="964694" cy="34702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>
            <a:off x="4148488" y="3707071"/>
            <a:ext cx="298384" cy="24730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E64276-F322-3683-D67E-B766850CB09B}"/>
              </a:ext>
            </a:extLst>
          </p:cNvPr>
          <p:cNvCxnSpPr>
            <a:cxnSpLocks/>
          </p:cNvCxnSpPr>
          <p:nvPr/>
        </p:nvCxnSpPr>
        <p:spPr>
          <a:xfrm>
            <a:off x="4446872" y="3947427"/>
            <a:ext cx="1145406" cy="2022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B26D25-789D-5901-EDE6-EB7152704A74}"/>
              </a:ext>
            </a:extLst>
          </p:cNvPr>
          <p:cNvCxnSpPr>
            <a:cxnSpLocks/>
          </p:cNvCxnSpPr>
          <p:nvPr/>
        </p:nvCxnSpPr>
        <p:spPr>
          <a:xfrm>
            <a:off x="5596101" y="4148487"/>
            <a:ext cx="1066600" cy="2192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FC7F22-3CAF-381C-C2FC-4EEDA5952532}"/>
              </a:ext>
            </a:extLst>
          </p:cNvPr>
          <p:cNvCxnSpPr>
            <a:cxnSpLocks/>
          </p:cNvCxnSpPr>
          <p:nvPr/>
        </p:nvCxnSpPr>
        <p:spPr>
          <a:xfrm flipV="1">
            <a:off x="6662701" y="3742977"/>
            <a:ext cx="917272" cy="43511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86FFFD-7B35-B0D0-3928-05857A2419AC}"/>
              </a:ext>
            </a:extLst>
          </p:cNvPr>
          <p:cNvCxnSpPr>
            <a:cxnSpLocks/>
          </p:cNvCxnSpPr>
          <p:nvPr/>
        </p:nvCxnSpPr>
        <p:spPr>
          <a:xfrm flipV="1">
            <a:off x="7590544" y="2924262"/>
            <a:ext cx="367861" cy="81871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A118BE-DF6B-3F08-A575-3C4A50139097}"/>
              </a:ext>
            </a:extLst>
          </p:cNvPr>
          <p:cNvCxnSpPr>
            <a:cxnSpLocks/>
          </p:cNvCxnSpPr>
          <p:nvPr/>
        </p:nvCxnSpPr>
        <p:spPr>
          <a:xfrm flipV="1">
            <a:off x="2247027" y="3701176"/>
            <a:ext cx="1901461" cy="73613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E223723-AE4C-67AE-D130-6B212BA835FC}"/>
              </a:ext>
            </a:extLst>
          </p:cNvPr>
          <p:cNvSpPr/>
          <p:nvPr/>
        </p:nvSpPr>
        <p:spPr>
          <a:xfrm>
            <a:off x="4239036" y="3021566"/>
            <a:ext cx="434997" cy="814868"/>
          </a:xfrm>
          <a:prstGeom prst="downArrow">
            <a:avLst/>
          </a:prstGeom>
          <a:solidFill>
            <a:srgbClr val="CFAF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AE0C1-B70E-D507-3DAC-5D5F8AC22F19}"/>
              </a:ext>
            </a:extLst>
          </p:cNvPr>
          <p:cNvSpPr txBox="1"/>
          <p:nvPr/>
        </p:nvSpPr>
        <p:spPr>
          <a:xfrm>
            <a:off x="3530339" y="2404464"/>
            <a:ext cx="1849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Below the </a:t>
            </a:r>
            <a:r>
              <a:rPr lang="en-US" b="1" dirty="0">
                <a:solidFill>
                  <a:srgbClr val="00B050"/>
                </a:solidFill>
              </a:rPr>
              <a:t>ray</a:t>
            </a:r>
            <a:r>
              <a:rPr lang="en-US" b="1" dirty="0"/>
              <a:t>-</a:t>
            </a:r>
          </a:p>
          <a:p>
            <a:pPr algn="ctr"/>
            <a:r>
              <a:rPr lang="en-US" b="1" dirty="0"/>
              <a:t>Stop ray shooting</a:t>
            </a:r>
            <a:endParaRPr lang="en-IL" b="1" dirty="0"/>
          </a:p>
          <a:p>
            <a:pPr algn="ctr"/>
            <a:r>
              <a:rPr lang="en-US" dirty="0"/>
              <a:t> 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696677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First Attempt:</a:t>
            </a:r>
            <a:r>
              <a:rPr lang="en-US" dirty="0"/>
              <a:t> Left to Right iteration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3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3B8C84-2307-A277-8264-6CFFE744F26D}"/>
              </a:ext>
            </a:extLst>
          </p:cNvPr>
          <p:cNvCxnSpPr>
            <a:cxnSpLocks/>
          </p:cNvCxnSpPr>
          <p:nvPr/>
        </p:nvCxnSpPr>
        <p:spPr>
          <a:xfrm>
            <a:off x="7958405" y="2927953"/>
            <a:ext cx="704325" cy="153220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>
            <a:off x="4148488" y="3707071"/>
            <a:ext cx="298384" cy="24730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E64276-F322-3683-D67E-B766850CB09B}"/>
              </a:ext>
            </a:extLst>
          </p:cNvPr>
          <p:cNvCxnSpPr>
            <a:cxnSpLocks/>
          </p:cNvCxnSpPr>
          <p:nvPr/>
        </p:nvCxnSpPr>
        <p:spPr>
          <a:xfrm>
            <a:off x="4446872" y="3947427"/>
            <a:ext cx="1145406" cy="2022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B26D25-789D-5901-EDE6-EB7152704A74}"/>
              </a:ext>
            </a:extLst>
          </p:cNvPr>
          <p:cNvCxnSpPr>
            <a:cxnSpLocks/>
          </p:cNvCxnSpPr>
          <p:nvPr/>
        </p:nvCxnSpPr>
        <p:spPr>
          <a:xfrm>
            <a:off x="5596101" y="4148487"/>
            <a:ext cx="1066600" cy="2192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FC7F22-3CAF-381C-C2FC-4EEDA5952532}"/>
              </a:ext>
            </a:extLst>
          </p:cNvPr>
          <p:cNvCxnSpPr>
            <a:cxnSpLocks/>
          </p:cNvCxnSpPr>
          <p:nvPr/>
        </p:nvCxnSpPr>
        <p:spPr>
          <a:xfrm flipV="1">
            <a:off x="6662701" y="3742977"/>
            <a:ext cx="917272" cy="43511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86FFFD-7B35-B0D0-3928-05857A2419AC}"/>
              </a:ext>
            </a:extLst>
          </p:cNvPr>
          <p:cNvCxnSpPr>
            <a:cxnSpLocks/>
          </p:cNvCxnSpPr>
          <p:nvPr/>
        </p:nvCxnSpPr>
        <p:spPr>
          <a:xfrm flipV="1">
            <a:off x="7590544" y="2924262"/>
            <a:ext cx="367861" cy="81871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A118BE-DF6B-3F08-A575-3C4A50139097}"/>
              </a:ext>
            </a:extLst>
          </p:cNvPr>
          <p:cNvCxnSpPr>
            <a:cxnSpLocks/>
          </p:cNvCxnSpPr>
          <p:nvPr/>
        </p:nvCxnSpPr>
        <p:spPr>
          <a:xfrm flipV="1">
            <a:off x="2233063" y="3692506"/>
            <a:ext cx="1901461" cy="736138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E223723-AE4C-67AE-D130-6B212BA835FC}"/>
              </a:ext>
            </a:extLst>
          </p:cNvPr>
          <p:cNvSpPr/>
          <p:nvPr/>
        </p:nvSpPr>
        <p:spPr>
          <a:xfrm>
            <a:off x="4239036" y="3021566"/>
            <a:ext cx="434997" cy="814868"/>
          </a:xfrm>
          <a:prstGeom prst="downArrow">
            <a:avLst/>
          </a:prstGeom>
          <a:solidFill>
            <a:srgbClr val="CFAF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0AE0C1-B70E-D507-3DAC-5D5F8AC22F19}"/>
                  </a:ext>
                </a:extLst>
              </p:cNvPr>
              <p:cNvSpPr txBox="1"/>
              <p:nvPr/>
            </p:nvSpPr>
            <p:spPr>
              <a:xfrm>
                <a:off x="3508776" y="2405465"/>
                <a:ext cx="193912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Slope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? </a:t>
                </a:r>
              </a:p>
              <a:p>
                <a:pPr algn="ctr"/>
                <a:r>
                  <a:rPr lang="en-US" dirty="0"/>
                  <a:t>Start </a:t>
                </a:r>
                <a:r>
                  <a:rPr lang="en-US" b="1" dirty="0">
                    <a:solidFill>
                      <a:srgbClr val="00B050"/>
                    </a:solidFill>
                  </a:rPr>
                  <a:t>ray shooting</a:t>
                </a:r>
                <a:r>
                  <a:rPr lang="en-US" b="1" dirty="0"/>
                  <a:t>!</a:t>
                </a:r>
                <a:endParaRPr lang="en-IL" b="1" dirty="0"/>
              </a:p>
              <a:p>
                <a:pPr algn="ctr"/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0AE0C1-B70E-D507-3DAC-5D5F8AC22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776" y="2405465"/>
                <a:ext cx="1939121" cy="923330"/>
              </a:xfrm>
              <a:prstGeom prst="rect">
                <a:avLst/>
              </a:prstGeom>
              <a:blipFill>
                <a:blip r:embed="rId4"/>
                <a:stretch>
                  <a:fillRect l="-2516" t="-3974" r="-18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A3B2EA-6F93-A686-69C5-EAE4705062D4}"/>
              </a:ext>
            </a:extLst>
          </p:cNvPr>
          <p:cNvCxnSpPr>
            <a:cxnSpLocks/>
          </p:cNvCxnSpPr>
          <p:nvPr/>
        </p:nvCxnSpPr>
        <p:spPr>
          <a:xfrm flipV="1">
            <a:off x="4443049" y="2959485"/>
            <a:ext cx="2551161" cy="98766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9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First Attempt:</a:t>
            </a:r>
            <a:r>
              <a:rPr lang="en-US" dirty="0"/>
              <a:t> Left to Right iteration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3B8C84-2307-A277-8264-6CFFE744F26D}"/>
              </a:ext>
            </a:extLst>
          </p:cNvPr>
          <p:cNvCxnSpPr>
            <a:cxnSpLocks/>
          </p:cNvCxnSpPr>
          <p:nvPr/>
        </p:nvCxnSpPr>
        <p:spPr>
          <a:xfrm>
            <a:off x="7958405" y="2927953"/>
            <a:ext cx="704325" cy="153220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>
            <a:off x="4148488" y="3707071"/>
            <a:ext cx="298384" cy="24730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E64276-F322-3683-D67E-B766850CB09B}"/>
              </a:ext>
            </a:extLst>
          </p:cNvPr>
          <p:cNvCxnSpPr>
            <a:cxnSpLocks/>
          </p:cNvCxnSpPr>
          <p:nvPr/>
        </p:nvCxnSpPr>
        <p:spPr>
          <a:xfrm>
            <a:off x="4446872" y="3947427"/>
            <a:ext cx="1145406" cy="2022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B26D25-789D-5901-EDE6-EB7152704A74}"/>
              </a:ext>
            </a:extLst>
          </p:cNvPr>
          <p:cNvCxnSpPr>
            <a:cxnSpLocks/>
          </p:cNvCxnSpPr>
          <p:nvPr/>
        </p:nvCxnSpPr>
        <p:spPr>
          <a:xfrm>
            <a:off x="5596101" y="4148487"/>
            <a:ext cx="1066600" cy="2192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FC7F22-3CAF-381C-C2FC-4EEDA5952532}"/>
              </a:ext>
            </a:extLst>
          </p:cNvPr>
          <p:cNvCxnSpPr>
            <a:cxnSpLocks/>
          </p:cNvCxnSpPr>
          <p:nvPr/>
        </p:nvCxnSpPr>
        <p:spPr>
          <a:xfrm flipV="1">
            <a:off x="6662701" y="3742977"/>
            <a:ext cx="917272" cy="43511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86FFFD-7B35-B0D0-3928-05857A2419AC}"/>
              </a:ext>
            </a:extLst>
          </p:cNvPr>
          <p:cNvCxnSpPr>
            <a:cxnSpLocks/>
          </p:cNvCxnSpPr>
          <p:nvPr/>
        </p:nvCxnSpPr>
        <p:spPr>
          <a:xfrm flipV="1">
            <a:off x="7590544" y="2924262"/>
            <a:ext cx="367861" cy="81871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A118BE-DF6B-3F08-A575-3C4A50139097}"/>
              </a:ext>
            </a:extLst>
          </p:cNvPr>
          <p:cNvCxnSpPr>
            <a:cxnSpLocks/>
          </p:cNvCxnSpPr>
          <p:nvPr/>
        </p:nvCxnSpPr>
        <p:spPr>
          <a:xfrm flipV="1">
            <a:off x="2233063" y="3692506"/>
            <a:ext cx="1901461" cy="736138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E223723-AE4C-67AE-D130-6B212BA835FC}"/>
              </a:ext>
            </a:extLst>
          </p:cNvPr>
          <p:cNvSpPr/>
          <p:nvPr/>
        </p:nvSpPr>
        <p:spPr>
          <a:xfrm>
            <a:off x="5354656" y="3223764"/>
            <a:ext cx="434997" cy="814868"/>
          </a:xfrm>
          <a:prstGeom prst="downArrow">
            <a:avLst/>
          </a:prstGeom>
          <a:solidFill>
            <a:srgbClr val="CFAF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0AE0C1-B70E-D507-3DAC-5D5F8AC22F19}"/>
                  </a:ext>
                </a:extLst>
              </p:cNvPr>
              <p:cNvSpPr txBox="1"/>
              <p:nvPr/>
            </p:nvSpPr>
            <p:spPr>
              <a:xfrm>
                <a:off x="4639001" y="2617471"/>
                <a:ext cx="193912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Slope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? </a:t>
                </a:r>
              </a:p>
              <a:p>
                <a:pPr algn="ctr"/>
                <a:r>
                  <a:rPr lang="en-US" dirty="0"/>
                  <a:t>Start </a:t>
                </a:r>
                <a:r>
                  <a:rPr lang="en-US" b="1" dirty="0">
                    <a:solidFill>
                      <a:srgbClr val="00B050"/>
                    </a:solidFill>
                  </a:rPr>
                  <a:t>ray shooting</a:t>
                </a:r>
                <a:r>
                  <a:rPr lang="en-US" b="1" dirty="0"/>
                  <a:t>!</a:t>
                </a:r>
                <a:endParaRPr lang="en-IL" b="1" dirty="0"/>
              </a:p>
              <a:p>
                <a:pPr algn="ctr"/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0AE0C1-B70E-D507-3DAC-5D5F8AC22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001" y="2617471"/>
                <a:ext cx="1939121" cy="923330"/>
              </a:xfrm>
              <a:prstGeom prst="rect">
                <a:avLst/>
              </a:prstGeom>
              <a:blipFill>
                <a:blip r:embed="rId4"/>
                <a:stretch>
                  <a:fillRect l="-2201" t="-3289" r="-22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/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A3B2EA-6F93-A686-69C5-EAE4705062D4}"/>
              </a:ext>
            </a:extLst>
          </p:cNvPr>
          <p:cNvCxnSpPr>
            <a:cxnSpLocks/>
          </p:cNvCxnSpPr>
          <p:nvPr/>
        </p:nvCxnSpPr>
        <p:spPr>
          <a:xfrm flipV="1">
            <a:off x="5592278" y="3159987"/>
            <a:ext cx="2551161" cy="98766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866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DE143-C093-AA0D-E133-D42A37EA0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Time Warping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3FCC6E-4F58-2DB7-8BCF-EDA83CAE99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𝐃𝐓𝐖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minimal number of mismatches after applying duplications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3FCC6E-4F58-2DB7-8BCF-EDA83CAE99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E135F021-E0AA-E0A6-B151-2C55CA6C8223}"/>
              </a:ext>
            </a:extLst>
          </p:cNvPr>
          <p:cNvGrpSpPr/>
          <p:nvPr/>
        </p:nvGrpSpPr>
        <p:grpSpPr>
          <a:xfrm>
            <a:off x="4313880" y="5816896"/>
            <a:ext cx="3564240" cy="523220"/>
            <a:chOff x="4313880" y="5816896"/>
            <a:chExt cx="3564240" cy="52322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5ADA17F-A7AF-53FE-1B4E-95D9BDC93C77}"/>
                </a:ext>
              </a:extLst>
            </p:cNvPr>
            <p:cNvSpPr txBox="1"/>
            <p:nvPr/>
          </p:nvSpPr>
          <p:spPr>
            <a:xfrm>
              <a:off x="4313880" y="5816896"/>
              <a:ext cx="396240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2FAF43F-36BD-B1B1-D954-F59574F2EDDD}"/>
                </a:ext>
              </a:extLst>
            </p:cNvPr>
            <p:cNvSpPr txBox="1"/>
            <p:nvPr/>
          </p:nvSpPr>
          <p:spPr>
            <a:xfrm>
              <a:off x="4713055" y="5816896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255B85D-DD00-08DF-EFF8-60487653E6E2}"/>
                </a:ext>
              </a:extLst>
            </p:cNvPr>
            <p:cNvSpPr txBox="1"/>
            <p:nvPr/>
          </p:nvSpPr>
          <p:spPr>
            <a:xfrm>
              <a:off x="5885180" y="5816896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FE4CC18-85D1-4B4C-ACAE-66B2B2F3C364}"/>
                </a:ext>
              </a:extLst>
            </p:cNvPr>
            <p:cNvSpPr txBox="1"/>
            <p:nvPr/>
          </p:nvSpPr>
          <p:spPr>
            <a:xfrm>
              <a:off x="6683530" y="5816896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53002C1-37AD-7388-2677-FDD2781C8E0C}"/>
                </a:ext>
              </a:extLst>
            </p:cNvPr>
            <p:cNvSpPr txBox="1"/>
            <p:nvPr/>
          </p:nvSpPr>
          <p:spPr>
            <a:xfrm>
              <a:off x="7082705" y="5816896"/>
              <a:ext cx="396240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F16EB2-2CC8-6B86-3ED2-F40CBC7F2A83}"/>
                </a:ext>
              </a:extLst>
            </p:cNvPr>
            <p:cNvSpPr txBox="1"/>
            <p:nvPr/>
          </p:nvSpPr>
          <p:spPr>
            <a:xfrm>
              <a:off x="7481880" y="5816896"/>
              <a:ext cx="396240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4745E5F-94B3-F72F-95BD-E4AF0FAF8788}"/>
                </a:ext>
              </a:extLst>
            </p:cNvPr>
            <p:cNvSpPr txBox="1"/>
            <p:nvPr/>
          </p:nvSpPr>
          <p:spPr>
            <a:xfrm>
              <a:off x="6284355" y="5816896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A13E6AA-B698-C621-4882-4BE634DC8A62}"/>
                </a:ext>
              </a:extLst>
            </p:cNvPr>
            <p:cNvSpPr txBox="1"/>
            <p:nvPr/>
          </p:nvSpPr>
          <p:spPr>
            <a:xfrm>
              <a:off x="5486005" y="5816896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F08D4A0-5449-4730-8F67-0F4D1265A5B1}"/>
                </a:ext>
              </a:extLst>
            </p:cNvPr>
            <p:cNvSpPr txBox="1"/>
            <p:nvPr/>
          </p:nvSpPr>
          <p:spPr>
            <a:xfrm>
              <a:off x="5112230" y="5816896"/>
              <a:ext cx="3708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7D402FD-54A6-AA96-04B6-D3D0F52FC826}"/>
              </a:ext>
            </a:extLst>
          </p:cNvPr>
          <p:cNvGrpSpPr/>
          <p:nvPr/>
        </p:nvGrpSpPr>
        <p:grpSpPr>
          <a:xfrm>
            <a:off x="4313880" y="2936865"/>
            <a:ext cx="3564240" cy="523220"/>
            <a:chOff x="4313880" y="2936865"/>
            <a:chExt cx="3564240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B10FA9-4779-F956-42B3-DD58EEE0C2FE}"/>
                </a:ext>
              </a:extLst>
            </p:cNvPr>
            <p:cNvSpPr txBox="1"/>
            <p:nvPr/>
          </p:nvSpPr>
          <p:spPr>
            <a:xfrm>
              <a:off x="4313880" y="2936865"/>
              <a:ext cx="396240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7EA20C-230B-C0D2-92B8-9C2E4367295B}"/>
                </a:ext>
              </a:extLst>
            </p:cNvPr>
            <p:cNvSpPr txBox="1"/>
            <p:nvPr/>
          </p:nvSpPr>
          <p:spPr>
            <a:xfrm>
              <a:off x="4709880" y="2936865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968462-3E7E-88BE-E45C-77E259E6823E}"/>
                </a:ext>
              </a:extLst>
            </p:cNvPr>
            <p:cNvSpPr txBox="1"/>
            <p:nvPr/>
          </p:nvSpPr>
          <p:spPr>
            <a:xfrm>
              <a:off x="5105880" y="2936865"/>
              <a:ext cx="396240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EA7B73F-2E56-F691-06F4-04DDFE296D90}"/>
                </a:ext>
              </a:extLst>
            </p:cNvPr>
            <p:cNvSpPr txBox="1"/>
            <p:nvPr/>
          </p:nvSpPr>
          <p:spPr>
            <a:xfrm>
              <a:off x="5501880" y="2936865"/>
              <a:ext cx="396240" cy="52322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C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D364F5B-4516-2A08-14ED-1C429C84EB56}"/>
                </a:ext>
              </a:extLst>
            </p:cNvPr>
            <p:cNvSpPr txBox="1"/>
            <p:nvPr/>
          </p:nvSpPr>
          <p:spPr>
            <a:xfrm>
              <a:off x="5897880" y="2936865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1FCF274-7FF8-FD4E-7616-B3EE7ADF38E1}"/>
                </a:ext>
              </a:extLst>
            </p:cNvPr>
            <p:cNvSpPr txBox="1"/>
            <p:nvPr/>
          </p:nvSpPr>
          <p:spPr>
            <a:xfrm>
              <a:off x="6689880" y="2936865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1ECD59-7E57-159C-720C-A63BE0EA74CD}"/>
                </a:ext>
              </a:extLst>
            </p:cNvPr>
            <p:cNvSpPr txBox="1"/>
            <p:nvPr/>
          </p:nvSpPr>
          <p:spPr>
            <a:xfrm>
              <a:off x="7481880" y="2936865"/>
              <a:ext cx="396240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65D4FD5-00D3-E44E-8227-799C385FF3D8}"/>
                </a:ext>
              </a:extLst>
            </p:cNvPr>
            <p:cNvSpPr txBox="1"/>
            <p:nvPr/>
          </p:nvSpPr>
          <p:spPr>
            <a:xfrm>
              <a:off x="6293880" y="2936865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F6D39C6-2E4D-82C3-3324-2110A24A91E3}"/>
                </a:ext>
              </a:extLst>
            </p:cNvPr>
            <p:cNvSpPr txBox="1"/>
            <p:nvPr/>
          </p:nvSpPr>
          <p:spPr>
            <a:xfrm>
              <a:off x="7085880" y="2936865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10F20A9-8DFF-F394-BF67-19914A41FD1C}"/>
              </a:ext>
            </a:extLst>
          </p:cNvPr>
          <p:cNvSpPr txBox="1"/>
          <p:nvPr/>
        </p:nvSpPr>
        <p:spPr>
          <a:xfrm>
            <a:off x="4311424" y="4982400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750341E-409E-E059-FAC5-B54F8D0CC06A}"/>
              </a:ext>
            </a:extLst>
          </p:cNvPr>
          <p:cNvSpPr txBox="1"/>
          <p:nvPr/>
        </p:nvSpPr>
        <p:spPr>
          <a:xfrm>
            <a:off x="4710599" y="4982400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265822C-81D2-1AFB-A4DE-EAA395E64F2D}"/>
              </a:ext>
            </a:extLst>
          </p:cNvPr>
          <p:cNvSpPr txBox="1"/>
          <p:nvPr/>
        </p:nvSpPr>
        <p:spPr>
          <a:xfrm>
            <a:off x="5882724" y="4982400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DB6EA19-82C8-4C04-7E49-E1EE7BD09062}"/>
              </a:ext>
            </a:extLst>
          </p:cNvPr>
          <p:cNvSpPr txBox="1"/>
          <p:nvPr/>
        </p:nvSpPr>
        <p:spPr>
          <a:xfrm>
            <a:off x="6681074" y="4982400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618980C-F875-45D7-A8C8-2D88A2BD00E1}"/>
              </a:ext>
            </a:extLst>
          </p:cNvPr>
          <p:cNvSpPr txBox="1"/>
          <p:nvPr/>
        </p:nvSpPr>
        <p:spPr>
          <a:xfrm>
            <a:off x="7080249" y="4982400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F7C8F39-33CB-CB26-63C1-2F1FDF96A659}"/>
              </a:ext>
            </a:extLst>
          </p:cNvPr>
          <p:cNvSpPr txBox="1"/>
          <p:nvPr/>
        </p:nvSpPr>
        <p:spPr>
          <a:xfrm>
            <a:off x="7479424" y="4982400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558CC4C-68CD-8112-30BE-2FB457D5BC71}"/>
              </a:ext>
            </a:extLst>
          </p:cNvPr>
          <p:cNvSpPr txBox="1"/>
          <p:nvPr/>
        </p:nvSpPr>
        <p:spPr>
          <a:xfrm>
            <a:off x="6281899" y="4982400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86FF533-6F60-23C7-24B2-938C7312D2FB}"/>
              </a:ext>
            </a:extLst>
          </p:cNvPr>
          <p:cNvSpPr txBox="1"/>
          <p:nvPr/>
        </p:nvSpPr>
        <p:spPr>
          <a:xfrm>
            <a:off x="5483549" y="4982400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977F805-90C1-60A2-9555-4B70AA6E9CED}"/>
              </a:ext>
            </a:extLst>
          </p:cNvPr>
          <p:cNvSpPr txBox="1"/>
          <p:nvPr/>
        </p:nvSpPr>
        <p:spPr>
          <a:xfrm>
            <a:off x="5109774" y="4982400"/>
            <a:ext cx="3708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D354ED7-A650-4DDC-8C42-B27A48407D26}"/>
              </a:ext>
            </a:extLst>
          </p:cNvPr>
          <p:cNvSpPr txBox="1"/>
          <p:nvPr/>
        </p:nvSpPr>
        <p:spPr>
          <a:xfrm>
            <a:off x="4311424" y="3771512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36FAE2C-E777-6357-C646-C98E1DD46DA1}"/>
              </a:ext>
            </a:extLst>
          </p:cNvPr>
          <p:cNvSpPr txBox="1"/>
          <p:nvPr/>
        </p:nvSpPr>
        <p:spPr>
          <a:xfrm>
            <a:off x="4707424" y="3771512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56D27DC-6436-729A-5471-43835B8C81CE}"/>
              </a:ext>
            </a:extLst>
          </p:cNvPr>
          <p:cNvSpPr txBox="1"/>
          <p:nvPr/>
        </p:nvSpPr>
        <p:spPr>
          <a:xfrm>
            <a:off x="5103424" y="3771512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7A0C6C1-3D48-2B11-79D6-24ED9DB6EF9B}"/>
              </a:ext>
            </a:extLst>
          </p:cNvPr>
          <p:cNvSpPr txBox="1"/>
          <p:nvPr/>
        </p:nvSpPr>
        <p:spPr>
          <a:xfrm>
            <a:off x="5499424" y="3771512"/>
            <a:ext cx="396240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41B6A0D-BCCF-9ACF-CD7A-C1E6D206D8F8}"/>
              </a:ext>
            </a:extLst>
          </p:cNvPr>
          <p:cNvSpPr txBox="1"/>
          <p:nvPr/>
        </p:nvSpPr>
        <p:spPr>
          <a:xfrm>
            <a:off x="5895424" y="3771512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B79DCFF-1735-C4C5-73B9-9FA2A30A0D1A}"/>
              </a:ext>
            </a:extLst>
          </p:cNvPr>
          <p:cNvSpPr txBox="1"/>
          <p:nvPr/>
        </p:nvSpPr>
        <p:spPr>
          <a:xfrm>
            <a:off x="6687424" y="3771512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C39E1E0-E1EF-4561-0A48-0C5F93CEFD05}"/>
              </a:ext>
            </a:extLst>
          </p:cNvPr>
          <p:cNvSpPr txBox="1"/>
          <p:nvPr/>
        </p:nvSpPr>
        <p:spPr>
          <a:xfrm>
            <a:off x="7479424" y="3771512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2ACC1E3-7D9E-6970-2C8B-D179BEC653A8}"/>
              </a:ext>
            </a:extLst>
          </p:cNvPr>
          <p:cNvSpPr txBox="1"/>
          <p:nvPr/>
        </p:nvSpPr>
        <p:spPr>
          <a:xfrm>
            <a:off x="6291424" y="3771512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EDEF139-8D7E-8C79-A0AB-43E3D453F8EA}"/>
              </a:ext>
            </a:extLst>
          </p:cNvPr>
          <p:cNvSpPr txBox="1"/>
          <p:nvPr/>
        </p:nvSpPr>
        <p:spPr>
          <a:xfrm>
            <a:off x="7083424" y="3771512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F0B860-E80D-20B3-2943-D72D75866FF1}"/>
              </a:ext>
            </a:extLst>
          </p:cNvPr>
          <p:cNvSpPr txBox="1"/>
          <p:nvPr/>
        </p:nvSpPr>
        <p:spPr>
          <a:xfrm>
            <a:off x="7876800" y="3771512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2DA19A-0DD6-94FF-4789-E96131246D97}"/>
                  </a:ext>
                </a:extLst>
              </p:cNvPr>
              <p:cNvSpPr txBox="1"/>
              <p:nvPr/>
            </p:nvSpPr>
            <p:spPr>
              <a:xfrm>
                <a:off x="3813485" y="5765278"/>
                <a:ext cx="3600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2DA19A-0DD6-94FF-4789-E96131246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485" y="5765278"/>
                <a:ext cx="36000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2EB946-19C0-00BB-B2C1-A0CA108FC147}"/>
                  </a:ext>
                </a:extLst>
              </p:cNvPr>
              <p:cNvSpPr txBox="1"/>
              <p:nvPr/>
            </p:nvSpPr>
            <p:spPr>
              <a:xfrm>
                <a:off x="3813485" y="2885247"/>
                <a:ext cx="360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2EB946-19C0-00BB-B2C1-A0CA108FC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485" y="2885247"/>
                <a:ext cx="3600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455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First Attempt:</a:t>
            </a:r>
            <a:r>
              <a:rPr lang="en-US" dirty="0"/>
              <a:t> Left to Right iteration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3B8C84-2307-A277-8264-6CFFE744F26D}"/>
              </a:ext>
            </a:extLst>
          </p:cNvPr>
          <p:cNvCxnSpPr>
            <a:cxnSpLocks/>
          </p:cNvCxnSpPr>
          <p:nvPr/>
        </p:nvCxnSpPr>
        <p:spPr>
          <a:xfrm>
            <a:off x="7958405" y="2927953"/>
            <a:ext cx="704325" cy="153220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>
            <a:off x="4148488" y="3707071"/>
            <a:ext cx="298384" cy="24730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E64276-F322-3683-D67E-B766850CB09B}"/>
              </a:ext>
            </a:extLst>
          </p:cNvPr>
          <p:cNvCxnSpPr>
            <a:cxnSpLocks/>
          </p:cNvCxnSpPr>
          <p:nvPr/>
        </p:nvCxnSpPr>
        <p:spPr>
          <a:xfrm>
            <a:off x="4446872" y="3947427"/>
            <a:ext cx="1145406" cy="2022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B26D25-789D-5901-EDE6-EB7152704A74}"/>
              </a:ext>
            </a:extLst>
          </p:cNvPr>
          <p:cNvCxnSpPr>
            <a:cxnSpLocks/>
          </p:cNvCxnSpPr>
          <p:nvPr/>
        </p:nvCxnSpPr>
        <p:spPr>
          <a:xfrm>
            <a:off x="5596101" y="4148487"/>
            <a:ext cx="1066600" cy="2192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FC7F22-3CAF-381C-C2FC-4EEDA5952532}"/>
              </a:ext>
            </a:extLst>
          </p:cNvPr>
          <p:cNvCxnSpPr>
            <a:cxnSpLocks/>
          </p:cNvCxnSpPr>
          <p:nvPr/>
        </p:nvCxnSpPr>
        <p:spPr>
          <a:xfrm flipV="1">
            <a:off x="6662701" y="3742977"/>
            <a:ext cx="917272" cy="43511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86FFFD-7B35-B0D0-3928-05857A2419AC}"/>
              </a:ext>
            </a:extLst>
          </p:cNvPr>
          <p:cNvCxnSpPr>
            <a:cxnSpLocks/>
          </p:cNvCxnSpPr>
          <p:nvPr/>
        </p:nvCxnSpPr>
        <p:spPr>
          <a:xfrm flipV="1">
            <a:off x="7590544" y="2924262"/>
            <a:ext cx="367861" cy="81871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A118BE-DF6B-3F08-A575-3C4A50139097}"/>
              </a:ext>
            </a:extLst>
          </p:cNvPr>
          <p:cNvCxnSpPr>
            <a:cxnSpLocks/>
          </p:cNvCxnSpPr>
          <p:nvPr/>
        </p:nvCxnSpPr>
        <p:spPr>
          <a:xfrm flipV="1">
            <a:off x="2233063" y="3692506"/>
            <a:ext cx="1901461" cy="736138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E223723-AE4C-67AE-D130-6B212BA835FC}"/>
              </a:ext>
            </a:extLst>
          </p:cNvPr>
          <p:cNvSpPr/>
          <p:nvPr/>
        </p:nvSpPr>
        <p:spPr>
          <a:xfrm>
            <a:off x="6505370" y="3234758"/>
            <a:ext cx="434997" cy="814868"/>
          </a:xfrm>
          <a:prstGeom prst="downArrow">
            <a:avLst/>
          </a:prstGeom>
          <a:solidFill>
            <a:srgbClr val="CFAF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0AE0C1-B70E-D507-3DAC-5D5F8AC22F19}"/>
                  </a:ext>
                </a:extLst>
              </p:cNvPr>
              <p:cNvSpPr txBox="1"/>
              <p:nvPr/>
            </p:nvSpPr>
            <p:spPr>
              <a:xfrm>
                <a:off x="5789715" y="2628465"/>
                <a:ext cx="193912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Slope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? </a:t>
                </a:r>
              </a:p>
              <a:p>
                <a:pPr algn="ctr"/>
                <a:r>
                  <a:rPr lang="en-US" dirty="0"/>
                  <a:t>Start </a:t>
                </a:r>
                <a:r>
                  <a:rPr lang="en-US" b="1" dirty="0">
                    <a:solidFill>
                      <a:srgbClr val="00B050"/>
                    </a:solidFill>
                  </a:rPr>
                  <a:t>ray shooting</a:t>
                </a:r>
                <a:r>
                  <a:rPr lang="en-US" b="1" dirty="0"/>
                  <a:t>!</a:t>
                </a:r>
                <a:endParaRPr lang="en-IL" b="1" dirty="0"/>
              </a:p>
              <a:p>
                <a:pPr algn="ctr"/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0AE0C1-B70E-D507-3DAC-5D5F8AC22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715" y="2628465"/>
                <a:ext cx="1939121" cy="923330"/>
              </a:xfrm>
              <a:prstGeom prst="rect">
                <a:avLst/>
              </a:prstGeom>
              <a:blipFill>
                <a:blip r:embed="rId4"/>
                <a:stretch>
                  <a:fillRect l="-2830" t="-3289" r="-2201" b="-92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/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A3B2EA-6F93-A686-69C5-EAE4705062D4}"/>
              </a:ext>
            </a:extLst>
          </p:cNvPr>
          <p:cNvCxnSpPr>
            <a:cxnSpLocks/>
          </p:cNvCxnSpPr>
          <p:nvPr/>
        </p:nvCxnSpPr>
        <p:spPr>
          <a:xfrm flipV="1">
            <a:off x="6742992" y="3170981"/>
            <a:ext cx="2551161" cy="98766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C9928-929C-2FFD-BA73-AB70A999FB39}"/>
                  </a:ext>
                </a:extLst>
              </p:cNvPr>
              <p:cNvSpPr txBox="1"/>
              <p:nvPr/>
            </p:nvSpPr>
            <p:spPr>
              <a:xfrm>
                <a:off x="5238716" y="4148487"/>
                <a:ext cx="526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C9928-929C-2FFD-BA73-AB70A999F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16" y="4148487"/>
                <a:ext cx="5268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915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First Attempt:</a:t>
            </a:r>
            <a:r>
              <a:rPr lang="en-US" dirty="0"/>
              <a:t> Left to Right iteration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3B8C84-2307-A277-8264-6CFFE744F26D}"/>
              </a:ext>
            </a:extLst>
          </p:cNvPr>
          <p:cNvCxnSpPr>
            <a:cxnSpLocks/>
          </p:cNvCxnSpPr>
          <p:nvPr/>
        </p:nvCxnSpPr>
        <p:spPr>
          <a:xfrm>
            <a:off x="7958405" y="2927953"/>
            <a:ext cx="704325" cy="153220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>
            <a:off x="4148488" y="3707071"/>
            <a:ext cx="298384" cy="24730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E64276-F322-3683-D67E-B766850CB09B}"/>
              </a:ext>
            </a:extLst>
          </p:cNvPr>
          <p:cNvCxnSpPr>
            <a:cxnSpLocks/>
          </p:cNvCxnSpPr>
          <p:nvPr/>
        </p:nvCxnSpPr>
        <p:spPr>
          <a:xfrm>
            <a:off x="4446872" y="3947427"/>
            <a:ext cx="1145406" cy="2022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B26D25-789D-5901-EDE6-EB7152704A74}"/>
              </a:ext>
            </a:extLst>
          </p:cNvPr>
          <p:cNvCxnSpPr>
            <a:cxnSpLocks/>
          </p:cNvCxnSpPr>
          <p:nvPr/>
        </p:nvCxnSpPr>
        <p:spPr>
          <a:xfrm>
            <a:off x="5596101" y="4148487"/>
            <a:ext cx="1066600" cy="2192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FC7F22-3CAF-381C-C2FC-4EEDA5952532}"/>
              </a:ext>
            </a:extLst>
          </p:cNvPr>
          <p:cNvCxnSpPr>
            <a:cxnSpLocks/>
          </p:cNvCxnSpPr>
          <p:nvPr/>
        </p:nvCxnSpPr>
        <p:spPr>
          <a:xfrm flipV="1">
            <a:off x="6662701" y="3742977"/>
            <a:ext cx="917272" cy="43511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86FFFD-7B35-B0D0-3928-05857A2419AC}"/>
              </a:ext>
            </a:extLst>
          </p:cNvPr>
          <p:cNvCxnSpPr>
            <a:cxnSpLocks/>
          </p:cNvCxnSpPr>
          <p:nvPr/>
        </p:nvCxnSpPr>
        <p:spPr>
          <a:xfrm flipV="1">
            <a:off x="7590544" y="2924262"/>
            <a:ext cx="367861" cy="81871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A118BE-DF6B-3F08-A575-3C4A50139097}"/>
              </a:ext>
            </a:extLst>
          </p:cNvPr>
          <p:cNvCxnSpPr>
            <a:cxnSpLocks/>
          </p:cNvCxnSpPr>
          <p:nvPr/>
        </p:nvCxnSpPr>
        <p:spPr>
          <a:xfrm flipV="1">
            <a:off x="2233063" y="3692506"/>
            <a:ext cx="1901461" cy="736138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E223723-AE4C-67AE-D130-6B212BA835FC}"/>
              </a:ext>
            </a:extLst>
          </p:cNvPr>
          <p:cNvSpPr/>
          <p:nvPr/>
        </p:nvSpPr>
        <p:spPr>
          <a:xfrm>
            <a:off x="7353456" y="2811841"/>
            <a:ext cx="434997" cy="814868"/>
          </a:xfrm>
          <a:prstGeom prst="downArrow">
            <a:avLst/>
          </a:prstGeom>
          <a:solidFill>
            <a:srgbClr val="CFAF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/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A3B2EA-6F93-A686-69C5-EAE4705062D4}"/>
              </a:ext>
            </a:extLst>
          </p:cNvPr>
          <p:cNvCxnSpPr>
            <a:cxnSpLocks/>
          </p:cNvCxnSpPr>
          <p:nvPr/>
        </p:nvCxnSpPr>
        <p:spPr>
          <a:xfrm flipV="1">
            <a:off x="6742992" y="3170981"/>
            <a:ext cx="2551161" cy="98766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C9928-929C-2FFD-BA73-AB70A999FB39}"/>
                  </a:ext>
                </a:extLst>
              </p:cNvPr>
              <p:cNvSpPr txBox="1"/>
              <p:nvPr/>
            </p:nvSpPr>
            <p:spPr>
              <a:xfrm>
                <a:off x="5238716" y="4148487"/>
                <a:ext cx="526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C9928-929C-2FFD-BA73-AB70A999F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16" y="4148487"/>
                <a:ext cx="526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209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First Attempt:</a:t>
            </a:r>
            <a:r>
              <a:rPr lang="en-US" dirty="0"/>
              <a:t> Left to Right iteration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3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3B8C84-2307-A277-8264-6CFFE744F26D}"/>
              </a:ext>
            </a:extLst>
          </p:cNvPr>
          <p:cNvCxnSpPr>
            <a:cxnSpLocks/>
          </p:cNvCxnSpPr>
          <p:nvPr/>
        </p:nvCxnSpPr>
        <p:spPr>
          <a:xfrm>
            <a:off x="7958405" y="2927953"/>
            <a:ext cx="704325" cy="153220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>
            <a:off x="4148488" y="3707071"/>
            <a:ext cx="298384" cy="24730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E64276-F322-3683-D67E-B766850CB09B}"/>
              </a:ext>
            </a:extLst>
          </p:cNvPr>
          <p:cNvCxnSpPr>
            <a:cxnSpLocks/>
          </p:cNvCxnSpPr>
          <p:nvPr/>
        </p:nvCxnSpPr>
        <p:spPr>
          <a:xfrm>
            <a:off x="4446872" y="3947427"/>
            <a:ext cx="1145406" cy="2022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B26D25-789D-5901-EDE6-EB7152704A74}"/>
              </a:ext>
            </a:extLst>
          </p:cNvPr>
          <p:cNvCxnSpPr>
            <a:cxnSpLocks/>
          </p:cNvCxnSpPr>
          <p:nvPr/>
        </p:nvCxnSpPr>
        <p:spPr>
          <a:xfrm>
            <a:off x="5596101" y="4148487"/>
            <a:ext cx="1066600" cy="2192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FC7F22-3CAF-381C-C2FC-4EEDA5952532}"/>
              </a:ext>
            </a:extLst>
          </p:cNvPr>
          <p:cNvCxnSpPr>
            <a:cxnSpLocks/>
          </p:cNvCxnSpPr>
          <p:nvPr/>
        </p:nvCxnSpPr>
        <p:spPr>
          <a:xfrm flipV="1">
            <a:off x="6662701" y="3742977"/>
            <a:ext cx="917272" cy="43511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86FFFD-7B35-B0D0-3928-05857A2419AC}"/>
              </a:ext>
            </a:extLst>
          </p:cNvPr>
          <p:cNvCxnSpPr>
            <a:cxnSpLocks/>
          </p:cNvCxnSpPr>
          <p:nvPr/>
        </p:nvCxnSpPr>
        <p:spPr>
          <a:xfrm flipV="1">
            <a:off x="7590544" y="2924262"/>
            <a:ext cx="367861" cy="81871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A118BE-DF6B-3F08-A575-3C4A50139097}"/>
              </a:ext>
            </a:extLst>
          </p:cNvPr>
          <p:cNvCxnSpPr>
            <a:cxnSpLocks/>
          </p:cNvCxnSpPr>
          <p:nvPr/>
        </p:nvCxnSpPr>
        <p:spPr>
          <a:xfrm flipV="1">
            <a:off x="2233063" y="3692506"/>
            <a:ext cx="1901461" cy="736138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E223723-AE4C-67AE-D130-6B212BA835FC}"/>
              </a:ext>
            </a:extLst>
          </p:cNvPr>
          <p:cNvSpPr/>
          <p:nvPr/>
        </p:nvSpPr>
        <p:spPr>
          <a:xfrm>
            <a:off x="7740906" y="2041926"/>
            <a:ext cx="434997" cy="814868"/>
          </a:xfrm>
          <a:prstGeom prst="downArrow">
            <a:avLst/>
          </a:prstGeom>
          <a:solidFill>
            <a:srgbClr val="CFAF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/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A3B2EA-6F93-A686-69C5-EAE4705062D4}"/>
              </a:ext>
            </a:extLst>
          </p:cNvPr>
          <p:cNvCxnSpPr>
            <a:cxnSpLocks/>
          </p:cNvCxnSpPr>
          <p:nvPr/>
        </p:nvCxnSpPr>
        <p:spPr>
          <a:xfrm flipV="1">
            <a:off x="6742992" y="3170981"/>
            <a:ext cx="2551161" cy="98766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C9928-929C-2FFD-BA73-AB70A999FB39}"/>
                  </a:ext>
                </a:extLst>
              </p:cNvPr>
              <p:cNvSpPr txBox="1"/>
              <p:nvPr/>
            </p:nvSpPr>
            <p:spPr>
              <a:xfrm>
                <a:off x="5238716" y="4148487"/>
                <a:ext cx="526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C9928-929C-2FFD-BA73-AB70A999F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16" y="4148487"/>
                <a:ext cx="526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ightning Bolt 14">
            <a:extLst>
              <a:ext uri="{FF2B5EF4-FFF2-40B4-BE49-F238E27FC236}">
                <a16:creationId xmlns:a16="http://schemas.microsoft.com/office/drawing/2014/main" id="{98CAEC38-8F28-8B5D-7A8B-11550CC6948A}"/>
              </a:ext>
            </a:extLst>
          </p:cNvPr>
          <p:cNvSpPr/>
          <p:nvPr/>
        </p:nvSpPr>
        <p:spPr>
          <a:xfrm>
            <a:off x="7228612" y="3395851"/>
            <a:ext cx="302315" cy="25093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02761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First Attempt:</a:t>
            </a:r>
            <a:r>
              <a:rPr lang="en-US" dirty="0"/>
              <a:t> Left to Right iteration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3B8C84-2307-A277-8264-6CFFE744F26D}"/>
              </a:ext>
            </a:extLst>
          </p:cNvPr>
          <p:cNvCxnSpPr>
            <a:cxnSpLocks/>
          </p:cNvCxnSpPr>
          <p:nvPr/>
        </p:nvCxnSpPr>
        <p:spPr>
          <a:xfrm>
            <a:off x="7958405" y="2927953"/>
            <a:ext cx="704325" cy="153220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>
            <a:off x="4148488" y="3707071"/>
            <a:ext cx="298384" cy="24730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E64276-F322-3683-D67E-B766850CB09B}"/>
              </a:ext>
            </a:extLst>
          </p:cNvPr>
          <p:cNvCxnSpPr>
            <a:cxnSpLocks/>
          </p:cNvCxnSpPr>
          <p:nvPr/>
        </p:nvCxnSpPr>
        <p:spPr>
          <a:xfrm>
            <a:off x="4446872" y="3947427"/>
            <a:ext cx="1145406" cy="2022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B26D25-789D-5901-EDE6-EB7152704A74}"/>
              </a:ext>
            </a:extLst>
          </p:cNvPr>
          <p:cNvCxnSpPr>
            <a:cxnSpLocks/>
          </p:cNvCxnSpPr>
          <p:nvPr/>
        </p:nvCxnSpPr>
        <p:spPr>
          <a:xfrm>
            <a:off x="5596101" y="4148487"/>
            <a:ext cx="1066600" cy="2192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FC7F22-3CAF-381C-C2FC-4EEDA5952532}"/>
              </a:ext>
            </a:extLst>
          </p:cNvPr>
          <p:cNvCxnSpPr>
            <a:cxnSpLocks/>
          </p:cNvCxnSpPr>
          <p:nvPr/>
        </p:nvCxnSpPr>
        <p:spPr>
          <a:xfrm flipV="1">
            <a:off x="6662701" y="3742977"/>
            <a:ext cx="917272" cy="43511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86FFFD-7B35-B0D0-3928-05857A2419AC}"/>
              </a:ext>
            </a:extLst>
          </p:cNvPr>
          <p:cNvCxnSpPr>
            <a:cxnSpLocks/>
          </p:cNvCxnSpPr>
          <p:nvPr/>
        </p:nvCxnSpPr>
        <p:spPr>
          <a:xfrm flipV="1">
            <a:off x="7590544" y="2924262"/>
            <a:ext cx="367861" cy="81871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A118BE-DF6B-3F08-A575-3C4A50139097}"/>
              </a:ext>
            </a:extLst>
          </p:cNvPr>
          <p:cNvCxnSpPr>
            <a:cxnSpLocks/>
          </p:cNvCxnSpPr>
          <p:nvPr/>
        </p:nvCxnSpPr>
        <p:spPr>
          <a:xfrm flipV="1">
            <a:off x="2233063" y="3692506"/>
            <a:ext cx="1901461" cy="736138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E223723-AE4C-67AE-D130-6B212BA835FC}"/>
              </a:ext>
            </a:extLst>
          </p:cNvPr>
          <p:cNvSpPr/>
          <p:nvPr/>
        </p:nvSpPr>
        <p:spPr>
          <a:xfrm>
            <a:off x="8458802" y="3543218"/>
            <a:ext cx="434997" cy="814868"/>
          </a:xfrm>
          <a:prstGeom prst="downArrow">
            <a:avLst/>
          </a:prstGeom>
          <a:solidFill>
            <a:srgbClr val="CFAF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/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A3B2EA-6F93-A686-69C5-EAE4705062D4}"/>
              </a:ext>
            </a:extLst>
          </p:cNvPr>
          <p:cNvCxnSpPr>
            <a:cxnSpLocks/>
          </p:cNvCxnSpPr>
          <p:nvPr/>
        </p:nvCxnSpPr>
        <p:spPr>
          <a:xfrm flipV="1">
            <a:off x="6742992" y="3170981"/>
            <a:ext cx="2551161" cy="98766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C9928-929C-2FFD-BA73-AB70A999FB39}"/>
                  </a:ext>
                </a:extLst>
              </p:cNvPr>
              <p:cNvSpPr txBox="1"/>
              <p:nvPr/>
            </p:nvSpPr>
            <p:spPr>
              <a:xfrm>
                <a:off x="5238716" y="4148487"/>
                <a:ext cx="526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C9928-929C-2FFD-BA73-AB70A999F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16" y="4148487"/>
                <a:ext cx="526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ightning Bolt 14">
            <a:extLst>
              <a:ext uri="{FF2B5EF4-FFF2-40B4-BE49-F238E27FC236}">
                <a16:creationId xmlns:a16="http://schemas.microsoft.com/office/drawing/2014/main" id="{98CAEC38-8F28-8B5D-7A8B-11550CC6948A}"/>
              </a:ext>
            </a:extLst>
          </p:cNvPr>
          <p:cNvSpPr/>
          <p:nvPr/>
        </p:nvSpPr>
        <p:spPr>
          <a:xfrm>
            <a:off x="7228612" y="3395851"/>
            <a:ext cx="302315" cy="25093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Lightning Bolt 15">
            <a:extLst>
              <a:ext uri="{FF2B5EF4-FFF2-40B4-BE49-F238E27FC236}">
                <a16:creationId xmlns:a16="http://schemas.microsoft.com/office/drawing/2014/main" id="{D41F2EE1-6CC3-DC93-8D50-AEB0D552C1FB}"/>
              </a:ext>
            </a:extLst>
          </p:cNvPr>
          <p:cNvSpPr/>
          <p:nvPr/>
        </p:nvSpPr>
        <p:spPr>
          <a:xfrm>
            <a:off x="7647682" y="2621459"/>
            <a:ext cx="302315" cy="25093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83665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First Attempt:</a:t>
            </a:r>
            <a:r>
              <a:rPr lang="en-US" dirty="0"/>
              <a:t> Left to Right iteration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3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3B8C84-2307-A277-8264-6CFFE744F26D}"/>
              </a:ext>
            </a:extLst>
          </p:cNvPr>
          <p:cNvCxnSpPr>
            <a:cxnSpLocks/>
          </p:cNvCxnSpPr>
          <p:nvPr/>
        </p:nvCxnSpPr>
        <p:spPr>
          <a:xfrm>
            <a:off x="8242992" y="3547052"/>
            <a:ext cx="419738" cy="91311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>
            <a:off x="4148488" y="3707071"/>
            <a:ext cx="298384" cy="24730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E64276-F322-3683-D67E-B766850CB09B}"/>
              </a:ext>
            </a:extLst>
          </p:cNvPr>
          <p:cNvCxnSpPr>
            <a:cxnSpLocks/>
          </p:cNvCxnSpPr>
          <p:nvPr/>
        </p:nvCxnSpPr>
        <p:spPr>
          <a:xfrm>
            <a:off x="4446872" y="3947427"/>
            <a:ext cx="1145406" cy="2022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B26D25-789D-5901-EDE6-EB7152704A74}"/>
              </a:ext>
            </a:extLst>
          </p:cNvPr>
          <p:cNvCxnSpPr>
            <a:cxnSpLocks/>
          </p:cNvCxnSpPr>
          <p:nvPr/>
        </p:nvCxnSpPr>
        <p:spPr>
          <a:xfrm>
            <a:off x="5596101" y="4148487"/>
            <a:ext cx="1066600" cy="2192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FC7F22-3CAF-381C-C2FC-4EEDA5952532}"/>
              </a:ext>
            </a:extLst>
          </p:cNvPr>
          <p:cNvCxnSpPr>
            <a:cxnSpLocks/>
          </p:cNvCxnSpPr>
          <p:nvPr/>
        </p:nvCxnSpPr>
        <p:spPr>
          <a:xfrm flipV="1">
            <a:off x="6662701" y="3821229"/>
            <a:ext cx="932439" cy="356864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86FFFD-7B35-B0D0-3928-05857A2419AC}"/>
              </a:ext>
            </a:extLst>
          </p:cNvPr>
          <p:cNvCxnSpPr>
            <a:cxnSpLocks/>
          </p:cNvCxnSpPr>
          <p:nvPr/>
        </p:nvCxnSpPr>
        <p:spPr>
          <a:xfrm flipV="1">
            <a:off x="7590543" y="3542126"/>
            <a:ext cx="660332" cy="27910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A118BE-DF6B-3F08-A575-3C4A50139097}"/>
              </a:ext>
            </a:extLst>
          </p:cNvPr>
          <p:cNvCxnSpPr>
            <a:cxnSpLocks/>
          </p:cNvCxnSpPr>
          <p:nvPr/>
        </p:nvCxnSpPr>
        <p:spPr>
          <a:xfrm flipV="1">
            <a:off x="2233063" y="3692506"/>
            <a:ext cx="1901461" cy="736138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E223723-AE4C-67AE-D130-6B212BA835FC}"/>
              </a:ext>
            </a:extLst>
          </p:cNvPr>
          <p:cNvSpPr/>
          <p:nvPr/>
        </p:nvSpPr>
        <p:spPr>
          <a:xfrm>
            <a:off x="8458802" y="3543218"/>
            <a:ext cx="434997" cy="814868"/>
          </a:xfrm>
          <a:prstGeom prst="downArrow">
            <a:avLst/>
          </a:prstGeom>
          <a:solidFill>
            <a:srgbClr val="CFAF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/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A3B2EA-6F93-A686-69C5-EAE4705062D4}"/>
              </a:ext>
            </a:extLst>
          </p:cNvPr>
          <p:cNvCxnSpPr>
            <a:cxnSpLocks/>
          </p:cNvCxnSpPr>
          <p:nvPr/>
        </p:nvCxnSpPr>
        <p:spPr>
          <a:xfrm flipV="1">
            <a:off x="6742992" y="3574879"/>
            <a:ext cx="1507883" cy="58376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C9928-929C-2FFD-BA73-AB70A999FB39}"/>
                  </a:ext>
                </a:extLst>
              </p:cNvPr>
              <p:cNvSpPr txBox="1"/>
              <p:nvPr/>
            </p:nvSpPr>
            <p:spPr>
              <a:xfrm>
                <a:off x="5238716" y="4148487"/>
                <a:ext cx="526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C9928-929C-2FFD-BA73-AB70A999F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16" y="4148487"/>
                <a:ext cx="526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396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First Attempt:</a:t>
            </a:r>
            <a:r>
              <a:rPr lang="en-US" dirty="0"/>
              <a:t> Left to Right iteration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3B8C84-2307-A277-8264-6CFFE744F26D}"/>
              </a:ext>
            </a:extLst>
          </p:cNvPr>
          <p:cNvCxnSpPr>
            <a:cxnSpLocks/>
          </p:cNvCxnSpPr>
          <p:nvPr/>
        </p:nvCxnSpPr>
        <p:spPr>
          <a:xfrm>
            <a:off x="8242992" y="3547052"/>
            <a:ext cx="419738" cy="91311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>
            <a:off x="4148488" y="3707071"/>
            <a:ext cx="298384" cy="24730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E64276-F322-3683-D67E-B766850CB09B}"/>
              </a:ext>
            </a:extLst>
          </p:cNvPr>
          <p:cNvCxnSpPr>
            <a:cxnSpLocks/>
          </p:cNvCxnSpPr>
          <p:nvPr/>
        </p:nvCxnSpPr>
        <p:spPr>
          <a:xfrm>
            <a:off x="4446872" y="3947427"/>
            <a:ext cx="1145406" cy="2022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B26D25-789D-5901-EDE6-EB7152704A74}"/>
              </a:ext>
            </a:extLst>
          </p:cNvPr>
          <p:cNvCxnSpPr>
            <a:cxnSpLocks/>
          </p:cNvCxnSpPr>
          <p:nvPr/>
        </p:nvCxnSpPr>
        <p:spPr>
          <a:xfrm>
            <a:off x="5596101" y="4148487"/>
            <a:ext cx="1066600" cy="2192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86FFFD-7B35-B0D0-3928-05857A2419AC}"/>
              </a:ext>
            </a:extLst>
          </p:cNvPr>
          <p:cNvCxnSpPr>
            <a:cxnSpLocks/>
          </p:cNvCxnSpPr>
          <p:nvPr/>
        </p:nvCxnSpPr>
        <p:spPr>
          <a:xfrm flipV="1">
            <a:off x="6662701" y="3542126"/>
            <a:ext cx="1588174" cy="62828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A118BE-DF6B-3F08-A575-3C4A50139097}"/>
              </a:ext>
            </a:extLst>
          </p:cNvPr>
          <p:cNvCxnSpPr>
            <a:cxnSpLocks/>
          </p:cNvCxnSpPr>
          <p:nvPr/>
        </p:nvCxnSpPr>
        <p:spPr>
          <a:xfrm flipV="1">
            <a:off x="2233063" y="3692506"/>
            <a:ext cx="1901461" cy="736138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E223723-AE4C-67AE-D130-6B212BA835FC}"/>
              </a:ext>
            </a:extLst>
          </p:cNvPr>
          <p:cNvSpPr/>
          <p:nvPr/>
        </p:nvSpPr>
        <p:spPr>
          <a:xfrm>
            <a:off x="8458802" y="3543218"/>
            <a:ext cx="434997" cy="814868"/>
          </a:xfrm>
          <a:prstGeom prst="downArrow">
            <a:avLst/>
          </a:prstGeom>
          <a:solidFill>
            <a:srgbClr val="CFAF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/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C9928-929C-2FFD-BA73-AB70A999FB39}"/>
                  </a:ext>
                </a:extLst>
              </p:cNvPr>
              <p:cNvSpPr txBox="1"/>
              <p:nvPr/>
            </p:nvSpPr>
            <p:spPr>
              <a:xfrm>
                <a:off x="5238716" y="4148487"/>
                <a:ext cx="526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C9928-929C-2FFD-BA73-AB70A999F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16" y="4148487"/>
                <a:ext cx="526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52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u="sng" dirty="0"/>
                  <a:t>Time Complexity:</a:t>
                </a:r>
                <a:r>
                  <a:rPr lang="en-US" dirty="0"/>
                  <a:t> Number of internal Linear Pieces – Can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!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3B8C84-2307-A277-8264-6CFFE744F26D}"/>
              </a:ext>
            </a:extLst>
          </p:cNvPr>
          <p:cNvCxnSpPr>
            <a:cxnSpLocks/>
          </p:cNvCxnSpPr>
          <p:nvPr/>
        </p:nvCxnSpPr>
        <p:spPr>
          <a:xfrm>
            <a:off x="8242992" y="3547052"/>
            <a:ext cx="419738" cy="91311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>
            <a:off x="4148488" y="3707071"/>
            <a:ext cx="298384" cy="24730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E64276-F322-3683-D67E-B766850CB09B}"/>
              </a:ext>
            </a:extLst>
          </p:cNvPr>
          <p:cNvCxnSpPr>
            <a:cxnSpLocks/>
          </p:cNvCxnSpPr>
          <p:nvPr/>
        </p:nvCxnSpPr>
        <p:spPr>
          <a:xfrm>
            <a:off x="4446872" y="3947427"/>
            <a:ext cx="1145406" cy="2022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B26D25-789D-5901-EDE6-EB7152704A74}"/>
              </a:ext>
            </a:extLst>
          </p:cNvPr>
          <p:cNvCxnSpPr>
            <a:cxnSpLocks/>
          </p:cNvCxnSpPr>
          <p:nvPr/>
        </p:nvCxnSpPr>
        <p:spPr>
          <a:xfrm>
            <a:off x="5596101" y="4148487"/>
            <a:ext cx="1066600" cy="2192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86FFFD-7B35-B0D0-3928-05857A2419AC}"/>
              </a:ext>
            </a:extLst>
          </p:cNvPr>
          <p:cNvCxnSpPr>
            <a:cxnSpLocks/>
          </p:cNvCxnSpPr>
          <p:nvPr/>
        </p:nvCxnSpPr>
        <p:spPr>
          <a:xfrm flipV="1">
            <a:off x="6662701" y="3542126"/>
            <a:ext cx="1588174" cy="62828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A118BE-DF6B-3F08-A575-3C4A50139097}"/>
              </a:ext>
            </a:extLst>
          </p:cNvPr>
          <p:cNvCxnSpPr>
            <a:cxnSpLocks/>
          </p:cNvCxnSpPr>
          <p:nvPr/>
        </p:nvCxnSpPr>
        <p:spPr>
          <a:xfrm flipV="1">
            <a:off x="2233063" y="3692506"/>
            <a:ext cx="1901461" cy="736138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E223723-AE4C-67AE-D130-6B212BA835FC}"/>
              </a:ext>
            </a:extLst>
          </p:cNvPr>
          <p:cNvSpPr/>
          <p:nvPr/>
        </p:nvSpPr>
        <p:spPr>
          <a:xfrm>
            <a:off x="8458802" y="3543218"/>
            <a:ext cx="434997" cy="814868"/>
          </a:xfrm>
          <a:prstGeom prst="downArrow">
            <a:avLst/>
          </a:prstGeom>
          <a:solidFill>
            <a:srgbClr val="CFAF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/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C9928-929C-2FFD-BA73-AB70A999FB39}"/>
                  </a:ext>
                </a:extLst>
              </p:cNvPr>
              <p:cNvSpPr txBox="1"/>
              <p:nvPr/>
            </p:nvSpPr>
            <p:spPr>
              <a:xfrm>
                <a:off x="5238716" y="4148487"/>
                <a:ext cx="526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C9928-929C-2FFD-BA73-AB70A999F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16" y="4148487"/>
                <a:ext cx="5268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56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Improvement:</a:t>
            </a:r>
            <a:r>
              <a:rPr lang="en-US" dirty="0"/>
              <a:t> ‘Jump’ to the next ray shooting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>
            <a:off x="4148488" y="3707071"/>
            <a:ext cx="298384" cy="24730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E64276-F322-3683-D67E-B766850CB09B}"/>
              </a:ext>
            </a:extLst>
          </p:cNvPr>
          <p:cNvCxnSpPr>
            <a:cxnSpLocks/>
          </p:cNvCxnSpPr>
          <p:nvPr/>
        </p:nvCxnSpPr>
        <p:spPr>
          <a:xfrm>
            <a:off x="4446872" y="3947427"/>
            <a:ext cx="1145406" cy="2022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B26D25-789D-5901-EDE6-EB7152704A74}"/>
              </a:ext>
            </a:extLst>
          </p:cNvPr>
          <p:cNvCxnSpPr>
            <a:cxnSpLocks/>
          </p:cNvCxnSpPr>
          <p:nvPr/>
        </p:nvCxnSpPr>
        <p:spPr>
          <a:xfrm>
            <a:off x="5596101" y="4148487"/>
            <a:ext cx="1066600" cy="2192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A118BE-DF6B-3F08-A575-3C4A50139097}"/>
              </a:ext>
            </a:extLst>
          </p:cNvPr>
          <p:cNvCxnSpPr>
            <a:cxnSpLocks/>
          </p:cNvCxnSpPr>
          <p:nvPr/>
        </p:nvCxnSpPr>
        <p:spPr>
          <a:xfrm flipV="1">
            <a:off x="2233063" y="3692506"/>
            <a:ext cx="1901461" cy="736138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E223723-AE4C-67AE-D130-6B212BA835FC}"/>
              </a:ext>
            </a:extLst>
          </p:cNvPr>
          <p:cNvSpPr/>
          <p:nvPr/>
        </p:nvSpPr>
        <p:spPr>
          <a:xfrm>
            <a:off x="3917025" y="2829507"/>
            <a:ext cx="434997" cy="814868"/>
          </a:xfrm>
          <a:prstGeom prst="downArrow">
            <a:avLst/>
          </a:prstGeom>
          <a:solidFill>
            <a:srgbClr val="CFAF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/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C9928-929C-2FFD-BA73-AB70A999FB39}"/>
                  </a:ext>
                </a:extLst>
              </p:cNvPr>
              <p:cNvSpPr txBox="1"/>
              <p:nvPr/>
            </p:nvSpPr>
            <p:spPr>
              <a:xfrm>
                <a:off x="5238716" y="4148487"/>
                <a:ext cx="526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C9928-929C-2FFD-BA73-AB70A999F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16" y="4148487"/>
                <a:ext cx="526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0A1758-D794-CED8-964E-AC54D2B8F645}"/>
              </a:ext>
            </a:extLst>
          </p:cNvPr>
          <p:cNvCxnSpPr>
            <a:cxnSpLocks/>
          </p:cNvCxnSpPr>
          <p:nvPr/>
        </p:nvCxnSpPr>
        <p:spPr>
          <a:xfrm>
            <a:off x="7958405" y="2927953"/>
            <a:ext cx="704324" cy="153220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FC4159-F565-80A5-5C2A-525947612E30}"/>
              </a:ext>
            </a:extLst>
          </p:cNvPr>
          <p:cNvCxnSpPr>
            <a:cxnSpLocks/>
          </p:cNvCxnSpPr>
          <p:nvPr/>
        </p:nvCxnSpPr>
        <p:spPr>
          <a:xfrm flipV="1">
            <a:off x="6662701" y="3742977"/>
            <a:ext cx="917272" cy="43511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A189D5-E5A2-092F-16D9-7B12251866DB}"/>
              </a:ext>
            </a:extLst>
          </p:cNvPr>
          <p:cNvCxnSpPr>
            <a:cxnSpLocks/>
          </p:cNvCxnSpPr>
          <p:nvPr/>
        </p:nvCxnSpPr>
        <p:spPr>
          <a:xfrm flipV="1">
            <a:off x="7590544" y="2924262"/>
            <a:ext cx="367861" cy="81871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98D5DC6-DB87-D5D2-D2C7-2BDA5D9722A0}"/>
                  </a:ext>
                </a:extLst>
              </p:cNvPr>
              <p:cNvSpPr txBox="1"/>
              <p:nvPr/>
            </p:nvSpPr>
            <p:spPr>
              <a:xfrm>
                <a:off x="2571911" y="2258579"/>
                <a:ext cx="31252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Query: </a:t>
                </a:r>
              </a:p>
              <a:p>
                <a:pPr algn="ctr"/>
                <a:r>
                  <a:rPr lang="en-US" dirty="0"/>
                  <a:t>Next piece with slope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IL" dirty="0"/>
              </a:p>
              <a:p>
                <a:pPr algn="ctr"/>
                <a:endParaRPr lang="en-IL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98D5DC6-DB87-D5D2-D2C7-2BDA5D972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911" y="2258579"/>
                <a:ext cx="3125223" cy="923330"/>
              </a:xfrm>
              <a:prstGeom prst="rect">
                <a:avLst/>
              </a:prstGeom>
              <a:blipFill>
                <a:blip r:embed="rId6"/>
                <a:stretch>
                  <a:fillRect t="-39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93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Improvement:</a:t>
            </a:r>
            <a:r>
              <a:rPr lang="en-US" dirty="0"/>
              <a:t> ‘Jump’ to the next ray shooting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>
            <a:off x="4148488" y="3707071"/>
            <a:ext cx="298384" cy="24730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E64276-F322-3683-D67E-B766850CB09B}"/>
              </a:ext>
            </a:extLst>
          </p:cNvPr>
          <p:cNvCxnSpPr>
            <a:cxnSpLocks/>
          </p:cNvCxnSpPr>
          <p:nvPr/>
        </p:nvCxnSpPr>
        <p:spPr>
          <a:xfrm>
            <a:off x="4446872" y="3947427"/>
            <a:ext cx="1145406" cy="2022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B26D25-789D-5901-EDE6-EB7152704A74}"/>
              </a:ext>
            </a:extLst>
          </p:cNvPr>
          <p:cNvCxnSpPr>
            <a:cxnSpLocks/>
          </p:cNvCxnSpPr>
          <p:nvPr/>
        </p:nvCxnSpPr>
        <p:spPr>
          <a:xfrm>
            <a:off x="5596101" y="4148487"/>
            <a:ext cx="1066600" cy="2192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A118BE-DF6B-3F08-A575-3C4A50139097}"/>
              </a:ext>
            </a:extLst>
          </p:cNvPr>
          <p:cNvCxnSpPr>
            <a:cxnSpLocks/>
          </p:cNvCxnSpPr>
          <p:nvPr/>
        </p:nvCxnSpPr>
        <p:spPr>
          <a:xfrm flipV="1">
            <a:off x="2233063" y="3692506"/>
            <a:ext cx="1901461" cy="736138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E223723-AE4C-67AE-D130-6B212BA835FC}"/>
              </a:ext>
            </a:extLst>
          </p:cNvPr>
          <p:cNvSpPr/>
          <p:nvPr/>
        </p:nvSpPr>
        <p:spPr>
          <a:xfrm>
            <a:off x="6439917" y="3285072"/>
            <a:ext cx="434997" cy="814868"/>
          </a:xfrm>
          <a:prstGeom prst="downArrow">
            <a:avLst/>
          </a:prstGeom>
          <a:solidFill>
            <a:srgbClr val="CFAF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/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C9928-929C-2FFD-BA73-AB70A999FB39}"/>
                  </a:ext>
                </a:extLst>
              </p:cNvPr>
              <p:cNvSpPr txBox="1"/>
              <p:nvPr/>
            </p:nvSpPr>
            <p:spPr>
              <a:xfrm>
                <a:off x="5238716" y="4148487"/>
                <a:ext cx="526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C9928-929C-2FFD-BA73-AB70A999F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16" y="4148487"/>
                <a:ext cx="526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0A1758-D794-CED8-964E-AC54D2B8F645}"/>
              </a:ext>
            </a:extLst>
          </p:cNvPr>
          <p:cNvCxnSpPr>
            <a:cxnSpLocks/>
          </p:cNvCxnSpPr>
          <p:nvPr/>
        </p:nvCxnSpPr>
        <p:spPr>
          <a:xfrm>
            <a:off x="7958405" y="2927953"/>
            <a:ext cx="704324" cy="153220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FC4159-F565-80A5-5C2A-525947612E30}"/>
              </a:ext>
            </a:extLst>
          </p:cNvPr>
          <p:cNvCxnSpPr>
            <a:cxnSpLocks/>
          </p:cNvCxnSpPr>
          <p:nvPr/>
        </p:nvCxnSpPr>
        <p:spPr>
          <a:xfrm flipV="1">
            <a:off x="6662701" y="3742977"/>
            <a:ext cx="917272" cy="43511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A189D5-E5A2-092F-16D9-7B12251866DB}"/>
              </a:ext>
            </a:extLst>
          </p:cNvPr>
          <p:cNvCxnSpPr>
            <a:cxnSpLocks/>
          </p:cNvCxnSpPr>
          <p:nvPr/>
        </p:nvCxnSpPr>
        <p:spPr>
          <a:xfrm flipV="1">
            <a:off x="7590544" y="2924262"/>
            <a:ext cx="367861" cy="81871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F12E46-4DB7-8B84-B6F8-56A6EAFF5406}"/>
                  </a:ext>
                </a:extLst>
              </p:cNvPr>
              <p:cNvSpPr txBox="1"/>
              <p:nvPr/>
            </p:nvSpPr>
            <p:spPr>
              <a:xfrm>
                <a:off x="5094803" y="2692476"/>
                <a:ext cx="31252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Query: </a:t>
                </a:r>
              </a:p>
              <a:p>
                <a:pPr algn="ctr"/>
                <a:r>
                  <a:rPr lang="en-US" dirty="0"/>
                  <a:t>Next piece with slope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IL" dirty="0"/>
              </a:p>
              <a:p>
                <a:pPr algn="ctr"/>
                <a:endParaRPr lang="en-IL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F12E46-4DB7-8B84-B6F8-56A6EAFF5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803" y="2692476"/>
                <a:ext cx="3125223" cy="923330"/>
              </a:xfrm>
              <a:prstGeom prst="rect">
                <a:avLst/>
              </a:prstGeom>
              <a:blipFill>
                <a:blip r:embed="rId6"/>
                <a:stretch>
                  <a:fillRect t="-39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>
            <a:extLst>
              <a:ext uri="{FF2B5EF4-FFF2-40B4-BE49-F238E27FC236}">
                <a16:creationId xmlns:a16="http://schemas.microsoft.com/office/drawing/2014/main" id="{5B888B77-089A-40CF-CE92-99520B23DA7B}"/>
              </a:ext>
            </a:extLst>
          </p:cNvPr>
          <p:cNvSpPr/>
          <p:nvPr/>
        </p:nvSpPr>
        <p:spPr>
          <a:xfrm rot="5400000">
            <a:off x="4875763" y="3696330"/>
            <a:ext cx="369332" cy="18098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FEDC17-ACFB-CBA6-47D8-2FDA30768607}"/>
              </a:ext>
            </a:extLst>
          </p:cNvPr>
          <p:cNvSpPr txBox="1"/>
          <p:nvPr/>
        </p:nvSpPr>
        <p:spPr>
          <a:xfrm>
            <a:off x="3554352" y="4703557"/>
            <a:ext cx="3125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Skipped!</a:t>
            </a:r>
            <a:endParaRPr lang="en-IL" dirty="0"/>
          </a:p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339937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Improvement:</a:t>
            </a:r>
            <a:r>
              <a:rPr lang="en-US" dirty="0"/>
              <a:t> That way, Every visited point ‘deletes’ at least one other point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>
            <a:off x="4148488" y="3707071"/>
            <a:ext cx="298384" cy="24730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E64276-F322-3683-D67E-B766850CB09B}"/>
              </a:ext>
            </a:extLst>
          </p:cNvPr>
          <p:cNvCxnSpPr>
            <a:cxnSpLocks/>
          </p:cNvCxnSpPr>
          <p:nvPr/>
        </p:nvCxnSpPr>
        <p:spPr>
          <a:xfrm>
            <a:off x="4446872" y="3947427"/>
            <a:ext cx="1145406" cy="2022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B26D25-789D-5901-EDE6-EB7152704A74}"/>
              </a:ext>
            </a:extLst>
          </p:cNvPr>
          <p:cNvCxnSpPr>
            <a:cxnSpLocks/>
          </p:cNvCxnSpPr>
          <p:nvPr/>
        </p:nvCxnSpPr>
        <p:spPr>
          <a:xfrm>
            <a:off x="5596101" y="4148487"/>
            <a:ext cx="1066600" cy="2192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A118BE-DF6B-3F08-A575-3C4A50139097}"/>
              </a:ext>
            </a:extLst>
          </p:cNvPr>
          <p:cNvCxnSpPr>
            <a:cxnSpLocks/>
          </p:cNvCxnSpPr>
          <p:nvPr/>
        </p:nvCxnSpPr>
        <p:spPr>
          <a:xfrm flipV="1">
            <a:off x="2233063" y="3692506"/>
            <a:ext cx="1901461" cy="736138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E223723-AE4C-67AE-D130-6B212BA835FC}"/>
              </a:ext>
            </a:extLst>
          </p:cNvPr>
          <p:cNvSpPr/>
          <p:nvPr/>
        </p:nvSpPr>
        <p:spPr>
          <a:xfrm>
            <a:off x="6439917" y="3285072"/>
            <a:ext cx="434997" cy="814868"/>
          </a:xfrm>
          <a:prstGeom prst="downArrow">
            <a:avLst/>
          </a:prstGeom>
          <a:solidFill>
            <a:srgbClr val="CFAF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/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C9928-929C-2FFD-BA73-AB70A999FB39}"/>
                  </a:ext>
                </a:extLst>
              </p:cNvPr>
              <p:cNvSpPr txBox="1"/>
              <p:nvPr/>
            </p:nvSpPr>
            <p:spPr>
              <a:xfrm>
                <a:off x="5238716" y="4148487"/>
                <a:ext cx="526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C9928-929C-2FFD-BA73-AB70A999F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16" y="4148487"/>
                <a:ext cx="526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0A1758-D794-CED8-964E-AC54D2B8F645}"/>
              </a:ext>
            </a:extLst>
          </p:cNvPr>
          <p:cNvCxnSpPr>
            <a:cxnSpLocks/>
          </p:cNvCxnSpPr>
          <p:nvPr/>
        </p:nvCxnSpPr>
        <p:spPr>
          <a:xfrm>
            <a:off x="7958405" y="2927953"/>
            <a:ext cx="704324" cy="153220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FC4159-F565-80A5-5C2A-525947612E30}"/>
              </a:ext>
            </a:extLst>
          </p:cNvPr>
          <p:cNvCxnSpPr>
            <a:cxnSpLocks/>
          </p:cNvCxnSpPr>
          <p:nvPr/>
        </p:nvCxnSpPr>
        <p:spPr>
          <a:xfrm flipV="1">
            <a:off x="6662701" y="3742977"/>
            <a:ext cx="917272" cy="43511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A189D5-E5A2-092F-16D9-7B12251866DB}"/>
              </a:ext>
            </a:extLst>
          </p:cNvPr>
          <p:cNvCxnSpPr>
            <a:cxnSpLocks/>
          </p:cNvCxnSpPr>
          <p:nvPr/>
        </p:nvCxnSpPr>
        <p:spPr>
          <a:xfrm flipV="1">
            <a:off x="7590544" y="2924262"/>
            <a:ext cx="367861" cy="81871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F12E46-4DB7-8B84-B6F8-56A6EAFF5406}"/>
                  </a:ext>
                </a:extLst>
              </p:cNvPr>
              <p:cNvSpPr txBox="1"/>
              <p:nvPr/>
            </p:nvSpPr>
            <p:spPr>
              <a:xfrm>
                <a:off x="5094803" y="2692476"/>
                <a:ext cx="31252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Query: </a:t>
                </a:r>
              </a:p>
              <a:p>
                <a:pPr algn="ctr"/>
                <a:r>
                  <a:rPr lang="en-US" dirty="0"/>
                  <a:t>Next piece with slope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IL" dirty="0"/>
              </a:p>
              <a:p>
                <a:pPr algn="ctr"/>
                <a:endParaRPr lang="en-IL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F12E46-4DB7-8B84-B6F8-56A6EAFF5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803" y="2692476"/>
                <a:ext cx="3125223" cy="923330"/>
              </a:xfrm>
              <a:prstGeom prst="rect">
                <a:avLst/>
              </a:prstGeom>
              <a:blipFill>
                <a:blip r:embed="rId6"/>
                <a:stretch>
                  <a:fillRect t="-39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>
            <a:extLst>
              <a:ext uri="{FF2B5EF4-FFF2-40B4-BE49-F238E27FC236}">
                <a16:creationId xmlns:a16="http://schemas.microsoft.com/office/drawing/2014/main" id="{5B888B77-089A-40CF-CE92-99520B23DA7B}"/>
              </a:ext>
            </a:extLst>
          </p:cNvPr>
          <p:cNvSpPr/>
          <p:nvPr/>
        </p:nvSpPr>
        <p:spPr>
          <a:xfrm rot="5400000">
            <a:off x="4875763" y="3696330"/>
            <a:ext cx="369332" cy="18098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FEDC17-ACFB-CBA6-47D8-2FDA30768607}"/>
              </a:ext>
            </a:extLst>
          </p:cNvPr>
          <p:cNvSpPr txBox="1"/>
          <p:nvPr/>
        </p:nvSpPr>
        <p:spPr>
          <a:xfrm>
            <a:off x="3554352" y="4703557"/>
            <a:ext cx="3125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Skipped!</a:t>
            </a:r>
            <a:endParaRPr lang="en-IL" dirty="0"/>
          </a:p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586144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DE143-C093-AA0D-E133-D42A37EA0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Time Warping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3FCC6E-4F58-2DB7-8BCF-EDA83CAE99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𝐃𝐓𝐖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minimal number of mismatches after applying duplications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3FCC6E-4F58-2DB7-8BCF-EDA83CAE99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B8E9825-37A0-1776-BFA0-4E56D87D5E1C}"/>
                  </a:ext>
                </a:extLst>
              </p:cNvPr>
              <p:cNvSpPr txBox="1"/>
              <p:nvPr/>
            </p:nvSpPr>
            <p:spPr>
              <a:xfrm>
                <a:off x="3813485" y="5765278"/>
                <a:ext cx="3600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B8E9825-37A0-1776-BFA0-4E56D87D5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485" y="5765278"/>
                <a:ext cx="36000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230B3AD-F8B0-657B-51F5-A3374F5ABD17}"/>
                  </a:ext>
                </a:extLst>
              </p:cNvPr>
              <p:cNvSpPr txBox="1"/>
              <p:nvPr/>
            </p:nvSpPr>
            <p:spPr>
              <a:xfrm>
                <a:off x="3813485" y="2885247"/>
                <a:ext cx="360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230B3AD-F8B0-657B-51F5-A3374F5A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485" y="2885247"/>
                <a:ext cx="3600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E135F021-E0AA-E0A6-B151-2C55CA6C8223}"/>
              </a:ext>
            </a:extLst>
          </p:cNvPr>
          <p:cNvGrpSpPr/>
          <p:nvPr/>
        </p:nvGrpSpPr>
        <p:grpSpPr>
          <a:xfrm>
            <a:off x="4313880" y="5816896"/>
            <a:ext cx="3564240" cy="523220"/>
            <a:chOff x="4313880" y="5816896"/>
            <a:chExt cx="3564240" cy="52322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5ADA17F-A7AF-53FE-1B4E-95D9BDC93C77}"/>
                </a:ext>
              </a:extLst>
            </p:cNvPr>
            <p:cNvSpPr txBox="1"/>
            <p:nvPr/>
          </p:nvSpPr>
          <p:spPr>
            <a:xfrm>
              <a:off x="4313880" y="5816896"/>
              <a:ext cx="396240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2FAF43F-36BD-B1B1-D954-F59574F2EDDD}"/>
                </a:ext>
              </a:extLst>
            </p:cNvPr>
            <p:cNvSpPr txBox="1"/>
            <p:nvPr/>
          </p:nvSpPr>
          <p:spPr>
            <a:xfrm>
              <a:off x="4713055" y="5816896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255B85D-DD00-08DF-EFF8-60487653E6E2}"/>
                </a:ext>
              </a:extLst>
            </p:cNvPr>
            <p:cNvSpPr txBox="1"/>
            <p:nvPr/>
          </p:nvSpPr>
          <p:spPr>
            <a:xfrm>
              <a:off x="5885180" y="5816896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FE4CC18-85D1-4B4C-ACAE-66B2B2F3C364}"/>
                </a:ext>
              </a:extLst>
            </p:cNvPr>
            <p:cNvSpPr txBox="1"/>
            <p:nvPr/>
          </p:nvSpPr>
          <p:spPr>
            <a:xfrm>
              <a:off x="6683530" y="5816896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53002C1-37AD-7388-2677-FDD2781C8E0C}"/>
                </a:ext>
              </a:extLst>
            </p:cNvPr>
            <p:cNvSpPr txBox="1"/>
            <p:nvPr/>
          </p:nvSpPr>
          <p:spPr>
            <a:xfrm>
              <a:off x="7082705" y="5816896"/>
              <a:ext cx="396240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F16EB2-2CC8-6B86-3ED2-F40CBC7F2A83}"/>
                </a:ext>
              </a:extLst>
            </p:cNvPr>
            <p:cNvSpPr txBox="1"/>
            <p:nvPr/>
          </p:nvSpPr>
          <p:spPr>
            <a:xfrm>
              <a:off x="7481880" y="5816896"/>
              <a:ext cx="396240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4745E5F-94B3-F72F-95BD-E4AF0FAF8788}"/>
                </a:ext>
              </a:extLst>
            </p:cNvPr>
            <p:cNvSpPr txBox="1"/>
            <p:nvPr/>
          </p:nvSpPr>
          <p:spPr>
            <a:xfrm>
              <a:off x="6284355" y="5816896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A13E6AA-B698-C621-4882-4BE634DC8A62}"/>
                </a:ext>
              </a:extLst>
            </p:cNvPr>
            <p:cNvSpPr txBox="1"/>
            <p:nvPr/>
          </p:nvSpPr>
          <p:spPr>
            <a:xfrm>
              <a:off x="5486005" y="5816896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F08D4A0-5449-4730-8F67-0F4D1265A5B1}"/>
                </a:ext>
              </a:extLst>
            </p:cNvPr>
            <p:cNvSpPr txBox="1"/>
            <p:nvPr/>
          </p:nvSpPr>
          <p:spPr>
            <a:xfrm>
              <a:off x="5112230" y="5816896"/>
              <a:ext cx="3708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7D402FD-54A6-AA96-04B6-D3D0F52FC826}"/>
              </a:ext>
            </a:extLst>
          </p:cNvPr>
          <p:cNvGrpSpPr/>
          <p:nvPr/>
        </p:nvGrpSpPr>
        <p:grpSpPr>
          <a:xfrm>
            <a:off x="4313880" y="2936865"/>
            <a:ext cx="3564240" cy="523220"/>
            <a:chOff x="4313880" y="2936865"/>
            <a:chExt cx="3564240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B10FA9-4779-F956-42B3-DD58EEE0C2FE}"/>
                </a:ext>
              </a:extLst>
            </p:cNvPr>
            <p:cNvSpPr txBox="1"/>
            <p:nvPr/>
          </p:nvSpPr>
          <p:spPr>
            <a:xfrm>
              <a:off x="4313880" y="2936865"/>
              <a:ext cx="396240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7EA20C-230B-C0D2-92B8-9C2E4367295B}"/>
                </a:ext>
              </a:extLst>
            </p:cNvPr>
            <p:cNvSpPr txBox="1"/>
            <p:nvPr/>
          </p:nvSpPr>
          <p:spPr>
            <a:xfrm>
              <a:off x="4709880" y="2936865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968462-3E7E-88BE-E45C-77E259E6823E}"/>
                </a:ext>
              </a:extLst>
            </p:cNvPr>
            <p:cNvSpPr txBox="1"/>
            <p:nvPr/>
          </p:nvSpPr>
          <p:spPr>
            <a:xfrm>
              <a:off x="5105880" y="2936865"/>
              <a:ext cx="396240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EA7B73F-2E56-F691-06F4-04DDFE296D90}"/>
                </a:ext>
              </a:extLst>
            </p:cNvPr>
            <p:cNvSpPr txBox="1"/>
            <p:nvPr/>
          </p:nvSpPr>
          <p:spPr>
            <a:xfrm>
              <a:off x="5501880" y="2936865"/>
              <a:ext cx="396240" cy="52322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C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D364F5B-4516-2A08-14ED-1C429C84EB56}"/>
                </a:ext>
              </a:extLst>
            </p:cNvPr>
            <p:cNvSpPr txBox="1"/>
            <p:nvPr/>
          </p:nvSpPr>
          <p:spPr>
            <a:xfrm>
              <a:off x="5897880" y="2936865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1FCF274-7FF8-FD4E-7616-B3EE7ADF38E1}"/>
                </a:ext>
              </a:extLst>
            </p:cNvPr>
            <p:cNvSpPr txBox="1"/>
            <p:nvPr/>
          </p:nvSpPr>
          <p:spPr>
            <a:xfrm>
              <a:off x="6689880" y="2936865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1ECD59-7E57-159C-720C-A63BE0EA74CD}"/>
                </a:ext>
              </a:extLst>
            </p:cNvPr>
            <p:cNvSpPr txBox="1"/>
            <p:nvPr/>
          </p:nvSpPr>
          <p:spPr>
            <a:xfrm>
              <a:off x="7481880" y="2936865"/>
              <a:ext cx="396240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65D4FD5-00D3-E44E-8227-799C385FF3D8}"/>
                </a:ext>
              </a:extLst>
            </p:cNvPr>
            <p:cNvSpPr txBox="1"/>
            <p:nvPr/>
          </p:nvSpPr>
          <p:spPr>
            <a:xfrm>
              <a:off x="6293880" y="2936865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F6D39C6-2E4D-82C3-3324-2110A24A91E3}"/>
                </a:ext>
              </a:extLst>
            </p:cNvPr>
            <p:cNvSpPr txBox="1"/>
            <p:nvPr/>
          </p:nvSpPr>
          <p:spPr>
            <a:xfrm>
              <a:off x="7085880" y="2936865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10F20A9-8DFF-F394-BF67-19914A41FD1C}"/>
              </a:ext>
            </a:extLst>
          </p:cNvPr>
          <p:cNvSpPr txBox="1"/>
          <p:nvPr/>
        </p:nvSpPr>
        <p:spPr>
          <a:xfrm>
            <a:off x="4311424" y="4982400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750341E-409E-E059-FAC5-B54F8D0CC06A}"/>
              </a:ext>
            </a:extLst>
          </p:cNvPr>
          <p:cNvSpPr txBox="1"/>
          <p:nvPr/>
        </p:nvSpPr>
        <p:spPr>
          <a:xfrm>
            <a:off x="4710599" y="4982400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265822C-81D2-1AFB-A4DE-EAA395E64F2D}"/>
              </a:ext>
            </a:extLst>
          </p:cNvPr>
          <p:cNvSpPr txBox="1"/>
          <p:nvPr/>
        </p:nvSpPr>
        <p:spPr>
          <a:xfrm>
            <a:off x="5882724" y="4982400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DB6EA19-82C8-4C04-7E49-E1EE7BD09062}"/>
              </a:ext>
            </a:extLst>
          </p:cNvPr>
          <p:cNvSpPr txBox="1"/>
          <p:nvPr/>
        </p:nvSpPr>
        <p:spPr>
          <a:xfrm>
            <a:off x="7078450" y="4982400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618980C-F875-45D7-A8C8-2D88A2BD00E1}"/>
              </a:ext>
            </a:extLst>
          </p:cNvPr>
          <p:cNvSpPr txBox="1"/>
          <p:nvPr/>
        </p:nvSpPr>
        <p:spPr>
          <a:xfrm>
            <a:off x="7477625" y="4982400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F7C8F39-33CB-CB26-63C1-2F1FDF96A659}"/>
              </a:ext>
            </a:extLst>
          </p:cNvPr>
          <p:cNvSpPr txBox="1"/>
          <p:nvPr/>
        </p:nvSpPr>
        <p:spPr>
          <a:xfrm>
            <a:off x="7876800" y="4982400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558CC4C-68CD-8112-30BE-2FB457D5BC71}"/>
              </a:ext>
            </a:extLst>
          </p:cNvPr>
          <p:cNvSpPr txBox="1"/>
          <p:nvPr/>
        </p:nvSpPr>
        <p:spPr>
          <a:xfrm>
            <a:off x="6679275" y="4982400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86FF533-6F60-23C7-24B2-938C7312D2FB}"/>
              </a:ext>
            </a:extLst>
          </p:cNvPr>
          <p:cNvSpPr txBox="1"/>
          <p:nvPr/>
        </p:nvSpPr>
        <p:spPr>
          <a:xfrm>
            <a:off x="5483549" y="4982400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977F805-90C1-60A2-9555-4B70AA6E9CED}"/>
              </a:ext>
            </a:extLst>
          </p:cNvPr>
          <p:cNvSpPr txBox="1"/>
          <p:nvPr/>
        </p:nvSpPr>
        <p:spPr>
          <a:xfrm>
            <a:off x="5109774" y="4982400"/>
            <a:ext cx="3708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D354ED7-A650-4DDC-8C42-B27A48407D26}"/>
              </a:ext>
            </a:extLst>
          </p:cNvPr>
          <p:cNvSpPr txBox="1"/>
          <p:nvPr/>
        </p:nvSpPr>
        <p:spPr>
          <a:xfrm>
            <a:off x="4311424" y="3771512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36FAE2C-E777-6357-C646-C98E1DD46DA1}"/>
              </a:ext>
            </a:extLst>
          </p:cNvPr>
          <p:cNvSpPr txBox="1"/>
          <p:nvPr/>
        </p:nvSpPr>
        <p:spPr>
          <a:xfrm>
            <a:off x="4707424" y="3771512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56D27DC-6436-729A-5471-43835B8C81CE}"/>
              </a:ext>
            </a:extLst>
          </p:cNvPr>
          <p:cNvSpPr txBox="1"/>
          <p:nvPr/>
        </p:nvSpPr>
        <p:spPr>
          <a:xfrm>
            <a:off x="5103424" y="3771512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7A0C6C1-3D48-2B11-79D6-24ED9DB6EF9B}"/>
              </a:ext>
            </a:extLst>
          </p:cNvPr>
          <p:cNvSpPr txBox="1"/>
          <p:nvPr/>
        </p:nvSpPr>
        <p:spPr>
          <a:xfrm>
            <a:off x="5499424" y="3771512"/>
            <a:ext cx="396240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41B6A0D-BCCF-9ACF-CD7A-C1E6D206D8F8}"/>
              </a:ext>
            </a:extLst>
          </p:cNvPr>
          <p:cNvSpPr txBox="1"/>
          <p:nvPr/>
        </p:nvSpPr>
        <p:spPr>
          <a:xfrm>
            <a:off x="5895424" y="3771512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B79DCFF-1735-C4C5-73B9-9FA2A30A0D1A}"/>
              </a:ext>
            </a:extLst>
          </p:cNvPr>
          <p:cNvSpPr txBox="1"/>
          <p:nvPr/>
        </p:nvSpPr>
        <p:spPr>
          <a:xfrm>
            <a:off x="6687424" y="3771512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C39E1E0-E1EF-4561-0A48-0C5F93CEFD05}"/>
              </a:ext>
            </a:extLst>
          </p:cNvPr>
          <p:cNvSpPr txBox="1"/>
          <p:nvPr/>
        </p:nvSpPr>
        <p:spPr>
          <a:xfrm>
            <a:off x="7479424" y="3771512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2ACC1E3-7D9E-6970-2C8B-D179BEC653A8}"/>
              </a:ext>
            </a:extLst>
          </p:cNvPr>
          <p:cNvSpPr txBox="1"/>
          <p:nvPr/>
        </p:nvSpPr>
        <p:spPr>
          <a:xfrm>
            <a:off x="6291424" y="3771512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EDEF139-8D7E-8C79-A0AB-43E3D453F8EA}"/>
              </a:ext>
            </a:extLst>
          </p:cNvPr>
          <p:cNvSpPr txBox="1"/>
          <p:nvPr/>
        </p:nvSpPr>
        <p:spPr>
          <a:xfrm>
            <a:off x="7083424" y="3771512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520BC-F372-D04B-DE2D-0CA91D06F05F}"/>
              </a:ext>
            </a:extLst>
          </p:cNvPr>
          <p:cNvSpPr txBox="1"/>
          <p:nvPr/>
        </p:nvSpPr>
        <p:spPr>
          <a:xfrm>
            <a:off x="7876800" y="3771512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72847-2514-D8D3-E7C5-BB7F3BF0CAD4}"/>
              </a:ext>
            </a:extLst>
          </p:cNvPr>
          <p:cNvSpPr txBox="1"/>
          <p:nvPr/>
        </p:nvSpPr>
        <p:spPr>
          <a:xfrm>
            <a:off x="6281000" y="4982400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BACAD2-D94C-A526-0CAA-2833AAE4D20C}"/>
              </a:ext>
            </a:extLst>
          </p:cNvPr>
          <p:cNvGrpSpPr/>
          <p:nvPr/>
        </p:nvGrpSpPr>
        <p:grpSpPr>
          <a:xfrm>
            <a:off x="4762408" y="4484006"/>
            <a:ext cx="5223641" cy="369332"/>
            <a:chOff x="4762408" y="4484006"/>
            <a:chExt cx="5223641" cy="36933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EC28D7A-CEA3-FC7F-5961-47DACC0BE988}"/>
                </a:ext>
              </a:extLst>
            </p:cNvPr>
            <p:cNvSpPr txBox="1"/>
            <p:nvPr/>
          </p:nvSpPr>
          <p:spPr>
            <a:xfrm>
              <a:off x="8512697" y="4484006"/>
              <a:ext cx="1473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 mismatches</a:t>
              </a:r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000F1C3-120A-C1F7-EF53-8AE3520E49A4}"/>
                    </a:ext>
                  </a:extLst>
                </p:cNvPr>
                <p:cNvSpPr txBox="1"/>
                <p:nvPr/>
              </p:nvSpPr>
              <p:spPr>
                <a:xfrm rot="5400000">
                  <a:off x="4982775" y="4299340"/>
                  <a:ext cx="297929" cy="738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</m:oMath>
                    </m:oMathPara>
                  </a14:m>
                  <a:endParaRPr lang="en-US" sz="2400" b="0" dirty="0"/>
                </a:p>
                <a:p>
                  <a:endParaRPr lang="he-IL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000F1C3-120A-C1F7-EF53-8AE3520E49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4982775" y="4299340"/>
                  <a:ext cx="297929" cy="738664"/>
                </a:xfrm>
                <a:prstGeom prst="rect">
                  <a:avLst/>
                </a:prstGeom>
                <a:blipFill>
                  <a:blip r:embed="rId5"/>
                  <a:stretch>
                    <a:fillRect t="-18367" b="-2040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67ACAEE-8CE7-4247-393B-23D819D96A06}"/>
                    </a:ext>
                  </a:extLst>
                </p:cNvPr>
                <p:cNvSpPr txBox="1"/>
                <p:nvPr/>
              </p:nvSpPr>
              <p:spPr>
                <a:xfrm rot="5400000">
                  <a:off x="5324355" y="4299340"/>
                  <a:ext cx="297929" cy="738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</m:oMath>
                    </m:oMathPara>
                  </a14:m>
                  <a:endParaRPr lang="en-US" sz="2400" b="0" dirty="0"/>
                </a:p>
                <a:p>
                  <a:endParaRPr lang="he-IL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67ACAEE-8CE7-4247-393B-23D819D96A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5324355" y="4299340"/>
                  <a:ext cx="297929" cy="738664"/>
                </a:xfrm>
                <a:prstGeom prst="rect">
                  <a:avLst/>
                </a:prstGeom>
                <a:blipFill>
                  <a:blip r:embed="rId6"/>
                  <a:stretch>
                    <a:fillRect t="-18367" b="-2040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62521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Improvement:</a:t>
            </a:r>
            <a:r>
              <a:rPr lang="en-US" dirty="0"/>
              <a:t> That way, Every visited point ‘deletes’ at least one other point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>
            <a:off x="4148488" y="3707071"/>
            <a:ext cx="298384" cy="24730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E64276-F322-3683-D67E-B766850CB09B}"/>
              </a:ext>
            </a:extLst>
          </p:cNvPr>
          <p:cNvCxnSpPr>
            <a:cxnSpLocks/>
          </p:cNvCxnSpPr>
          <p:nvPr/>
        </p:nvCxnSpPr>
        <p:spPr>
          <a:xfrm>
            <a:off x="4446872" y="3947427"/>
            <a:ext cx="1145406" cy="2022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B26D25-789D-5901-EDE6-EB7152704A74}"/>
              </a:ext>
            </a:extLst>
          </p:cNvPr>
          <p:cNvCxnSpPr>
            <a:cxnSpLocks/>
          </p:cNvCxnSpPr>
          <p:nvPr/>
        </p:nvCxnSpPr>
        <p:spPr>
          <a:xfrm>
            <a:off x="5596101" y="4148487"/>
            <a:ext cx="1066600" cy="2192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A118BE-DF6B-3F08-A575-3C4A50139097}"/>
              </a:ext>
            </a:extLst>
          </p:cNvPr>
          <p:cNvCxnSpPr>
            <a:cxnSpLocks/>
          </p:cNvCxnSpPr>
          <p:nvPr/>
        </p:nvCxnSpPr>
        <p:spPr>
          <a:xfrm flipV="1">
            <a:off x="2233063" y="3692506"/>
            <a:ext cx="1901461" cy="736138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E223723-AE4C-67AE-D130-6B212BA835FC}"/>
              </a:ext>
            </a:extLst>
          </p:cNvPr>
          <p:cNvSpPr/>
          <p:nvPr/>
        </p:nvSpPr>
        <p:spPr>
          <a:xfrm>
            <a:off x="7354346" y="2791417"/>
            <a:ext cx="434997" cy="814868"/>
          </a:xfrm>
          <a:prstGeom prst="downArrow">
            <a:avLst/>
          </a:prstGeom>
          <a:solidFill>
            <a:srgbClr val="CFAF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/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C9928-929C-2FFD-BA73-AB70A999FB39}"/>
                  </a:ext>
                </a:extLst>
              </p:cNvPr>
              <p:cNvSpPr txBox="1"/>
              <p:nvPr/>
            </p:nvSpPr>
            <p:spPr>
              <a:xfrm>
                <a:off x="5238716" y="4148487"/>
                <a:ext cx="526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C9928-929C-2FFD-BA73-AB70A999F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16" y="4148487"/>
                <a:ext cx="526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0A1758-D794-CED8-964E-AC54D2B8F645}"/>
              </a:ext>
            </a:extLst>
          </p:cNvPr>
          <p:cNvCxnSpPr>
            <a:cxnSpLocks/>
          </p:cNvCxnSpPr>
          <p:nvPr/>
        </p:nvCxnSpPr>
        <p:spPr>
          <a:xfrm>
            <a:off x="7958405" y="2927953"/>
            <a:ext cx="704324" cy="153220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FC4159-F565-80A5-5C2A-525947612E30}"/>
              </a:ext>
            </a:extLst>
          </p:cNvPr>
          <p:cNvCxnSpPr>
            <a:cxnSpLocks/>
          </p:cNvCxnSpPr>
          <p:nvPr/>
        </p:nvCxnSpPr>
        <p:spPr>
          <a:xfrm flipV="1">
            <a:off x="6662701" y="3742977"/>
            <a:ext cx="917272" cy="43511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A189D5-E5A2-092F-16D9-7B12251866DB}"/>
              </a:ext>
            </a:extLst>
          </p:cNvPr>
          <p:cNvCxnSpPr>
            <a:cxnSpLocks/>
          </p:cNvCxnSpPr>
          <p:nvPr/>
        </p:nvCxnSpPr>
        <p:spPr>
          <a:xfrm flipV="1">
            <a:off x="7590544" y="2924262"/>
            <a:ext cx="367861" cy="81871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5B888B77-089A-40CF-CE92-99520B23DA7B}"/>
              </a:ext>
            </a:extLst>
          </p:cNvPr>
          <p:cNvSpPr/>
          <p:nvPr/>
        </p:nvSpPr>
        <p:spPr>
          <a:xfrm rot="5400000">
            <a:off x="4875763" y="3696330"/>
            <a:ext cx="369332" cy="18098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FEDC17-ACFB-CBA6-47D8-2FDA30768607}"/>
              </a:ext>
            </a:extLst>
          </p:cNvPr>
          <p:cNvSpPr txBox="1"/>
          <p:nvPr/>
        </p:nvSpPr>
        <p:spPr>
          <a:xfrm>
            <a:off x="3554352" y="4703557"/>
            <a:ext cx="3125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Skipped!</a:t>
            </a:r>
            <a:endParaRPr lang="en-IL" dirty="0"/>
          </a:p>
          <a:p>
            <a:pPr algn="ctr"/>
            <a:endParaRPr lang="en-IL" dirty="0"/>
          </a:p>
        </p:txBody>
      </p:sp>
      <p:sp>
        <p:nvSpPr>
          <p:cNvPr id="25" name="Lightning Bolt 24">
            <a:extLst>
              <a:ext uri="{FF2B5EF4-FFF2-40B4-BE49-F238E27FC236}">
                <a16:creationId xmlns:a16="http://schemas.microsoft.com/office/drawing/2014/main" id="{69324BE7-961D-6B04-6643-BEEA6A2F3BB5}"/>
              </a:ext>
            </a:extLst>
          </p:cNvPr>
          <p:cNvSpPr/>
          <p:nvPr/>
        </p:nvSpPr>
        <p:spPr>
          <a:xfrm>
            <a:off x="7250171" y="3441571"/>
            <a:ext cx="302315" cy="25093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82538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u="sng" dirty="0"/>
                  <a:t>Would be Great:</a:t>
                </a:r>
                <a:r>
                  <a:rPr lang="en-US" dirty="0"/>
                  <a:t> For every iterated point, a point is deleted – </a:t>
                </a:r>
                <a:br>
                  <a:rPr lang="en-US" dirty="0"/>
                </a:br>
                <a:r>
                  <a:rPr lang="en-US" dirty="0"/>
                  <a:t>‘charge’ iteration on deleted point – Amortized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time!</a:t>
                </a: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>
            <a:off x="4148488" y="3707071"/>
            <a:ext cx="298384" cy="24730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E64276-F322-3683-D67E-B766850CB09B}"/>
              </a:ext>
            </a:extLst>
          </p:cNvPr>
          <p:cNvCxnSpPr>
            <a:cxnSpLocks/>
          </p:cNvCxnSpPr>
          <p:nvPr/>
        </p:nvCxnSpPr>
        <p:spPr>
          <a:xfrm>
            <a:off x="4446872" y="3947427"/>
            <a:ext cx="1145406" cy="2022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B26D25-789D-5901-EDE6-EB7152704A74}"/>
              </a:ext>
            </a:extLst>
          </p:cNvPr>
          <p:cNvCxnSpPr>
            <a:cxnSpLocks/>
          </p:cNvCxnSpPr>
          <p:nvPr/>
        </p:nvCxnSpPr>
        <p:spPr>
          <a:xfrm>
            <a:off x="5596101" y="4148487"/>
            <a:ext cx="1066600" cy="2192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A118BE-DF6B-3F08-A575-3C4A50139097}"/>
              </a:ext>
            </a:extLst>
          </p:cNvPr>
          <p:cNvCxnSpPr>
            <a:cxnSpLocks/>
          </p:cNvCxnSpPr>
          <p:nvPr/>
        </p:nvCxnSpPr>
        <p:spPr>
          <a:xfrm flipV="1">
            <a:off x="2233063" y="3692506"/>
            <a:ext cx="1901461" cy="736138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E223723-AE4C-67AE-D130-6B212BA835FC}"/>
              </a:ext>
            </a:extLst>
          </p:cNvPr>
          <p:cNvSpPr/>
          <p:nvPr/>
        </p:nvSpPr>
        <p:spPr>
          <a:xfrm>
            <a:off x="7354346" y="2791417"/>
            <a:ext cx="434997" cy="814868"/>
          </a:xfrm>
          <a:prstGeom prst="downArrow">
            <a:avLst/>
          </a:prstGeom>
          <a:solidFill>
            <a:srgbClr val="CFAF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/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6B046B-0ADB-42DA-3C4A-7FBD31036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524" y="3967289"/>
                <a:ext cx="5268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C9928-929C-2FFD-BA73-AB70A999FB39}"/>
                  </a:ext>
                </a:extLst>
              </p:cNvPr>
              <p:cNvSpPr txBox="1"/>
              <p:nvPr/>
            </p:nvSpPr>
            <p:spPr>
              <a:xfrm>
                <a:off x="5238716" y="4148487"/>
                <a:ext cx="5268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8C9928-929C-2FFD-BA73-AB70A999F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16" y="4148487"/>
                <a:ext cx="5268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0A1758-D794-CED8-964E-AC54D2B8F645}"/>
              </a:ext>
            </a:extLst>
          </p:cNvPr>
          <p:cNvCxnSpPr>
            <a:cxnSpLocks/>
          </p:cNvCxnSpPr>
          <p:nvPr/>
        </p:nvCxnSpPr>
        <p:spPr>
          <a:xfrm>
            <a:off x="7958405" y="2927953"/>
            <a:ext cx="704324" cy="153220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FC4159-F565-80A5-5C2A-525947612E30}"/>
              </a:ext>
            </a:extLst>
          </p:cNvPr>
          <p:cNvCxnSpPr>
            <a:cxnSpLocks/>
          </p:cNvCxnSpPr>
          <p:nvPr/>
        </p:nvCxnSpPr>
        <p:spPr>
          <a:xfrm flipV="1">
            <a:off x="6662701" y="3742977"/>
            <a:ext cx="917272" cy="43511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A189D5-E5A2-092F-16D9-7B12251866DB}"/>
              </a:ext>
            </a:extLst>
          </p:cNvPr>
          <p:cNvCxnSpPr>
            <a:cxnSpLocks/>
          </p:cNvCxnSpPr>
          <p:nvPr/>
        </p:nvCxnSpPr>
        <p:spPr>
          <a:xfrm flipV="1">
            <a:off x="7590544" y="2924262"/>
            <a:ext cx="367861" cy="81871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5B888B77-089A-40CF-CE92-99520B23DA7B}"/>
              </a:ext>
            </a:extLst>
          </p:cNvPr>
          <p:cNvSpPr/>
          <p:nvPr/>
        </p:nvSpPr>
        <p:spPr>
          <a:xfrm rot="5400000">
            <a:off x="4875763" y="3696330"/>
            <a:ext cx="369332" cy="18098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FEDC17-ACFB-CBA6-47D8-2FDA30768607}"/>
              </a:ext>
            </a:extLst>
          </p:cNvPr>
          <p:cNvSpPr txBox="1"/>
          <p:nvPr/>
        </p:nvSpPr>
        <p:spPr>
          <a:xfrm>
            <a:off x="3554352" y="4703557"/>
            <a:ext cx="3125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Skipped!</a:t>
            </a:r>
            <a:endParaRPr lang="en-IL" dirty="0"/>
          </a:p>
          <a:p>
            <a:pPr algn="ctr"/>
            <a:endParaRPr lang="en-IL" dirty="0"/>
          </a:p>
        </p:txBody>
      </p:sp>
      <p:sp>
        <p:nvSpPr>
          <p:cNvPr id="25" name="Lightning Bolt 24">
            <a:extLst>
              <a:ext uri="{FF2B5EF4-FFF2-40B4-BE49-F238E27FC236}">
                <a16:creationId xmlns:a16="http://schemas.microsoft.com/office/drawing/2014/main" id="{69324BE7-961D-6B04-6643-BEEA6A2F3BB5}"/>
              </a:ext>
            </a:extLst>
          </p:cNvPr>
          <p:cNvSpPr/>
          <p:nvPr/>
        </p:nvSpPr>
        <p:spPr>
          <a:xfrm>
            <a:off x="7250171" y="3441571"/>
            <a:ext cx="302315" cy="25093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42862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Sadly…</a:t>
            </a:r>
            <a:r>
              <a:rPr lang="en-US" dirty="0"/>
              <a:t> We may create a lot of new points as well.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>
            <a:off x="2959468" y="3620426"/>
            <a:ext cx="563994" cy="77848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A118BE-DF6B-3F08-A575-3C4A50139097}"/>
              </a:ext>
            </a:extLst>
          </p:cNvPr>
          <p:cNvCxnSpPr>
            <a:cxnSpLocks/>
          </p:cNvCxnSpPr>
          <p:nvPr/>
        </p:nvCxnSpPr>
        <p:spPr>
          <a:xfrm flipV="1">
            <a:off x="2233063" y="3628702"/>
            <a:ext cx="727867" cy="799942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0A1758-D794-CED8-964E-AC54D2B8F645}"/>
              </a:ext>
            </a:extLst>
          </p:cNvPr>
          <p:cNvCxnSpPr>
            <a:cxnSpLocks/>
          </p:cNvCxnSpPr>
          <p:nvPr/>
        </p:nvCxnSpPr>
        <p:spPr>
          <a:xfrm>
            <a:off x="7958405" y="2927953"/>
            <a:ext cx="704324" cy="153220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A189D5-E5A2-092F-16D9-7B12251866DB}"/>
              </a:ext>
            </a:extLst>
          </p:cNvPr>
          <p:cNvCxnSpPr>
            <a:cxnSpLocks/>
          </p:cNvCxnSpPr>
          <p:nvPr/>
        </p:nvCxnSpPr>
        <p:spPr>
          <a:xfrm flipV="1">
            <a:off x="7359436" y="2924262"/>
            <a:ext cx="598969" cy="136344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996250E-2BF9-88A4-3C69-4E6195B7BDF5}"/>
              </a:ext>
            </a:extLst>
          </p:cNvPr>
          <p:cNvCxnSpPr>
            <a:cxnSpLocks/>
          </p:cNvCxnSpPr>
          <p:nvPr/>
        </p:nvCxnSpPr>
        <p:spPr>
          <a:xfrm>
            <a:off x="4239003" y="3589780"/>
            <a:ext cx="563994" cy="77848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1942FDB-1F44-E7FE-BB7D-0F8737164847}"/>
              </a:ext>
            </a:extLst>
          </p:cNvPr>
          <p:cNvCxnSpPr>
            <a:cxnSpLocks/>
          </p:cNvCxnSpPr>
          <p:nvPr/>
        </p:nvCxnSpPr>
        <p:spPr>
          <a:xfrm flipV="1">
            <a:off x="3512598" y="3598056"/>
            <a:ext cx="727867" cy="799942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A53351-2179-338F-1D7D-579238D1749F}"/>
              </a:ext>
            </a:extLst>
          </p:cNvPr>
          <p:cNvCxnSpPr>
            <a:cxnSpLocks/>
          </p:cNvCxnSpPr>
          <p:nvPr/>
        </p:nvCxnSpPr>
        <p:spPr>
          <a:xfrm>
            <a:off x="5515907" y="3539865"/>
            <a:ext cx="563994" cy="77848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A1DEADD-162B-2415-E8D9-9D705E39767E}"/>
              </a:ext>
            </a:extLst>
          </p:cNvPr>
          <p:cNvCxnSpPr>
            <a:cxnSpLocks/>
          </p:cNvCxnSpPr>
          <p:nvPr/>
        </p:nvCxnSpPr>
        <p:spPr>
          <a:xfrm flipV="1">
            <a:off x="4789502" y="3548141"/>
            <a:ext cx="727867" cy="799942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0CCDFEC-0A98-AE2D-01D5-DF821BE05B47}"/>
              </a:ext>
            </a:extLst>
          </p:cNvPr>
          <p:cNvCxnSpPr>
            <a:cxnSpLocks/>
          </p:cNvCxnSpPr>
          <p:nvPr/>
        </p:nvCxnSpPr>
        <p:spPr>
          <a:xfrm>
            <a:off x="6795442" y="3509219"/>
            <a:ext cx="563994" cy="77848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69721FD-C67E-50AB-7E70-0E0F95C13ACA}"/>
              </a:ext>
            </a:extLst>
          </p:cNvPr>
          <p:cNvCxnSpPr>
            <a:cxnSpLocks/>
          </p:cNvCxnSpPr>
          <p:nvPr/>
        </p:nvCxnSpPr>
        <p:spPr>
          <a:xfrm flipV="1">
            <a:off x="6069037" y="3517495"/>
            <a:ext cx="727867" cy="799942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AA770D-5B35-61B8-0A0C-8612A930BC78}"/>
              </a:ext>
            </a:extLst>
          </p:cNvPr>
          <p:cNvCxnSpPr/>
          <p:nvPr/>
        </p:nvCxnSpPr>
        <p:spPr>
          <a:xfrm flipV="1">
            <a:off x="2243204" y="4404908"/>
            <a:ext cx="1674986" cy="83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A6AEFFD-73DF-E96F-C45B-AE1CAAAD49F5}"/>
              </a:ext>
            </a:extLst>
          </p:cNvPr>
          <p:cNvCxnSpPr>
            <a:cxnSpLocks/>
          </p:cNvCxnSpPr>
          <p:nvPr/>
        </p:nvCxnSpPr>
        <p:spPr>
          <a:xfrm flipV="1">
            <a:off x="2247027" y="4049848"/>
            <a:ext cx="1000833" cy="38746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9738FF0-AA31-EA08-634A-B783AE89E50A}"/>
                  </a:ext>
                </a:extLst>
              </p:cNvPr>
              <p:cNvSpPr txBox="1"/>
              <p:nvPr/>
            </p:nvSpPr>
            <p:spPr>
              <a:xfrm>
                <a:off x="2337020" y="4123647"/>
                <a:ext cx="9521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9738FF0-AA31-EA08-634A-B783AE89E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020" y="4123647"/>
                <a:ext cx="9521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>
            <a:extLst>
              <a:ext uri="{FF2B5EF4-FFF2-40B4-BE49-F238E27FC236}">
                <a16:creationId xmlns:a16="http://schemas.microsoft.com/office/drawing/2014/main" id="{CA97557D-6981-5DCE-04A7-62287262CEEA}"/>
              </a:ext>
            </a:extLst>
          </p:cNvPr>
          <p:cNvSpPr/>
          <p:nvPr/>
        </p:nvSpPr>
        <p:spPr>
          <a:xfrm>
            <a:off x="2502151" y="4049848"/>
            <a:ext cx="492706" cy="726810"/>
          </a:xfrm>
          <a:prstGeom prst="arc">
            <a:avLst>
              <a:gd name="adj1" fmla="val 18334624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3521880-6767-43A8-DC31-E8C95F7B8D3D}"/>
              </a:ext>
            </a:extLst>
          </p:cNvPr>
          <p:cNvCxnSpPr>
            <a:cxnSpLocks/>
          </p:cNvCxnSpPr>
          <p:nvPr/>
        </p:nvCxnSpPr>
        <p:spPr>
          <a:xfrm>
            <a:off x="3534111" y="4402422"/>
            <a:ext cx="126888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F00D7E0-136A-DE92-012B-3F574D519292}"/>
              </a:ext>
            </a:extLst>
          </p:cNvPr>
          <p:cNvCxnSpPr>
            <a:cxnSpLocks/>
          </p:cNvCxnSpPr>
          <p:nvPr/>
        </p:nvCxnSpPr>
        <p:spPr>
          <a:xfrm flipV="1">
            <a:off x="3537934" y="4039017"/>
            <a:ext cx="1000833" cy="38746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58AB4DB-54C2-B3F5-3DA3-403F1316C024}"/>
                  </a:ext>
                </a:extLst>
              </p:cNvPr>
              <p:cNvSpPr txBox="1"/>
              <p:nvPr/>
            </p:nvSpPr>
            <p:spPr>
              <a:xfrm>
                <a:off x="3627927" y="4112816"/>
                <a:ext cx="9521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58AB4DB-54C2-B3F5-3DA3-403F1316C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927" y="4112816"/>
                <a:ext cx="9521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>
            <a:extLst>
              <a:ext uri="{FF2B5EF4-FFF2-40B4-BE49-F238E27FC236}">
                <a16:creationId xmlns:a16="http://schemas.microsoft.com/office/drawing/2014/main" id="{82CC34DE-FCB4-05D6-E560-C007ED7A2CF7}"/>
              </a:ext>
            </a:extLst>
          </p:cNvPr>
          <p:cNvSpPr/>
          <p:nvPr/>
        </p:nvSpPr>
        <p:spPr>
          <a:xfrm>
            <a:off x="3793058" y="4039017"/>
            <a:ext cx="492706" cy="726810"/>
          </a:xfrm>
          <a:prstGeom prst="arc">
            <a:avLst>
              <a:gd name="adj1" fmla="val 18334624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0229D25-BD2A-D13A-3726-C23FA21C308E}"/>
              </a:ext>
            </a:extLst>
          </p:cNvPr>
          <p:cNvCxnSpPr/>
          <p:nvPr/>
        </p:nvCxnSpPr>
        <p:spPr>
          <a:xfrm flipV="1">
            <a:off x="4764254" y="4343876"/>
            <a:ext cx="1674986" cy="83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C2C2DF6-228E-4CDA-247F-3B21AF3A63A5}"/>
              </a:ext>
            </a:extLst>
          </p:cNvPr>
          <p:cNvCxnSpPr>
            <a:cxnSpLocks/>
          </p:cNvCxnSpPr>
          <p:nvPr/>
        </p:nvCxnSpPr>
        <p:spPr>
          <a:xfrm flipV="1">
            <a:off x="4768077" y="3988816"/>
            <a:ext cx="1000833" cy="38746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8E57D0D-4D07-AB2F-0FE1-FA6D0755A40E}"/>
                  </a:ext>
                </a:extLst>
              </p:cNvPr>
              <p:cNvSpPr txBox="1"/>
              <p:nvPr/>
            </p:nvSpPr>
            <p:spPr>
              <a:xfrm>
                <a:off x="4858070" y="4062615"/>
                <a:ext cx="9521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8E57D0D-4D07-AB2F-0FE1-FA6D0755A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070" y="4062615"/>
                <a:ext cx="9521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>
            <a:extLst>
              <a:ext uri="{FF2B5EF4-FFF2-40B4-BE49-F238E27FC236}">
                <a16:creationId xmlns:a16="http://schemas.microsoft.com/office/drawing/2014/main" id="{16E4A939-38BE-3EDF-1402-29395666F44F}"/>
              </a:ext>
            </a:extLst>
          </p:cNvPr>
          <p:cNvSpPr/>
          <p:nvPr/>
        </p:nvSpPr>
        <p:spPr>
          <a:xfrm>
            <a:off x="5023201" y="3988816"/>
            <a:ext cx="492706" cy="726810"/>
          </a:xfrm>
          <a:prstGeom prst="arc">
            <a:avLst>
              <a:gd name="adj1" fmla="val 18334624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E784710-2993-97AD-2546-322074D9DC0E}"/>
              </a:ext>
            </a:extLst>
          </p:cNvPr>
          <p:cNvCxnSpPr/>
          <p:nvPr/>
        </p:nvCxnSpPr>
        <p:spPr>
          <a:xfrm flipV="1">
            <a:off x="6072518" y="4325182"/>
            <a:ext cx="1674986" cy="83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19FF4FC-DFF9-1646-12BE-038FE0ADA945}"/>
              </a:ext>
            </a:extLst>
          </p:cNvPr>
          <p:cNvCxnSpPr>
            <a:cxnSpLocks/>
          </p:cNvCxnSpPr>
          <p:nvPr/>
        </p:nvCxnSpPr>
        <p:spPr>
          <a:xfrm flipV="1">
            <a:off x="6076341" y="3970122"/>
            <a:ext cx="1000833" cy="38746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A85013E-D365-82C3-B44D-9E230862CD61}"/>
                  </a:ext>
                </a:extLst>
              </p:cNvPr>
              <p:cNvSpPr txBox="1"/>
              <p:nvPr/>
            </p:nvSpPr>
            <p:spPr>
              <a:xfrm>
                <a:off x="6166334" y="4043921"/>
                <a:ext cx="9521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A85013E-D365-82C3-B44D-9E230862C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334" y="4043921"/>
                <a:ext cx="9521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>
            <a:extLst>
              <a:ext uri="{FF2B5EF4-FFF2-40B4-BE49-F238E27FC236}">
                <a16:creationId xmlns:a16="http://schemas.microsoft.com/office/drawing/2014/main" id="{08C99834-A5A7-927E-9BFB-D0A40BC75062}"/>
              </a:ext>
            </a:extLst>
          </p:cNvPr>
          <p:cNvSpPr/>
          <p:nvPr/>
        </p:nvSpPr>
        <p:spPr>
          <a:xfrm>
            <a:off x="6331465" y="3970122"/>
            <a:ext cx="492706" cy="726810"/>
          </a:xfrm>
          <a:prstGeom prst="arc">
            <a:avLst>
              <a:gd name="adj1" fmla="val 18334624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710098A-D0ED-F1C4-3425-740B8C27BBDF}"/>
              </a:ext>
            </a:extLst>
          </p:cNvPr>
          <p:cNvCxnSpPr>
            <a:cxnSpLocks/>
          </p:cNvCxnSpPr>
          <p:nvPr/>
        </p:nvCxnSpPr>
        <p:spPr>
          <a:xfrm>
            <a:off x="7287687" y="4311945"/>
            <a:ext cx="137504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0AB9E4D-557E-05D6-3CDA-C6242622946B}"/>
              </a:ext>
            </a:extLst>
          </p:cNvPr>
          <p:cNvCxnSpPr>
            <a:cxnSpLocks/>
          </p:cNvCxnSpPr>
          <p:nvPr/>
        </p:nvCxnSpPr>
        <p:spPr>
          <a:xfrm flipV="1">
            <a:off x="7291510" y="3948540"/>
            <a:ext cx="1000833" cy="38746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7FE9E6-3301-A1C8-8A59-70E52D931A70}"/>
                  </a:ext>
                </a:extLst>
              </p:cNvPr>
              <p:cNvSpPr txBox="1"/>
              <p:nvPr/>
            </p:nvSpPr>
            <p:spPr>
              <a:xfrm>
                <a:off x="7381503" y="4022339"/>
                <a:ext cx="9521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7FE9E6-3301-A1C8-8A59-70E52D931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503" y="4022339"/>
                <a:ext cx="95219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>
            <a:extLst>
              <a:ext uri="{FF2B5EF4-FFF2-40B4-BE49-F238E27FC236}">
                <a16:creationId xmlns:a16="http://schemas.microsoft.com/office/drawing/2014/main" id="{C7EDBFEB-718D-46FC-978F-0D618C4FC934}"/>
              </a:ext>
            </a:extLst>
          </p:cNvPr>
          <p:cNvSpPr/>
          <p:nvPr/>
        </p:nvSpPr>
        <p:spPr>
          <a:xfrm>
            <a:off x="7546634" y="3948540"/>
            <a:ext cx="492706" cy="726810"/>
          </a:xfrm>
          <a:prstGeom prst="arc">
            <a:avLst>
              <a:gd name="adj1" fmla="val 18334624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8842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Sadly…</a:t>
            </a:r>
            <a:r>
              <a:rPr lang="en-US" dirty="0"/>
              <a:t> We may create a lot of new points as well.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29" y="4157956"/>
            <a:ext cx="691041" cy="31785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>
            <a:off x="3270574" y="4049848"/>
            <a:ext cx="252888" cy="34906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A118BE-DF6B-3F08-A575-3C4A50139097}"/>
              </a:ext>
            </a:extLst>
          </p:cNvPr>
          <p:cNvCxnSpPr>
            <a:cxnSpLocks/>
          </p:cNvCxnSpPr>
          <p:nvPr/>
        </p:nvCxnSpPr>
        <p:spPr>
          <a:xfrm flipV="1">
            <a:off x="2233063" y="4049848"/>
            <a:ext cx="1014797" cy="378796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0A1758-D794-CED8-964E-AC54D2B8F645}"/>
              </a:ext>
            </a:extLst>
          </p:cNvPr>
          <p:cNvCxnSpPr>
            <a:cxnSpLocks/>
          </p:cNvCxnSpPr>
          <p:nvPr/>
        </p:nvCxnSpPr>
        <p:spPr>
          <a:xfrm>
            <a:off x="8417055" y="3925715"/>
            <a:ext cx="245674" cy="53444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6C64BD-FD96-6D8F-EC6A-DCBF2ED548B7}"/>
              </a:ext>
            </a:extLst>
          </p:cNvPr>
          <p:cNvCxnSpPr>
            <a:cxnSpLocks/>
          </p:cNvCxnSpPr>
          <p:nvPr/>
        </p:nvCxnSpPr>
        <p:spPr>
          <a:xfrm>
            <a:off x="4532674" y="3989926"/>
            <a:ext cx="252888" cy="34906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88B281-0139-ADCB-E664-616BB363027C}"/>
              </a:ext>
            </a:extLst>
          </p:cNvPr>
          <p:cNvCxnSpPr>
            <a:cxnSpLocks/>
          </p:cNvCxnSpPr>
          <p:nvPr/>
        </p:nvCxnSpPr>
        <p:spPr>
          <a:xfrm flipV="1">
            <a:off x="3523462" y="3989926"/>
            <a:ext cx="986498" cy="408985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A9D93B-F510-0746-4493-B5475CA91247}"/>
              </a:ext>
            </a:extLst>
          </p:cNvPr>
          <p:cNvCxnSpPr>
            <a:cxnSpLocks/>
          </p:cNvCxnSpPr>
          <p:nvPr/>
        </p:nvCxnSpPr>
        <p:spPr>
          <a:xfrm>
            <a:off x="5832134" y="3991200"/>
            <a:ext cx="252888" cy="34906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82E0BDB-A88B-42ED-9248-6C190829BD83}"/>
              </a:ext>
            </a:extLst>
          </p:cNvPr>
          <p:cNvCxnSpPr>
            <a:cxnSpLocks/>
          </p:cNvCxnSpPr>
          <p:nvPr/>
        </p:nvCxnSpPr>
        <p:spPr>
          <a:xfrm flipV="1">
            <a:off x="4785562" y="3991200"/>
            <a:ext cx="1023858" cy="347789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165B9A-0389-473B-D7AA-47B1CC7EE5DE}"/>
              </a:ext>
            </a:extLst>
          </p:cNvPr>
          <p:cNvCxnSpPr>
            <a:cxnSpLocks/>
          </p:cNvCxnSpPr>
          <p:nvPr/>
        </p:nvCxnSpPr>
        <p:spPr>
          <a:xfrm>
            <a:off x="7094234" y="3931278"/>
            <a:ext cx="252888" cy="34906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0BEAB6E-FA68-35A1-5E96-9DE1276FDC5E}"/>
              </a:ext>
            </a:extLst>
          </p:cNvPr>
          <p:cNvCxnSpPr>
            <a:cxnSpLocks/>
          </p:cNvCxnSpPr>
          <p:nvPr/>
        </p:nvCxnSpPr>
        <p:spPr>
          <a:xfrm flipV="1">
            <a:off x="6096000" y="3931278"/>
            <a:ext cx="975520" cy="407711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D8BB1BE-29FD-03A6-1E41-782A3B52BCF0}"/>
              </a:ext>
            </a:extLst>
          </p:cNvPr>
          <p:cNvCxnSpPr>
            <a:cxnSpLocks/>
          </p:cNvCxnSpPr>
          <p:nvPr/>
        </p:nvCxnSpPr>
        <p:spPr>
          <a:xfrm flipV="1">
            <a:off x="7347122" y="3902772"/>
            <a:ext cx="1042984" cy="377569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34D01B0-8FCE-218B-A368-CFDB96AFE4C3}"/>
              </a:ext>
            </a:extLst>
          </p:cNvPr>
          <p:cNvCxnSpPr>
            <a:cxnSpLocks/>
          </p:cNvCxnSpPr>
          <p:nvPr/>
        </p:nvCxnSpPr>
        <p:spPr>
          <a:xfrm flipH="1">
            <a:off x="3300911" y="3233020"/>
            <a:ext cx="1944916" cy="726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20F41AA-632E-0E53-2B7F-FA509D11C921}"/>
              </a:ext>
            </a:extLst>
          </p:cNvPr>
          <p:cNvCxnSpPr>
            <a:cxnSpLocks/>
          </p:cNvCxnSpPr>
          <p:nvPr/>
        </p:nvCxnSpPr>
        <p:spPr>
          <a:xfrm flipH="1">
            <a:off x="4683395" y="3464148"/>
            <a:ext cx="822467" cy="458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E7848F1-F472-18D0-FE47-71E9BF52BA2C}"/>
              </a:ext>
            </a:extLst>
          </p:cNvPr>
          <p:cNvCxnSpPr>
            <a:cxnSpLocks/>
          </p:cNvCxnSpPr>
          <p:nvPr/>
        </p:nvCxnSpPr>
        <p:spPr>
          <a:xfrm flipH="1">
            <a:off x="5856241" y="3493000"/>
            <a:ext cx="41315" cy="378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2474E8B-5ABB-1117-E09A-939B39EA25ED}"/>
              </a:ext>
            </a:extLst>
          </p:cNvPr>
          <p:cNvCxnSpPr>
            <a:cxnSpLocks/>
          </p:cNvCxnSpPr>
          <p:nvPr/>
        </p:nvCxnSpPr>
        <p:spPr>
          <a:xfrm>
            <a:off x="6402008" y="3405500"/>
            <a:ext cx="614146" cy="403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9DCBD8F-40EB-5D84-D708-3F094F05E992}"/>
              </a:ext>
            </a:extLst>
          </p:cNvPr>
          <p:cNvCxnSpPr>
            <a:cxnSpLocks/>
          </p:cNvCxnSpPr>
          <p:nvPr/>
        </p:nvCxnSpPr>
        <p:spPr>
          <a:xfrm>
            <a:off x="6819905" y="3336275"/>
            <a:ext cx="1537837" cy="439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EBD1934-2B7A-BF7F-F3C7-D2D6BAB8964D}"/>
              </a:ext>
            </a:extLst>
          </p:cNvPr>
          <p:cNvSpPr txBox="1"/>
          <p:nvPr/>
        </p:nvSpPr>
        <p:spPr>
          <a:xfrm>
            <a:off x="5369888" y="3086540"/>
            <a:ext cx="1316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Points!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780760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187405D-6C63-2707-9F9E-00D1654DA41F}"/>
              </a:ext>
            </a:extLst>
          </p:cNvPr>
          <p:cNvCxnSpPr>
            <a:cxnSpLocks/>
          </p:cNvCxnSpPr>
          <p:nvPr/>
        </p:nvCxnSpPr>
        <p:spPr>
          <a:xfrm flipV="1">
            <a:off x="2258462" y="3856045"/>
            <a:ext cx="1653322" cy="553505"/>
          </a:xfrm>
          <a:prstGeom prst="line">
            <a:avLst/>
          </a:prstGeom>
          <a:ln w="3810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DB9BFE3-FBBE-6D93-EFF9-99BF97B079C6}"/>
              </a:ext>
            </a:extLst>
          </p:cNvPr>
          <p:cNvCxnSpPr>
            <a:cxnSpLocks/>
          </p:cNvCxnSpPr>
          <p:nvPr/>
        </p:nvCxnSpPr>
        <p:spPr>
          <a:xfrm flipV="1">
            <a:off x="6808141" y="3530536"/>
            <a:ext cx="1143359" cy="191499"/>
          </a:xfrm>
          <a:prstGeom prst="line">
            <a:avLst/>
          </a:prstGeom>
          <a:ln w="3810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089DDEB-379D-C8E1-49F7-660748121458}"/>
              </a:ext>
            </a:extLst>
          </p:cNvPr>
          <p:cNvCxnSpPr>
            <a:cxnSpLocks/>
          </p:cNvCxnSpPr>
          <p:nvPr/>
        </p:nvCxnSpPr>
        <p:spPr>
          <a:xfrm>
            <a:off x="7961451" y="3530536"/>
            <a:ext cx="699474" cy="929310"/>
          </a:xfrm>
          <a:prstGeom prst="line">
            <a:avLst/>
          </a:prstGeom>
          <a:ln w="3810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88E2E11-C6BF-A80F-0D60-8F88B33505D3}"/>
              </a:ext>
            </a:extLst>
          </p:cNvPr>
          <p:cNvCxnSpPr>
            <a:cxnSpLocks/>
          </p:cNvCxnSpPr>
          <p:nvPr/>
        </p:nvCxnSpPr>
        <p:spPr>
          <a:xfrm flipV="1">
            <a:off x="3920903" y="3706372"/>
            <a:ext cx="2897189" cy="160701"/>
          </a:xfrm>
          <a:prstGeom prst="line">
            <a:avLst/>
          </a:prstGeom>
          <a:ln w="3810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Solution:</a:t>
            </a:r>
            <a:r>
              <a:rPr lang="en-US" dirty="0"/>
              <a:t> Focus on Maximal </a:t>
            </a:r>
            <a:r>
              <a:rPr lang="en-US" b="1" dirty="0">
                <a:solidFill>
                  <a:srgbClr val="A162D0"/>
                </a:solidFill>
              </a:rPr>
              <a:t>Concave</a:t>
            </a:r>
            <a:r>
              <a:rPr lang="en-US" dirty="0"/>
              <a:t> Segments!</a:t>
            </a:r>
            <a:endParaRPr lang="en-IL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29" y="4157956"/>
            <a:ext cx="691041" cy="31785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 flipV="1">
            <a:off x="3920903" y="3388643"/>
            <a:ext cx="354127" cy="47843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A118BE-DF6B-3F08-A575-3C4A50139097}"/>
              </a:ext>
            </a:extLst>
          </p:cNvPr>
          <p:cNvCxnSpPr>
            <a:cxnSpLocks/>
          </p:cNvCxnSpPr>
          <p:nvPr/>
        </p:nvCxnSpPr>
        <p:spPr>
          <a:xfrm flipV="1">
            <a:off x="2233063" y="3429000"/>
            <a:ext cx="586179" cy="999644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0A1758-D794-CED8-964E-AC54D2B8F645}"/>
              </a:ext>
            </a:extLst>
          </p:cNvPr>
          <p:cNvCxnSpPr>
            <a:cxnSpLocks/>
          </p:cNvCxnSpPr>
          <p:nvPr/>
        </p:nvCxnSpPr>
        <p:spPr>
          <a:xfrm>
            <a:off x="7688939" y="3264066"/>
            <a:ext cx="264367" cy="24915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88B281-0139-ADCB-E664-616BB363027C}"/>
              </a:ext>
            </a:extLst>
          </p:cNvPr>
          <p:cNvCxnSpPr>
            <a:cxnSpLocks/>
          </p:cNvCxnSpPr>
          <p:nvPr/>
        </p:nvCxnSpPr>
        <p:spPr>
          <a:xfrm flipV="1">
            <a:off x="4310104" y="3016829"/>
            <a:ext cx="725963" cy="371814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A9D93B-F510-0746-4493-B5475CA91247}"/>
              </a:ext>
            </a:extLst>
          </p:cNvPr>
          <p:cNvCxnSpPr>
            <a:cxnSpLocks/>
          </p:cNvCxnSpPr>
          <p:nvPr/>
        </p:nvCxnSpPr>
        <p:spPr>
          <a:xfrm>
            <a:off x="5992369" y="3210560"/>
            <a:ext cx="553862" cy="30266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82E0BDB-A88B-42ED-9248-6C190829BD83}"/>
              </a:ext>
            </a:extLst>
          </p:cNvPr>
          <p:cNvCxnSpPr>
            <a:cxnSpLocks/>
          </p:cNvCxnSpPr>
          <p:nvPr/>
        </p:nvCxnSpPr>
        <p:spPr>
          <a:xfrm>
            <a:off x="5036067" y="3016829"/>
            <a:ext cx="956302" cy="193731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165B9A-0389-473B-D7AA-47B1CC7EE5DE}"/>
              </a:ext>
            </a:extLst>
          </p:cNvPr>
          <p:cNvCxnSpPr>
            <a:cxnSpLocks/>
          </p:cNvCxnSpPr>
          <p:nvPr/>
        </p:nvCxnSpPr>
        <p:spPr>
          <a:xfrm flipV="1">
            <a:off x="6808141" y="3429000"/>
            <a:ext cx="415378" cy="27672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0BEAB6E-FA68-35A1-5E96-9DE1276FDC5E}"/>
              </a:ext>
            </a:extLst>
          </p:cNvPr>
          <p:cNvCxnSpPr>
            <a:cxnSpLocks/>
          </p:cNvCxnSpPr>
          <p:nvPr/>
        </p:nvCxnSpPr>
        <p:spPr>
          <a:xfrm>
            <a:off x="6535554" y="3513221"/>
            <a:ext cx="272587" cy="192505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D8BB1BE-29FD-03A6-1E41-782A3B52BCF0}"/>
              </a:ext>
            </a:extLst>
          </p:cNvPr>
          <p:cNvCxnSpPr>
            <a:cxnSpLocks/>
          </p:cNvCxnSpPr>
          <p:nvPr/>
        </p:nvCxnSpPr>
        <p:spPr>
          <a:xfrm flipV="1">
            <a:off x="7207891" y="3264066"/>
            <a:ext cx="465406" cy="169072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6486C80-A460-14BD-1D43-38171D28ABCB}"/>
              </a:ext>
            </a:extLst>
          </p:cNvPr>
          <p:cNvCxnSpPr>
            <a:cxnSpLocks/>
          </p:cNvCxnSpPr>
          <p:nvPr/>
        </p:nvCxnSpPr>
        <p:spPr>
          <a:xfrm flipV="1">
            <a:off x="7953306" y="3176337"/>
            <a:ext cx="353296" cy="336884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E5CD901-9E5D-2082-F002-0F66E6233C0B}"/>
              </a:ext>
            </a:extLst>
          </p:cNvPr>
          <p:cNvCxnSpPr>
            <a:cxnSpLocks/>
          </p:cNvCxnSpPr>
          <p:nvPr/>
        </p:nvCxnSpPr>
        <p:spPr>
          <a:xfrm>
            <a:off x="8306602" y="3176337"/>
            <a:ext cx="354323" cy="131264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6EBC72-65C8-BA0F-996D-D53890FCE4FD}"/>
              </a:ext>
            </a:extLst>
          </p:cNvPr>
          <p:cNvCxnSpPr>
            <a:cxnSpLocks/>
          </p:cNvCxnSpPr>
          <p:nvPr/>
        </p:nvCxnSpPr>
        <p:spPr>
          <a:xfrm>
            <a:off x="2844641" y="3429000"/>
            <a:ext cx="1077094" cy="442523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FD372C7-D85F-5FC6-56F0-2B39340F36DA}"/>
              </a:ext>
            </a:extLst>
          </p:cNvPr>
          <p:cNvCxnSpPr>
            <a:cxnSpLocks/>
          </p:cNvCxnSpPr>
          <p:nvPr/>
        </p:nvCxnSpPr>
        <p:spPr>
          <a:xfrm flipH="1">
            <a:off x="6808141" y="3722035"/>
            <a:ext cx="9951" cy="163609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3288DE8-C217-DF7F-00BF-45941E754DEB}"/>
              </a:ext>
            </a:extLst>
          </p:cNvPr>
          <p:cNvCxnSpPr>
            <a:cxnSpLocks/>
          </p:cNvCxnSpPr>
          <p:nvPr/>
        </p:nvCxnSpPr>
        <p:spPr>
          <a:xfrm>
            <a:off x="7951500" y="3530536"/>
            <a:ext cx="1806" cy="178465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B2D99B7-6375-4055-455B-9AB6E58A7E0B}"/>
              </a:ext>
            </a:extLst>
          </p:cNvPr>
          <p:cNvCxnSpPr>
            <a:cxnSpLocks/>
          </p:cNvCxnSpPr>
          <p:nvPr/>
        </p:nvCxnSpPr>
        <p:spPr>
          <a:xfrm>
            <a:off x="3922137" y="3959063"/>
            <a:ext cx="0" cy="135612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7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Useful Fact:</a:t>
            </a:r>
            <a:r>
              <a:rPr lang="en-US" dirty="0"/>
              <a:t> Ray </a:t>
            </a:r>
            <a:r>
              <a:rPr lang="en-US" b="1" dirty="0"/>
              <a:t>Only </a:t>
            </a:r>
            <a:r>
              <a:rPr lang="en-US" dirty="0"/>
              <a:t>start on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endpoint</a:t>
            </a:r>
            <a:r>
              <a:rPr lang="en-US" dirty="0"/>
              <a:t> of </a:t>
            </a:r>
            <a:r>
              <a:rPr lang="en-US" b="1" dirty="0">
                <a:solidFill>
                  <a:srgbClr val="A162D0"/>
                </a:solidFill>
              </a:rPr>
              <a:t>Concave</a:t>
            </a:r>
            <a:r>
              <a:rPr lang="en-US" dirty="0"/>
              <a:t> Segments</a:t>
            </a:r>
            <a:endParaRPr lang="en-IL" u="sng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AE2B287-673F-219B-87BF-6E916326BCFF}"/>
              </a:ext>
            </a:extLst>
          </p:cNvPr>
          <p:cNvCxnSpPr>
            <a:cxnSpLocks/>
          </p:cNvCxnSpPr>
          <p:nvPr/>
        </p:nvCxnSpPr>
        <p:spPr>
          <a:xfrm flipV="1">
            <a:off x="2258462" y="3856045"/>
            <a:ext cx="1653322" cy="553505"/>
          </a:xfrm>
          <a:prstGeom prst="line">
            <a:avLst/>
          </a:prstGeom>
          <a:ln w="3810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87EE6F8-AD5E-E489-8B26-0209E64AEF17}"/>
              </a:ext>
            </a:extLst>
          </p:cNvPr>
          <p:cNvCxnSpPr>
            <a:cxnSpLocks/>
          </p:cNvCxnSpPr>
          <p:nvPr/>
        </p:nvCxnSpPr>
        <p:spPr>
          <a:xfrm flipV="1">
            <a:off x="6808141" y="3530536"/>
            <a:ext cx="1143359" cy="191499"/>
          </a:xfrm>
          <a:prstGeom prst="line">
            <a:avLst/>
          </a:prstGeom>
          <a:ln w="3810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35C18F6-24F9-5EF3-18FD-0C45E0851057}"/>
              </a:ext>
            </a:extLst>
          </p:cNvPr>
          <p:cNvCxnSpPr>
            <a:cxnSpLocks/>
          </p:cNvCxnSpPr>
          <p:nvPr/>
        </p:nvCxnSpPr>
        <p:spPr>
          <a:xfrm>
            <a:off x="7961451" y="3530536"/>
            <a:ext cx="699474" cy="929310"/>
          </a:xfrm>
          <a:prstGeom prst="line">
            <a:avLst/>
          </a:prstGeom>
          <a:ln w="3810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EF31982-5660-836D-30FE-7854004029ED}"/>
              </a:ext>
            </a:extLst>
          </p:cNvPr>
          <p:cNvCxnSpPr>
            <a:cxnSpLocks/>
          </p:cNvCxnSpPr>
          <p:nvPr/>
        </p:nvCxnSpPr>
        <p:spPr>
          <a:xfrm flipV="1">
            <a:off x="3920903" y="3706372"/>
            <a:ext cx="2897189" cy="160701"/>
          </a:xfrm>
          <a:prstGeom prst="line">
            <a:avLst/>
          </a:prstGeom>
          <a:ln w="3810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1C1877BF-7B93-2EE7-87BA-1F40CCC5E082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E40868F-137B-0A73-54E9-5C7E87FC468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E40868F-137B-0A73-54E9-5C7E87FC4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4B0C2FA-1FF8-D32F-E87A-70D7AA1C0F5D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72854A2-D112-DADE-2873-665BB39D2E17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E4AC2CE-E122-2243-B087-0E035E530DC1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235D6B6-4890-1872-2BE7-BFC3391C88E9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E851A50-BD8E-33BF-E30C-0EDAE64A5932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C456E97-8BA8-2A04-212D-20111F3CB6AA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EC5FA54D-9DF1-7621-8424-7CF395D5BDF6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EC5FA54D-9DF1-7621-8424-7CF395D5B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3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B09B83D-B415-5606-7243-4B95F0FCC314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D9E1000-F849-82BE-3A6D-FAB231A107FC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1807300-9FE0-5797-4D45-27BEAD91AB3A}"/>
              </a:ext>
            </a:extLst>
          </p:cNvPr>
          <p:cNvCxnSpPr>
            <a:cxnSpLocks/>
          </p:cNvCxnSpPr>
          <p:nvPr/>
        </p:nvCxnSpPr>
        <p:spPr>
          <a:xfrm flipV="1">
            <a:off x="8662729" y="4157956"/>
            <a:ext cx="691041" cy="31785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822C6B8-8E95-3F0D-F1D0-7097FD2F9915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EEE7172-8796-F6BF-CED0-1E1F8456EE7F}"/>
              </a:ext>
            </a:extLst>
          </p:cNvPr>
          <p:cNvCxnSpPr>
            <a:cxnSpLocks/>
          </p:cNvCxnSpPr>
          <p:nvPr/>
        </p:nvCxnSpPr>
        <p:spPr>
          <a:xfrm flipV="1">
            <a:off x="3920903" y="3420724"/>
            <a:ext cx="354127" cy="44634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75A8486-6F5D-071A-B227-3BF49A8176C8}"/>
              </a:ext>
            </a:extLst>
          </p:cNvPr>
          <p:cNvCxnSpPr>
            <a:cxnSpLocks/>
          </p:cNvCxnSpPr>
          <p:nvPr/>
        </p:nvCxnSpPr>
        <p:spPr>
          <a:xfrm flipV="1">
            <a:off x="2233063" y="3429000"/>
            <a:ext cx="586179" cy="999644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1ACCC23-F34D-7E9B-C792-22C20664E5F0}"/>
              </a:ext>
            </a:extLst>
          </p:cNvPr>
          <p:cNvCxnSpPr>
            <a:cxnSpLocks/>
          </p:cNvCxnSpPr>
          <p:nvPr/>
        </p:nvCxnSpPr>
        <p:spPr>
          <a:xfrm>
            <a:off x="7688939" y="3264066"/>
            <a:ext cx="264367" cy="24915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A83758E-D0FE-BAE4-2096-EB3A686D92C7}"/>
              </a:ext>
            </a:extLst>
          </p:cNvPr>
          <p:cNvCxnSpPr>
            <a:cxnSpLocks/>
          </p:cNvCxnSpPr>
          <p:nvPr/>
        </p:nvCxnSpPr>
        <p:spPr>
          <a:xfrm flipV="1">
            <a:off x="4266886" y="3016829"/>
            <a:ext cx="769181" cy="412171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56BABEC-1A30-489D-5F17-AB01F9CD79D8}"/>
              </a:ext>
            </a:extLst>
          </p:cNvPr>
          <p:cNvCxnSpPr>
            <a:cxnSpLocks/>
          </p:cNvCxnSpPr>
          <p:nvPr/>
        </p:nvCxnSpPr>
        <p:spPr>
          <a:xfrm>
            <a:off x="5992369" y="3210560"/>
            <a:ext cx="553862" cy="30266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EA8526C-2130-C7C5-F051-A6482A5114F7}"/>
              </a:ext>
            </a:extLst>
          </p:cNvPr>
          <p:cNvCxnSpPr>
            <a:cxnSpLocks/>
          </p:cNvCxnSpPr>
          <p:nvPr/>
        </p:nvCxnSpPr>
        <p:spPr>
          <a:xfrm>
            <a:off x="5036067" y="3016829"/>
            <a:ext cx="956302" cy="193731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637D37F-0584-E900-C11E-0C043C96E058}"/>
              </a:ext>
            </a:extLst>
          </p:cNvPr>
          <p:cNvCxnSpPr>
            <a:cxnSpLocks/>
          </p:cNvCxnSpPr>
          <p:nvPr/>
        </p:nvCxnSpPr>
        <p:spPr>
          <a:xfrm flipV="1">
            <a:off x="6808141" y="3429000"/>
            <a:ext cx="415378" cy="27672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0C383AB-8DF9-ECC3-BC52-C460D2A62D49}"/>
              </a:ext>
            </a:extLst>
          </p:cNvPr>
          <p:cNvCxnSpPr>
            <a:cxnSpLocks/>
          </p:cNvCxnSpPr>
          <p:nvPr/>
        </p:nvCxnSpPr>
        <p:spPr>
          <a:xfrm>
            <a:off x="6535554" y="3513221"/>
            <a:ext cx="272587" cy="192505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255335E-52E0-B165-F615-B3C39F36FCBF}"/>
              </a:ext>
            </a:extLst>
          </p:cNvPr>
          <p:cNvCxnSpPr>
            <a:cxnSpLocks/>
          </p:cNvCxnSpPr>
          <p:nvPr/>
        </p:nvCxnSpPr>
        <p:spPr>
          <a:xfrm flipV="1">
            <a:off x="7207891" y="3264066"/>
            <a:ext cx="465406" cy="169072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643320B-8D69-A409-5DC1-E2AD158F56F3}"/>
              </a:ext>
            </a:extLst>
          </p:cNvPr>
          <p:cNvCxnSpPr>
            <a:cxnSpLocks/>
          </p:cNvCxnSpPr>
          <p:nvPr/>
        </p:nvCxnSpPr>
        <p:spPr>
          <a:xfrm flipV="1">
            <a:off x="7953306" y="3176337"/>
            <a:ext cx="353296" cy="336884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14EE271-C8DC-0F5D-6FE8-1A07054072EA}"/>
              </a:ext>
            </a:extLst>
          </p:cNvPr>
          <p:cNvCxnSpPr>
            <a:cxnSpLocks/>
          </p:cNvCxnSpPr>
          <p:nvPr/>
        </p:nvCxnSpPr>
        <p:spPr>
          <a:xfrm>
            <a:off x="8306602" y="3176337"/>
            <a:ext cx="354323" cy="131264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CAA8186-3F80-0FFC-8565-E648697EA55E}"/>
              </a:ext>
            </a:extLst>
          </p:cNvPr>
          <p:cNvCxnSpPr>
            <a:cxnSpLocks/>
          </p:cNvCxnSpPr>
          <p:nvPr/>
        </p:nvCxnSpPr>
        <p:spPr>
          <a:xfrm>
            <a:off x="2847399" y="3429000"/>
            <a:ext cx="1074336" cy="442523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5441BB9-3E08-A01D-D5F9-64A252597097}"/>
              </a:ext>
            </a:extLst>
          </p:cNvPr>
          <p:cNvCxnSpPr>
            <a:cxnSpLocks/>
          </p:cNvCxnSpPr>
          <p:nvPr/>
        </p:nvCxnSpPr>
        <p:spPr>
          <a:xfrm flipH="1">
            <a:off x="6808141" y="3722035"/>
            <a:ext cx="9951" cy="163609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6985DC9-6BAF-C00A-BC00-0DED5C4C6ED0}"/>
              </a:ext>
            </a:extLst>
          </p:cNvPr>
          <p:cNvCxnSpPr>
            <a:cxnSpLocks/>
          </p:cNvCxnSpPr>
          <p:nvPr/>
        </p:nvCxnSpPr>
        <p:spPr>
          <a:xfrm>
            <a:off x="7951500" y="3530536"/>
            <a:ext cx="1806" cy="178465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C12EA05-CB25-B8A3-5C94-A5F60FB226F1}"/>
              </a:ext>
            </a:extLst>
          </p:cNvPr>
          <p:cNvCxnSpPr>
            <a:cxnSpLocks/>
          </p:cNvCxnSpPr>
          <p:nvPr/>
        </p:nvCxnSpPr>
        <p:spPr>
          <a:xfrm>
            <a:off x="3922137" y="3959063"/>
            <a:ext cx="0" cy="135612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id="{BED7DB9F-300C-14A0-D01E-E75425AF1001}"/>
              </a:ext>
            </a:extLst>
          </p:cNvPr>
          <p:cNvSpPr/>
          <p:nvPr/>
        </p:nvSpPr>
        <p:spPr>
          <a:xfrm>
            <a:off x="2114030" y="4305612"/>
            <a:ext cx="256404" cy="251463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F677BFC8-056C-0BB3-CB2A-AB8DCD89F897}"/>
              </a:ext>
            </a:extLst>
          </p:cNvPr>
          <p:cNvSpPr/>
          <p:nvPr/>
        </p:nvSpPr>
        <p:spPr>
          <a:xfrm>
            <a:off x="3787218" y="3745791"/>
            <a:ext cx="256404" cy="251463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56D3C1B-C49E-62E5-ABA4-825395CDE9FE}"/>
              </a:ext>
            </a:extLst>
          </p:cNvPr>
          <p:cNvSpPr/>
          <p:nvPr/>
        </p:nvSpPr>
        <p:spPr>
          <a:xfrm>
            <a:off x="6671847" y="3595689"/>
            <a:ext cx="256404" cy="251463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D79CBD9-A248-ED2B-6A44-A2A119F1928C}"/>
              </a:ext>
            </a:extLst>
          </p:cNvPr>
          <p:cNvSpPr/>
          <p:nvPr/>
        </p:nvSpPr>
        <p:spPr>
          <a:xfrm>
            <a:off x="7809462" y="3380709"/>
            <a:ext cx="256404" cy="251463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0A047687-7403-C0D1-3283-E3E882F950E5}"/>
              </a:ext>
            </a:extLst>
          </p:cNvPr>
          <p:cNvSpPr/>
          <p:nvPr/>
        </p:nvSpPr>
        <p:spPr>
          <a:xfrm>
            <a:off x="8553085" y="4363872"/>
            <a:ext cx="256404" cy="251463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1049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88E2E11-C6BF-A80F-0D60-8F88B33505D3}"/>
              </a:ext>
            </a:extLst>
          </p:cNvPr>
          <p:cNvCxnSpPr>
            <a:cxnSpLocks/>
          </p:cNvCxnSpPr>
          <p:nvPr/>
        </p:nvCxnSpPr>
        <p:spPr>
          <a:xfrm flipV="1">
            <a:off x="1865166" y="4221203"/>
            <a:ext cx="7360114" cy="1369493"/>
          </a:xfrm>
          <a:prstGeom prst="line">
            <a:avLst/>
          </a:prstGeom>
          <a:ln w="5715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8D0D-8D2D-6A59-B341-1DF03C57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How Ray Interacts with Concave Segments?</a:t>
            </a:r>
            <a:br>
              <a:rPr lang="en-US" u="sng" dirty="0"/>
            </a:br>
            <a:endParaRPr lang="en-IL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 flipH="1">
            <a:off x="1865166" y="4733974"/>
            <a:ext cx="213162" cy="842261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82AF96D-E6EA-1768-1F68-6BA78D8D1797}"/>
              </a:ext>
            </a:extLst>
          </p:cNvPr>
          <p:cNvCxnSpPr>
            <a:cxnSpLocks/>
          </p:cNvCxnSpPr>
          <p:nvPr/>
        </p:nvCxnSpPr>
        <p:spPr>
          <a:xfrm flipH="1">
            <a:off x="2078328" y="3732604"/>
            <a:ext cx="573432" cy="100137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5182E58-C901-2A58-4400-92B47683BA88}"/>
              </a:ext>
            </a:extLst>
          </p:cNvPr>
          <p:cNvCxnSpPr>
            <a:cxnSpLocks/>
          </p:cNvCxnSpPr>
          <p:nvPr/>
        </p:nvCxnSpPr>
        <p:spPr>
          <a:xfrm flipH="1">
            <a:off x="2651760" y="2981725"/>
            <a:ext cx="1442720" cy="750879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2167ECC-2F3C-F3C3-838C-181CF7438AD8}"/>
              </a:ext>
            </a:extLst>
          </p:cNvPr>
          <p:cNvCxnSpPr>
            <a:cxnSpLocks/>
          </p:cNvCxnSpPr>
          <p:nvPr/>
        </p:nvCxnSpPr>
        <p:spPr>
          <a:xfrm flipH="1">
            <a:off x="4102503" y="2647975"/>
            <a:ext cx="1993497" cy="33375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29A72FC-6A51-A664-9661-4D19B1B29A0B}"/>
              </a:ext>
            </a:extLst>
          </p:cNvPr>
          <p:cNvCxnSpPr>
            <a:cxnSpLocks/>
          </p:cNvCxnSpPr>
          <p:nvPr/>
        </p:nvCxnSpPr>
        <p:spPr>
          <a:xfrm flipH="1" flipV="1">
            <a:off x="6104023" y="2647975"/>
            <a:ext cx="2064617" cy="481305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8394DF8-A7CD-A616-A5BE-74B5B48C22DD}"/>
              </a:ext>
            </a:extLst>
          </p:cNvPr>
          <p:cNvCxnSpPr>
            <a:cxnSpLocks/>
          </p:cNvCxnSpPr>
          <p:nvPr/>
        </p:nvCxnSpPr>
        <p:spPr>
          <a:xfrm flipH="1" flipV="1">
            <a:off x="8168640" y="3129280"/>
            <a:ext cx="1056640" cy="1091923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651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6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How Ray Interacts with Concave Segments?</a:t>
                </a:r>
                <a:br>
                  <a:rPr lang="en-US" u="sng" dirty="0"/>
                </a:br>
                <a:r>
                  <a:rPr lang="en-US" u="sng" dirty="0"/>
                  <a:t>Case 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A162D0"/>
                    </a:solidFill>
                  </a:rPr>
                  <a:t>segment</a:t>
                </a:r>
                <a:r>
                  <a:rPr lang="en-US" dirty="0"/>
                  <a:t> slope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6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546FD85-A82C-DEA3-FF60-3DF43F06C880}"/>
              </a:ext>
            </a:extLst>
          </p:cNvPr>
          <p:cNvCxnSpPr>
            <a:cxnSpLocks/>
          </p:cNvCxnSpPr>
          <p:nvPr/>
        </p:nvCxnSpPr>
        <p:spPr>
          <a:xfrm flipV="1">
            <a:off x="1881212" y="5434010"/>
            <a:ext cx="8371034" cy="15668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4B804ED-C9CD-6D7E-644C-BF88467CDFE4}"/>
              </a:ext>
            </a:extLst>
          </p:cNvPr>
          <p:cNvCxnSpPr>
            <a:cxnSpLocks/>
          </p:cNvCxnSpPr>
          <p:nvPr/>
        </p:nvCxnSpPr>
        <p:spPr>
          <a:xfrm flipV="1">
            <a:off x="1865166" y="4221203"/>
            <a:ext cx="7360114" cy="1369493"/>
          </a:xfrm>
          <a:prstGeom prst="line">
            <a:avLst/>
          </a:prstGeom>
          <a:ln w="5715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6D97F3-22D1-744F-E2B0-4BE9F5934A5F}"/>
              </a:ext>
            </a:extLst>
          </p:cNvPr>
          <p:cNvCxnSpPr>
            <a:cxnSpLocks/>
          </p:cNvCxnSpPr>
          <p:nvPr/>
        </p:nvCxnSpPr>
        <p:spPr>
          <a:xfrm flipH="1">
            <a:off x="1865166" y="4733974"/>
            <a:ext cx="213162" cy="842261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C7D93A-431A-8CC8-841A-73D8EC66A387}"/>
              </a:ext>
            </a:extLst>
          </p:cNvPr>
          <p:cNvCxnSpPr>
            <a:cxnSpLocks/>
          </p:cNvCxnSpPr>
          <p:nvPr/>
        </p:nvCxnSpPr>
        <p:spPr>
          <a:xfrm flipH="1">
            <a:off x="2078328" y="3732604"/>
            <a:ext cx="573432" cy="100137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311826-B1A3-B29B-A6DA-515347103543}"/>
              </a:ext>
            </a:extLst>
          </p:cNvPr>
          <p:cNvCxnSpPr>
            <a:cxnSpLocks/>
          </p:cNvCxnSpPr>
          <p:nvPr/>
        </p:nvCxnSpPr>
        <p:spPr>
          <a:xfrm flipH="1">
            <a:off x="2651760" y="2981725"/>
            <a:ext cx="1442720" cy="750879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2014F8-0848-8B62-2A60-4B0DD0BAEDCD}"/>
              </a:ext>
            </a:extLst>
          </p:cNvPr>
          <p:cNvCxnSpPr>
            <a:cxnSpLocks/>
          </p:cNvCxnSpPr>
          <p:nvPr/>
        </p:nvCxnSpPr>
        <p:spPr>
          <a:xfrm flipH="1">
            <a:off x="4102503" y="2647975"/>
            <a:ext cx="1993497" cy="33375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6C3256-0CA3-6CC5-3C2E-8754182FF0B6}"/>
              </a:ext>
            </a:extLst>
          </p:cNvPr>
          <p:cNvCxnSpPr>
            <a:cxnSpLocks/>
          </p:cNvCxnSpPr>
          <p:nvPr/>
        </p:nvCxnSpPr>
        <p:spPr>
          <a:xfrm flipH="1" flipV="1">
            <a:off x="6104023" y="2647975"/>
            <a:ext cx="2064617" cy="481305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FC2F12-12A4-858C-AF95-A2003FD02EB2}"/>
              </a:ext>
            </a:extLst>
          </p:cNvPr>
          <p:cNvCxnSpPr>
            <a:cxnSpLocks/>
          </p:cNvCxnSpPr>
          <p:nvPr/>
        </p:nvCxnSpPr>
        <p:spPr>
          <a:xfrm flipH="1" flipV="1">
            <a:off x="8168640" y="3129280"/>
            <a:ext cx="1056640" cy="1091923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6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49495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How Ray Interacts with Concave Segments?</a:t>
                </a:r>
                <a:br>
                  <a:rPr lang="en-US" u="sng" dirty="0"/>
                </a:br>
                <a:r>
                  <a:rPr lang="en-US" u="sng" dirty="0"/>
                  <a:t>Case 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A162D0"/>
                    </a:solidFill>
                  </a:rPr>
                  <a:t>segment</a:t>
                </a:r>
                <a:r>
                  <a:rPr lang="en-US" dirty="0"/>
                  <a:t> slope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In this case, at least two points are deleted!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49495"/>
              </a:xfrm>
              <a:blipFill>
                <a:blip r:embed="rId2"/>
                <a:stretch>
                  <a:fillRect l="-1043" t="-201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ghtning Bolt 3">
            <a:extLst>
              <a:ext uri="{FF2B5EF4-FFF2-40B4-BE49-F238E27FC236}">
                <a16:creationId xmlns:a16="http://schemas.microsoft.com/office/drawing/2014/main" id="{26370F69-F1F6-343B-19C8-491B323AEFFC}"/>
              </a:ext>
            </a:extLst>
          </p:cNvPr>
          <p:cNvSpPr/>
          <p:nvPr/>
        </p:nvSpPr>
        <p:spPr>
          <a:xfrm>
            <a:off x="1960026" y="4460314"/>
            <a:ext cx="302315" cy="25093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Lightning Bolt 4">
            <a:extLst>
              <a:ext uri="{FF2B5EF4-FFF2-40B4-BE49-F238E27FC236}">
                <a16:creationId xmlns:a16="http://schemas.microsoft.com/office/drawing/2014/main" id="{27222835-E3C0-12A1-CAA7-091B737C2063}"/>
              </a:ext>
            </a:extLst>
          </p:cNvPr>
          <p:cNvSpPr/>
          <p:nvPr/>
        </p:nvSpPr>
        <p:spPr>
          <a:xfrm>
            <a:off x="2574491" y="3469050"/>
            <a:ext cx="302315" cy="25093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2773E70D-1C28-27EB-C907-C327679722C3}"/>
              </a:ext>
            </a:extLst>
          </p:cNvPr>
          <p:cNvSpPr/>
          <p:nvPr/>
        </p:nvSpPr>
        <p:spPr>
          <a:xfrm>
            <a:off x="4021131" y="2674848"/>
            <a:ext cx="302315" cy="25093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Lightning Bolt 6">
            <a:extLst>
              <a:ext uri="{FF2B5EF4-FFF2-40B4-BE49-F238E27FC236}">
                <a16:creationId xmlns:a16="http://schemas.microsoft.com/office/drawing/2014/main" id="{F0C3F517-6C6D-3137-E324-265D5433E815}"/>
              </a:ext>
            </a:extLst>
          </p:cNvPr>
          <p:cNvSpPr/>
          <p:nvPr/>
        </p:nvSpPr>
        <p:spPr>
          <a:xfrm>
            <a:off x="6005967" y="2322952"/>
            <a:ext cx="302315" cy="25093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Lightning Bolt 7">
            <a:extLst>
              <a:ext uri="{FF2B5EF4-FFF2-40B4-BE49-F238E27FC236}">
                <a16:creationId xmlns:a16="http://schemas.microsoft.com/office/drawing/2014/main" id="{48355BAD-2033-1C55-EE4D-5C4CCC0AC3DA}"/>
              </a:ext>
            </a:extLst>
          </p:cNvPr>
          <p:cNvSpPr/>
          <p:nvPr/>
        </p:nvSpPr>
        <p:spPr>
          <a:xfrm>
            <a:off x="8098034" y="2808908"/>
            <a:ext cx="302315" cy="25093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589E3D-0BA1-AFA9-2748-C8EA4E6AA417}"/>
              </a:ext>
            </a:extLst>
          </p:cNvPr>
          <p:cNvCxnSpPr>
            <a:cxnSpLocks/>
          </p:cNvCxnSpPr>
          <p:nvPr/>
        </p:nvCxnSpPr>
        <p:spPr>
          <a:xfrm flipV="1">
            <a:off x="2113639" y="5456182"/>
            <a:ext cx="8371034" cy="15668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D8892E-0A6D-38B0-77E4-A0BCAD8257CF}"/>
              </a:ext>
            </a:extLst>
          </p:cNvPr>
          <p:cNvCxnSpPr>
            <a:cxnSpLocks/>
          </p:cNvCxnSpPr>
          <p:nvPr/>
        </p:nvCxnSpPr>
        <p:spPr>
          <a:xfrm flipV="1">
            <a:off x="2113639" y="4265947"/>
            <a:ext cx="7360114" cy="1369493"/>
          </a:xfrm>
          <a:prstGeom prst="line">
            <a:avLst/>
          </a:prstGeom>
          <a:ln w="5715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DFEA6C-9A5D-7AD1-7397-F3C0A82E6B43}"/>
              </a:ext>
            </a:extLst>
          </p:cNvPr>
          <p:cNvCxnSpPr>
            <a:cxnSpLocks/>
          </p:cNvCxnSpPr>
          <p:nvPr/>
        </p:nvCxnSpPr>
        <p:spPr>
          <a:xfrm flipH="1">
            <a:off x="2113639" y="4778718"/>
            <a:ext cx="213162" cy="842261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4EB9C5-3D8E-63EE-77E2-31B22B5AD2D3}"/>
              </a:ext>
            </a:extLst>
          </p:cNvPr>
          <p:cNvCxnSpPr>
            <a:cxnSpLocks/>
          </p:cNvCxnSpPr>
          <p:nvPr/>
        </p:nvCxnSpPr>
        <p:spPr>
          <a:xfrm flipH="1">
            <a:off x="2326801" y="3777348"/>
            <a:ext cx="573432" cy="100137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E2EB8B-0D6E-854C-7221-E21831118F6A}"/>
              </a:ext>
            </a:extLst>
          </p:cNvPr>
          <p:cNvCxnSpPr>
            <a:cxnSpLocks/>
          </p:cNvCxnSpPr>
          <p:nvPr/>
        </p:nvCxnSpPr>
        <p:spPr>
          <a:xfrm flipH="1">
            <a:off x="2900233" y="3026469"/>
            <a:ext cx="1442720" cy="750879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288E5C-E6B3-5EE1-D1FB-A97052FC45E9}"/>
              </a:ext>
            </a:extLst>
          </p:cNvPr>
          <p:cNvCxnSpPr>
            <a:cxnSpLocks/>
          </p:cNvCxnSpPr>
          <p:nvPr/>
        </p:nvCxnSpPr>
        <p:spPr>
          <a:xfrm flipH="1">
            <a:off x="4350976" y="2692719"/>
            <a:ext cx="1993497" cy="33375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272FE2-261D-8A4A-037D-FDC362996CFD}"/>
              </a:ext>
            </a:extLst>
          </p:cNvPr>
          <p:cNvCxnSpPr>
            <a:cxnSpLocks/>
          </p:cNvCxnSpPr>
          <p:nvPr/>
        </p:nvCxnSpPr>
        <p:spPr>
          <a:xfrm flipH="1" flipV="1">
            <a:off x="6352496" y="2692719"/>
            <a:ext cx="2064617" cy="481305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26718E-D4A0-10A3-443E-65CEBB6EE219}"/>
              </a:ext>
            </a:extLst>
          </p:cNvPr>
          <p:cNvCxnSpPr>
            <a:cxnSpLocks/>
          </p:cNvCxnSpPr>
          <p:nvPr/>
        </p:nvCxnSpPr>
        <p:spPr>
          <a:xfrm flipH="1" flipV="1">
            <a:off x="8417113" y="3174024"/>
            <a:ext cx="1056640" cy="1091923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ghtning Bolt 16">
            <a:extLst>
              <a:ext uri="{FF2B5EF4-FFF2-40B4-BE49-F238E27FC236}">
                <a16:creationId xmlns:a16="http://schemas.microsoft.com/office/drawing/2014/main" id="{CFB8061A-4E71-C81A-A8BC-ADA77AA45E75}"/>
              </a:ext>
            </a:extLst>
          </p:cNvPr>
          <p:cNvSpPr/>
          <p:nvPr/>
        </p:nvSpPr>
        <p:spPr>
          <a:xfrm>
            <a:off x="9113999" y="3947543"/>
            <a:ext cx="302315" cy="25093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7620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594426"/>
              </a:xfrm>
            </p:spPr>
            <p:txBody>
              <a:bodyPr/>
              <a:lstStyle/>
              <a:p>
                <a:r>
                  <a:rPr lang="en-US" u="sng" dirty="0"/>
                  <a:t>How Ray Interacts with Concave Segments?</a:t>
                </a:r>
                <a:br>
                  <a:rPr lang="en-US" u="sng" dirty="0"/>
                </a:br>
                <a:r>
                  <a:rPr lang="en-US" u="sng" dirty="0"/>
                  <a:t>Case 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A162D0"/>
                    </a:solidFill>
                  </a:rPr>
                  <a:t>segment</a:t>
                </a:r>
                <a:r>
                  <a:rPr lang="en-US" dirty="0"/>
                  <a:t> slope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In this case, we apply the update </a:t>
                </a:r>
                <a:r>
                  <a:rPr lang="en-US" b="1" dirty="0"/>
                  <a:t>Implicitly</a:t>
                </a:r>
                <a:endParaRPr lang="en-IL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594426"/>
              </a:xfrm>
              <a:blipFill>
                <a:blip r:embed="rId2"/>
                <a:stretch>
                  <a:fillRect l="-1043" t="-2122" b="-39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96B8823-704C-CA57-3EC9-FD3E7B9096C3}"/>
              </a:ext>
            </a:extLst>
          </p:cNvPr>
          <p:cNvCxnSpPr>
            <a:cxnSpLocks/>
          </p:cNvCxnSpPr>
          <p:nvPr/>
        </p:nvCxnSpPr>
        <p:spPr>
          <a:xfrm flipV="1">
            <a:off x="2084853" y="3051550"/>
            <a:ext cx="5583037" cy="258639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48BDAE-43F0-E216-0EE2-4EA1B0CD59C5}"/>
              </a:ext>
            </a:extLst>
          </p:cNvPr>
          <p:cNvCxnSpPr>
            <a:cxnSpLocks/>
          </p:cNvCxnSpPr>
          <p:nvPr/>
        </p:nvCxnSpPr>
        <p:spPr>
          <a:xfrm flipV="1">
            <a:off x="2084853" y="4291028"/>
            <a:ext cx="7360114" cy="1369493"/>
          </a:xfrm>
          <a:prstGeom prst="line">
            <a:avLst/>
          </a:prstGeom>
          <a:ln w="5715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C8E2093-E06D-6B5B-7312-6E33D5818FB5}"/>
              </a:ext>
            </a:extLst>
          </p:cNvPr>
          <p:cNvCxnSpPr>
            <a:cxnSpLocks/>
          </p:cNvCxnSpPr>
          <p:nvPr/>
        </p:nvCxnSpPr>
        <p:spPr>
          <a:xfrm flipH="1">
            <a:off x="2084853" y="4803799"/>
            <a:ext cx="213162" cy="842261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9C03BF7-28D3-75B8-F3A5-FC5B5B17F79C}"/>
              </a:ext>
            </a:extLst>
          </p:cNvPr>
          <p:cNvCxnSpPr>
            <a:cxnSpLocks/>
          </p:cNvCxnSpPr>
          <p:nvPr/>
        </p:nvCxnSpPr>
        <p:spPr>
          <a:xfrm flipH="1">
            <a:off x="2298015" y="3802429"/>
            <a:ext cx="573432" cy="100137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15AA30-2FBC-9201-E5E4-C3BBF15809C3}"/>
              </a:ext>
            </a:extLst>
          </p:cNvPr>
          <p:cNvCxnSpPr>
            <a:cxnSpLocks/>
          </p:cNvCxnSpPr>
          <p:nvPr/>
        </p:nvCxnSpPr>
        <p:spPr>
          <a:xfrm flipH="1">
            <a:off x="2871447" y="3051550"/>
            <a:ext cx="1442720" cy="750879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DC1F836-D03B-EE5A-F0AF-AFA2D6B9CD36}"/>
              </a:ext>
            </a:extLst>
          </p:cNvPr>
          <p:cNvCxnSpPr>
            <a:cxnSpLocks/>
          </p:cNvCxnSpPr>
          <p:nvPr/>
        </p:nvCxnSpPr>
        <p:spPr>
          <a:xfrm flipH="1">
            <a:off x="4322190" y="2717800"/>
            <a:ext cx="1993497" cy="33375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EBDC5D8-A0B9-9B28-01BA-42263D2EEBD7}"/>
              </a:ext>
            </a:extLst>
          </p:cNvPr>
          <p:cNvCxnSpPr>
            <a:cxnSpLocks/>
          </p:cNvCxnSpPr>
          <p:nvPr/>
        </p:nvCxnSpPr>
        <p:spPr>
          <a:xfrm flipH="1" flipV="1">
            <a:off x="6323710" y="2717800"/>
            <a:ext cx="2064617" cy="481305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2F29817-2ED8-FC18-FA57-C292C01B8891}"/>
              </a:ext>
            </a:extLst>
          </p:cNvPr>
          <p:cNvCxnSpPr>
            <a:cxnSpLocks/>
          </p:cNvCxnSpPr>
          <p:nvPr/>
        </p:nvCxnSpPr>
        <p:spPr>
          <a:xfrm flipH="1" flipV="1">
            <a:off x="8388327" y="3199105"/>
            <a:ext cx="1056640" cy="1091923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2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DE143-C093-AA0D-E133-D42A37EA0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Time Warping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3FCC6E-4F58-2DB7-8BCF-EDA83CAE99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𝐃𝐓𝐖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minimal </a:t>
                </a:r>
                <a:r>
                  <a:rPr lang="en-US" strike="sngStrike" dirty="0"/>
                  <a:t>number</a:t>
                </a:r>
                <a:r>
                  <a:rPr lang="en-US" dirty="0"/>
                  <a:t> of mismatches after applying duplications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3FCC6E-4F58-2DB7-8BCF-EDA83CAE99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B8E9825-37A0-1776-BFA0-4E56D87D5E1C}"/>
                  </a:ext>
                </a:extLst>
              </p:cNvPr>
              <p:cNvSpPr txBox="1"/>
              <p:nvPr/>
            </p:nvSpPr>
            <p:spPr>
              <a:xfrm>
                <a:off x="3813485" y="5765278"/>
                <a:ext cx="3600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B8E9825-37A0-1776-BFA0-4E56D87D5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485" y="5765278"/>
                <a:ext cx="36000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230B3AD-F8B0-657B-51F5-A3374F5ABD17}"/>
                  </a:ext>
                </a:extLst>
              </p:cNvPr>
              <p:cNvSpPr txBox="1"/>
              <p:nvPr/>
            </p:nvSpPr>
            <p:spPr>
              <a:xfrm>
                <a:off x="3813485" y="2885247"/>
                <a:ext cx="360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L" sz="1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230B3AD-F8B0-657B-51F5-A3374F5A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485" y="2885247"/>
                <a:ext cx="3600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E135F021-E0AA-E0A6-B151-2C55CA6C8223}"/>
              </a:ext>
            </a:extLst>
          </p:cNvPr>
          <p:cNvGrpSpPr/>
          <p:nvPr/>
        </p:nvGrpSpPr>
        <p:grpSpPr>
          <a:xfrm>
            <a:off x="4313880" y="5816896"/>
            <a:ext cx="3564240" cy="523220"/>
            <a:chOff x="4313880" y="5816896"/>
            <a:chExt cx="3564240" cy="52322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5ADA17F-A7AF-53FE-1B4E-95D9BDC93C77}"/>
                </a:ext>
              </a:extLst>
            </p:cNvPr>
            <p:cNvSpPr txBox="1"/>
            <p:nvPr/>
          </p:nvSpPr>
          <p:spPr>
            <a:xfrm>
              <a:off x="4313880" y="5816896"/>
              <a:ext cx="396240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2FAF43F-36BD-B1B1-D954-F59574F2EDDD}"/>
                </a:ext>
              </a:extLst>
            </p:cNvPr>
            <p:cNvSpPr txBox="1"/>
            <p:nvPr/>
          </p:nvSpPr>
          <p:spPr>
            <a:xfrm>
              <a:off x="4713055" y="5816896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255B85D-DD00-08DF-EFF8-60487653E6E2}"/>
                </a:ext>
              </a:extLst>
            </p:cNvPr>
            <p:cNvSpPr txBox="1"/>
            <p:nvPr/>
          </p:nvSpPr>
          <p:spPr>
            <a:xfrm>
              <a:off x="5885180" y="5816896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FE4CC18-85D1-4B4C-ACAE-66B2B2F3C364}"/>
                </a:ext>
              </a:extLst>
            </p:cNvPr>
            <p:cNvSpPr txBox="1"/>
            <p:nvPr/>
          </p:nvSpPr>
          <p:spPr>
            <a:xfrm>
              <a:off x="6683530" y="5816896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53002C1-37AD-7388-2677-FDD2781C8E0C}"/>
                </a:ext>
              </a:extLst>
            </p:cNvPr>
            <p:cNvSpPr txBox="1"/>
            <p:nvPr/>
          </p:nvSpPr>
          <p:spPr>
            <a:xfrm>
              <a:off x="7082705" y="5816896"/>
              <a:ext cx="396240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F16EB2-2CC8-6B86-3ED2-F40CBC7F2A83}"/>
                </a:ext>
              </a:extLst>
            </p:cNvPr>
            <p:cNvSpPr txBox="1"/>
            <p:nvPr/>
          </p:nvSpPr>
          <p:spPr>
            <a:xfrm>
              <a:off x="7481880" y="5816896"/>
              <a:ext cx="396240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4745E5F-94B3-F72F-95BD-E4AF0FAF8788}"/>
                </a:ext>
              </a:extLst>
            </p:cNvPr>
            <p:cNvSpPr txBox="1"/>
            <p:nvPr/>
          </p:nvSpPr>
          <p:spPr>
            <a:xfrm>
              <a:off x="6284355" y="5816896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A13E6AA-B698-C621-4882-4BE634DC8A62}"/>
                </a:ext>
              </a:extLst>
            </p:cNvPr>
            <p:cNvSpPr txBox="1"/>
            <p:nvPr/>
          </p:nvSpPr>
          <p:spPr>
            <a:xfrm>
              <a:off x="5486005" y="5816896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F08D4A0-5449-4730-8F67-0F4D1265A5B1}"/>
                </a:ext>
              </a:extLst>
            </p:cNvPr>
            <p:cNvSpPr txBox="1"/>
            <p:nvPr/>
          </p:nvSpPr>
          <p:spPr>
            <a:xfrm>
              <a:off x="5112230" y="5816896"/>
              <a:ext cx="3708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7D402FD-54A6-AA96-04B6-D3D0F52FC826}"/>
              </a:ext>
            </a:extLst>
          </p:cNvPr>
          <p:cNvGrpSpPr/>
          <p:nvPr/>
        </p:nvGrpSpPr>
        <p:grpSpPr>
          <a:xfrm>
            <a:off x="4313880" y="2936865"/>
            <a:ext cx="3564240" cy="523220"/>
            <a:chOff x="4313880" y="2936865"/>
            <a:chExt cx="3564240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B10FA9-4779-F956-42B3-DD58EEE0C2FE}"/>
                </a:ext>
              </a:extLst>
            </p:cNvPr>
            <p:cNvSpPr txBox="1"/>
            <p:nvPr/>
          </p:nvSpPr>
          <p:spPr>
            <a:xfrm>
              <a:off x="4313880" y="2936865"/>
              <a:ext cx="396240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7EA20C-230B-C0D2-92B8-9C2E4367295B}"/>
                </a:ext>
              </a:extLst>
            </p:cNvPr>
            <p:cNvSpPr txBox="1"/>
            <p:nvPr/>
          </p:nvSpPr>
          <p:spPr>
            <a:xfrm>
              <a:off x="4709880" y="2936865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968462-3E7E-88BE-E45C-77E259E6823E}"/>
                </a:ext>
              </a:extLst>
            </p:cNvPr>
            <p:cNvSpPr txBox="1"/>
            <p:nvPr/>
          </p:nvSpPr>
          <p:spPr>
            <a:xfrm>
              <a:off x="5105880" y="2936865"/>
              <a:ext cx="396240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EA7B73F-2E56-F691-06F4-04DDFE296D90}"/>
                </a:ext>
              </a:extLst>
            </p:cNvPr>
            <p:cNvSpPr txBox="1"/>
            <p:nvPr/>
          </p:nvSpPr>
          <p:spPr>
            <a:xfrm>
              <a:off x="5501880" y="2936865"/>
              <a:ext cx="396240" cy="52322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C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D364F5B-4516-2A08-14ED-1C429C84EB56}"/>
                </a:ext>
              </a:extLst>
            </p:cNvPr>
            <p:cNvSpPr txBox="1"/>
            <p:nvPr/>
          </p:nvSpPr>
          <p:spPr>
            <a:xfrm>
              <a:off x="5897880" y="2936865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1FCF274-7FF8-FD4E-7616-B3EE7ADF38E1}"/>
                </a:ext>
              </a:extLst>
            </p:cNvPr>
            <p:cNvSpPr txBox="1"/>
            <p:nvPr/>
          </p:nvSpPr>
          <p:spPr>
            <a:xfrm>
              <a:off x="6689880" y="2936865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1ECD59-7E57-159C-720C-A63BE0EA74CD}"/>
                </a:ext>
              </a:extLst>
            </p:cNvPr>
            <p:cNvSpPr txBox="1"/>
            <p:nvPr/>
          </p:nvSpPr>
          <p:spPr>
            <a:xfrm>
              <a:off x="7481880" y="2936865"/>
              <a:ext cx="396240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65D4FD5-00D3-E44E-8227-799C385FF3D8}"/>
                </a:ext>
              </a:extLst>
            </p:cNvPr>
            <p:cNvSpPr txBox="1"/>
            <p:nvPr/>
          </p:nvSpPr>
          <p:spPr>
            <a:xfrm>
              <a:off x="6293880" y="2936865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F6D39C6-2E4D-82C3-3324-2110A24A91E3}"/>
                </a:ext>
              </a:extLst>
            </p:cNvPr>
            <p:cNvSpPr txBox="1"/>
            <p:nvPr/>
          </p:nvSpPr>
          <p:spPr>
            <a:xfrm>
              <a:off x="7085880" y="2936865"/>
              <a:ext cx="39624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  <a:endParaRPr lang="en-IL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10F20A9-8DFF-F394-BF67-19914A41FD1C}"/>
              </a:ext>
            </a:extLst>
          </p:cNvPr>
          <p:cNvSpPr txBox="1"/>
          <p:nvPr/>
        </p:nvSpPr>
        <p:spPr>
          <a:xfrm>
            <a:off x="4311424" y="4982400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750341E-409E-E059-FAC5-B54F8D0CC06A}"/>
              </a:ext>
            </a:extLst>
          </p:cNvPr>
          <p:cNvSpPr txBox="1"/>
          <p:nvPr/>
        </p:nvSpPr>
        <p:spPr>
          <a:xfrm>
            <a:off x="4710599" y="4982400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265822C-81D2-1AFB-A4DE-EAA395E64F2D}"/>
              </a:ext>
            </a:extLst>
          </p:cNvPr>
          <p:cNvSpPr txBox="1"/>
          <p:nvPr/>
        </p:nvSpPr>
        <p:spPr>
          <a:xfrm>
            <a:off x="5882724" y="4982400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DB6EA19-82C8-4C04-7E49-E1EE7BD09062}"/>
              </a:ext>
            </a:extLst>
          </p:cNvPr>
          <p:cNvSpPr txBox="1"/>
          <p:nvPr/>
        </p:nvSpPr>
        <p:spPr>
          <a:xfrm>
            <a:off x="7078450" y="4982400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618980C-F875-45D7-A8C8-2D88A2BD00E1}"/>
              </a:ext>
            </a:extLst>
          </p:cNvPr>
          <p:cNvSpPr txBox="1"/>
          <p:nvPr/>
        </p:nvSpPr>
        <p:spPr>
          <a:xfrm>
            <a:off x="7477625" y="4982400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F7C8F39-33CB-CB26-63C1-2F1FDF96A659}"/>
              </a:ext>
            </a:extLst>
          </p:cNvPr>
          <p:cNvSpPr txBox="1"/>
          <p:nvPr/>
        </p:nvSpPr>
        <p:spPr>
          <a:xfrm>
            <a:off x="7876800" y="4982400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558CC4C-68CD-8112-30BE-2FB457D5BC71}"/>
              </a:ext>
            </a:extLst>
          </p:cNvPr>
          <p:cNvSpPr txBox="1"/>
          <p:nvPr/>
        </p:nvSpPr>
        <p:spPr>
          <a:xfrm>
            <a:off x="6679275" y="4982400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86FF533-6F60-23C7-24B2-938C7312D2FB}"/>
              </a:ext>
            </a:extLst>
          </p:cNvPr>
          <p:cNvSpPr txBox="1"/>
          <p:nvPr/>
        </p:nvSpPr>
        <p:spPr>
          <a:xfrm>
            <a:off x="5483549" y="4982400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977F805-90C1-60A2-9555-4B70AA6E9CED}"/>
              </a:ext>
            </a:extLst>
          </p:cNvPr>
          <p:cNvSpPr txBox="1"/>
          <p:nvPr/>
        </p:nvSpPr>
        <p:spPr>
          <a:xfrm>
            <a:off x="5109774" y="4982400"/>
            <a:ext cx="3708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D354ED7-A650-4DDC-8C42-B27A48407D26}"/>
              </a:ext>
            </a:extLst>
          </p:cNvPr>
          <p:cNvSpPr txBox="1"/>
          <p:nvPr/>
        </p:nvSpPr>
        <p:spPr>
          <a:xfrm>
            <a:off x="4311424" y="3771512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36FAE2C-E777-6357-C646-C98E1DD46DA1}"/>
              </a:ext>
            </a:extLst>
          </p:cNvPr>
          <p:cNvSpPr txBox="1"/>
          <p:nvPr/>
        </p:nvSpPr>
        <p:spPr>
          <a:xfrm>
            <a:off x="4707424" y="3771512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56D27DC-6436-729A-5471-43835B8C81CE}"/>
              </a:ext>
            </a:extLst>
          </p:cNvPr>
          <p:cNvSpPr txBox="1"/>
          <p:nvPr/>
        </p:nvSpPr>
        <p:spPr>
          <a:xfrm>
            <a:off x="5103424" y="3771512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7A0C6C1-3D48-2B11-79D6-24ED9DB6EF9B}"/>
              </a:ext>
            </a:extLst>
          </p:cNvPr>
          <p:cNvSpPr txBox="1"/>
          <p:nvPr/>
        </p:nvSpPr>
        <p:spPr>
          <a:xfrm>
            <a:off x="5499424" y="3771512"/>
            <a:ext cx="396240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41B6A0D-BCCF-9ACF-CD7A-C1E6D206D8F8}"/>
              </a:ext>
            </a:extLst>
          </p:cNvPr>
          <p:cNvSpPr txBox="1"/>
          <p:nvPr/>
        </p:nvSpPr>
        <p:spPr>
          <a:xfrm>
            <a:off x="5895424" y="3771512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B79DCFF-1735-C4C5-73B9-9FA2A30A0D1A}"/>
              </a:ext>
            </a:extLst>
          </p:cNvPr>
          <p:cNvSpPr txBox="1"/>
          <p:nvPr/>
        </p:nvSpPr>
        <p:spPr>
          <a:xfrm>
            <a:off x="6687424" y="3771512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C39E1E0-E1EF-4561-0A48-0C5F93CEFD05}"/>
              </a:ext>
            </a:extLst>
          </p:cNvPr>
          <p:cNvSpPr txBox="1"/>
          <p:nvPr/>
        </p:nvSpPr>
        <p:spPr>
          <a:xfrm>
            <a:off x="7479424" y="3771512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2ACC1E3-7D9E-6970-2C8B-D179BEC653A8}"/>
              </a:ext>
            </a:extLst>
          </p:cNvPr>
          <p:cNvSpPr txBox="1"/>
          <p:nvPr/>
        </p:nvSpPr>
        <p:spPr>
          <a:xfrm>
            <a:off x="6291424" y="3771512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EDEF139-8D7E-8C79-A0AB-43E3D453F8EA}"/>
              </a:ext>
            </a:extLst>
          </p:cNvPr>
          <p:cNvSpPr txBox="1"/>
          <p:nvPr/>
        </p:nvSpPr>
        <p:spPr>
          <a:xfrm>
            <a:off x="7083424" y="3771512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520BC-F372-D04B-DE2D-0CA91D06F05F}"/>
              </a:ext>
            </a:extLst>
          </p:cNvPr>
          <p:cNvSpPr txBox="1"/>
          <p:nvPr/>
        </p:nvSpPr>
        <p:spPr>
          <a:xfrm>
            <a:off x="7876800" y="3771512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72847-2514-D8D3-E7C5-BB7F3BF0CAD4}"/>
              </a:ext>
            </a:extLst>
          </p:cNvPr>
          <p:cNvSpPr txBox="1"/>
          <p:nvPr/>
        </p:nvSpPr>
        <p:spPr>
          <a:xfrm>
            <a:off x="6281000" y="4982400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BACAD2-D94C-A526-0CAA-2833AAE4D20C}"/>
              </a:ext>
            </a:extLst>
          </p:cNvPr>
          <p:cNvGrpSpPr/>
          <p:nvPr/>
        </p:nvGrpSpPr>
        <p:grpSpPr>
          <a:xfrm>
            <a:off x="4762408" y="4484006"/>
            <a:ext cx="5223641" cy="369332"/>
            <a:chOff x="4762408" y="4484006"/>
            <a:chExt cx="5223641" cy="36933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EC28D7A-CEA3-FC7F-5961-47DACC0BE988}"/>
                </a:ext>
              </a:extLst>
            </p:cNvPr>
            <p:cNvSpPr txBox="1"/>
            <p:nvPr/>
          </p:nvSpPr>
          <p:spPr>
            <a:xfrm>
              <a:off x="8512697" y="4484006"/>
              <a:ext cx="1473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 mismatches</a:t>
              </a:r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000F1C3-120A-C1F7-EF53-8AE3520E49A4}"/>
                    </a:ext>
                  </a:extLst>
                </p:cNvPr>
                <p:cNvSpPr txBox="1"/>
                <p:nvPr/>
              </p:nvSpPr>
              <p:spPr>
                <a:xfrm rot="5400000">
                  <a:off x="4982775" y="4299340"/>
                  <a:ext cx="297929" cy="738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</m:oMath>
                    </m:oMathPara>
                  </a14:m>
                  <a:endParaRPr lang="en-US" sz="2400" b="0" dirty="0"/>
                </a:p>
                <a:p>
                  <a:endParaRPr lang="he-IL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000F1C3-120A-C1F7-EF53-8AE3520E49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4982775" y="4299340"/>
                  <a:ext cx="297929" cy="738664"/>
                </a:xfrm>
                <a:prstGeom prst="rect">
                  <a:avLst/>
                </a:prstGeom>
                <a:blipFill>
                  <a:blip r:embed="rId5"/>
                  <a:stretch>
                    <a:fillRect t="-18367" b="-2040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67ACAEE-8CE7-4247-393B-23D819D96A06}"/>
                    </a:ext>
                  </a:extLst>
                </p:cNvPr>
                <p:cNvSpPr txBox="1"/>
                <p:nvPr/>
              </p:nvSpPr>
              <p:spPr>
                <a:xfrm rot="5400000">
                  <a:off x="5324355" y="4299340"/>
                  <a:ext cx="297929" cy="738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</m:oMath>
                    </m:oMathPara>
                  </a14:m>
                  <a:endParaRPr lang="en-US" sz="2400" b="0" dirty="0"/>
                </a:p>
                <a:p>
                  <a:endParaRPr lang="he-IL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67ACAEE-8CE7-4247-393B-23D819D96A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5324355" y="4299340"/>
                  <a:ext cx="297929" cy="738664"/>
                </a:xfrm>
                <a:prstGeom prst="rect">
                  <a:avLst/>
                </a:prstGeom>
                <a:blipFill>
                  <a:blip r:embed="rId6"/>
                  <a:stretch>
                    <a:fillRect t="-18367" b="-2040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3D240C25-C723-9E6C-3E3A-5EB390EFDA32}"/>
                  </a:ext>
                </a:extLst>
              </p:cNvPr>
              <p:cNvSpPr/>
              <p:nvPr/>
            </p:nvSpPr>
            <p:spPr>
              <a:xfrm>
                <a:off x="3898890" y="4354917"/>
                <a:ext cx="863517" cy="412239"/>
              </a:xfrm>
              <a:prstGeom prst="wedgeRoundRectCallout">
                <a:avLst>
                  <a:gd name="adj1" fmla="val 88942"/>
                  <a:gd name="adj2" fmla="val 28147"/>
                  <a:gd name="adj3" fmla="val 16667"/>
                </a:avLst>
              </a:prstGeom>
              <a:solidFill>
                <a:srgbClr val="FFFF00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3D240C25-C723-9E6C-3E3A-5EB390EFDA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890" y="4354917"/>
                <a:ext cx="863517" cy="412239"/>
              </a:xfrm>
              <a:prstGeom prst="wedgeRoundRectCallout">
                <a:avLst>
                  <a:gd name="adj1" fmla="val 88942"/>
                  <a:gd name="adj2" fmla="val 28147"/>
                  <a:gd name="adj3" fmla="val 16667"/>
                </a:avLst>
              </a:prstGeom>
              <a:blipFill>
                <a:blip r:embed="rId7"/>
                <a:stretch>
                  <a:fillRect l="-490" b="-71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2396A4C0-C6A8-E5D7-4ED4-BF86F10CE7C3}"/>
                  </a:ext>
                </a:extLst>
              </p:cNvPr>
              <p:cNvSpPr/>
              <p:nvPr/>
            </p:nvSpPr>
            <p:spPr>
              <a:xfrm>
                <a:off x="6281429" y="4462552"/>
                <a:ext cx="863517" cy="412239"/>
              </a:xfrm>
              <a:prstGeom prst="wedgeRoundRectCallout">
                <a:avLst>
                  <a:gd name="adj1" fmla="val -110888"/>
                  <a:gd name="adj2" fmla="val 4892"/>
                  <a:gd name="adj3" fmla="val 16667"/>
                </a:avLst>
              </a:prstGeom>
              <a:solidFill>
                <a:srgbClr val="FFFF00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2396A4C0-C6A8-E5D7-4ED4-BF86F10CE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429" y="4462552"/>
                <a:ext cx="863517" cy="412239"/>
              </a:xfrm>
              <a:prstGeom prst="wedgeRoundRectCallout">
                <a:avLst>
                  <a:gd name="adj1" fmla="val -110888"/>
                  <a:gd name="adj2" fmla="val 4892"/>
                  <a:gd name="adj3" fmla="val 16667"/>
                </a:avLst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5999952-A0FD-4F6C-1A92-7AEA06DC83B2}"/>
              </a:ext>
            </a:extLst>
          </p:cNvPr>
          <p:cNvSpPr txBox="1"/>
          <p:nvPr/>
        </p:nvSpPr>
        <p:spPr>
          <a:xfrm>
            <a:off x="4872632" y="1400862"/>
            <a:ext cx="153715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total cost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66340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594426"/>
              </a:xfrm>
            </p:spPr>
            <p:txBody>
              <a:bodyPr/>
              <a:lstStyle/>
              <a:p>
                <a:r>
                  <a:rPr lang="en-US" u="sng" dirty="0"/>
                  <a:t>Case 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A162D0"/>
                    </a:solidFill>
                  </a:rPr>
                  <a:t>segment</a:t>
                </a:r>
                <a:r>
                  <a:rPr lang="en-US" dirty="0"/>
                  <a:t> slope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A segment keeps a slope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dirty="0"/>
                  <a:t> of a </a:t>
                </a:r>
                <a:r>
                  <a:rPr lang="en-US" b="1" dirty="0"/>
                  <a:t>pending ray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IL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594426"/>
              </a:xfrm>
              <a:blipFill>
                <a:blip r:embed="rId2"/>
                <a:stretch>
                  <a:fillRect l="-1043" t="-21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9C9736-89C9-025E-50E7-533E239AEFE0}"/>
              </a:ext>
            </a:extLst>
          </p:cNvPr>
          <p:cNvCxnSpPr>
            <a:cxnSpLocks/>
          </p:cNvCxnSpPr>
          <p:nvPr/>
        </p:nvCxnSpPr>
        <p:spPr>
          <a:xfrm flipV="1">
            <a:off x="3312519" y="3762750"/>
            <a:ext cx="5583037" cy="258639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4AF997-ABDA-27C9-1BF1-011CD441DFEA}"/>
              </a:ext>
            </a:extLst>
          </p:cNvPr>
          <p:cNvCxnSpPr>
            <a:cxnSpLocks/>
          </p:cNvCxnSpPr>
          <p:nvPr/>
        </p:nvCxnSpPr>
        <p:spPr>
          <a:xfrm flipV="1">
            <a:off x="3312519" y="5002228"/>
            <a:ext cx="7360114" cy="1369493"/>
          </a:xfrm>
          <a:prstGeom prst="line">
            <a:avLst/>
          </a:prstGeom>
          <a:ln w="5715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7907AE-AC4A-8976-7224-59E843E76BB3}"/>
              </a:ext>
            </a:extLst>
          </p:cNvPr>
          <p:cNvCxnSpPr>
            <a:cxnSpLocks/>
          </p:cNvCxnSpPr>
          <p:nvPr/>
        </p:nvCxnSpPr>
        <p:spPr>
          <a:xfrm flipH="1">
            <a:off x="3312519" y="5514999"/>
            <a:ext cx="213162" cy="842261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A5C7D1-7276-EE79-81D4-B43587CABD87}"/>
              </a:ext>
            </a:extLst>
          </p:cNvPr>
          <p:cNvCxnSpPr>
            <a:cxnSpLocks/>
          </p:cNvCxnSpPr>
          <p:nvPr/>
        </p:nvCxnSpPr>
        <p:spPr>
          <a:xfrm flipH="1">
            <a:off x="3525681" y="4513629"/>
            <a:ext cx="573432" cy="100137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1BCEBF-6D1C-75A2-0B1C-D4AF3C187425}"/>
              </a:ext>
            </a:extLst>
          </p:cNvPr>
          <p:cNvCxnSpPr>
            <a:cxnSpLocks/>
          </p:cNvCxnSpPr>
          <p:nvPr/>
        </p:nvCxnSpPr>
        <p:spPr>
          <a:xfrm flipH="1">
            <a:off x="4099113" y="3762750"/>
            <a:ext cx="1442720" cy="750879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220CA9-32A3-7172-E900-4B3D8C2CC3FC}"/>
              </a:ext>
            </a:extLst>
          </p:cNvPr>
          <p:cNvCxnSpPr>
            <a:cxnSpLocks/>
          </p:cNvCxnSpPr>
          <p:nvPr/>
        </p:nvCxnSpPr>
        <p:spPr>
          <a:xfrm flipH="1">
            <a:off x="5549856" y="3429000"/>
            <a:ext cx="1993497" cy="33375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6F6171-007A-CB4C-5CD5-61CE761D4377}"/>
              </a:ext>
            </a:extLst>
          </p:cNvPr>
          <p:cNvCxnSpPr>
            <a:cxnSpLocks/>
          </p:cNvCxnSpPr>
          <p:nvPr/>
        </p:nvCxnSpPr>
        <p:spPr>
          <a:xfrm flipH="1" flipV="1">
            <a:off x="7551376" y="3429000"/>
            <a:ext cx="2064617" cy="481305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F9234A-6CB7-2396-BC35-03C87CC409C2}"/>
              </a:ext>
            </a:extLst>
          </p:cNvPr>
          <p:cNvCxnSpPr>
            <a:cxnSpLocks/>
          </p:cNvCxnSpPr>
          <p:nvPr/>
        </p:nvCxnSpPr>
        <p:spPr>
          <a:xfrm flipH="1" flipV="1">
            <a:off x="9615993" y="3910305"/>
            <a:ext cx="1056640" cy="1091923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3EA80D4-3B5D-B62B-953E-44BAAED87665}"/>
              </a:ext>
            </a:extLst>
          </p:cNvPr>
          <p:cNvCxnSpPr>
            <a:cxnSpLocks/>
          </p:cNvCxnSpPr>
          <p:nvPr/>
        </p:nvCxnSpPr>
        <p:spPr>
          <a:xfrm flipV="1">
            <a:off x="3312519" y="3545840"/>
            <a:ext cx="4711038" cy="282588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72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594426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Case 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A162D0"/>
                    </a:solidFill>
                  </a:rPr>
                  <a:t>segment</a:t>
                </a:r>
                <a:r>
                  <a:rPr lang="en-US" dirty="0"/>
                  <a:t> slope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If the </a:t>
                </a:r>
                <a:r>
                  <a:rPr lang="en-US" b="1" dirty="0">
                    <a:solidFill>
                      <a:srgbClr val="002060"/>
                    </a:solidFill>
                  </a:rPr>
                  <a:t>Pending ray</a:t>
                </a:r>
                <a:r>
                  <a:rPr lang="en-US" b="1" dirty="0"/>
                  <a:t> </a:t>
                </a:r>
                <a:r>
                  <a:rPr lang="en-US" dirty="0"/>
                  <a:t>has slope larger than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, we need to assign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IL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594426"/>
              </a:xfrm>
              <a:blipFill>
                <a:blip r:embed="rId2"/>
                <a:stretch>
                  <a:fillRect l="-1043" t="-21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8A03BB-5BCA-F1C1-37B1-AC1E74B56780}"/>
              </a:ext>
            </a:extLst>
          </p:cNvPr>
          <p:cNvCxnSpPr>
            <a:cxnSpLocks/>
          </p:cNvCxnSpPr>
          <p:nvPr/>
        </p:nvCxnSpPr>
        <p:spPr>
          <a:xfrm flipV="1">
            <a:off x="3312519" y="3762750"/>
            <a:ext cx="5583037" cy="258639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7379EF-C4BA-64EC-96C0-C0C6F2F345F0}"/>
              </a:ext>
            </a:extLst>
          </p:cNvPr>
          <p:cNvCxnSpPr>
            <a:cxnSpLocks/>
          </p:cNvCxnSpPr>
          <p:nvPr/>
        </p:nvCxnSpPr>
        <p:spPr>
          <a:xfrm flipV="1">
            <a:off x="3312519" y="5002228"/>
            <a:ext cx="7360114" cy="1369493"/>
          </a:xfrm>
          <a:prstGeom prst="line">
            <a:avLst/>
          </a:prstGeom>
          <a:ln w="5715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B99F30-62EC-F8B6-FECB-9C61EC16F9B6}"/>
              </a:ext>
            </a:extLst>
          </p:cNvPr>
          <p:cNvCxnSpPr>
            <a:cxnSpLocks/>
          </p:cNvCxnSpPr>
          <p:nvPr/>
        </p:nvCxnSpPr>
        <p:spPr>
          <a:xfrm flipH="1">
            <a:off x="3312519" y="5514999"/>
            <a:ext cx="213162" cy="842261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53349D-DA21-D533-F63D-E72139D5E701}"/>
              </a:ext>
            </a:extLst>
          </p:cNvPr>
          <p:cNvCxnSpPr>
            <a:cxnSpLocks/>
          </p:cNvCxnSpPr>
          <p:nvPr/>
        </p:nvCxnSpPr>
        <p:spPr>
          <a:xfrm flipH="1">
            <a:off x="3525681" y="4513629"/>
            <a:ext cx="573432" cy="100137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5AC1F4-FE27-96DA-0C22-4BF00E649501}"/>
              </a:ext>
            </a:extLst>
          </p:cNvPr>
          <p:cNvCxnSpPr>
            <a:cxnSpLocks/>
          </p:cNvCxnSpPr>
          <p:nvPr/>
        </p:nvCxnSpPr>
        <p:spPr>
          <a:xfrm flipH="1">
            <a:off x="4099113" y="3762750"/>
            <a:ext cx="1442720" cy="750879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414451-5872-7F15-5E67-BC202F7DE892}"/>
              </a:ext>
            </a:extLst>
          </p:cNvPr>
          <p:cNvCxnSpPr>
            <a:cxnSpLocks/>
          </p:cNvCxnSpPr>
          <p:nvPr/>
        </p:nvCxnSpPr>
        <p:spPr>
          <a:xfrm flipH="1">
            <a:off x="5549856" y="3429000"/>
            <a:ext cx="1993497" cy="33375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76177D-13D5-B3D3-7360-8BE04CC1CA3D}"/>
              </a:ext>
            </a:extLst>
          </p:cNvPr>
          <p:cNvCxnSpPr>
            <a:cxnSpLocks/>
          </p:cNvCxnSpPr>
          <p:nvPr/>
        </p:nvCxnSpPr>
        <p:spPr>
          <a:xfrm flipH="1" flipV="1">
            <a:off x="7551376" y="3429000"/>
            <a:ext cx="2064617" cy="481305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BFBEDF-15E5-9CDE-8B71-68D00207321B}"/>
              </a:ext>
            </a:extLst>
          </p:cNvPr>
          <p:cNvCxnSpPr>
            <a:cxnSpLocks/>
          </p:cNvCxnSpPr>
          <p:nvPr/>
        </p:nvCxnSpPr>
        <p:spPr>
          <a:xfrm flipH="1" flipV="1">
            <a:off x="9615993" y="3910305"/>
            <a:ext cx="1056640" cy="1091923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C88AF0-E767-C2A4-9DA8-C8AE3354F1D1}"/>
              </a:ext>
            </a:extLst>
          </p:cNvPr>
          <p:cNvCxnSpPr>
            <a:cxnSpLocks/>
          </p:cNvCxnSpPr>
          <p:nvPr/>
        </p:nvCxnSpPr>
        <p:spPr>
          <a:xfrm flipV="1">
            <a:off x="3312519" y="3545840"/>
            <a:ext cx="4711038" cy="282588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957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594426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Case 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A162D0"/>
                    </a:solidFill>
                  </a:rPr>
                  <a:t>segment</a:t>
                </a:r>
                <a:r>
                  <a:rPr lang="en-US" dirty="0"/>
                  <a:t> slope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If the </a:t>
                </a:r>
                <a:r>
                  <a:rPr lang="en-US" b="1" dirty="0">
                    <a:solidFill>
                      <a:srgbClr val="002060"/>
                    </a:solidFill>
                  </a:rPr>
                  <a:t>Pending ray</a:t>
                </a:r>
                <a:r>
                  <a:rPr lang="en-US" b="1" dirty="0"/>
                  <a:t> </a:t>
                </a:r>
                <a:r>
                  <a:rPr lang="en-US" dirty="0"/>
                  <a:t>has slope larger than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, we need to assign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IL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594426"/>
              </a:xfrm>
              <a:blipFill>
                <a:blip r:embed="rId2"/>
                <a:stretch>
                  <a:fillRect l="-1043" t="-21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8A03BB-5BCA-F1C1-37B1-AC1E74B56780}"/>
              </a:ext>
            </a:extLst>
          </p:cNvPr>
          <p:cNvCxnSpPr>
            <a:cxnSpLocks/>
          </p:cNvCxnSpPr>
          <p:nvPr/>
        </p:nvCxnSpPr>
        <p:spPr>
          <a:xfrm flipV="1">
            <a:off x="3312519" y="3762750"/>
            <a:ext cx="5583037" cy="258639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7379EF-C4BA-64EC-96C0-C0C6F2F345F0}"/>
              </a:ext>
            </a:extLst>
          </p:cNvPr>
          <p:cNvCxnSpPr>
            <a:cxnSpLocks/>
          </p:cNvCxnSpPr>
          <p:nvPr/>
        </p:nvCxnSpPr>
        <p:spPr>
          <a:xfrm flipV="1">
            <a:off x="3312519" y="5002228"/>
            <a:ext cx="7360114" cy="1369493"/>
          </a:xfrm>
          <a:prstGeom prst="line">
            <a:avLst/>
          </a:prstGeom>
          <a:ln w="5715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B99F30-62EC-F8B6-FECB-9C61EC16F9B6}"/>
              </a:ext>
            </a:extLst>
          </p:cNvPr>
          <p:cNvCxnSpPr>
            <a:cxnSpLocks/>
          </p:cNvCxnSpPr>
          <p:nvPr/>
        </p:nvCxnSpPr>
        <p:spPr>
          <a:xfrm flipH="1">
            <a:off x="3312519" y="5514999"/>
            <a:ext cx="213162" cy="842261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53349D-DA21-D533-F63D-E72139D5E701}"/>
              </a:ext>
            </a:extLst>
          </p:cNvPr>
          <p:cNvCxnSpPr>
            <a:cxnSpLocks/>
          </p:cNvCxnSpPr>
          <p:nvPr/>
        </p:nvCxnSpPr>
        <p:spPr>
          <a:xfrm flipH="1">
            <a:off x="3525681" y="4513629"/>
            <a:ext cx="573432" cy="100137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5AC1F4-FE27-96DA-0C22-4BF00E649501}"/>
              </a:ext>
            </a:extLst>
          </p:cNvPr>
          <p:cNvCxnSpPr>
            <a:cxnSpLocks/>
          </p:cNvCxnSpPr>
          <p:nvPr/>
        </p:nvCxnSpPr>
        <p:spPr>
          <a:xfrm flipH="1">
            <a:off x="4099113" y="3762750"/>
            <a:ext cx="1442720" cy="750879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414451-5872-7F15-5E67-BC202F7DE892}"/>
              </a:ext>
            </a:extLst>
          </p:cNvPr>
          <p:cNvCxnSpPr>
            <a:cxnSpLocks/>
          </p:cNvCxnSpPr>
          <p:nvPr/>
        </p:nvCxnSpPr>
        <p:spPr>
          <a:xfrm flipH="1">
            <a:off x="5549856" y="3429000"/>
            <a:ext cx="1993497" cy="33375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76177D-13D5-B3D3-7360-8BE04CC1CA3D}"/>
              </a:ext>
            </a:extLst>
          </p:cNvPr>
          <p:cNvCxnSpPr>
            <a:cxnSpLocks/>
          </p:cNvCxnSpPr>
          <p:nvPr/>
        </p:nvCxnSpPr>
        <p:spPr>
          <a:xfrm flipH="1" flipV="1">
            <a:off x="7551376" y="3429000"/>
            <a:ext cx="2064617" cy="481305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BFBEDF-15E5-9CDE-8B71-68D00207321B}"/>
              </a:ext>
            </a:extLst>
          </p:cNvPr>
          <p:cNvCxnSpPr>
            <a:cxnSpLocks/>
          </p:cNvCxnSpPr>
          <p:nvPr/>
        </p:nvCxnSpPr>
        <p:spPr>
          <a:xfrm flipH="1" flipV="1">
            <a:off x="9615993" y="3910305"/>
            <a:ext cx="1056640" cy="1091923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2C2698F-3C7E-8061-9BDC-6B11C7B742FC}"/>
              </a:ext>
            </a:extLst>
          </p:cNvPr>
          <p:cNvCxnSpPr>
            <a:cxnSpLocks/>
          </p:cNvCxnSpPr>
          <p:nvPr/>
        </p:nvCxnSpPr>
        <p:spPr>
          <a:xfrm flipV="1">
            <a:off x="3312519" y="3762750"/>
            <a:ext cx="5583037" cy="260897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628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Case 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A162D0"/>
                    </a:solidFill>
                  </a:rPr>
                  <a:t>segment</a:t>
                </a:r>
                <a:r>
                  <a:rPr lang="en-US" dirty="0"/>
                  <a:t> slope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If the slope of the </a:t>
                </a:r>
                <a:r>
                  <a:rPr lang="en-US" b="1" dirty="0">
                    <a:solidFill>
                      <a:srgbClr val="002060"/>
                    </a:solidFill>
                  </a:rPr>
                  <a:t>Pending Ray </a:t>
                </a:r>
                <a:r>
                  <a:rPr lang="en-US" dirty="0"/>
                  <a:t>is smaller than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, we can ignore the ray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IL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043" t="-193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9C27C4-8A8E-2B6A-0347-FD9786921057}"/>
              </a:ext>
            </a:extLst>
          </p:cNvPr>
          <p:cNvCxnSpPr>
            <a:cxnSpLocks/>
          </p:cNvCxnSpPr>
          <p:nvPr/>
        </p:nvCxnSpPr>
        <p:spPr>
          <a:xfrm flipV="1">
            <a:off x="3312519" y="3762750"/>
            <a:ext cx="5583037" cy="258639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3C0CE7-A56B-3836-5D21-2A2AC819A2F2}"/>
              </a:ext>
            </a:extLst>
          </p:cNvPr>
          <p:cNvCxnSpPr>
            <a:cxnSpLocks/>
          </p:cNvCxnSpPr>
          <p:nvPr/>
        </p:nvCxnSpPr>
        <p:spPr>
          <a:xfrm flipV="1">
            <a:off x="3312519" y="5002228"/>
            <a:ext cx="7360114" cy="1369493"/>
          </a:xfrm>
          <a:prstGeom prst="line">
            <a:avLst/>
          </a:prstGeom>
          <a:ln w="5715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D902AB-BBC6-5840-E590-830791B61413}"/>
              </a:ext>
            </a:extLst>
          </p:cNvPr>
          <p:cNvCxnSpPr>
            <a:cxnSpLocks/>
          </p:cNvCxnSpPr>
          <p:nvPr/>
        </p:nvCxnSpPr>
        <p:spPr>
          <a:xfrm flipH="1">
            <a:off x="3312519" y="5514999"/>
            <a:ext cx="213162" cy="842261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9AAABD-A624-9EF4-DF6B-FA686D24E63D}"/>
              </a:ext>
            </a:extLst>
          </p:cNvPr>
          <p:cNvCxnSpPr>
            <a:cxnSpLocks/>
          </p:cNvCxnSpPr>
          <p:nvPr/>
        </p:nvCxnSpPr>
        <p:spPr>
          <a:xfrm flipH="1">
            <a:off x="3525681" y="4513629"/>
            <a:ext cx="573432" cy="100137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CC66F3-A182-8499-0C69-FDFD8AEBDDF6}"/>
              </a:ext>
            </a:extLst>
          </p:cNvPr>
          <p:cNvCxnSpPr>
            <a:cxnSpLocks/>
          </p:cNvCxnSpPr>
          <p:nvPr/>
        </p:nvCxnSpPr>
        <p:spPr>
          <a:xfrm flipH="1">
            <a:off x="4099113" y="3762750"/>
            <a:ext cx="1442720" cy="750879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5C2897-E684-AABB-5BC5-9E8001435E84}"/>
              </a:ext>
            </a:extLst>
          </p:cNvPr>
          <p:cNvCxnSpPr>
            <a:cxnSpLocks/>
          </p:cNvCxnSpPr>
          <p:nvPr/>
        </p:nvCxnSpPr>
        <p:spPr>
          <a:xfrm flipH="1">
            <a:off x="5549856" y="3429000"/>
            <a:ext cx="1993497" cy="33375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01DDC0-4818-17D3-3A49-2034E1AC78C3}"/>
              </a:ext>
            </a:extLst>
          </p:cNvPr>
          <p:cNvCxnSpPr>
            <a:cxnSpLocks/>
          </p:cNvCxnSpPr>
          <p:nvPr/>
        </p:nvCxnSpPr>
        <p:spPr>
          <a:xfrm flipH="1" flipV="1">
            <a:off x="7551376" y="3429000"/>
            <a:ext cx="2064617" cy="481305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0488B4-5D99-F291-A42B-0983A9F13C55}"/>
              </a:ext>
            </a:extLst>
          </p:cNvPr>
          <p:cNvCxnSpPr>
            <a:cxnSpLocks/>
          </p:cNvCxnSpPr>
          <p:nvPr/>
        </p:nvCxnSpPr>
        <p:spPr>
          <a:xfrm flipH="1" flipV="1">
            <a:off x="9615993" y="3910305"/>
            <a:ext cx="1056640" cy="1091923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B34992-FC88-EBD3-4D8B-2307586D2E7D}"/>
              </a:ext>
            </a:extLst>
          </p:cNvPr>
          <p:cNvCxnSpPr>
            <a:cxnSpLocks/>
          </p:cNvCxnSpPr>
          <p:nvPr/>
        </p:nvCxnSpPr>
        <p:spPr>
          <a:xfrm flipV="1">
            <a:off x="3312519" y="4287520"/>
            <a:ext cx="6644281" cy="208420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53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594426"/>
              </a:xfrm>
            </p:spPr>
            <p:txBody>
              <a:bodyPr/>
              <a:lstStyle/>
              <a:p>
                <a:r>
                  <a:rPr lang="en-US" u="sng" dirty="0"/>
                  <a:t>Case 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A162D0"/>
                    </a:solidFill>
                  </a:rPr>
                  <a:t>segment</a:t>
                </a:r>
                <a:r>
                  <a:rPr lang="en-US" dirty="0"/>
                  <a:t> slope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In conclusion, we need to set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594426"/>
              </a:xfrm>
              <a:blipFill>
                <a:blip r:embed="rId2"/>
                <a:stretch>
                  <a:fillRect l="-1043" t="-21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A9A203-E654-10DD-81FF-7C2F5B09082F}"/>
              </a:ext>
            </a:extLst>
          </p:cNvPr>
          <p:cNvCxnSpPr>
            <a:cxnSpLocks/>
          </p:cNvCxnSpPr>
          <p:nvPr/>
        </p:nvCxnSpPr>
        <p:spPr>
          <a:xfrm flipV="1">
            <a:off x="3312519" y="3762750"/>
            <a:ext cx="5583037" cy="258639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B8008C-BAED-7CC0-A162-284AE0CC92A2}"/>
              </a:ext>
            </a:extLst>
          </p:cNvPr>
          <p:cNvCxnSpPr>
            <a:cxnSpLocks/>
          </p:cNvCxnSpPr>
          <p:nvPr/>
        </p:nvCxnSpPr>
        <p:spPr>
          <a:xfrm flipV="1">
            <a:off x="3312519" y="5002228"/>
            <a:ext cx="7360114" cy="1369493"/>
          </a:xfrm>
          <a:prstGeom prst="line">
            <a:avLst/>
          </a:prstGeom>
          <a:ln w="57150">
            <a:solidFill>
              <a:srgbClr val="A162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7DCFD9-70F4-AA7F-B0CD-536681A83EB5}"/>
              </a:ext>
            </a:extLst>
          </p:cNvPr>
          <p:cNvCxnSpPr>
            <a:cxnSpLocks/>
          </p:cNvCxnSpPr>
          <p:nvPr/>
        </p:nvCxnSpPr>
        <p:spPr>
          <a:xfrm flipH="1">
            <a:off x="3312519" y="5514999"/>
            <a:ext cx="213162" cy="842261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094F49-6FB3-0F55-AB55-98C0A3D76948}"/>
              </a:ext>
            </a:extLst>
          </p:cNvPr>
          <p:cNvCxnSpPr>
            <a:cxnSpLocks/>
          </p:cNvCxnSpPr>
          <p:nvPr/>
        </p:nvCxnSpPr>
        <p:spPr>
          <a:xfrm flipH="1">
            <a:off x="3525681" y="4513629"/>
            <a:ext cx="573432" cy="100137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8E3310-0D3C-D3C7-C76F-2C0F6A03AD90}"/>
              </a:ext>
            </a:extLst>
          </p:cNvPr>
          <p:cNvCxnSpPr>
            <a:cxnSpLocks/>
          </p:cNvCxnSpPr>
          <p:nvPr/>
        </p:nvCxnSpPr>
        <p:spPr>
          <a:xfrm flipH="1">
            <a:off x="4099113" y="3762750"/>
            <a:ext cx="1442720" cy="750879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FF3ACD-737E-9EBA-7CED-660DB26AA4CE}"/>
              </a:ext>
            </a:extLst>
          </p:cNvPr>
          <p:cNvCxnSpPr>
            <a:cxnSpLocks/>
          </p:cNvCxnSpPr>
          <p:nvPr/>
        </p:nvCxnSpPr>
        <p:spPr>
          <a:xfrm flipH="1">
            <a:off x="5549856" y="3429000"/>
            <a:ext cx="1993497" cy="33375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ABBEE0-FB25-49C6-29D9-062E349E376B}"/>
              </a:ext>
            </a:extLst>
          </p:cNvPr>
          <p:cNvCxnSpPr>
            <a:cxnSpLocks/>
          </p:cNvCxnSpPr>
          <p:nvPr/>
        </p:nvCxnSpPr>
        <p:spPr>
          <a:xfrm flipH="1" flipV="1">
            <a:off x="7551376" y="3429000"/>
            <a:ext cx="2064617" cy="481305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68DB44-E56D-DA4D-C471-E9BAFD54156F}"/>
              </a:ext>
            </a:extLst>
          </p:cNvPr>
          <p:cNvCxnSpPr>
            <a:cxnSpLocks/>
          </p:cNvCxnSpPr>
          <p:nvPr/>
        </p:nvCxnSpPr>
        <p:spPr>
          <a:xfrm flipH="1" flipV="1">
            <a:off x="9615993" y="3910305"/>
            <a:ext cx="1056640" cy="1091923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192CA5-4DC2-9971-4B66-D15BB9971B52}"/>
              </a:ext>
            </a:extLst>
          </p:cNvPr>
          <p:cNvCxnSpPr>
            <a:cxnSpLocks/>
          </p:cNvCxnSpPr>
          <p:nvPr/>
        </p:nvCxnSpPr>
        <p:spPr>
          <a:xfrm flipV="1">
            <a:off x="3312519" y="4287520"/>
            <a:ext cx="6644281" cy="208420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22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BF5CF23-8C90-356A-A790-E4F711E94D42}"/>
              </a:ext>
            </a:extLst>
          </p:cNvPr>
          <p:cNvCxnSpPr>
            <a:cxnSpLocks/>
          </p:cNvCxnSpPr>
          <p:nvPr/>
        </p:nvCxnSpPr>
        <p:spPr>
          <a:xfrm flipV="1">
            <a:off x="4795929" y="4333067"/>
            <a:ext cx="1273108" cy="5082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6067919-754D-27C8-E4EF-15F245E32761}"/>
              </a:ext>
            </a:extLst>
          </p:cNvPr>
          <p:cNvCxnSpPr>
            <a:cxnSpLocks/>
          </p:cNvCxnSpPr>
          <p:nvPr/>
        </p:nvCxnSpPr>
        <p:spPr>
          <a:xfrm flipV="1">
            <a:off x="6048331" y="4292917"/>
            <a:ext cx="1300071" cy="3126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28B557C-F72E-FC0B-5B9C-0FDE4481E682}"/>
              </a:ext>
            </a:extLst>
          </p:cNvPr>
          <p:cNvCxnSpPr>
            <a:cxnSpLocks/>
          </p:cNvCxnSpPr>
          <p:nvPr/>
        </p:nvCxnSpPr>
        <p:spPr>
          <a:xfrm>
            <a:off x="7343248" y="4308030"/>
            <a:ext cx="1360487" cy="16291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C0B97C5-C78F-3165-6566-6029D63878B2}"/>
              </a:ext>
            </a:extLst>
          </p:cNvPr>
          <p:cNvCxnSpPr>
            <a:cxnSpLocks/>
          </p:cNvCxnSpPr>
          <p:nvPr/>
        </p:nvCxnSpPr>
        <p:spPr>
          <a:xfrm flipV="1">
            <a:off x="2255246" y="4395552"/>
            <a:ext cx="1300071" cy="3126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D0D0105-7430-5D71-161E-0295D0DB965E}"/>
              </a:ext>
            </a:extLst>
          </p:cNvPr>
          <p:cNvCxnSpPr>
            <a:cxnSpLocks/>
          </p:cNvCxnSpPr>
          <p:nvPr/>
        </p:nvCxnSpPr>
        <p:spPr>
          <a:xfrm flipV="1">
            <a:off x="3534660" y="4368265"/>
            <a:ext cx="1250800" cy="4163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apply Case 2 by implicitly setting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 segment.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>
            <a:off x="2959468" y="3620426"/>
            <a:ext cx="563994" cy="77848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A118BE-DF6B-3F08-A575-3C4A50139097}"/>
              </a:ext>
            </a:extLst>
          </p:cNvPr>
          <p:cNvCxnSpPr>
            <a:cxnSpLocks/>
          </p:cNvCxnSpPr>
          <p:nvPr/>
        </p:nvCxnSpPr>
        <p:spPr>
          <a:xfrm flipV="1">
            <a:off x="2233063" y="3628702"/>
            <a:ext cx="727867" cy="799942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0A1758-D794-CED8-964E-AC54D2B8F645}"/>
              </a:ext>
            </a:extLst>
          </p:cNvPr>
          <p:cNvCxnSpPr>
            <a:cxnSpLocks/>
          </p:cNvCxnSpPr>
          <p:nvPr/>
        </p:nvCxnSpPr>
        <p:spPr>
          <a:xfrm>
            <a:off x="7958405" y="2927953"/>
            <a:ext cx="704324" cy="153220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A189D5-E5A2-092F-16D9-7B12251866DB}"/>
              </a:ext>
            </a:extLst>
          </p:cNvPr>
          <p:cNvCxnSpPr>
            <a:cxnSpLocks/>
          </p:cNvCxnSpPr>
          <p:nvPr/>
        </p:nvCxnSpPr>
        <p:spPr>
          <a:xfrm flipV="1">
            <a:off x="7359436" y="2924262"/>
            <a:ext cx="598969" cy="136344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996250E-2BF9-88A4-3C69-4E6195B7BDF5}"/>
              </a:ext>
            </a:extLst>
          </p:cNvPr>
          <p:cNvCxnSpPr>
            <a:cxnSpLocks/>
          </p:cNvCxnSpPr>
          <p:nvPr/>
        </p:nvCxnSpPr>
        <p:spPr>
          <a:xfrm>
            <a:off x="4239003" y="3589780"/>
            <a:ext cx="563994" cy="77848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1942FDB-1F44-E7FE-BB7D-0F8737164847}"/>
              </a:ext>
            </a:extLst>
          </p:cNvPr>
          <p:cNvCxnSpPr>
            <a:cxnSpLocks/>
          </p:cNvCxnSpPr>
          <p:nvPr/>
        </p:nvCxnSpPr>
        <p:spPr>
          <a:xfrm flipV="1">
            <a:off x="3512598" y="3598056"/>
            <a:ext cx="727867" cy="799942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A53351-2179-338F-1D7D-579238D1749F}"/>
              </a:ext>
            </a:extLst>
          </p:cNvPr>
          <p:cNvCxnSpPr>
            <a:cxnSpLocks/>
          </p:cNvCxnSpPr>
          <p:nvPr/>
        </p:nvCxnSpPr>
        <p:spPr>
          <a:xfrm>
            <a:off x="5515907" y="3539865"/>
            <a:ext cx="563994" cy="77848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A1DEADD-162B-2415-E8D9-9D705E39767E}"/>
              </a:ext>
            </a:extLst>
          </p:cNvPr>
          <p:cNvCxnSpPr>
            <a:cxnSpLocks/>
          </p:cNvCxnSpPr>
          <p:nvPr/>
        </p:nvCxnSpPr>
        <p:spPr>
          <a:xfrm flipV="1">
            <a:off x="4789502" y="3548141"/>
            <a:ext cx="727867" cy="799942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0CCDFEC-0A98-AE2D-01D5-DF821BE05B47}"/>
              </a:ext>
            </a:extLst>
          </p:cNvPr>
          <p:cNvCxnSpPr>
            <a:cxnSpLocks/>
          </p:cNvCxnSpPr>
          <p:nvPr/>
        </p:nvCxnSpPr>
        <p:spPr>
          <a:xfrm>
            <a:off x="6795442" y="3509219"/>
            <a:ext cx="563994" cy="77848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69721FD-C67E-50AB-7E70-0E0F95C13ACA}"/>
              </a:ext>
            </a:extLst>
          </p:cNvPr>
          <p:cNvCxnSpPr>
            <a:cxnSpLocks/>
          </p:cNvCxnSpPr>
          <p:nvPr/>
        </p:nvCxnSpPr>
        <p:spPr>
          <a:xfrm flipV="1">
            <a:off x="6069037" y="3517495"/>
            <a:ext cx="727867" cy="799942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A6AEFFD-73DF-E96F-C45B-AE1CAAAD49F5}"/>
              </a:ext>
            </a:extLst>
          </p:cNvPr>
          <p:cNvCxnSpPr>
            <a:cxnSpLocks/>
          </p:cNvCxnSpPr>
          <p:nvPr/>
        </p:nvCxnSpPr>
        <p:spPr>
          <a:xfrm flipV="1">
            <a:off x="2247027" y="4049848"/>
            <a:ext cx="1000833" cy="38746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9738FF0-AA31-EA08-634A-B783AE89E50A}"/>
                  </a:ext>
                </a:extLst>
              </p:cNvPr>
              <p:cNvSpPr txBox="1"/>
              <p:nvPr/>
            </p:nvSpPr>
            <p:spPr>
              <a:xfrm>
                <a:off x="2337020" y="4123647"/>
                <a:ext cx="9521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9738FF0-AA31-EA08-634A-B783AE89E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020" y="4123647"/>
                <a:ext cx="9521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>
            <a:extLst>
              <a:ext uri="{FF2B5EF4-FFF2-40B4-BE49-F238E27FC236}">
                <a16:creationId xmlns:a16="http://schemas.microsoft.com/office/drawing/2014/main" id="{CA97557D-6981-5DCE-04A7-62287262CEEA}"/>
              </a:ext>
            </a:extLst>
          </p:cNvPr>
          <p:cNvSpPr/>
          <p:nvPr/>
        </p:nvSpPr>
        <p:spPr>
          <a:xfrm>
            <a:off x="2502151" y="4049848"/>
            <a:ext cx="492706" cy="726810"/>
          </a:xfrm>
          <a:prstGeom prst="arc">
            <a:avLst>
              <a:gd name="adj1" fmla="val 18334624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F00D7E0-136A-DE92-012B-3F574D519292}"/>
              </a:ext>
            </a:extLst>
          </p:cNvPr>
          <p:cNvCxnSpPr>
            <a:cxnSpLocks/>
          </p:cNvCxnSpPr>
          <p:nvPr/>
        </p:nvCxnSpPr>
        <p:spPr>
          <a:xfrm flipV="1">
            <a:off x="3537934" y="4039017"/>
            <a:ext cx="1000833" cy="38746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58AB4DB-54C2-B3F5-3DA3-403F1316C024}"/>
                  </a:ext>
                </a:extLst>
              </p:cNvPr>
              <p:cNvSpPr txBox="1"/>
              <p:nvPr/>
            </p:nvSpPr>
            <p:spPr>
              <a:xfrm>
                <a:off x="3627927" y="4112816"/>
                <a:ext cx="9521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58AB4DB-54C2-B3F5-3DA3-403F1316C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927" y="4112816"/>
                <a:ext cx="9521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>
            <a:extLst>
              <a:ext uri="{FF2B5EF4-FFF2-40B4-BE49-F238E27FC236}">
                <a16:creationId xmlns:a16="http://schemas.microsoft.com/office/drawing/2014/main" id="{82CC34DE-FCB4-05D6-E560-C007ED7A2CF7}"/>
              </a:ext>
            </a:extLst>
          </p:cNvPr>
          <p:cNvSpPr/>
          <p:nvPr/>
        </p:nvSpPr>
        <p:spPr>
          <a:xfrm>
            <a:off x="3793058" y="4039017"/>
            <a:ext cx="492706" cy="726810"/>
          </a:xfrm>
          <a:prstGeom prst="arc">
            <a:avLst>
              <a:gd name="adj1" fmla="val 18334624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C2C2DF6-228E-4CDA-247F-3B21AF3A63A5}"/>
              </a:ext>
            </a:extLst>
          </p:cNvPr>
          <p:cNvCxnSpPr>
            <a:cxnSpLocks/>
          </p:cNvCxnSpPr>
          <p:nvPr/>
        </p:nvCxnSpPr>
        <p:spPr>
          <a:xfrm flipV="1">
            <a:off x="4768077" y="3988816"/>
            <a:ext cx="1000833" cy="38746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8E57D0D-4D07-AB2F-0FE1-FA6D0755A40E}"/>
                  </a:ext>
                </a:extLst>
              </p:cNvPr>
              <p:cNvSpPr txBox="1"/>
              <p:nvPr/>
            </p:nvSpPr>
            <p:spPr>
              <a:xfrm>
                <a:off x="4858070" y="4062615"/>
                <a:ext cx="9521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8E57D0D-4D07-AB2F-0FE1-FA6D0755A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070" y="4062615"/>
                <a:ext cx="9521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>
            <a:extLst>
              <a:ext uri="{FF2B5EF4-FFF2-40B4-BE49-F238E27FC236}">
                <a16:creationId xmlns:a16="http://schemas.microsoft.com/office/drawing/2014/main" id="{16E4A939-38BE-3EDF-1402-29395666F44F}"/>
              </a:ext>
            </a:extLst>
          </p:cNvPr>
          <p:cNvSpPr/>
          <p:nvPr/>
        </p:nvSpPr>
        <p:spPr>
          <a:xfrm>
            <a:off x="5023201" y="3988816"/>
            <a:ext cx="492706" cy="726810"/>
          </a:xfrm>
          <a:prstGeom prst="arc">
            <a:avLst>
              <a:gd name="adj1" fmla="val 18334624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19FF4FC-DFF9-1646-12BE-038FE0ADA945}"/>
              </a:ext>
            </a:extLst>
          </p:cNvPr>
          <p:cNvCxnSpPr>
            <a:cxnSpLocks/>
          </p:cNvCxnSpPr>
          <p:nvPr/>
        </p:nvCxnSpPr>
        <p:spPr>
          <a:xfrm flipV="1">
            <a:off x="6076341" y="3970122"/>
            <a:ext cx="1000833" cy="38746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A85013E-D365-82C3-B44D-9E230862CD61}"/>
                  </a:ext>
                </a:extLst>
              </p:cNvPr>
              <p:cNvSpPr txBox="1"/>
              <p:nvPr/>
            </p:nvSpPr>
            <p:spPr>
              <a:xfrm>
                <a:off x="6166334" y="4043921"/>
                <a:ext cx="9521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A85013E-D365-82C3-B44D-9E230862C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334" y="4043921"/>
                <a:ext cx="95219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>
            <a:extLst>
              <a:ext uri="{FF2B5EF4-FFF2-40B4-BE49-F238E27FC236}">
                <a16:creationId xmlns:a16="http://schemas.microsoft.com/office/drawing/2014/main" id="{08C99834-A5A7-927E-9BFB-D0A40BC75062}"/>
              </a:ext>
            </a:extLst>
          </p:cNvPr>
          <p:cNvSpPr/>
          <p:nvPr/>
        </p:nvSpPr>
        <p:spPr>
          <a:xfrm>
            <a:off x="6331465" y="3970122"/>
            <a:ext cx="492706" cy="726810"/>
          </a:xfrm>
          <a:prstGeom prst="arc">
            <a:avLst>
              <a:gd name="adj1" fmla="val 18334624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0AB9E4D-557E-05D6-3CDA-C6242622946B}"/>
              </a:ext>
            </a:extLst>
          </p:cNvPr>
          <p:cNvCxnSpPr>
            <a:cxnSpLocks/>
          </p:cNvCxnSpPr>
          <p:nvPr/>
        </p:nvCxnSpPr>
        <p:spPr>
          <a:xfrm flipV="1">
            <a:off x="7291510" y="3898461"/>
            <a:ext cx="1130188" cy="43754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7FE9E6-3301-A1C8-8A59-70E52D931A70}"/>
                  </a:ext>
                </a:extLst>
              </p:cNvPr>
              <p:cNvSpPr txBox="1"/>
              <p:nvPr/>
            </p:nvSpPr>
            <p:spPr>
              <a:xfrm>
                <a:off x="7381503" y="4022339"/>
                <a:ext cx="9521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7FE9E6-3301-A1C8-8A59-70E52D931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503" y="4022339"/>
                <a:ext cx="95219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>
            <a:extLst>
              <a:ext uri="{FF2B5EF4-FFF2-40B4-BE49-F238E27FC236}">
                <a16:creationId xmlns:a16="http://schemas.microsoft.com/office/drawing/2014/main" id="{C7EDBFEB-718D-46FC-978F-0D618C4FC934}"/>
              </a:ext>
            </a:extLst>
          </p:cNvPr>
          <p:cNvSpPr/>
          <p:nvPr/>
        </p:nvSpPr>
        <p:spPr>
          <a:xfrm>
            <a:off x="7546634" y="3948540"/>
            <a:ext cx="492706" cy="726810"/>
          </a:xfrm>
          <a:prstGeom prst="arc">
            <a:avLst>
              <a:gd name="adj1" fmla="val 18334624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5C73F1-CB26-D611-7E72-4625AE918EF3}"/>
              </a:ext>
            </a:extLst>
          </p:cNvPr>
          <p:cNvCxnSpPr>
            <a:cxnSpLocks/>
          </p:cNvCxnSpPr>
          <p:nvPr/>
        </p:nvCxnSpPr>
        <p:spPr>
          <a:xfrm flipV="1">
            <a:off x="2256708" y="3625447"/>
            <a:ext cx="710895" cy="79194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33A078C-6DCC-C98E-30F3-F46DFC0C0D17}"/>
              </a:ext>
            </a:extLst>
          </p:cNvPr>
          <p:cNvCxnSpPr>
            <a:cxnSpLocks/>
          </p:cNvCxnSpPr>
          <p:nvPr/>
        </p:nvCxnSpPr>
        <p:spPr>
          <a:xfrm flipV="1">
            <a:off x="3557106" y="3574150"/>
            <a:ext cx="710895" cy="79194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DE85921-6403-2A03-F5CE-BEC02B26D2B8}"/>
              </a:ext>
            </a:extLst>
          </p:cNvPr>
          <p:cNvCxnSpPr>
            <a:cxnSpLocks/>
          </p:cNvCxnSpPr>
          <p:nvPr/>
        </p:nvCxnSpPr>
        <p:spPr>
          <a:xfrm flipV="1">
            <a:off x="4796399" y="3544228"/>
            <a:ext cx="710895" cy="79194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B075953-B719-6ABF-6504-6A44366B2E3B}"/>
              </a:ext>
            </a:extLst>
          </p:cNvPr>
          <p:cNvCxnSpPr>
            <a:cxnSpLocks/>
          </p:cNvCxnSpPr>
          <p:nvPr/>
        </p:nvCxnSpPr>
        <p:spPr>
          <a:xfrm flipV="1">
            <a:off x="6057712" y="3522708"/>
            <a:ext cx="710895" cy="79194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0FC9DAF-7AF3-155B-08C9-63DA877B3706}"/>
              </a:ext>
            </a:extLst>
          </p:cNvPr>
          <p:cNvCxnSpPr>
            <a:cxnSpLocks/>
          </p:cNvCxnSpPr>
          <p:nvPr/>
        </p:nvCxnSpPr>
        <p:spPr>
          <a:xfrm flipV="1">
            <a:off x="7345117" y="2933936"/>
            <a:ext cx="621807" cy="137102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BF5CF23-8C90-356A-A790-E4F711E94D42}"/>
              </a:ext>
            </a:extLst>
          </p:cNvPr>
          <p:cNvCxnSpPr>
            <a:cxnSpLocks/>
          </p:cNvCxnSpPr>
          <p:nvPr/>
        </p:nvCxnSpPr>
        <p:spPr>
          <a:xfrm flipV="1">
            <a:off x="4795929" y="4333067"/>
            <a:ext cx="1273108" cy="5082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6067919-754D-27C8-E4EF-15F245E32761}"/>
              </a:ext>
            </a:extLst>
          </p:cNvPr>
          <p:cNvCxnSpPr>
            <a:cxnSpLocks/>
          </p:cNvCxnSpPr>
          <p:nvPr/>
        </p:nvCxnSpPr>
        <p:spPr>
          <a:xfrm flipV="1">
            <a:off x="6048331" y="4292917"/>
            <a:ext cx="1300071" cy="3126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28B557C-F72E-FC0B-5B9C-0FDE4481E682}"/>
              </a:ext>
            </a:extLst>
          </p:cNvPr>
          <p:cNvCxnSpPr>
            <a:cxnSpLocks/>
          </p:cNvCxnSpPr>
          <p:nvPr/>
        </p:nvCxnSpPr>
        <p:spPr>
          <a:xfrm>
            <a:off x="7343248" y="4308030"/>
            <a:ext cx="1360487" cy="16291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C0B97C5-C78F-3165-6566-6029D63878B2}"/>
              </a:ext>
            </a:extLst>
          </p:cNvPr>
          <p:cNvCxnSpPr>
            <a:cxnSpLocks/>
          </p:cNvCxnSpPr>
          <p:nvPr/>
        </p:nvCxnSpPr>
        <p:spPr>
          <a:xfrm flipV="1">
            <a:off x="2255246" y="4395552"/>
            <a:ext cx="1300071" cy="3126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D0D0105-7430-5D71-161E-0295D0DB965E}"/>
              </a:ext>
            </a:extLst>
          </p:cNvPr>
          <p:cNvCxnSpPr>
            <a:cxnSpLocks/>
          </p:cNvCxnSpPr>
          <p:nvPr/>
        </p:nvCxnSpPr>
        <p:spPr>
          <a:xfrm flipV="1">
            <a:off x="3534660" y="4368265"/>
            <a:ext cx="1250800" cy="4163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apply Case 2 by implicitly setting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 segment.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9884E94-413B-7BFC-E548-16332529CABE}"/>
              </a:ext>
            </a:extLst>
          </p:cNvPr>
          <p:cNvSpPr/>
          <p:nvPr/>
        </p:nvSpPr>
        <p:spPr>
          <a:xfrm>
            <a:off x="1458127" y="5386945"/>
            <a:ext cx="8882516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/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F5732-80E4-8637-E99E-CF734AC7D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5315189"/>
                <a:ext cx="585417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09ACA-523D-BFB9-CD04-99A3D1C0E259}"/>
              </a:ext>
            </a:extLst>
          </p:cNvPr>
          <p:cNvCxnSpPr>
            <a:cxnSpLocks/>
          </p:cNvCxnSpPr>
          <p:nvPr/>
        </p:nvCxnSpPr>
        <p:spPr>
          <a:xfrm flipH="1" flipV="1">
            <a:off x="1589213" y="5386945"/>
            <a:ext cx="8751430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E62FA-F805-CDEE-A737-E9709398A92F}"/>
              </a:ext>
            </a:extLst>
          </p:cNvPr>
          <p:cNvCxnSpPr>
            <a:cxnSpLocks/>
          </p:cNvCxnSpPr>
          <p:nvPr/>
        </p:nvCxnSpPr>
        <p:spPr>
          <a:xfrm flipH="1">
            <a:off x="1589212" y="5933252"/>
            <a:ext cx="875143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E72DCE-BE84-FA6F-09E8-0037BEFA0A7B}"/>
              </a:ext>
            </a:extLst>
          </p:cNvPr>
          <p:cNvCxnSpPr>
            <a:cxnSpLocks/>
          </p:cNvCxnSpPr>
          <p:nvPr/>
        </p:nvCxnSpPr>
        <p:spPr>
          <a:xfrm>
            <a:off x="1458127" y="538694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D1B953-61E8-9113-F667-70F1D9DBD4F8}"/>
              </a:ext>
            </a:extLst>
          </p:cNvPr>
          <p:cNvCxnSpPr>
            <a:cxnSpLocks/>
          </p:cNvCxnSpPr>
          <p:nvPr/>
        </p:nvCxnSpPr>
        <p:spPr>
          <a:xfrm>
            <a:off x="10340644" y="5399198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B3A96-E49E-3891-B35E-1EAC6E873BA9}"/>
              </a:ext>
            </a:extLst>
          </p:cNvPr>
          <p:cNvCxnSpPr>
            <a:cxnSpLocks/>
          </p:cNvCxnSpPr>
          <p:nvPr/>
        </p:nvCxnSpPr>
        <p:spPr>
          <a:xfrm flipV="1">
            <a:off x="1458127" y="4428644"/>
            <a:ext cx="776743" cy="71459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52F9D7-F8F9-F2AE-8668-60CB786E5E26}"/>
              </a:ext>
            </a:extLst>
          </p:cNvPr>
          <p:cNvCxnSpPr>
            <a:cxnSpLocks/>
          </p:cNvCxnSpPr>
          <p:nvPr/>
        </p:nvCxnSpPr>
        <p:spPr>
          <a:xfrm flipV="1">
            <a:off x="9353770" y="3339966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/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solidFill>
                <a:srgbClr val="C00000">
                  <a:alpha val="5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𝐿𝑖𝑛𝑒𝑎𝑟𝑊𝑎𝑣𝑒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A8C7D-88EE-5253-2270-E1768810F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063" y="5388417"/>
                <a:ext cx="6429668" cy="5089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04D98B-2641-D7B0-9975-59481E5577FE}"/>
              </a:ext>
            </a:extLst>
          </p:cNvPr>
          <p:cNvCxnSpPr>
            <a:cxnSpLocks/>
          </p:cNvCxnSpPr>
          <p:nvPr/>
        </p:nvCxnSpPr>
        <p:spPr>
          <a:xfrm>
            <a:off x="2233063" y="4460162"/>
            <a:ext cx="0" cy="8979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3E08E-267A-E252-A3E5-F37C1E192614}"/>
              </a:ext>
            </a:extLst>
          </p:cNvPr>
          <p:cNvCxnSpPr>
            <a:cxnSpLocks/>
          </p:cNvCxnSpPr>
          <p:nvPr/>
        </p:nvCxnSpPr>
        <p:spPr>
          <a:xfrm>
            <a:off x="8662731" y="4475814"/>
            <a:ext cx="0" cy="10732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8C91B3-9EC9-75CD-E7FA-5AB20A2CBB48}"/>
              </a:ext>
            </a:extLst>
          </p:cNvPr>
          <p:cNvCxnSpPr>
            <a:cxnSpLocks/>
          </p:cNvCxnSpPr>
          <p:nvPr/>
        </p:nvCxnSpPr>
        <p:spPr>
          <a:xfrm flipV="1">
            <a:off x="8662731" y="4157956"/>
            <a:ext cx="691039" cy="3250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B9FDDF-6E8B-C70D-C42B-B8663C4580BA}"/>
              </a:ext>
            </a:extLst>
          </p:cNvPr>
          <p:cNvCxnSpPr>
            <a:cxnSpLocks/>
          </p:cNvCxnSpPr>
          <p:nvPr/>
        </p:nvCxnSpPr>
        <p:spPr>
          <a:xfrm flipV="1">
            <a:off x="9353770" y="3336275"/>
            <a:ext cx="897135" cy="81340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DE6B1B-674E-5E5F-0686-AAEE5C254E46}"/>
              </a:ext>
            </a:extLst>
          </p:cNvPr>
          <p:cNvCxnSpPr>
            <a:cxnSpLocks/>
          </p:cNvCxnSpPr>
          <p:nvPr/>
        </p:nvCxnSpPr>
        <p:spPr>
          <a:xfrm>
            <a:off x="2959468" y="3620426"/>
            <a:ext cx="563994" cy="77848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A118BE-DF6B-3F08-A575-3C4A50139097}"/>
              </a:ext>
            </a:extLst>
          </p:cNvPr>
          <p:cNvCxnSpPr>
            <a:cxnSpLocks/>
          </p:cNvCxnSpPr>
          <p:nvPr/>
        </p:nvCxnSpPr>
        <p:spPr>
          <a:xfrm flipV="1">
            <a:off x="2233063" y="3628702"/>
            <a:ext cx="727867" cy="799942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0A1758-D794-CED8-964E-AC54D2B8F645}"/>
              </a:ext>
            </a:extLst>
          </p:cNvPr>
          <p:cNvCxnSpPr>
            <a:cxnSpLocks/>
          </p:cNvCxnSpPr>
          <p:nvPr/>
        </p:nvCxnSpPr>
        <p:spPr>
          <a:xfrm>
            <a:off x="7958405" y="2927953"/>
            <a:ext cx="704324" cy="153220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A189D5-E5A2-092F-16D9-7B12251866DB}"/>
              </a:ext>
            </a:extLst>
          </p:cNvPr>
          <p:cNvCxnSpPr>
            <a:cxnSpLocks/>
          </p:cNvCxnSpPr>
          <p:nvPr/>
        </p:nvCxnSpPr>
        <p:spPr>
          <a:xfrm flipV="1">
            <a:off x="7359436" y="2924262"/>
            <a:ext cx="598969" cy="136344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996250E-2BF9-88A4-3C69-4E6195B7BDF5}"/>
              </a:ext>
            </a:extLst>
          </p:cNvPr>
          <p:cNvCxnSpPr>
            <a:cxnSpLocks/>
          </p:cNvCxnSpPr>
          <p:nvPr/>
        </p:nvCxnSpPr>
        <p:spPr>
          <a:xfrm>
            <a:off x="4239003" y="3589780"/>
            <a:ext cx="563994" cy="77848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1942FDB-1F44-E7FE-BB7D-0F8737164847}"/>
              </a:ext>
            </a:extLst>
          </p:cNvPr>
          <p:cNvCxnSpPr>
            <a:cxnSpLocks/>
          </p:cNvCxnSpPr>
          <p:nvPr/>
        </p:nvCxnSpPr>
        <p:spPr>
          <a:xfrm flipV="1">
            <a:off x="3512598" y="3598056"/>
            <a:ext cx="727867" cy="799942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A53351-2179-338F-1D7D-579238D1749F}"/>
              </a:ext>
            </a:extLst>
          </p:cNvPr>
          <p:cNvCxnSpPr>
            <a:cxnSpLocks/>
          </p:cNvCxnSpPr>
          <p:nvPr/>
        </p:nvCxnSpPr>
        <p:spPr>
          <a:xfrm>
            <a:off x="5515907" y="3539865"/>
            <a:ext cx="563994" cy="77848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A1DEADD-162B-2415-E8D9-9D705E39767E}"/>
              </a:ext>
            </a:extLst>
          </p:cNvPr>
          <p:cNvCxnSpPr>
            <a:cxnSpLocks/>
          </p:cNvCxnSpPr>
          <p:nvPr/>
        </p:nvCxnSpPr>
        <p:spPr>
          <a:xfrm flipV="1">
            <a:off x="4789502" y="3548141"/>
            <a:ext cx="727867" cy="799942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0CCDFEC-0A98-AE2D-01D5-DF821BE05B47}"/>
              </a:ext>
            </a:extLst>
          </p:cNvPr>
          <p:cNvCxnSpPr>
            <a:cxnSpLocks/>
          </p:cNvCxnSpPr>
          <p:nvPr/>
        </p:nvCxnSpPr>
        <p:spPr>
          <a:xfrm>
            <a:off x="6795442" y="3509219"/>
            <a:ext cx="563994" cy="77848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69721FD-C67E-50AB-7E70-0E0F95C13ACA}"/>
              </a:ext>
            </a:extLst>
          </p:cNvPr>
          <p:cNvCxnSpPr>
            <a:cxnSpLocks/>
          </p:cNvCxnSpPr>
          <p:nvPr/>
        </p:nvCxnSpPr>
        <p:spPr>
          <a:xfrm flipV="1">
            <a:off x="6069037" y="3517495"/>
            <a:ext cx="727867" cy="799942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A6AEFFD-73DF-E96F-C45B-AE1CAAAD49F5}"/>
              </a:ext>
            </a:extLst>
          </p:cNvPr>
          <p:cNvCxnSpPr>
            <a:cxnSpLocks/>
          </p:cNvCxnSpPr>
          <p:nvPr/>
        </p:nvCxnSpPr>
        <p:spPr>
          <a:xfrm flipV="1">
            <a:off x="2247027" y="4049848"/>
            <a:ext cx="1000833" cy="38746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9738FF0-AA31-EA08-634A-B783AE89E50A}"/>
                  </a:ext>
                </a:extLst>
              </p:cNvPr>
              <p:cNvSpPr txBox="1"/>
              <p:nvPr/>
            </p:nvSpPr>
            <p:spPr>
              <a:xfrm>
                <a:off x="2337020" y="4123647"/>
                <a:ext cx="9521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9738FF0-AA31-EA08-634A-B783AE89E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020" y="4123647"/>
                <a:ext cx="9521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>
            <a:extLst>
              <a:ext uri="{FF2B5EF4-FFF2-40B4-BE49-F238E27FC236}">
                <a16:creationId xmlns:a16="http://schemas.microsoft.com/office/drawing/2014/main" id="{CA97557D-6981-5DCE-04A7-62287262CEEA}"/>
              </a:ext>
            </a:extLst>
          </p:cNvPr>
          <p:cNvSpPr/>
          <p:nvPr/>
        </p:nvSpPr>
        <p:spPr>
          <a:xfrm>
            <a:off x="2502151" y="4049848"/>
            <a:ext cx="492706" cy="726810"/>
          </a:xfrm>
          <a:prstGeom prst="arc">
            <a:avLst>
              <a:gd name="adj1" fmla="val 18334624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58AB4DB-54C2-B3F5-3DA3-403F1316C024}"/>
                  </a:ext>
                </a:extLst>
              </p:cNvPr>
              <p:cNvSpPr txBox="1"/>
              <p:nvPr/>
            </p:nvSpPr>
            <p:spPr>
              <a:xfrm>
                <a:off x="3627927" y="4112816"/>
                <a:ext cx="9521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58AB4DB-54C2-B3F5-3DA3-403F1316C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927" y="4112816"/>
                <a:ext cx="9521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>
            <a:extLst>
              <a:ext uri="{FF2B5EF4-FFF2-40B4-BE49-F238E27FC236}">
                <a16:creationId xmlns:a16="http://schemas.microsoft.com/office/drawing/2014/main" id="{82CC34DE-FCB4-05D6-E560-C007ED7A2CF7}"/>
              </a:ext>
            </a:extLst>
          </p:cNvPr>
          <p:cNvSpPr/>
          <p:nvPr/>
        </p:nvSpPr>
        <p:spPr>
          <a:xfrm>
            <a:off x="3793058" y="4039017"/>
            <a:ext cx="492706" cy="726810"/>
          </a:xfrm>
          <a:prstGeom prst="arc">
            <a:avLst>
              <a:gd name="adj1" fmla="val 18334624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8E57D0D-4D07-AB2F-0FE1-FA6D0755A40E}"/>
                  </a:ext>
                </a:extLst>
              </p:cNvPr>
              <p:cNvSpPr txBox="1"/>
              <p:nvPr/>
            </p:nvSpPr>
            <p:spPr>
              <a:xfrm>
                <a:off x="4858070" y="4062615"/>
                <a:ext cx="9521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8E57D0D-4D07-AB2F-0FE1-FA6D0755A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070" y="4062615"/>
                <a:ext cx="9521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>
            <a:extLst>
              <a:ext uri="{FF2B5EF4-FFF2-40B4-BE49-F238E27FC236}">
                <a16:creationId xmlns:a16="http://schemas.microsoft.com/office/drawing/2014/main" id="{16E4A939-38BE-3EDF-1402-29395666F44F}"/>
              </a:ext>
            </a:extLst>
          </p:cNvPr>
          <p:cNvSpPr/>
          <p:nvPr/>
        </p:nvSpPr>
        <p:spPr>
          <a:xfrm>
            <a:off x="5023201" y="3988816"/>
            <a:ext cx="492706" cy="726810"/>
          </a:xfrm>
          <a:prstGeom prst="arc">
            <a:avLst>
              <a:gd name="adj1" fmla="val 18334624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A85013E-D365-82C3-B44D-9E230862CD61}"/>
                  </a:ext>
                </a:extLst>
              </p:cNvPr>
              <p:cNvSpPr txBox="1"/>
              <p:nvPr/>
            </p:nvSpPr>
            <p:spPr>
              <a:xfrm>
                <a:off x="6166334" y="4043921"/>
                <a:ext cx="9521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A85013E-D365-82C3-B44D-9E230862C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334" y="4043921"/>
                <a:ext cx="95219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>
            <a:extLst>
              <a:ext uri="{FF2B5EF4-FFF2-40B4-BE49-F238E27FC236}">
                <a16:creationId xmlns:a16="http://schemas.microsoft.com/office/drawing/2014/main" id="{08C99834-A5A7-927E-9BFB-D0A40BC75062}"/>
              </a:ext>
            </a:extLst>
          </p:cNvPr>
          <p:cNvSpPr/>
          <p:nvPr/>
        </p:nvSpPr>
        <p:spPr>
          <a:xfrm>
            <a:off x="6331465" y="3970122"/>
            <a:ext cx="492706" cy="726810"/>
          </a:xfrm>
          <a:prstGeom prst="arc">
            <a:avLst>
              <a:gd name="adj1" fmla="val 18334624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7FE9E6-3301-A1C8-8A59-70E52D931A70}"/>
                  </a:ext>
                </a:extLst>
              </p:cNvPr>
              <p:cNvSpPr txBox="1"/>
              <p:nvPr/>
            </p:nvSpPr>
            <p:spPr>
              <a:xfrm>
                <a:off x="7381503" y="4022339"/>
                <a:ext cx="9521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7FE9E6-3301-A1C8-8A59-70E52D931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503" y="4022339"/>
                <a:ext cx="95219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>
            <a:extLst>
              <a:ext uri="{FF2B5EF4-FFF2-40B4-BE49-F238E27FC236}">
                <a16:creationId xmlns:a16="http://schemas.microsoft.com/office/drawing/2014/main" id="{C7EDBFEB-718D-46FC-978F-0D618C4FC934}"/>
              </a:ext>
            </a:extLst>
          </p:cNvPr>
          <p:cNvSpPr/>
          <p:nvPr/>
        </p:nvSpPr>
        <p:spPr>
          <a:xfrm>
            <a:off x="7546634" y="3948540"/>
            <a:ext cx="492706" cy="726810"/>
          </a:xfrm>
          <a:prstGeom prst="arc">
            <a:avLst>
              <a:gd name="adj1" fmla="val 18334624"/>
              <a:gd name="adj2" fmla="val 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5C73F1-CB26-D611-7E72-4625AE918EF3}"/>
              </a:ext>
            </a:extLst>
          </p:cNvPr>
          <p:cNvCxnSpPr>
            <a:cxnSpLocks/>
          </p:cNvCxnSpPr>
          <p:nvPr/>
        </p:nvCxnSpPr>
        <p:spPr>
          <a:xfrm flipV="1">
            <a:off x="2256708" y="4049848"/>
            <a:ext cx="991152" cy="36754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33A078C-6DCC-C98E-30F3-F46DFC0C0D17}"/>
              </a:ext>
            </a:extLst>
          </p:cNvPr>
          <p:cNvCxnSpPr>
            <a:cxnSpLocks/>
          </p:cNvCxnSpPr>
          <p:nvPr/>
        </p:nvCxnSpPr>
        <p:spPr>
          <a:xfrm flipV="1">
            <a:off x="3557106" y="4022339"/>
            <a:ext cx="1000759" cy="34375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DE85921-6403-2A03-F5CE-BEC02B26D2B8}"/>
              </a:ext>
            </a:extLst>
          </p:cNvPr>
          <p:cNvCxnSpPr>
            <a:cxnSpLocks/>
          </p:cNvCxnSpPr>
          <p:nvPr/>
        </p:nvCxnSpPr>
        <p:spPr>
          <a:xfrm flipV="1">
            <a:off x="4796399" y="3961238"/>
            <a:ext cx="1013868" cy="37493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B075953-B719-6ABF-6504-6A44366B2E3B}"/>
              </a:ext>
            </a:extLst>
          </p:cNvPr>
          <p:cNvCxnSpPr>
            <a:cxnSpLocks/>
          </p:cNvCxnSpPr>
          <p:nvPr/>
        </p:nvCxnSpPr>
        <p:spPr>
          <a:xfrm flipV="1">
            <a:off x="6057712" y="3929107"/>
            <a:ext cx="1046600" cy="38554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0FC9DAF-7AF3-155B-08C9-63DA877B3706}"/>
              </a:ext>
            </a:extLst>
          </p:cNvPr>
          <p:cNvCxnSpPr>
            <a:cxnSpLocks/>
          </p:cNvCxnSpPr>
          <p:nvPr/>
        </p:nvCxnSpPr>
        <p:spPr>
          <a:xfrm flipV="1">
            <a:off x="7345117" y="3872512"/>
            <a:ext cx="1085158" cy="43244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386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D368-6065-BE68-5FFA-F77832E7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 – Linear Wave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u="sng" dirty="0"/>
                  <a:t>Conclusion:</a:t>
                </a:r>
                <a:r>
                  <a:rPr lang="en-US" dirty="0"/>
                  <a:t> Iterate the </a:t>
                </a:r>
                <a:r>
                  <a:rPr lang="en-US" b="1" dirty="0">
                    <a:solidFill>
                      <a:srgbClr val="7030A0"/>
                    </a:solidFill>
                  </a:rPr>
                  <a:t>Concave</a:t>
                </a:r>
                <a:r>
                  <a:rPr lang="en-US" dirty="0"/>
                  <a:t> Segment of </a:t>
                </a:r>
                <a:r>
                  <a:rPr lang="en-US" b="1" dirty="0"/>
                  <a:t>Case 1</a:t>
                </a:r>
                <a:r>
                  <a:rPr lang="en-US" dirty="0"/>
                  <a:t>, explicitly shooting rays.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Every such segment deletes more points than it insets –</a:t>
                </a:r>
                <a:br>
                  <a:rPr lang="en-US" dirty="0"/>
                </a:br>
                <a:r>
                  <a:rPr lang="en-US" dirty="0"/>
                  <a:t>charge the iteration on the </a:t>
                </a:r>
                <a:r>
                  <a:rPr lang="en-US" b="1" dirty="0"/>
                  <a:t>decrease</a:t>
                </a:r>
                <a:r>
                  <a:rPr lang="en-US" dirty="0"/>
                  <a:t> in the number of points.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Apply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all the segments (in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𝐩𝐨𝐥𝐲𝐥𝐨𝐠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) to take care of </a:t>
                </a:r>
                <a:r>
                  <a:rPr lang="en-US" b="1" dirty="0"/>
                  <a:t>Case 2</a:t>
                </a:r>
                <a:r>
                  <a:rPr lang="en-US" dirty="0"/>
                  <a:t> segments.</a:t>
                </a: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58D0D-8D2D-6A59-B341-1DF03C57D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101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933C2810-3F39-A5B3-5961-71325F802ADB}"/>
              </a:ext>
            </a:extLst>
          </p:cNvPr>
          <p:cNvGrpSpPr/>
          <p:nvPr/>
        </p:nvGrpSpPr>
        <p:grpSpPr>
          <a:xfrm>
            <a:off x="10209086" y="3060655"/>
            <a:ext cx="900002" cy="720000"/>
            <a:chOff x="5134708" y="2967067"/>
            <a:chExt cx="900002" cy="72000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60F9035-4CE1-7DD8-FAF2-8F9218326E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4710" y="3335382"/>
              <a:ext cx="9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6E9F50B7-172A-840E-EBA5-42B70D66CED0}"/>
                </a:ext>
              </a:extLst>
            </p:cNvPr>
            <p:cNvSpPr/>
            <p:nvPr/>
          </p:nvSpPr>
          <p:spPr>
            <a:xfrm>
              <a:off x="5134708" y="2967067"/>
              <a:ext cx="720000" cy="720000"/>
            </a:xfrm>
            <a:prstGeom prst="arc">
              <a:avLst>
                <a:gd name="adj1" fmla="val 19021497"/>
                <a:gd name="adj2" fmla="val 11077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0146C6A-288C-3A8A-0A5B-4C30119D9007}"/>
                    </a:ext>
                  </a:extLst>
                </p:cNvPr>
                <p:cNvSpPr txBox="1"/>
                <p:nvPr/>
              </p:nvSpPr>
              <p:spPr>
                <a:xfrm>
                  <a:off x="5494708" y="3017962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0146C6A-288C-3A8A-0A5B-4C30119D90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4708" y="3017962"/>
                  <a:ext cx="382412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2B7279-3427-55DA-69B6-D4E290EACF36}"/>
              </a:ext>
            </a:extLst>
          </p:cNvPr>
          <p:cNvGrpSpPr/>
          <p:nvPr/>
        </p:nvGrpSpPr>
        <p:grpSpPr>
          <a:xfrm>
            <a:off x="4950514" y="3508828"/>
            <a:ext cx="1647349" cy="720000"/>
            <a:chOff x="5134708" y="2967067"/>
            <a:chExt cx="1647349" cy="7200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CE9B907-2D92-EAC7-8972-787722F09C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4710" y="3335382"/>
              <a:ext cx="16473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73681BA7-E75A-8665-EFA5-23A91D1D71A5}"/>
                </a:ext>
              </a:extLst>
            </p:cNvPr>
            <p:cNvSpPr/>
            <p:nvPr/>
          </p:nvSpPr>
          <p:spPr>
            <a:xfrm>
              <a:off x="5134708" y="2967067"/>
              <a:ext cx="720000" cy="720000"/>
            </a:xfrm>
            <a:prstGeom prst="arc">
              <a:avLst>
                <a:gd name="adj1" fmla="val 19240722"/>
                <a:gd name="adj2" fmla="val 11077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3730A87-42BD-D512-72EA-051ED4000E20}"/>
                    </a:ext>
                  </a:extLst>
                </p:cNvPr>
                <p:cNvSpPr txBox="1"/>
                <p:nvPr/>
              </p:nvSpPr>
              <p:spPr>
                <a:xfrm>
                  <a:off x="5494708" y="3017962"/>
                  <a:ext cx="382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3730A87-42BD-D512-72EA-051ED4000E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4708" y="3017962"/>
                  <a:ext cx="382605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F009540-0B65-6CE1-110E-3A09BE1E85F9}"/>
              </a:ext>
            </a:extLst>
          </p:cNvPr>
          <p:cNvCxnSpPr>
            <a:cxnSpLocks/>
          </p:cNvCxnSpPr>
          <p:nvPr/>
        </p:nvCxnSpPr>
        <p:spPr>
          <a:xfrm flipH="1" flipV="1">
            <a:off x="4516748" y="3565520"/>
            <a:ext cx="437496" cy="296434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1C13CCD-A8E1-6655-39CD-019A24FE7641}"/>
              </a:ext>
            </a:extLst>
          </p:cNvPr>
          <p:cNvCxnSpPr>
            <a:cxnSpLocks/>
          </p:cNvCxnSpPr>
          <p:nvPr/>
        </p:nvCxnSpPr>
        <p:spPr>
          <a:xfrm flipH="1">
            <a:off x="6346364" y="2215061"/>
            <a:ext cx="1221342" cy="1159065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8F57855-1638-5E01-A43B-31C96D59D320}"/>
              </a:ext>
            </a:extLst>
          </p:cNvPr>
          <p:cNvCxnSpPr>
            <a:cxnSpLocks/>
          </p:cNvCxnSpPr>
          <p:nvPr/>
        </p:nvCxnSpPr>
        <p:spPr>
          <a:xfrm flipH="1">
            <a:off x="4954244" y="3372035"/>
            <a:ext cx="1392120" cy="492855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E6ACF6-492C-E191-2451-5717696D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Operations</a:t>
            </a:r>
            <a:endParaRPr lang="he-IL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C34C19-9254-C87A-4D8C-A640B43B995F}"/>
              </a:ext>
            </a:extLst>
          </p:cNvPr>
          <p:cNvCxnSpPr/>
          <p:nvPr/>
        </p:nvCxnSpPr>
        <p:spPr>
          <a:xfrm flipV="1">
            <a:off x="643034" y="3019202"/>
            <a:ext cx="437496" cy="107802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00DE4B-E9F6-D01A-35D8-6469EF16FD20}"/>
              </a:ext>
            </a:extLst>
          </p:cNvPr>
          <p:cNvCxnSpPr>
            <a:cxnSpLocks/>
          </p:cNvCxnSpPr>
          <p:nvPr/>
        </p:nvCxnSpPr>
        <p:spPr>
          <a:xfrm>
            <a:off x="1080530" y="3019202"/>
            <a:ext cx="471716" cy="539014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F3E280-F440-E889-E67A-52783E84DA43}"/>
              </a:ext>
            </a:extLst>
          </p:cNvPr>
          <p:cNvCxnSpPr>
            <a:cxnSpLocks/>
          </p:cNvCxnSpPr>
          <p:nvPr/>
        </p:nvCxnSpPr>
        <p:spPr>
          <a:xfrm>
            <a:off x="1552245" y="3558216"/>
            <a:ext cx="222905" cy="539015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4A53FB-C3BD-1389-CADC-ABDEAB612694}"/>
              </a:ext>
            </a:extLst>
          </p:cNvPr>
          <p:cNvCxnSpPr>
            <a:cxnSpLocks/>
          </p:cNvCxnSpPr>
          <p:nvPr/>
        </p:nvCxnSpPr>
        <p:spPr>
          <a:xfrm flipV="1">
            <a:off x="1775150" y="3607855"/>
            <a:ext cx="526722" cy="48937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39FA8C-E0F6-D19B-55B3-B432B47AA060}"/>
              </a:ext>
            </a:extLst>
          </p:cNvPr>
          <p:cNvCxnSpPr>
            <a:cxnSpLocks/>
          </p:cNvCxnSpPr>
          <p:nvPr/>
        </p:nvCxnSpPr>
        <p:spPr>
          <a:xfrm flipV="1">
            <a:off x="2301872" y="3433088"/>
            <a:ext cx="724364" cy="17476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2CCA8F-B719-79EC-4E62-11225D214310}"/>
              </a:ext>
            </a:extLst>
          </p:cNvPr>
          <p:cNvCxnSpPr>
            <a:cxnSpLocks/>
          </p:cNvCxnSpPr>
          <p:nvPr/>
        </p:nvCxnSpPr>
        <p:spPr>
          <a:xfrm flipV="1">
            <a:off x="3026235" y="2845947"/>
            <a:ext cx="667757" cy="58714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092217-6389-EC8D-B829-B4394341C012}"/>
              </a:ext>
            </a:extLst>
          </p:cNvPr>
          <p:cNvCxnSpPr>
            <a:cxnSpLocks/>
          </p:cNvCxnSpPr>
          <p:nvPr/>
        </p:nvCxnSpPr>
        <p:spPr>
          <a:xfrm flipV="1">
            <a:off x="635358" y="4616996"/>
            <a:ext cx="3157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4C20D3-D3BF-67F7-75DF-2B60CC9F56D7}"/>
              </a:ext>
            </a:extLst>
          </p:cNvPr>
          <p:cNvCxnSpPr>
            <a:cxnSpLocks/>
          </p:cNvCxnSpPr>
          <p:nvPr/>
        </p:nvCxnSpPr>
        <p:spPr>
          <a:xfrm flipH="1" flipV="1">
            <a:off x="635358" y="2441686"/>
            <a:ext cx="7676" cy="2175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FFF02F-68DE-11B8-2A0A-E447D5A48B79}"/>
              </a:ext>
            </a:extLst>
          </p:cNvPr>
          <p:cNvCxnSpPr>
            <a:cxnSpLocks/>
          </p:cNvCxnSpPr>
          <p:nvPr/>
        </p:nvCxnSpPr>
        <p:spPr>
          <a:xfrm flipH="1" flipV="1">
            <a:off x="4516748" y="3561888"/>
            <a:ext cx="437496" cy="71303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57ECE0-8684-F17F-7766-88D267236D4A}"/>
              </a:ext>
            </a:extLst>
          </p:cNvPr>
          <p:cNvCxnSpPr>
            <a:cxnSpLocks/>
          </p:cNvCxnSpPr>
          <p:nvPr/>
        </p:nvCxnSpPr>
        <p:spPr>
          <a:xfrm flipH="1">
            <a:off x="6346364" y="3686266"/>
            <a:ext cx="1221342" cy="58865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08D7F21-A4B8-3211-2608-E2502D159C0E}"/>
              </a:ext>
            </a:extLst>
          </p:cNvPr>
          <p:cNvCxnSpPr>
            <a:cxnSpLocks/>
          </p:cNvCxnSpPr>
          <p:nvPr/>
        </p:nvCxnSpPr>
        <p:spPr>
          <a:xfrm flipH="1" flipV="1">
            <a:off x="4954244" y="4274919"/>
            <a:ext cx="1392120" cy="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ED92BAA-054E-D3E4-FA43-D669374B66AD}"/>
              </a:ext>
            </a:extLst>
          </p:cNvPr>
          <p:cNvCxnSpPr>
            <a:cxnSpLocks/>
          </p:cNvCxnSpPr>
          <p:nvPr/>
        </p:nvCxnSpPr>
        <p:spPr>
          <a:xfrm flipV="1">
            <a:off x="4517480" y="4616996"/>
            <a:ext cx="3157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B90F7E-CF80-0A73-7747-CF0D06F72FFC}"/>
              </a:ext>
            </a:extLst>
          </p:cNvPr>
          <p:cNvCxnSpPr>
            <a:cxnSpLocks/>
          </p:cNvCxnSpPr>
          <p:nvPr/>
        </p:nvCxnSpPr>
        <p:spPr>
          <a:xfrm flipH="1" flipV="1">
            <a:off x="4517480" y="2441686"/>
            <a:ext cx="7676" cy="2175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104BF7-3502-8CC5-D1B8-FB44894660BB}"/>
                  </a:ext>
                </a:extLst>
              </p:cNvPr>
              <p:cNvSpPr txBox="1"/>
              <p:nvPr/>
            </p:nvSpPr>
            <p:spPr>
              <a:xfrm>
                <a:off x="1540856" y="5104015"/>
                <a:ext cx="1346779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err="1"/>
                  <a:t>AddConst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104BF7-3502-8CC5-D1B8-FB4489466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856" y="5104015"/>
                <a:ext cx="1346779" cy="369332"/>
              </a:xfrm>
              <a:prstGeom prst="rect">
                <a:avLst/>
              </a:prstGeom>
              <a:blipFill>
                <a:blip r:embed="rId4"/>
                <a:stretch>
                  <a:fillRect l="-4072" t="-8197" r="-3620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A0F84E-3E32-A399-4400-34DDFC2DC401}"/>
                  </a:ext>
                </a:extLst>
              </p:cNvPr>
              <p:cNvSpPr txBox="1"/>
              <p:nvPr/>
            </p:nvSpPr>
            <p:spPr>
              <a:xfrm>
                <a:off x="5317422" y="5029789"/>
                <a:ext cx="155715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/>
                  <a:t>AddGrdient(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CA0F84E-3E32-A399-4400-34DDFC2DC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422" y="5029789"/>
                <a:ext cx="1557158" cy="369332"/>
              </a:xfrm>
              <a:prstGeom prst="rect">
                <a:avLst/>
              </a:prstGeom>
              <a:blipFill>
                <a:blip r:embed="rId5"/>
                <a:stretch>
                  <a:fillRect l="-3125" t="-8197" r="-3516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CF185D4-25FA-4E73-5F92-990CC3FF3274}"/>
                  </a:ext>
                </a:extLst>
              </p:cNvPr>
              <p:cNvSpPr txBox="1"/>
              <p:nvPr/>
            </p:nvSpPr>
            <p:spPr>
              <a:xfrm>
                <a:off x="9192477" y="5072536"/>
                <a:ext cx="157055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err="1"/>
                  <a:t>LinearWave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  <a:endParaRPr lang="he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CF185D4-25FA-4E73-5F92-990CC3FF3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477" y="5072536"/>
                <a:ext cx="1570558" cy="369332"/>
              </a:xfrm>
              <a:prstGeom prst="rect">
                <a:avLst/>
              </a:prstGeom>
              <a:blipFill>
                <a:blip r:embed="rId6"/>
                <a:stretch>
                  <a:fillRect l="-3488" t="-8197" r="-3488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4E3637C-2D71-C559-D70B-21C433D35F27}"/>
              </a:ext>
            </a:extLst>
          </p:cNvPr>
          <p:cNvCxnSpPr>
            <a:cxnSpLocks/>
          </p:cNvCxnSpPr>
          <p:nvPr/>
        </p:nvCxnSpPr>
        <p:spPr>
          <a:xfrm flipV="1">
            <a:off x="4154940" y="1811673"/>
            <a:ext cx="0" cy="4248000"/>
          </a:xfrm>
          <a:prstGeom prst="straightConnector1">
            <a:avLst/>
          </a:prstGeom>
          <a:ln w="19050">
            <a:prstDash val="lgDashDot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B3F1BF6-B57A-B8F0-29BF-4AF6F2F20B6B}"/>
              </a:ext>
            </a:extLst>
          </p:cNvPr>
          <p:cNvCxnSpPr>
            <a:cxnSpLocks/>
          </p:cNvCxnSpPr>
          <p:nvPr/>
        </p:nvCxnSpPr>
        <p:spPr>
          <a:xfrm flipV="1">
            <a:off x="8037061" y="1811673"/>
            <a:ext cx="0" cy="4248000"/>
          </a:xfrm>
          <a:prstGeom prst="straightConnector1">
            <a:avLst/>
          </a:prstGeom>
          <a:ln w="19050">
            <a:prstDash val="lgDashDot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EF690D2-F07B-7D9D-1BF3-56EFE1442BBC}"/>
              </a:ext>
            </a:extLst>
          </p:cNvPr>
          <p:cNvGrpSpPr/>
          <p:nvPr/>
        </p:nvGrpSpPr>
        <p:grpSpPr>
          <a:xfrm>
            <a:off x="8398869" y="2441686"/>
            <a:ext cx="3157774" cy="2175310"/>
            <a:chOff x="4839598" y="2594086"/>
            <a:chExt cx="3157774" cy="217531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CAF2F57-F07E-0046-4D00-B94A5254B4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9598" y="4769396"/>
              <a:ext cx="31577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AE163962-67B5-8103-9E02-05B4DEE330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39598" y="2594086"/>
              <a:ext cx="7676" cy="21753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F8CA025-4211-2129-ECD9-58A880E57CF6}"/>
              </a:ext>
            </a:extLst>
          </p:cNvPr>
          <p:cNvCxnSpPr>
            <a:cxnSpLocks/>
          </p:cNvCxnSpPr>
          <p:nvPr/>
        </p:nvCxnSpPr>
        <p:spPr>
          <a:xfrm flipH="1" flipV="1">
            <a:off x="8406545" y="3735637"/>
            <a:ext cx="183142" cy="142047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CBE03E7-5B11-C937-8642-32316F952968}"/>
              </a:ext>
            </a:extLst>
          </p:cNvPr>
          <p:cNvCxnSpPr>
            <a:cxnSpLocks/>
          </p:cNvCxnSpPr>
          <p:nvPr/>
        </p:nvCxnSpPr>
        <p:spPr>
          <a:xfrm flipH="1">
            <a:off x="8589687" y="3249386"/>
            <a:ext cx="374158" cy="62829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07A1973-440F-2B27-0B4E-3CB25BA4DD54}"/>
              </a:ext>
            </a:extLst>
          </p:cNvPr>
          <p:cNvCxnSpPr>
            <a:cxnSpLocks/>
          </p:cNvCxnSpPr>
          <p:nvPr/>
        </p:nvCxnSpPr>
        <p:spPr>
          <a:xfrm flipH="1">
            <a:off x="8963845" y="3075214"/>
            <a:ext cx="522514" cy="17417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BFE8605-FC9A-3AC7-DBAC-DF3222FF2DFB}"/>
              </a:ext>
            </a:extLst>
          </p:cNvPr>
          <p:cNvCxnSpPr>
            <a:cxnSpLocks/>
          </p:cNvCxnSpPr>
          <p:nvPr/>
        </p:nvCxnSpPr>
        <p:spPr>
          <a:xfrm flipH="1" flipV="1">
            <a:off x="9486359" y="3075214"/>
            <a:ext cx="491397" cy="11907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2DDF2F5-6F53-396B-7222-BDFE92650FDE}"/>
              </a:ext>
            </a:extLst>
          </p:cNvPr>
          <p:cNvCxnSpPr>
            <a:cxnSpLocks/>
          </p:cNvCxnSpPr>
          <p:nvPr/>
        </p:nvCxnSpPr>
        <p:spPr>
          <a:xfrm flipH="1" flipV="1">
            <a:off x="9977756" y="3194290"/>
            <a:ext cx="242321" cy="22636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696FF17-D26C-48CF-2136-18AEE05714F0}"/>
              </a:ext>
            </a:extLst>
          </p:cNvPr>
          <p:cNvGrpSpPr/>
          <p:nvPr/>
        </p:nvGrpSpPr>
        <p:grpSpPr>
          <a:xfrm>
            <a:off x="8589687" y="3524553"/>
            <a:ext cx="1647349" cy="720000"/>
            <a:chOff x="5134708" y="2967067"/>
            <a:chExt cx="1647349" cy="7200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1E4B0D5-1D3D-1256-6EDE-7268DF590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4710" y="3335382"/>
              <a:ext cx="16473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260A7C76-BF21-58A1-5065-54319376F740}"/>
                </a:ext>
              </a:extLst>
            </p:cNvPr>
            <p:cNvSpPr/>
            <p:nvPr/>
          </p:nvSpPr>
          <p:spPr>
            <a:xfrm>
              <a:off x="5134708" y="2967067"/>
              <a:ext cx="720000" cy="720000"/>
            </a:xfrm>
            <a:prstGeom prst="arc">
              <a:avLst>
                <a:gd name="adj1" fmla="val 19021497"/>
                <a:gd name="adj2" fmla="val 11077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052D792-D532-59DA-5E1E-9D5C60C81025}"/>
                    </a:ext>
                  </a:extLst>
                </p:cNvPr>
                <p:cNvSpPr txBox="1"/>
                <p:nvPr/>
              </p:nvSpPr>
              <p:spPr>
                <a:xfrm>
                  <a:off x="5494708" y="3017962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052D792-D532-59DA-5E1E-9D5C60C81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4708" y="3017962"/>
                  <a:ext cx="38241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EE52BCE-D171-0BD8-F814-D76F6B92EBB9}"/>
              </a:ext>
            </a:extLst>
          </p:cNvPr>
          <p:cNvCxnSpPr>
            <a:cxnSpLocks/>
          </p:cNvCxnSpPr>
          <p:nvPr/>
        </p:nvCxnSpPr>
        <p:spPr>
          <a:xfrm flipH="1">
            <a:off x="10220077" y="2945753"/>
            <a:ext cx="626997" cy="47490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D2D9B13-1D25-DF97-BDAC-B255D923685D}"/>
              </a:ext>
            </a:extLst>
          </p:cNvPr>
          <p:cNvCxnSpPr>
            <a:cxnSpLocks/>
          </p:cNvCxnSpPr>
          <p:nvPr/>
        </p:nvCxnSpPr>
        <p:spPr>
          <a:xfrm flipH="1" flipV="1">
            <a:off x="10847074" y="2933445"/>
            <a:ext cx="506185" cy="65027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4DF210E-2850-380B-500B-0CAB87875754}"/>
              </a:ext>
            </a:extLst>
          </p:cNvPr>
          <p:cNvGrpSpPr/>
          <p:nvPr/>
        </p:nvGrpSpPr>
        <p:grpSpPr>
          <a:xfrm>
            <a:off x="630898" y="2390259"/>
            <a:ext cx="3050959" cy="1251284"/>
            <a:chOff x="898750" y="2382329"/>
            <a:chExt cx="3050959" cy="125128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3975B5A-47D0-FDF6-165F-80C9E945824B}"/>
                </a:ext>
              </a:extLst>
            </p:cNvPr>
            <p:cNvCxnSpPr/>
            <p:nvPr/>
          </p:nvCxnSpPr>
          <p:spPr>
            <a:xfrm flipV="1">
              <a:off x="898750" y="2555584"/>
              <a:ext cx="437496" cy="1078029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5DEDAC4-0834-135D-7318-0B0FF3E90C2E}"/>
                </a:ext>
              </a:extLst>
            </p:cNvPr>
            <p:cNvCxnSpPr>
              <a:cxnSpLocks/>
            </p:cNvCxnSpPr>
            <p:nvPr/>
          </p:nvCxnSpPr>
          <p:spPr>
            <a:xfrm>
              <a:off x="1336246" y="2555584"/>
              <a:ext cx="471716" cy="539014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8AE4BEC-EBFD-A132-EB14-A23E97122428}"/>
                </a:ext>
              </a:extLst>
            </p:cNvPr>
            <p:cNvCxnSpPr>
              <a:cxnSpLocks/>
            </p:cNvCxnSpPr>
            <p:nvPr/>
          </p:nvCxnSpPr>
          <p:spPr>
            <a:xfrm>
              <a:off x="1807961" y="3094598"/>
              <a:ext cx="222905" cy="539015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7AF3DCA-7AC1-F7EC-E128-5025C2EF28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30866" y="3144237"/>
              <a:ext cx="526722" cy="489376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A2ABD3-40B4-1FF5-CF6E-2417EBB6AD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7588" y="2969470"/>
              <a:ext cx="724364" cy="174767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FDE6468-5667-2915-7BF4-8260D551A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1952" y="2382329"/>
              <a:ext cx="667757" cy="587141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97865F-6D54-7758-54AF-1E9E4C061E7E}"/>
              </a:ext>
            </a:extLst>
          </p:cNvPr>
          <p:cNvGrpSpPr/>
          <p:nvPr/>
        </p:nvGrpSpPr>
        <p:grpSpPr>
          <a:xfrm>
            <a:off x="2730749" y="3055852"/>
            <a:ext cx="139817" cy="463618"/>
            <a:chOff x="2998601" y="3046473"/>
            <a:chExt cx="139817" cy="46361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DBDA7CB-E34B-AB3A-2B94-B3D94DECC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8601" y="3046473"/>
              <a:ext cx="0" cy="46361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38B12C-39F8-7609-3180-8169148EE83C}"/>
                    </a:ext>
                  </a:extLst>
                </p:cNvPr>
                <p:cNvSpPr txBox="1"/>
                <p:nvPr/>
              </p:nvSpPr>
              <p:spPr>
                <a:xfrm>
                  <a:off x="2998601" y="3054129"/>
                  <a:ext cx="1398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138B12C-39F8-7609-3180-8169148EE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8601" y="3054129"/>
                  <a:ext cx="139817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6521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31AF529-9AA7-E11E-2BC7-A6A869183D2F}"/>
              </a:ext>
            </a:extLst>
          </p:cNvPr>
          <p:cNvGrpSpPr/>
          <p:nvPr/>
        </p:nvGrpSpPr>
        <p:grpSpPr>
          <a:xfrm>
            <a:off x="643034" y="2845947"/>
            <a:ext cx="3050958" cy="1251284"/>
            <a:chOff x="643034" y="2845947"/>
            <a:chExt cx="3050958" cy="1251284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EF412C8-979E-A348-5BCE-D660C5A97705}"/>
                </a:ext>
              </a:extLst>
            </p:cNvPr>
            <p:cNvCxnSpPr/>
            <p:nvPr/>
          </p:nvCxnSpPr>
          <p:spPr>
            <a:xfrm flipV="1">
              <a:off x="643034" y="3019202"/>
              <a:ext cx="437496" cy="1078029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FF98F9F-9785-B28D-DFED-6061277A28D9}"/>
                </a:ext>
              </a:extLst>
            </p:cNvPr>
            <p:cNvCxnSpPr>
              <a:cxnSpLocks/>
            </p:cNvCxnSpPr>
            <p:nvPr/>
          </p:nvCxnSpPr>
          <p:spPr>
            <a:xfrm>
              <a:off x="1080530" y="3019202"/>
              <a:ext cx="471716" cy="539014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FEB968E-D6D4-6E91-0635-09A4CA8CDDFD}"/>
                </a:ext>
              </a:extLst>
            </p:cNvPr>
            <p:cNvCxnSpPr>
              <a:cxnSpLocks/>
            </p:cNvCxnSpPr>
            <p:nvPr/>
          </p:nvCxnSpPr>
          <p:spPr>
            <a:xfrm>
              <a:off x="1552245" y="3558216"/>
              <a:ext cx="222905" cy="539015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E460A26-3F97-ED9F-E97C-F1324FEEC2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5150" y="3607855"/>
              <a:ext cx="526722" cy="489376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1D48057-39B2-2879-B40D-C363775403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1872" y="3433088"/>
              <a:ext cx="724364" cy="174767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1F10096-5221-183F-C9F0-AC1941F5D5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6235" y="2845947"/>
              <a:ext cx="667757" cy="587141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0F6E3506-DC60-7677-FDBC-CD3070B5ABFC}"/>
              </a:ext>
            </a:extLst>
          </p:cNvPr>
          <p:cNvSpPr txBox="1"/>
          <p:nvPr/>
        </p:nvSpPr>
        <p:spPr>
          <a:xfrm>
            <a:off x="5640185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endParaRPr lang="he-IL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2FE9BF-B09B-FE87-DABB-BA67BA58668B}"/>
              </a:ext>
            </a:extLst>
          </p:cNvPr>
          <p:cNvCxnSpPr>
            <a:cxnSpLocks/>
          </p:cNvCxnSpPr>
          <p:nvPr/>
        </p:nvCxnSpPr>
        <p:spPr>
          <a:xfrm flipH="1">
            <a:off x="8589687" y="3295650"/>
            <a:ext cx="1503734" cy="576461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D70E7AF-5225-645C-A479-F68C7278651C}"/>
              </a:ext>
            </a:extLst>
          </p:cNvPr>
          <p:cNvCxnSpPr>
            <a:cxnSpLocks/>
          </p:cNvCxnSpPr>
          <p:nvPr/>
        </p:nvCxnSpPr>
        <p:spPr>
          <a:xfrm flipH="1" flipV="1">
            <a:off x="10093421" y="3302339"/>
            <a:ext cx="126656" cy="118316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7D6308-15FE-6088-AE49-E883FB0A6CE7}"/>
              </a:ext>
            </a:extLst>
          </p:cNvPr>
          <p:cNvCxnSpPr>
            <a:cxnSpLocks/>
          </p:cNvCxnSpPr>
          <p:nvPr/>
        </p:nvCxnSpPr>
        <p:spPr>
          <a:xfrm flipH="1">
            <a:off x="10220077" y="3123750"/>
            <a:ext cx="774494" cy="296905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8322233-3D83-BA97-2866-C53D718B82BC}"/>
              </a:ext>
            </a:extLst>
          </p:cNvPr>
          <p:cNvCxnSpPr>
            <a:cxnSpLocks/>
          </p:cNvCxnSpPr>
          <p:nvPr/>
        </p:nvCxnSpPr>
        <p:spPr>
          <a:xfrm flipH="1" flipV="1">
            <a:off x="10994571" y="3122927"/>
            <a:ext cx="358688" cy="460788"/>
          </a:xfrm>
          <a:prstGeom prst="line">
            <a:avLst/>
          </a:prstGeom>
          <a:ln w="28575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923C91E9-85ED-1A64-698D-124D25F87914}"/>
                  </a:ext>
                </a:extLst>
              </p:cNvPr>
              <p:cNvSpPr/>
              <p:nvPr/>
            </p:nvSpPr>
            <p:spPr>
              <a:xfrm rot="1057199">
                <a:off x="6626780" y="992072"/>
                <a:ext cx="4437499" cy="1139478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800" dirty="0"/>
                  <a:t>Amorzied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time per operation</a:t>
                </a:r>
                <a:endParaRPr lang="he-IL" sz="2800" dirty="0"/>
              </a:p>
            </p:txBody>
          </p:sp>
        </mc:Choice>
        <mc:Fallback xmlns="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923C91E9-85ED-1A64-698D-124D25F87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57199">
                <a:off x="6626780" y="992072"/>
                <a:ext cx="4437499" cy="113947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36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B212CDF-0163-085A-B62A-35B1CA437F13}"/>
              </a:ext>
            </a:extLst>
          </p:cNvPr>
          <p:cNvSpPr/>
          <p:nvPr/>
        </p:nvSpPr>
        <p:spPr>
          <a:xfrm>
            <a:off x="5165519" y="4260995"/>
            <a:ext cx="2554851" cy="351656"/>
          </a:xfrm>
          <a:prstGeom prst="rect">
            <a:avLst/>
          </a:prstGeom>
          <a:solidFill>
            <a:srgbClr val="CFA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E686D42-C415-76AF-52FF-7D514B6711E5}"/>
              </a:ext>
            </a:extLst>
          </p:cNvPr>
          <p:cNvSpPr/>
          <p:nvPr/>
        </p:nvSpPr>
        <p:spPr>
          <a:xfrm>
            <a:off x="7178858" y="3892299"/>
            <a:ext cx="521938" cy="379462"/>
          </a:xfrm>
          <a:prstGeom prst="rect">
            <a:avLst/>
          </a:prstGeom>
          <a:solidFill>
            <a:srgbClr val="CFAF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0F9E19B-9A86-E6BA-F294-E07DC4E6A487}"/>
              </a:ext>
            </a:extLst>
          </p:cNvPr>
          <p:cNvSpPr/>
          <p:nvPr/>
        </p:nvSpPr>
        <p:spPr>
          <a:xfrm>
            <a:off x="5166360" y="3860533"/>
            <a:ext cx="2001130" cy="387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B096A8-D3EA-3D86-10B7-0BA6EDFD713E}"/>
              </a:ext>
            </a:extLst>
          </p:cNvPr>
          <p:cNvSpPr/>
          <p:nvPr/>
        </p:nvSpPr>
        <p:spPr>
          <a:xfrm>
            <a:off x="2757538" y="6067982"/>
            <a:ext cx="6896597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6596080-7702-8836-E6BC-BBA9DCCE8D65}"/>
              </a:ext>
            </a:extLst>
          </p:cNvPr>
          <p:cNvSpPr/>
          <p:nvPr/>
        </p:nvSpPr>
        <p:spPr>
          <a:xfrm>
            <a:off x="3319502" y="2838560"/>
            <a:ext cx="5617767" cy="1813432"/>
          </a:xfrm>
          <a:custGeom>
            <a:avLst/>
            <a:gdLst>
              <a:gd name="connsiteX0" fmla="*/ 15368 w 5663132"/>
              <a:gd name="connsiteY0" fmla="*/ 15368 h 1813432"/>
              <a:gd name="connsiteX1" fmla="*/ 5655448 w 5663132"/>
              <a:gd name="connsiteY1" fmla="*/ 0 h 1813432"/>
              <a:gd name="connsiteX2" fmla="*/ 5663132 w 5663132"/>
              <a:gd name="connsiteY2" fmla="*/ 1068081 h 1813432"/>
              <a:gd name="connsiteX3" fmla="*/ 1867220 w 5663132"/>
              <a:gd name="connsiteY3" fmla="*/ 1075765 h 1813432"/>
              <a:gd name="connsiteX4" fmla="*/ 1897956 w 5663132"/>
              <a:gd name="connsiteY4" fmla="*/ 1813432 h 1813432"/>
              <a:gd name="connsiteX5" fmla="*/ 0 w 5663132"/>
              <a:gd name="connsiteY5" fmla="*/ 1782696 h 1813432"/>
              <a:gd name="connsiteX6" fmla="*/ 15368 w 5663132"/>
              <a:gd name="connsiteY6" fmla="*/ 15368 h 1813432"/>
              <a:gd name="connsiteX0" fmla="*/ 15368 w 5663132"/>
              <a:gd name="connsiteY0" fmla="*/ 15368 h 1813432"/>
              <a:gd name="connsiteX1" fmla="*/ 5617028 w 5663132"/>
              <a:gd name="connsiteY1" fmla="*/ 0 h 1813432"/>
              <a:gd name="connsiteX2" fmla="*/ 5663132 w 5663132"/>
              <a:gd name="connsiteY2" fmla="*/ 1068081 h 1813432"/>
              <a:gd name="connsiteX3" fmla="*/ 1867220 w 5663132"/>
              <a:gd name="connsiteY3" fmla="*/ 1075765 h 1813432"/>
              <a:gd name="connsiteX4" fmla="*/ 1897956 w 5663132"/>
              <a:gd name="connsiteY4" fmla="*/ 1813432 h 1813432"/>
              <a:gd name="connsiteX5" fmla="*/ 0 w 5663132"/>
              <a:gd name="connsiteY5" fmla="*/ 1782696 h 1813432"/>
              <a:gd name="connsiteX6" fmla="*/ 15368 w 5663132"/>
              <a:gd name="connsiteY6" fmla="*/ 15368 h 1813432"/>
              <a:gd name="connsiteX0" fmla="*/ 15368 w 5617368"/>
              <a:gd name="connsiteY0" fmla="*/ 15368 h 1813432"/>
              <a:gd name="connsiteX1" fmla="*/ 5617028 w 5617368"/>
              <a:gd name="connsiteY1" fmla="*/ 0 h 1813432"/>
              <a:gd name="connsiteX2" fmla="*/ 5609344 w 5617368"/>
              <a:gd name="connsiteY2" fmla="*/ 1075765 h 1813432"/>
              <a:gd name="connsiteX3" fmla="*/ 1867220 w 5617368"/>
              <a:gd name="connsiteY3" fmla="*/ 1075765 h 1813432"/>
              <a:gd name="connsiteX4" fmla="*/ 1897956 w 5617368"/>
              <a:gd name="connsiteY4" fmla="*/ 1813432 h 1813432"/>
              <a:gd name="connsiteX5" fmla="*/ 0 w 5617368"/>
              <a:gd name="connsiteY5" fmla="*/ 1782696 h 1813432"/>
              <a:gd name="connsiteX6" fmla="*/ 15368 w 5617368"/>
              <a:gd name="connsiteY6" fmla="*/ 15368 h 1813432"/>
              <a:gd name="connsiteX0" fmla="*/ 15368 w 5640080"/>
              <a:gd name="connsiteY0" fmla="*/ 15368 h 1813432"/>
              <a:gd name="connsiteX1" fmla="*/ 5617028 w 5640080"/>
              <a:gd name="connsiteY1" fmla="*/ 0 h 1813432"/>
              <a:gd name="connsiteX2" fmla="*/ 5640080 w 5640080"/>
              <a:gd name="connsiteY2" fmla="*/ 1075765 h 1813432"/>
              <a:gd name="connsiteX3" fmla="*/ 1867220 w 5640080"/>
              <a:gd name="connsiteY3" fmla="*/ 1075765 h 1813432"/>
              <a:gd name="connsiteX4" fmla="*/ 1897956 w 5640080"/>
              <a:gd name="connsiteY4" fmla="*/ 1813432 h 1813432"/>
              <a:gd name="connsiteX5" fmla="*/ 0 w 5640080"/>
              <a:gd name="connsiteY5" fmla="*/ 1782696 h 1813432"/>
              <a:gd name="connsiteX6" fmla="*/ 15368 w 5640080"/>
              <a:gd name="connsiteY6" fmla="*/ 15368 h 1813432"/>
              <a:gd name="connsiteX0" fmla="*/ 15368 w 5617767"/>
              <a:gd name="connsiteY0" fmla="*/ 15368 h 1813432"/>
              <a:gd name="connsiteX1" fmla="*/ 5617028 w 5617767"/>
              <a:gd name="connsiteY1" fmla="*/ 0 h 1813432"/>
              <a:gd name="connsiteX2" fmla="*/ 5617028 w 5617767"/>
              <a:gd name="connsiteY2" fmla="*/ 1075765 h 1813432"/>
              <a:gd name="connsiteX3" fmla="*/ 1867220 w 5617767"/>
              <a:gd name="connsiteY3" fmla="*/ 1075765 h 1813432"/>
              <a:gd name="connsiteX4" fmla="*/ 1897956 w 5617767"/>
              <a:gd name="connsiteY4" fmla="*/ 1813432 h 1813432"/>
              <a:gd name="connsiteX5" fmla="*/ 0 w 5617767"/>
              <a:gd name="connsiteY5" fmla="*/ 1782696 h 1813432"/>
              <a:gd name="connsiteX6" fmla="*/ 15368 w 5617767"/>
              <a:gd name="connsiteY6" fmla="*/ 15368 h 18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7767" h="1813432">
                <a:moveTo>
                  <a:pt x="15368" y="15368"/>
                </a:moveTo>
                <a:lnTo>
                  <a:pt x="5617028" y="0"/>
                </a:lnTo>
                <a:cubicBezTo>
                  <a:pt x="5619589" y="356027"/>
                  <a:pt x="5614467" y="719738"/>
                  <a:pt x="5617028" y="1075765"/>
                </a:cubicBezTo>
                <a:lnTo>
                  <a:pt x="1867220" y="1075765"/>
                </a:lnTo>
                <a:lnTo>
                  <a:pt x="1897956" y="1813432"/>
                </a:lnTo>
                <a:lnTo>
                  <a:pt x="0" y="1782696"/>
                </a:lnTo>
                <a:lnTo>
                  <a:pt x="15368" y="1536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04FAC-B000-4270-0165-70CEC8C7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Processed Blocks and the Frontier</a:t>
            </a:r>
            <a:endParaRPr lang="en-IL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122ADD2-4BAC-A94B-D1CC-7627EDCBA828}"/>
              </a:ext>
            </a:extLst>
          </p:cNvPr>
          <p:cNvSpPr/>
          <p:nvPr/>
        </p:nvSpPr>
        <p:spPr>
          <a:xfrm>
            <a:off x="3564498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1B3E953-9A09-0815-D604-BBF643221007}"/>
              </a:ext>
            </a:extLst>
          </p:cNvPr>
          <p:cNvSpPr/>
          <p:nvPr/>
        </p:nvSpPr>
        <p:spPr>
          <a:xfrm>
            <a:off x="3558951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30E11E3-EE2D-E384-ADBE-09458B590E10}"/>
              </a:ext>
            </a:extLst>
          </p:cNvPr>
          <p:cNvSpPr/>
          <p:nvPr/>
        </p:nvSpPr>
        <p:spPr>
          <a:xfrm>
            <a:off x="3558950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739CBE4-43B5-DEF1-D41D-8875B95859E6}"/>
              </a:ext>
            </a:extLst>
          </p:cNvPr>
          <p:cNvSpPr/>
          <p:nvPr/>
        </p:nvSpPr>
        <p:spPr>
          <a:xfrm>
            <a:off x="3558016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74F7D4E-7796-23BE-5036-5352C3EA75FB}"/>
              </a:ext>
            </a:extLst>
          </p:cNvPr>
          <p:cNvSpPr/>
          <p:nvPr/>
        </p:nvSpPr>
        <p:spPr>
          <a:xfrm>
            <a:off x="3553982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51A3484-C928-AD32-CE01-1ECE7FA7641F}"/>
              </a:ext>
            </a:extLst>
          </p:cNvPr>
          <p:cNvSpPr/>
          <p:nvPr/>
        </p:nvSpPr>
        <p:spPr>
          <a:xfrm>
            <a:off x="3548435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C4B3035-594B-98F4-036E-50820EC95E2E}"/>
              </a:ext>
            </a:extLst>
          </p:cNvPr>
          <p:cNvSpPr/>
          <p:nvPr/>
        </p:nvSpPr>
        <p:spPr>
          <a:xfrm>
            <a:off x="3548434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19D2DB7-7098-A13B-1F48-8396409564C6}"/>
              </a:ext>
            </a:extLst>
          </p:cNvPr>
          <p:cNvSpPr/>
          <p:nvPr/>
        </p:nvSpPr>
        <p:spPr>
          <a:xfrm>
            <a:off x="3547500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135D636-7388-4234-15FD-DE9F562DD680}"/>
              </a:ext>
            </a:extLst>
          </p:cNvPr>
          <p:cNvSpPr/>
          <p:nvPr/>
        </p:nvSpPr>
        <p:spPr>
          <a:xfrm>
            <a:off x="4185163" y="28829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CD1F89C-1B7E-209F-0B1D-C63C8FFD7BA8}"/>
              </a:ext>
            </a:extLst>
          </p:cNvPr>
          <p:cNvSpPr/>
          <p:nvPr/>
        </p:nvSpPr>
        <p:spPr>
          <a:xfrm>
            <a:off x="4179616" y="326247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1433F93-3848-64DD-8796-0DD293608B8D}"/>
              </a:ext>
            </a:extLst>
          </p:cNvPr>
          <p:cNvSpPr/>
          <p:nvPr/>
        </p:nvSpPr>
        <p:spPr>
          <a:xfrm>
            <a:off x="4179615" y="36182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16989D0-6369-A7AB-D370-843E3BF927DD}"/>
              </a:ext>
            </a:extLst>
          </p:cNvPr>
          <p:cNvSpPr/>
          <p:nvPr/>
        </p:nvSpPr>
        <p:spPr>
          <a:xfrm>
            <a:off x="4178681" y="398037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F886626-CD64-9CC6-3E5D-7350F2CF8229}"/>
              </a:ext>
            </a:extLst>
          </p:cNvPr>
          <p:cNvSpPr/>
          <p:nvPr/>
        </p:nvSpPr>
        <p:spPr>
          <a:xfrm>
            <a:off x="4174647" y="43665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7997581-76BF-42FC-F125-DBCA4DA06963}"/>
              </a:ext>
            </a:extLst>
          </p:cNvPr>
          <p:cNvSpPr/>
          <p:nvPr/>
        </p:nvSpPr>
        <p:spPr>
          <a:xfrm>
            <a:off x="4169100" y="474599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22FFFFA-00EE-F300-20C5-D36C7C4052CA}"/>
              </a:ext>
            </a:extLst>
          </p:cNvPr>
          <p:cNvSpPr/>
          <p:nvPr/>
        </p:nvSpPr>
        <p:spPr>
          <a:xfrm>
            <a:off x="4169099" y="51018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573AB86-2A73-0DDB-4C0C-64CAE33F7103}"/>
              </a:ext>
            </a:extLst>
          </p:cNvPr>
          <p:cNvSpPr/>
          <p:nvPr/>
        </p:nvSpPr>
        <p:spPr>
          <a:xfrm>
            <a:off x="4168165" y="546389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CB0C3E6-806B-273B-FF75-15B9CD4891BD}"/>
              </a:ext>
            </a:extLst>
          </p:cNvPr>
          <p:cNvCxnSpPr>
            <a:cxnSpLocks/>
            <a:stCxn id="61" idx="6"/>
            <a:endCxn id="79" idx="2"/>
          </p:cNvCxnSpPr>
          <p:nvPr/>
        </p:nvCxnSpPr>
        <p:spPr>
          <a:xfrm>
            <a:off x="3753167" y="29841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D4FACC0-47FC-05CF-F3CD-74AB287AB411}"/>
              </a:ext>
            </a:extLst>
          </p:cNvPr>
          <p:cNvCxnSpPr>
            <a:cxnSpLocks/>
            <a:stCxn id="71" idx="6"/>
            <a:endCxn id="80" idx="2"/>
          </p:cNvCxnSpPr>
          <p:nvPr/>
        </p:nvCxnSpPr>
        <p:spPr>
          <a:xfrm>
            <a:off x="3747620" y="336368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15D1354-2572-D6C3-60AE-FDA46C4BCCA6}"/>
              </a:ext>
            </a:extLst>
          </p:cNvPr>
          <p:cNvCxnSpPr>
            <a:cxnSpLocks/>
            <a:stCxn id="72" idx="6"/>
            <a:endCxn id="81" idx="2"/>
          </p:cNvCxnSpPr>
          <p:nvPr/>
        </p:nvCxnSpPr>
        <p:spPr>
          <a:xfrm>
            <a:off x="3747619" y="37194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AB1949A-266F-4A25-570A-60A1C4238CF3}"/>
              </a:ext>
            </a:extLst>
          </p:cNvPr>
          <p:cNvCxnSpPr>
            <a:cxnSpLocks/>
            <a:stCxn id="73" idx="6"/>
            <a:endCxn id="82" idx="2"/>
          </p:cNvCxnSpPr>
          <p:nvPr/>
        </p:nvCxnSpPr>
        <p:spPr>
          <a:xfrm>
            <a:off x="3746685" y="408158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D311F52-CD85-D38F-C87E-1DB55789E0A7}"/>
              </a:ext>
            </a:extLst>
          </p:cNvPr>
          <p:cNvCxnSpPr>
            <a:cxnSpLocks/>
            <a:endCxn id="83" idx="2"/>
          </p:cNvCxnSpPr>
          <p:nvPr/>
        </p:nvCxnSpPr>
        <p:spPr>
          <a:xfrm flipV="1">
            <a:off x="3762620" y="4468458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83A5B89-397C-8CD1-CB40-E01F38C538F8}"/>
              </a:ext>
            </a:extLst>
          </p:cNvPr>
          <p:cNvCxnSpPr>
            <a:cxnSpLocks/>
            <a:stCxn id="75" idx="6"/>
            <a:endCxn id="84" idx="2"/>
          </p:cNvCxnSpPr>
          <p:nvPr/>
        </p:nvCxnSpPr>
        <p:spPr>
          <a:xfrm>
            <a:off x="3737104" y="484721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2D75F86-4C48-58A2-BBD0-815C1D621B2D}"/>
              </a:ext>
            </a:extLst>
          </p:cNvPr>
          <p:cNvCxnSpPr>
            <a:cxnSpLocks/>
            <a:stCxn id="76" idx="6"/>
            <a:endCxn id="85" idx="2"/>
          </p:cNvCxnSpPr>
          <p:nvPr/>
        </p:nvCxnSpPr>
        <p:spPr>
          <a:xfrm>
            <a:off x="3737103" y="52030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EC533B8-A396-4B8B-0E3F-9F4B2D0ED2AE}"/>
              </a:ext>
            </a:extLst>
          </p:cNvPr>
          <p:cNvCxnSpPr>
            <a:cxnSpLocks/>
            <a:stCxn id="77" idx="6"/>
            <a:endCxn id="86" idx="2"/>
          </p:cNvCxnSpPr>
          <p:nvPr/>
        </p:nvCxnSpPr>
        <p:spPr>
          <a:xfrm>
            <a:off x="3736169" y="556511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0253F22-E8C5-F0EF-0F19-4577FB605583}"/>
              </a:ext>
            </a:extLst>
          </p:cNvPr>
          <p:cNvCxnSpPr>
            <a:cxnSpLocks/>
            <a:stCxn id="61" idx="4"/>
            <a:endCxn id="71" idx="0"/>
          </p:cNvCxnSpPr>
          <p:nvPr/>
        </p:nvCxnSpPr>
        <p:spPr>
          <a:xfrm flipH="1">
            <a:off x="3653286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4638A4F-B2E4-D849-D7CF-CEBDCD7E526C}"/>
              </a:ext>
            </a:extLst>
          </p:cNvPr>
          <p:cNvCxnSpPr>
            <a:cxnSpLocks/>
            <a:stCxn id="79" idx="4"/>
            <a:endCxn id="80" idx="0"/>
          </p:cNvCxnSpPr>
          <p:nvPr/>
        </p:nvCxnSpPr>
        <p:spPr>
          <a:xfrm flipH="1">
            <a:off x="4273951" y="308688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52E10D01-C43C-C0A6-615F-B3951E5DED67}"/>
              </a:ext>
            </a:extLst>
          </p:cNvPr>
          <p:cNvCxnSpPr>
            <a:cxnSpLocks/>
            <a:stCxn id="61" idx="5"/>
            <a:endCxn id="80" idx="1"/>
          </p:cNvCxnSpPr>
          <p:nvPr/>
        </p:nvCxnSpPr>
        <p:spPr>
          <a:xfrm>
            <a:off x="3725537" y="3056285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005519D-C851-93C0-ED60-5AB7195F2E43}"/>
              </a:ext>
            </a:extLst>
          </p:cNvPr>
          <p:cNvCxnSpPr>
            <a:cxnSpLocks/>
            <a:stCxn id="71" idx="5"/>
            <a:endCxn id="81" idx="1"/>
          </p:cNvCxnSpPr>
          <p:nvPr/>
        </p:nvCxnSpPr>
        <p:spPr>
          <a:xfrm>
            <a:off x="3719990" y="3435777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8C7A29D1-5AB2-F00E-81A4-C3271F4CC6BB}"/>
              </a:ext>
            </a:extLst>
          </p:cNvPr>
          <p:cNvCxnSpPr>
            <a:cxnSpLocks/>
            <a:stCxn id="72" idx="5"/>
            <a:endCxn id="82" idx="1"/>
          </p:cNvCxnSpPr>
          <p:nvPr/>
        </p:nvCxnSpPr>
        <p:spPr>
          <a:xfrm>
            <a:off x="3719989" y="3791581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D07273C-BAA8-9E67-3456-461B5F8E5A66}"/>
              </a:ext>
            </a:extLst>
          </p:cNvPr>
          <p:cNvCxnSpPr>
            <a:cxnSpLocks/>
            <a:stCxn id="73" idx="5"/>
            <a:endCxn id="83" idx="1"/>
          </p:cNvCxnSpPr>
          <p:nvPr/>
        </p:nvCxnSpPr>
        <p:spPr>
          <a:xfrm>
            <a:off x="3719055" y="4153678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A5DD6A42-2FC1-7624-024D-321B9FC6C23A}"/>
              </a:ext>
            </a:extLst>
          </p:cNvPr>
          <p:cNvCxnSpPr>
            <a:cxnSpLocks/>
            <a:stCxn id="74" idx="5"/>
            <a:endCxn id="84" idx="1"/>
          </p:cNvCxnSpPr>
          <p:nvPr/>
        </p:nvCxnSpPr>
        <p:spPr>
          <a:xfrm>
            <a:off x="3715021" y="4539810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8CCA2C47-8F86-E4F0-FF89-1395440FA1A5}"/>
              </a:ext>
            </a:extLst>
          </p:cNvPr>
          <p:cNvCxnSpPr>
            <a:cxnSpLocks/>
            <a:stCxn id="75" idx="5"/>
            <a:endCxn id="85" idx="1"/>
          </p:cNvCxnSpPr>
          <p:nvPr/>
        </p:nvCxnSpPr>
        <p:spPr>
          <a:xfrm>
            <a:off x="3709474" y="4919302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17FFE2D0-EDD7-FE41-D487-D475BA885110}"/>
              </a:ext>
            </a:extLst>
          </p:cNvPr>
          <p:cNvCxnSpPr>
            <a:cxnSpLocks/>
            <a:stCxn id="76" idx="5"/>
            <a:endCxn id="86" idx="1"/>
          </p:cNvCxnSpPr>
          <p:nvPr/>
        </p:nvCxnSpPr>
        <p:spPr>
          <a:xfrm>
            <a:off x="3709473" y="5275106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9862A0B-0CBD-6F40-7C95-2DBCEEFB0562}"/>
              </a:ext>
            </a:extLst>
          </p:cNvPr>
          <p:cNvCxnSpPr>
            <a:cxnSpLocks/>
            <a:stCxn id="71" idx="4"/>
            <a:endCxn id="72" idx="0"/>
          </p:cNvCxnSpPr>
          <p:nvPr/>
        </p:nvCxnSpPr>
        <p:spPr>
          <a:xfrm flipH="1">
            <a:off x="3653285" y="3465638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F4120FA-A6D1-4BA2-8D9F-38445FD3DB9A}"/>
              </a:ext>
            </a:extLst>
          </p:cNvPr>
          <p:cNvCxnSpPr>
            <a:cxnSpLocks/>
            <a:stCxn id="72" idx="4"/>
            <a:endCxn id="73" idx="0"/>
          </p:cNvCxnSpPr>
          <p:nvPr/>
        </p:nvCxnSpPr>
        <p:spPr>
          <a:xfrm flipH="1">
            <a:off x="3652351" y="3821442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9E3AFB4-A8B1-8E6E-1363-2C2594D65D67}"/>
              </a:ext>
            </a:extLst>
          </p:cNvPr>
          <p:cNvCxnSpPr>
            <a:cxnSpLocks/>
            <a:stCxn id="73" idx="4"/>
            <a:endCxn id="74" idx="0"/>
          </p:cNvCxnSpPr>
          <p:nvPr/>
        </p:nvCxnSpPr>
        <p:spPr>
          <a:xfrm flipH="1">
            <a:off x="3648317" y="4183539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CB3E9032-3B01-668B-B9F8-559FF88DD338}"/>
              </a:ext>
            </a:extLst>
          </p:cNvPr>
          <p:cNvCxnSpPr>
            <a:cxnSpLocks/>
          </p:cNvCxnSpPr>
          <p:nvPr/>
        </p:nvCxnSpPr>
        <p:spPr>
          <a:xfrm flipH="1">
            <a:off x="3649120" y="4569671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F96FDCC8-0EDA-532A-28A3-9FE4EF2FBAC8}"/>
              </a:ext>
            </a:extLst>
          </p:cNvPr>
          <p:cNvCxnSpPr>
            <a:cxnSpLocks/>
          </p:cNvCxnSpPr>
          <p:nvPr/>
        </p:nvCxnSpPr>
        <p:spPr>
          <a:xfrm flipH="1">
            <a:off x="3649119" y="4949163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B2019696-C7D7-7D3D-5E19-1E00FE88BD68}"/>
              </a:ext>
            </a:extLst>
          </p:cNvPr>
          <p:cNvCxnSpPr>
            <a:cxnSpLocks/>
          </p:cNvCxnSpPr>
          <p:nvPr/>
        </p:nvCxnSpPr>
        <p:spPr>
          <a:xfrm flipH="1">
            <a:off x="3648185" y="5304967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Oval 211">
            <a:extLst>
              <a:ext uri="{FF2B5EF4-FFF2-40B4-BE49-F238E27FC236}">
                <a16:creationId xmlns:a16="http://schemas.microsoft.com/office/drawing/2014/main" id="{5B576037-C579-2354-BCC0-FD40013F3DDA}"/>
              </a:ext>
            </a:extLst>
          </p:cNvPr>
          <p:cNvSpPr/>
          <p:nvPr/>
        </p:nvSpPr>
        <p:spPr>
          <a:xfrm>
            <a:off x="4805469" y="288322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A290D272-90DE-8862-2B50-D7F8103158D6}"/>
              </a:ext>
            </a:extLst>
          </p:cNvPr>
          <p:cNvSpPr/>
          <p:nvPr/>
        </p:nvSpPr>
        <p:spPr>
          <a:xfrm>
            <a:off x="4799922" y="326271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92A6612E-196A-6CBF-AD25-DF54CD734193}"/>
              </a:ext>
            </a:extLst>
          </p:cNvPr>
          <p:cNvSpPr/>
          <p:nvPr/>
        </p:nvSpPr>
        <p:spPr>
          <a:xfrm>
            <a:off x="4799921" y="361852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3E8362D5-C584-44D8-4641-72F5E705013F}"/>
              </a:ext>
            </a:extLst>
          </p:cNvPr>
          <p:cNvSpPr/>
          <p:nvPr/>
        </p:nvSpPr>
        <p:spPr>
          <a:xfrm>
            <a:off x="4798987" y="398061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E63FC4E8-C6F5-7EE4-9B82-194DC21AD371}"/>
              </a:ext>
            </a:extLst>
          </p:cNvPr>
          <p:cNvSpPr/>
          <p:nvPr/>
        </p:nvSpPr>
        <p:spPr>
          <a:xfrm>
            <a:off x="4794953" y="436674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974F2FD6-8B5C-4B7C-E8CF-495E6486BA2A}"/>
              </a:ext>
            </a:extLst>
          </p:cNvPr>
          <p:cNvSpPr/>
          <p:nvPr/>
        </p:nvSpPr>
        <p:spPr>
          <a:xfrm>
            <a:off x="4789406" y="474624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7A0113EE-49D8-614A-4EC9-97907A1CDEB4}"/>
              </a:ext>
            </a:extLst>
          </p:cNvPr>
          <p:cNvSpPr/>
          <p:nvPr/>
        </p:nvSpPr>
        <p:spPr>
          <a:xfrm>
            <a:off x="4789405" y="510204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1AB3096-4D86-7176-1A8D-97C5B35601C3}"/>
              </a:ext>
            </a:extLst>
          </p:cNvPr>
          <p:cNvSpPr/>
          <p:nvPr/>
        </p:nvSpPr>
        <p:spPr>
          <a:xfrm>
            <a:off x="4788471" y="54641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FECAE5A7-62BA-BA5E-B91C-4C5FFCFB99B2}"/>
              </a:ext>
            </a:extLst>
          </p:cNvPr>
          <p:cNvCxnSpPr>
            <a:cxnSpLocks/>
            <a:endCxn id="212" idx="2"/>
          </p:cNvCxnSpPr>
          <p:nvPr/>
        </p:nvCxnSpPr>
        <p:spPr>
          <a:xfrm>
            <a:off x="4373473" y="298443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E3603010-6284-E9CA-380D-97920DC3CCA9}"/>
              </a:ext>
            </a:extLst>
          </p:cNvPr>
          <p:cNvCxnSpPr>
            <a:cxnSpLocks/>
            <a:endCxn id="213" idx="2"/>
          </p:cNvCxnSpPr>
          <p:nvPr/>
        </p:nvCxnSpPr>
        <p:spPr>
          <a:xfrm>
            <a:off x="4367926" y="336392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A33E70B9-F7BF-89BB-E4F6-D2748EA55B35}"/>
              </a:ext>
            </a:extLst>
          </p:cNvPr>
          <p:cNvCxnSpPr>
            <a:cxnSpLocks/>
            <a:endCxn id="214" idx="2"/>
          </p:cNvCxnSpPr>
          <p:nvPr/>
        </p:nvCxnSpPr>
        <p:spPr>
          <a:xfrm>
            <a:off x="4367925" y="371973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762B5D89-A444-9DC1-DF25-31987C046D1A}"/>
              </a:ext>
            </a:extLst>
          </p:cNvPr>
          <p:cNvCxnSpPr>
            <a:cxnSpLocks/>
            <a:endCxn id="215" idx="2"/>
          </p:cNvCxnSpPr>
          <p:nvPr/>
        </p:nvCxnSpPr>
        <p:spPr>
          <a:xfrm>
            <a:off x="4366991" y="408183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A6A525D3-A45F-1B12-AF42-A2EDCA5007F4}"/>
              </a:ext>
            </a:extLst>
          </p:cNvPr>
          <p:cNvCxnSpPr>
            <a:cxnSpLocks/>
            <a:endCxn id="216" idx="2"/>
          </p:cNvCxnSpPr>
          <p:nvPr/>
        </p:nvCxnSpPr>
        <p:spPr>
          <a:xfrm flipV="1">
            <a:off x="4382926" y="4468701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AA9246D0-02C5-852C-46D0-D785F68DB758}"/>
              </a:ext>
            </a:extLst>
          </p:cNvPr>
          <p:cNvCxnSpPr>
            <a:cxnSpLocks/>
            <a:endCxn id="217" idx="2"/>
          </p:cNvCxnSpPr>
          <p:nvPr/>
        </p:nvCxnSpPr>
        <p:spPr>
          <a:xfrm>
            <a:off x="4357410" y="484745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8F468990-17E6-1F54-FA80-13BFDE7AD59C}"/>
              </a:ext>
            </a:extLst>
          </p:cNvPr>
          <p:cNvCxnSpPr>
            <a:cxnSpLocks/>
            <a:endCxn id="218" idx="2"/>
          </p:cNvCxnSpPr>
          <p:nvPr/>
        </p:nvCxnSpPr>
        <p:spPr>
          <a:xfrm>
            <a:off x="4357409" y="520325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32E68287-C3B1-D14D-2865-9D3A719D44CA}"/>
              </a:ext>
            </a:extLst>
          </p:cNvPr>
          <p:cNvCxnSpPr>
            <a:cxnSpLocks/>
            <a:endCxn id="219" idx="2"/>
          </p:cNvCxnSpPr>
          <p:nvPr/>
        </p:nvCxnSpPr>
        <p:spPr>
          <a:xfrm>
            <a:off x="4356475" y="55653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22EC1501-9BEC-02D7-0F96-07B9576B2C0E}"/>
              </a:ext>
            </a:extLst>
          </p:cNvPr>
          <p:cNvCxnSpPr>
            <a:cxnSpLocks/>
          </p:cNvCxnSpPr>
          <p:nvPr/>
        </p:nvCxnSpPr>
        <p:spPr>
          <a:xfrm flipH="1">
            <a:off x="4273592" y="3086389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1910D2C4-AA74-FEE7-CEC7-C784948B1873}"/>
              </a:ext>
            </a:extLst>
          </p:cNvPr>
          <p:cNvCxnSpPr>
            <a:cxnSpLocks/>
            <a:endCxn id="213" idx="1"/>
          </p:cNvCxnSpPr>
          <p:nvPr/>
        </p:nvCxnSpPr>
        <p:spPr>
          <a:xfrm>
            <a:off x="4345843" y="3056528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92494FF9-8992-9DA3-D05D-0726DDB729E9}"/>
              </a:ext>
            </a:extLst>
          </p:cNvPr>
          <p:cNvCxnSpPr>
            <a:cxnSpLocks/>
            <a:endCxn id="214" idx="1"/>
          </p:cNvCxnSpPr>
          <p:nvPr/>
        </p:nvCxnSpPr>
        <p:spPr>
          <a:xfrm>
            <a:off x="4340296" y="3436020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3C3D3B27-DE3E-A2DD-E1F8-86D80CF52132}"/>
              </a:ext>
            </a:extLst>
          </p:cNvPr>
          <p:cNvCxnSpPr>
            <a:cxnSpLocks/>
            <a:endCxn id="215" idx="1"/>
          </p:cNvCxnSpPr>
          <p:nvPr/>
        </p:nvCxnSpPr>
        <p:spPr>
          <a:xfrm>
            <a:off x="4340295" y="3791824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FF10960E-403B-0D03-A098-D0DA146535E7}"/>
              </a:ext>
            </a:extLst>
          </p:cNvPr>
          <p:cNvCxnSpPr>
            <a:cxnSpLocks/>
            <a:endCxn id="216" idx="1"/>
          </p:cNvCxnSpPr>
          <p:nvPr/>
        </p:nvCxnSpPr>
        <p:spPr>
          <a:xfrm>
            <a:off x="4339361" y="4153921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D1A6C2C4-57C7-7E9E-CC1E-D32A30BD679C}"/>
              </a:ext>
            </a:extLst>
          </p:cNvPr>
          <p:cNvCxnSpPr>
            <a:cxnSpLocks/>
            <a:endCxn id="217" idx="1"/>
          </p:cNvCxnSpPr>
          <p:nvPr/>
        </p:nvCxnSpPr>
        <p:spPr>
          <a:xfrm>
            <a:off x="4335327" y="4540053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34736785-FBA7-FAC5-3D6C-783BE58D148B}"/>
              </a:ext>
            </a:extLst>
          </p:cNvPr>
          <p:cNvCxnSpPr>
            <a:cxnSpLocks/>
            <a:endCxn id="218" idx="1"/>
          </p:cNvCxnSpPr>
          <p:nvPr/>
        </p:nvCxnSpPr>
        <p:spPr>
          <a:xfrm>
            <a:off x="4329780" y="4919545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62AB1B38-31E0-ADAA-123F-DC01379D05F7}"/>
              </a:ext>
            </a:extLst>
          </p:cNvPr>
          <p:cNvCxnSpPr>
            <a:cxnSpLocks/>
            <a:endCxn id="219" idx="1"/>
          </p:cNvCxnSpPr>
          <p:nvPr/>
        </p:nvCxnSpPr>
        <p:spPr>
          <a:xfrm>
            <a:off x="4329779" y="5275349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64C2CBC7-6164-B55E-DA04-5BB745C3103D}"/>
              </a:ext>
            </a:extLst>
          </p:cNvPr>
          <p:cNvCxnSpPr>
            <a:cxnSpLocks/>
          </p:cNvCxnSpPr>
          <p:nvPr/>
        </p:nvCxnSpPr>
        <p:spPr>
          <a:xfrm flipH="1">
            <a:off x="4273591" y="3465881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7810BCDB-6A4D-5BCD-D060-67DEBBB72692}"/>
              </a:ext>
            </a:extLst>
          </p:cNvPr>
          <p:cNvCxnSpPr>
            <a:cxnSpLocks/>
          </p:cNvCxnSpPr>
          <p:nvPr/>
        </p:nvCxnSpPr>
        <p:spPr>
          <a:xfrm flipH="1">
            <a:off x="4272657" y="3821685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86A04ABC-CF69-5B7A-D90A-9F4353A10664}"/>
              </a:ext>
            </a:extLst>
          </p:cNvPr>
          <p:cNvCxnSpPr>
            <a:cxnSpLocks/>
          </p:cNvCxnSpPr>
          <p:nvPr/>
        </p:nvCxnSpPr>
        <p:spPr>
          <a:xfrm flipH="1">
            <a:off x="4268623" y="4183782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DB4AE866-E67A-7246-48E2-0CDE09974E04}"/>
              </a:ext>
            </a:extLst>
          </p:cNvPr>
          <p:cNvCxnSpPr>
            <a:cxnSpLocks/>
          </p:cNvCxnSpPr>
          <p:nvPr/>
        </p:nvCxnSpPr>
        <p:spPr>
          <a:xfrm flipH="1">
            <a:off x="4263076" y="4569914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0619BF93-53D3-48C3-2654-381EB28032B0}"/>
              </a:ext>
            </a:extLst>
          </p:cNvPr>
          <p:cNvCxnSpPr>
            <a:cxnSpLocks/>
          </p:cNvCxnSpPr>
          <p:nvPr/>
        </p:nvCxnSpPr>
        <p:spPr>
          <a:xfrm flipH="1">
            <a:off x="4263075" y="4949406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30294FBD-1082-B668-F459-9F4BE86B11D9}"/>
              </a:ext>
            </a:extLst>
          </p:cNvPr>
          <p:cNvCxnSpPr>
            <a:cxnSpLocks/>
          </p:cNvCxnSpPr>
          <p:nvPr/>
        </p:nvCxnSpPr>
        <p:spPr>
          <a:xfrm flipH="1">
            <a:off x="4262141" y="5305210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Oval 250">
            <a:extLst>
              <a:ext uri="{FF2B5EF4-FFF2-40B4-BE49-F238E27FC236}">
                <a16:creationId xmlns:a16="http://schemas.microsoft.com/office/drawing/2014/main" id="{2EE533E5-3BB1-68F4-36DE-BA8F27487FBC}"/>
              </a:ext>
            </a:extLst>
          </p:cNvPr>
          <p:cNvSpPr/>
          <p:nvPr/>
        </p:nvSpPr>
        <p:spPr>
          <a:xfrm>
            <a:off x="5429772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E7B7FAC4-814C-9C59-982B-61BD3928580A}"/>
              </a:ext>
            </a:extLst>
          </p:cNvPr>
          <p:cNvSpPr/>
          <p:nvPr/>
        </p:nvSpPr>
        <p:spPr>
          <a:xfrm>
            <a:off x="5424225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FDCF831A-1C49-98D3-BF23-10163212D946}"/>
              </a:ext>
            </a:extLst>
          </p:cNvPr>
          <p:cNvSpPr/>
          <p:nvPr/>
        </p:nvSpPr>
        <p:spPr>
          <a:xfrm>
            <a:off x="5424224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A89973B-94BF-BB17-2900-8D2B5C00E028}"/>
              </a:ext>
            </a:extLst>
          </p:cNvPr>
          <p:cNvSpPr/>
          <p:nvPr/>
        </p:nvSpPr>
        <p:spPr>
          <a:xfrm>
            <a:off x="5423290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9AB22F34-921F-03BF-414E-03684A855BCF}"/>
              </a:ext>
            </a:extLst>
          </p:cNvPr>
          <p:cNvSpPr/>
          <p:nvPr/>
        </p:nvSpPr>
        <p:spPr>
          <a:xfrm>
            <a:off x="5419256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E804F837-7302-07EF-C1EB-B79A1429F958}"/>
              </a:ext>
            </a:extLst>
          </p:cNvPr>
          <p:cNvSpPr/>
          <p:nvPr/>
        </p:nvSpPr>
        <p:spPr>
          <a:xfrm>
            <a:off x="5413709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A4B3EA36-D895-1134-B292-BA59B453A332}"/>
              </a:ext>
            </a:extLst>
          </p:cNvPr>
          <p:cNvSpPr/>
          <p:nvPr/>
        </p:nvSpPr>
        <p:spPr>
          <a:xfrm>
            <a:off x="5413708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34947449-80A8-5B84-8805-A5AEAE1DFC60}"/>
              </a:ext>
            </a:extLst>
          </p:cNvPr>
          <p:cNvSpPr/>
          <p:nvPr/>
        </p:nvSpPr>
        <p:spPr>
          <a:xfrm>
            <a:off x="5412774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09174F28-840C-61D3-2190-7BA8B628720C}"/>
              </a:ext>
            </a:extLst>
          </p:cNvPr>
          <p:cNvCxnSpPr>
            <a:cxnSpLocks/>
            <a:endCxn id="251" idx="2"/>
          </p:cNvCxnSpPr>
          <p:nvPr/>
        </p:nvCxnSpPr>
        <p:spPr>
          <a:xfrm>
            <a:off x="4997776" y="29834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CC96E468-3172-2D44-5E0E-8B001623FC10}"/>
              </a:ext>
            </a:extLst>
          </p:cNvPr>
          <p:cNvCxnSpPr>
            <a:cxnSpLocks/>
            <a:endCxn id="252" idx="2"/>
          </p:cNvCxnSpPr>
          <p:nvPr/>
        </p:nvCxnSpPr>
        <p:spPr>
          <a:xfrm>
            <a:off x="4992229" y="336294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86972B6E-7B59-2CC2-E217-AAAB1D78D67A}"/>
              </a:ext>
            </a:extLst>
          </p:cNvPr>
          <p:cNvCxnSpPr>
            <a:cxnSpLocks/>
            <a:endCxn id="253" idx="2"/>
          </p:cNvCxnSpPr>
          <p:nvPr/>
        </p:nvCxnSpPr>
        <p:spPr>
          <a:xfrm>
            <a:off x="4992228" y="37187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FF7985B9-5F2D-AD86-6675-5660E9374EAA}"/>
              </a:ext>
            </a:extLst>
          </p:cNvPr>
          <p:cNvCxnSpPr>
            <a:cxnSpLocks/>
            <a:endCxn id="254" idx="2"/>
          </p:cNvCxnSpPr>
          <p:nvPr/>
        </p:nvCxnSpPr>
        <p:spPr>
          <a:xfrm>
            <a:off x="4991294" y="408084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19B1F4EE-5641-C8D7-698E-E93AC5EA3982}"/>
              </a:ext>
            </a:extLst>
          </p:cNvPr>
          <p:cNvCxnSpPr>
            <a:cxnSpLocks/>
            <a:endCxn id="255" idx="2"/>
          </p:cNvCxnSpPr>
          <p:nvPr/>
        </p:nvCxnSpPr>
        <p:spPr>
          <a:xfrm flipV="1">
            <a:off x="5007229" y="4467719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FEE53984-7136-6B21-2637-1E92B5280284}"/>
              </a:ext>
            </a:extLst>
          </p:cNvPr>
          <p:cNvCxnSpPr>
            <a:cxnSpLocks/>
            <a:endCxn id="256" idx="2"/>
          </p:cNvCxnSpPr>
          <p:nvPr/>
        </p:nvCxnSpPr>
        <p:spPr>
          <a:xfrm>
            <a:off x="4981713" y="484647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68F20284-FA54-E290-F558-62B2CDEB1A63}"/>
              </a:ext>
            </a:extLst>
          </p:cNvPr>
          <p:cNvCxnSpPr>
            <a:cxnSpLocks/>
            <a:endCxn id="257" idx="2"/>
          </p:cNvCxnSpPr>
          <p:nvPr/>
        </p:nvCxnSpPr>
        <p:spPr>
          <a:xfrm>
            <a:off x="4981712" y="52022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573213EB-9340-90F8-193F-C20C7E1A72EF}"/>
              </a:ext>
            </a:extLst>
          </p:cNvPr>
          <p:cNvCxnSpPr>
            <a:cxnSpLocks/>
            <a:endCxn id="258" idx="2"/>
          </p:cNvCxnSpPr>
          <p:nvPr/>
        </p:nvCxnSpPr>
        <p:spPr>
          <a:xfrm>
            <a:off x="4980778" y="556437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FC7FAE23-9253-0E16-1D7A-B744F38AA385}"/>
              </a:ext>
            </a:extLst>
          </p:cNvPr>
          <p:cNvCxnSpPr>
            <a:cxnSpLocks/>
          </p:cNvCxnSpPr>
          <p:nvPr/>
        </p:nvCxnSpPr>
        <p:spPr>
          <a:xfrm flipH="1">
            <a:off x="4897895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00DD4C1D-1347-BFBE-73C8-B59141FF43FF}"/>
              </a:ext>
            </a:extLst>
          </p:cNvPr>
          <p:cNvCxnSpPr>
            <a:cxnSpLocks/>
            <a:stCxn id="251" idx="4"/>
            <a:endCxn id="252" idx="0"/>
          </p:cNvCxnSpPr>
          <p:nvPr/>
        </p:nvCxnSpPr>
        <p:spPr>
          <a:xfrm flipH="1">
            <a:off x="5518560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BAFFC443-480F-8CBF-54A6-3EFC0B419A3B}"/>
              </a:ext>
            </a:extLst>
          </p:cNvPr>
          <p:cNvCxnSpPr>
            <a:cxnSpLocks/>
            <a:endCxn id="252" idx="1"/>
          </p:cNvCxnSpPr>
          <p:nvPr/>
        </p:nvCxnSpPr>
        <p:spPr>
          <a:xfrm>
            <a:off x="4970146" y="305554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0DFBD44E-6D42-29C1-4C2F-4B44F806C115}"/>
              </a:ext>
            </a:extLst>
          </p:cNvPr>
          <p:cNvCxnSpPr>
            <a:cxnSpLocks/>
            <a:endCxn id="253" idx="1"/>
          </p:cNvCxnSpPr>
          <p:nvPr/>
        </p:nvCxnSpPr>
        <p:spPr>
          <a:xfrm>
            <a:off x="4964599" y="343503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E3A2922F-FA5A-A8EB-0357-38A78ED6C411}"/>
              </a:ext>
            </a:extLst>
          </p:cNvPr>
          <p:cNvCxnSpPr>
            <a:cxnSpLocks/>
            <a:endCxn id="254" idx="1"/>
          </p:cNvCxnSpPr>
          <p:nvPr/>
        </p:nvCxnSpPr>
        <p:spPr>
          <a:xfrm>
            <a:off x="4964598" y="379084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68FF15F4-6F8A-0F1F-198F-FF3648391CF2}"/>
              </a:ext>
            </a:extLst>
          </p:cNvPr>
          <p:cNvCxnSpPr>
            <a:cxnSpLocks/>
            <a:endCxn id="255" idx="1"/>
          </p:cNvCxnSpPr>
          <p:nvPr/>
        </p:nvCxnSpPr>
        <p:spPr>
          <a:xfrm>
            <a:off x="4963664" y="4152939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FD1BF6E0-10CF-4D28-0E51-D7E6886848BE}"/>
              </a:ext>
            </a:extLst>
          </p:cNvPr>
          <p:cNvCxnSpPr>
            <a:cxnSpLocks/>
            <a:endCxn id="256" idx="1"/>
          </p:cNvCxnSpPr>
          <p:nvPr/>
        </p:nvCxnSpPr>
        <p:spPr>
          <a:xfrm>
            <a:off x="4959630" y="453907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0B8395C5-50A6-B83A-4E88-3226CD04CB45}"/>
              </a:ext>
            </a:extLst>
          </p:cNvPr>
          <p:cNvCxnSpPr>
            <a:cxnSpLocks/>
            <a:endCxn id="257" idx="1"/>
          </p:cNvCxnSpPr>
          <p:nvPr/>
        </p:nvCxnSpPr>
        <p:spPr>
          <a:xfrm>
            <a:off x="4954083" y="491856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45CE7827-BD95-D69F-141D-A5ADEF368B31}"/>
              </a:ext>
            </a:extLst>
          </p:cNvPr>
          <p:cNvCxnSpPr>
            <a:cxnSpLocks/>
            <a:endCxn id="258" idx="1"/>
          </p:cNvCxnSpPr>
          <p:nvPr/>
        </p:nvCxnSpPr>
        <p:spPr>
          <a:xfrm>
            <a:off x="4954082" y="527436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9B813BCB-7FF3-AD63-B65C-EBD9EC75A198}"/>
              </a:ext>
            </a:extLst>
          </p:cNvPr>
          <p:cNvCxnSpPr>
            <a:cxnSpLocks/>
          </p:cNvCxnSpPr>
          <p:nvPr/>
        </p:nvCxnSpPr>
        <p:spPr>
          <a:xfrm flipH="1">
            <a:off x="4897894" y="346489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C2094FCB-7DE6-29AB-2C39-7AABD1E8F1DE}"/>
              </a:ext>
            </a:extLst>
          </p:cNvPr>
          <p:cNvCxnSpPr>
            <a:cxnSpLocks/>
          </p:cNvCxnSpPr>
          <p:nvPr/>
        </p:nvCxnSpPr>
        <p:spPr>
          <a:xfrm flipH="1">
            <a:off x="4896960" y="382070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>
            <a:extLst>
              <a:ext uri="{FF2B5EF4-FFF2-40B4-BE49-F238E27FC236}">
                <a16:creationId xmlns:a16="http://schemas.microsoft.com/office/drawing/2014/main" id="{CB58363D-E861-AA1D-257D-0F804BCCB718}"/>
              </a:ext>
            </a:extLst>
          </p:cNvPr>
          <p:cNvCxnSpPr>
            <a:cxnSpLocks/>
          </p:cNvCxnSpPr>
          <p:nvPr/>
        </p:nvCxnSpPr>
        <p:spPr>
          <a:xfrm flipH="1">
            <a:off x="4892926" y="4182800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ABA58DF2-97C1-C4EF-B58B-47D9491D4044}"/>
              </a:ext>
            </a:extLst>
          </p:cNvPr>
          <p:cNvCxnSpPr>
            <a:cxnSpLocks/>
          </p:cNvCxnSpPr>
          <p:nvPr/>
        </p:nvCxnSpPr>
        <p:spPr>
          <a:xfrm flipH="1">
            <a:off x="4887379" y="456893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51D402FD-E53A-5EF5-96C8-3E763275863A}"/>
              </a:ext>
            </a:extLst>
          </p:cNvPr>
          <p:cNvCxnSpPr>
            <a:cxnSpLocks/>
          </p:cNvCxnSpPr>
          <p:nvPr/>
        </p:nvCxnSpPr>
        <p:spPr>
          <a:xfrm flipH="1">
            <a:off x="4887378" y="494842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7869DDE4-6005-5963-70AD-08DF0DBA86AE}"/>
              </a:ext>
            </a:extLst>
          </p:cNvPr>
          <p:cNvCxnSpPr>
            <a:cxnSpLocks/>
          </p:cNvCxnSpPr>
          <p:nvPr/>
        </p:nvCxnSpPr>
        <p:spPr>
          <a:xfrm flipH="1">
            <a:off x="4886444" y="530422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Oval 281">
            <a:extLst>
              <a:ext uri="{FF2B5EF4-FFF2-40B4-BE49-F238E27FC236}">
                <a16:creationId xmlns:a16="http://schemas.microsoft.com/office/drawing/2014/main" id="{B71EDCA3-2F95-F79B-0E16-2925A271436B}"/>
              </a:ext>
            </a:extLst>
          </p:cNvPr>
          <p:cNvSpPr/>
          <p:nvPr/>
        </p:nvSpPr>
        <p:spPr>
          <a:xfrm>
            <a:off x="6050078" y="288248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34806A63-C9E4-2FBF-9BC7-51C3C8D63399}"/>
              </a:ext>
            </a:extLst>
          </p:cNvPr>
          <p:cNvSpPr/>
          <p:nvPr/>
        </p:nvSpPr>
        <p:spPr>
          <a:xfrm>
            <a:off x="6044531" y="32619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83F545E7-A583-D12D-A1BC-D8A31CCCF33D}"/>
              </a:ext>
            </a:extLst>
          </p:cNvPr>
          <p:cNvSpPr/>
          <p:nvPr/>
        </p:nvSpPr>
        <p:spPr>
          <a:xfrm>
            <a:off x="6044530" y="36177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EDAC4898-2114-D3A3-D34C-6B9EF4F9EADB}"/>
              </a:ext>
            </a:extLst>
          </p:cNvPr>
          <p:cNvSpPr/>
          <p:nvPr/>
        </p:nvSpPr>
        <p:spPr>
          <a:xfrm>
            <a:off x="6043596" y="397987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1EAD285C-2976-C3AE-8BEE-BAF6995E46A2}"/>
              </a:ext>
            </a:extLst>
          </p:cNvPr>
          <p:cNvSpPr/>
          <p:nvPr/>
        </p:nvSpPr>
        <p:spPr>
          <a:xfrm>
            <a:off x="6039562" y="436601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A02105D5-DF1D-7233-C75A-82C1DD7AC4A0}"/>
              </a:ext>
            </a:extLst>
          </p:cNvPr>
          <p:cNvSpPr/>
          <p:nvPr/>
        </p:nvSpPr>
        <p:spPr>
          <a:xfrm>
            <a:off x="6034015" y="47455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18A5AE4E-4C59-CB0F-D3FA-5E88EE0A0F43}"/>
              </a:ext>
            </a:extLst>
          </p:cNvPr>
          <p:cNvSpPr/>
          <p:nvPr/>
        </p:nvSpPr>
        <p:spPr>
          <a:xfrm>
            <a:off x="6034014" y="51013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98D82E66-ED23-26E4-4EA2-7904C629DC2D}"/>
              </a:ext>
            </a:extLst>
          </p:cNvPr>
          <p:cNvSpPr/>
          <p:nvPr/>
        </p:nvSpPr>
        <p:spPr>
          <a:xfrm>
            <a:off x="6033080" y="54634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7AF5017D-0842-B568-5E2F-D87197C4D5FF}"/>
              </a:ext>
            </a:extLst>
          </p:cNvPr>
          <p:cNvCxnSpPr>
            <a:cxnSpLocks/>
            <a:endCxn id="282" idx="2"/>
          </p:cNvCxnSpPr>
          <p:nvPr/>
        </p:nvCxnSpPr>
        <p:spPr>
          <a:xfrm>
            <a:off x="5618082" y="298369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07AFC11-17A0-4AF3-54E4-83550A593E03}"/>
              </a:ext>
            </a:extLst>
          </p:cNvPr>
          <p:cNvCxnSpPr>
            <a:cxnSpLocks/>
            <a:endCxn id="283" idx="2"/>
          </p:cNvCxnSpPr>
          <p:nvPr/>
        </p:nvCxnSpPr>
        <p:spPr>
          <a:xfrm>
            <a:off x="5612535" y="33631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64FC56B1-3D49-F9ED-D2CC-44262AFA5A11}"/>
              </a:ext>
            </a:extLst>
          </p:cNvPr>
          <p:cNvCxnSpPr>
            <a:cxnSpLocks/>
            <a:endCxn id="284" idx="2"/>
          </p:cNvCxnSpPr>
          <p:nvPr/>
        </p:nvCxnSpPr>
        <p:spPr>
          <a:xfrm>
            <a:off x="5612534" y="37189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E70B0D89-C8C9-8A71-16C1-561C3A16199A}"/>
              </a:ext>
            </a:extLst>
          </p:cNvPr>
          <p:cNvCxnSpPr>
            <a:cxnSpLocks/>
            <a:endCxn id="285" idx="2"/>
          </p:cNvCxnSpPr>
          <p:nvPr/>
        </p:nvCxnSpPr>
        <p:spPr>
          <a:xfrm>
            <a:off x="5611600" y="408109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39D8CE30-AEE4-0D10-4E4C-D98EBB5C4B76}"/>
              </a:ext>
            </a:extLst>
          </p:cNvPr>
          <p:cNvCxnSpPr>
            <a:cxnSpLocks/>
            <a:endCxn id="286" idx="2"/>
          </p:cNvCxnSpPr>
          <p:nvPr/>
        </p:nvCxnSpPr>
        <p:spPr>
          <a:xfrm flipV="1">
            <a:off x="5627535" y="4467962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1BA15FA6-3444-B0BB-D449-92E01AE0E5CD}"/>
              </a:ext>
            </a:extLst>
          </p:cNvPr>
          <p:cNvCxnSpPr>
            <a:cxnSpLocks/>
            <a:endCxn id="287" idx="2"/>
          </p:cNvCxnSpPr>
          <p:nvPr/>
        </p:nvCxnSpPr>
        <p:spPr>
          <a:xfrm>
            <a:off x="5602019" y="48467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E5BE465E-6A68-992D-895E-0E9E786B2971}"/>
              </a:ext>
            </a:extLst>
          </p:cNvPr>
          <p:cNvCxnSpPr>
            <a:cxnSpLocks/>
            <a:endCxn id="288" idx="2"/>
          </p:cNvCxnSpPr>
          <p:nvPr/>
        </p:nvCxnSpPr>
        <p:spPr>
          <a:xfrm>
            <a:off x="5602018" y="520251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F3BF688D-6FEE-29B9-4A2A-53093FDD855A}"/>
              </a:ext>
            </a:extLst>
          </p:cNvPr>
          <p:cNvCxnSpPr>
            <a:cxnSpLocks/>
            <a:endCxn id="289" idx="2"/>
          </p:cNvCxnSpPr>
          <p:nvPr/>
        </p:nvCxnSpPr>
        <p:spPr>
          <a:xfrm>
            <a:off x="5601084" y="55646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E5ECC2A1-59C2-AC19-DDC9-AFAD6BAEB7D8}"/>
              </a:ext>
            </a:extLst>
          </p:cNvPr>
          <p:cNvCxnSpPr>
            <a:cxnSpLocks/>
          </p:cNvCxnSpPr>
          <p:nvPr/>
        </p:nvCxnSpPr>
        <p:spPr>
          <a:xfrm flipH="1">
            <a:off x="5518201" y="308565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5C8DBD18-622B-73A6-249C-9A2BF641C8C0}"/>
              </a:ext>
            </a:extLst>
          </p:cNvPr>
          <p:cNvCxnSpPr>
            <a:cxnSpLocks/>
            <a:endCxn id="283" idx="1"/>
          </p:cNvCxnSpPr>
          <p:nvPr/>
        </p:nvCxnSpPr>
        <p:spPr>
          <a:xfrm>
            <a:off x="5590452" y="3055789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07071DF2-E57F-5417-33FC-2462119D9023}"/>
              </a:ext>
            </a:extLst>
          </p:cNvPr>
          <p:cNvCxnSpPr>
            <a:cxnSpLocks/>
            <a:endCxn id="284" idx="1"/>
          </p:cNvCxnSpPr>
          <p:nvPr/>
        </p:nvCxnSpPr>
        <p:spPr>
          <a:xfrm>
            <a:off x="5584905" y="3435281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B2F0C5F3-A007-180A-AB0F-9D13EF5EB92F}"/>
              </a:ext>
            </a:extLst>
          </p:cNvPr>
          <p:cNvCxnSpPr>
            <a:cxnSpLocks/>
            <a:endCxn id="285" idx="1"/>
          </p:cNvCxnSpPr>
          <p:nvPr/>
        </p:nvCxnSpPr>
        <p:spPr>
          <a:xfrm>
            <a:off x="5584904" y="3791085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505FC647-5E82-CF0A-952D-6D9EAA20EE50}"/>
              </a:ext>
            </a:extLst>
          </p:cNvPr>
          <p:cNvCxnSpPr>
            <a:cxnSpLocks/>
            <a:endCxn id="286" idx="1"/>
          </p:cNvCxnSpPr>
          <p:nvPr/>
        </p:nvCxnSpPr>
        <p:spPr>
          <a:xfrm>
            <a:off x="5583970" y="4153182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01BED183-2741-C4D6-62F3-E9EBFE92C965}"/>
              </a:ext>
            </a:extLst>
          </p:cNvPr>
          <p:cNvCxnSpPr>
            <a:cxnSpLocks/>
            <a:endCxn id="287" idx="1"/>
          </p:cNvCxnSpPr>
          <p:nvPr/>
        </p:nvCxnSpPr>
        <p:spPr>
          <a:xfrm>
            <a:off x="5579936" y="4539314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8BEEDA50-7D9E-8E6E-0EC7-957ECAE702A1}"/>
              </a:ext>
            </a:extLst>
          </p:cNvPr>
          <p:cNvCxnSpPr>
            <a:cxnSpLocks/>
            <a:endCxn id="288" idx="1"/>
          </p:cNvCxnSpPr>
          <p:nvPr/>
        </p:nvCxnSpPr>
        <p:spPr>
          <a:xfrm>
            <a:off x="5574389" y="4918806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4EB50B56-2F37-E96D-29E0-A5F907DF94F9}"/>
              </a:ext>
            </a:extLst>
          </p:cNvPr>
          <p:cNvCxnSpPr>
            <a:cxnSpLocks/>
            <a:endCxn id="289" idx="1"/>
          </p:cNvCxnSpPr>
          <p:nvPr/>
        </p:nvCxnSpPr>
        <p:spPr>
          <a:xfrm>
            <a:off x="5574388" y="5274610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986AF581-E5F3-F9F8-49FB-29B10E75740B}"/>
              </a:ext>
            </a:extLst>
          </p:cNvPr>
          <p:cNvCxnSpPr>
            <a:cxnSpLocks/>
          </p:cNvCxnSpPr>
          <p:nvPr/>
        </p:nvCxnSpPr>
        <p:spPr>
          <a:xfrm flipH="1">
            <a:off x="5518200" y="346514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25BCD473-7652-B72D-C3CD-38468E5DE5FC}"/>
              </a:ext>
            </a:extLst>
          </p:cNvPr>
          <p:cNvCxnSpPr>
            <a:cxnSpLocks/>
          </p:cNvCxnSpPr>
          <p:nvPr/>
        </p:nvCxnSpPr>
        <p:spPr>
          <a:xfrm flipH="1">
            <a:off x="5517266" y="382094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BC4CD707-A91B-783A-2414-687213BA0430}"/>
              </a:ext>
            </a:extLst>
          </p:cNvPr>
          <p:cNvCxnSpPr>
            <a:cxnSpLocks/>
          </p:cNvCxnSpPr>
          <p:nvPr/>
        </p:nvCxnSpPr>
        <p:spPr>
          <a:xfrm flipH="1">
            <a:off x="5513232" y="418304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0F2DE971-F8F6-F7B5-B70D-5D7303A16834}"/>
              </a:ext>
            </a:extLst>
          </p:cNvPr>
          <p:cNvCxnSpPr>
            <a:cxnSpLocks/>
          </p:cNvCxnSpPr>
          <p:nvPr/>
        </p:nvCxnSpPr>
        <p:spPr>
          <a:xfrm flipH="1">
            <a:off x="5507685" y="456917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4E854216-B26B-7DC1-B802-60C5BC911E17}"/>
              </a:ext>
            </a:extLst>
          </p:cNvPr>
          <p:cNvCxnSpPr>
            <a:cxnSpLocks/>
          </p:cNvCxnSpPr>
          <p:nvPr/>
        </p:nvCxnSpPr>
        <p:spPr>
          <a:xfrm flipH="1">
            <a:off x="5507684" y="494866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F4EC9312-3E23-61A4-90BC-50B2176642ED}"/>
              </a:ext>
            </a:extLst>
          </p:cNvPr>
          <p:cNvCxnSpPr>
            <a:cxnSpLocks/>
          </p:cNvCxnSpPr>
          <p:nvPr/>
        </p:nvCxnSpPr>
        <p:spPr>
          <a:xfrm flipH="1">
            <a:off x="5506750" y="530447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Oval 319">
            <a:extLst>
              <a:ext uri="{FF2B5EF4-FFF2-40B4-BE49-F238E27FC236}">
                <a16:creationId xmlns:a16="http://schemas.microsoft.com/office/drawing/2014/main" id="{8AF48E2F-A720-14CE-16FB-24FB309F80F3}"/>
              </a:ext>
            </a:extLst>
          </p:cNvPr>
          <p:cNvSpPr/>
          <p:nvPr/>
        </p:nvSpPr>
        <p:spPr>
          <a:xfrm>
            <a:off x="6674947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D9F99EEE-1DC0-F470-60A8-5DF07986BDB7}"/>
              </a:ext>
            </a:extLst>
          </p:cNvPr>
          <p:cNvSpPr/>
          <p:nvPr/>
        </p:nvSpPr>
        <p:spPr>
          <a:xfrm>
            <a:off x="6669400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6024798A-FEA6-E3C7-CA35-864561A97552}"/>
              </a:ext>
            </a:extLst>
          </p:cNvPr>
          <p:cNvSpPr/>
          <p:nvPr/>
        </p:nvSpPr>
        <p:spPr>
          <a:xfrm>
            <a:off x="6669399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EF48616E-647C-D044-CA0C-B4D25B1E472F}"/>
              </a:ext>
            </a:extLst>
          </p:cNvPr>
          <p:cNvSpPr/>
          <p:nvPr/>
        </p:nvSpPr>
        <p:spPr>
          <a:xfrm>
            <a:off x="6668465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4C5EE403-64CE-247F-F2CD-444429503137}"/>
              </a:ext>
            </a:extLst>
          </p:cNvPr>
          <p:cNvSpPr/>
          <p:nvPr/>
        </p:nvSpPr>
        <p:spPr>
          <a:xfrm>
            <a:off x="6664431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C9596BA-FE56-AD68-D238-9552085FCD56}"/>
              </a:ext>
            </a:extLst>
          </p:cNvPr>
          <p:cNvSpPr/>
          <p:nvPr/>
        </p:nvSpPr>
        <p:spPr>
          <a:xfrm>
            <a:off x="6658884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507EF79A-1326-BA06-BFAD-8EFD6B436382}"/>
              </a:ext>
            </a:extLst>
          </p:cNvPr>
          <p:cNvSpPr/>
          <p:nvPr/>
        </p:nvSpPr>
        <p:spPr>
          <a:xfrm>
            <a:off x="6658883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6D50CBF5-C6D7-9B76-AFB6-8D29C9C9DF55}"/>
              </a:ext>
            </a:extLst>
          </p:cNvPr>
          <p:cNvSpPr/>
          <p:nvPr/>
        </p:nvSpPr>
        <p:spPr>
          <a:xfrm>
            <a:off x="6657949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F4569F6D-CBBA-3880-97A4-BC73F5EF047D}"/>
              </a:ext>
            </a:extLst>
          </p:cNvPr>
          <p:cNvCxnSpPr>
            <a:cxnSpLocks/>
            <a:endCxn id="320" idx="2"/>
          </p:cNvCxnSpPr>
          <p:nvPr/>
        </p:nvCxnSpPr>
        <p:spPr>
          <a:xfrm>
            <a:off x="6242951" y="29834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BB09117D-40BA-51EF-A24D-A4CF20CA627E}"/>
              </a:ext>
            </a:extLst>
          </p:cNvPr>
          <p:cNvCxnSpPr>
            <a:cxnSpLocks/>
            <a:endCxn id="321" idx="2"/>
          </p:cNvCxnSpPr>
          <p:nvPr/>
        </p:nvCxnSpPr>
        <p:spPr>
          <a:xfrm>
            <a:off x="6237404" y="336294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C074349D-BA97-F893-135D-B0C0CFE59314}"/>
              </a:ext>
            </a:extLst>
          </p:cNvPr>
          <p:cNvCxnSpPr>
            <a:cxnSpLocks/>
            <a:endCxn id="322" idx="2"/>
          </p:cNvCxnSpPr>
          <p:nvPr/>
        </p:nvCxnSpPr>
        <p:spPr>
          <a:xfrm>
            <a:off x="6237403" y="37187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>
            <a:extLst>
              <a:ext uri="{FF2B5EF4-FFF2-40B4-BE49-F238E27FC236}">
                <a16:creationId xmlns:a16="http://schemas.microsoft.com/office/drawing/2014/main" id="{349004FD-7F86-97C8-CA4A-B02AA04F8A50}"/>
              </a:ext>
            </a:extLst>
          </p:cNvPr>
          <p:cNvCxnSpPr>
            <a:cxnSpLocks/>
            <a:endCxn id="323" idx="2"/>
          </p:cNvCxnSpPr>
          <p:nvPr/>
        </p:nvCxnSpPr>
        <p:spPr>
          <a:xfrm>
            <a:off x="6236469" y="408084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E4858F60-4FA2-DB75-7B21-BD4043DF9610}"/>
              </a:ext>
            </a:extLst>
          </p:cNvPr>
          <p:cNvCxnSpPr>
            <a:cxnSpLocks/>
            <a:endCxn id="324" idx="2"/>
          </p:cNvCxnSpPr>
          <p:nvPr/>
        </p:nvCxnSpPr>
        <p:spPr>
          <a:xfrm flipV="1">
            <a:off x="6252404" y="4467719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7E284024-8EA3-EBCB-DE1F-AD1B907FF896}"/>
              </a:ext>
            </a:extLst>
          </p:cNvPr>
          <p:cNvCxnSpPr>
            <a:cxnSpLocks/>
            <a:endCxn id="325" idx="2"/>
          </p:cNvCxnSpPr>
          <p:nvPr/>
        </p:nvCxnSpPr>
        <p:spPr>
          <a:xfrm>
            <a:off x="6226888" y="484647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>
            <a:extLst>
              <a:ext uri="{FF2B5EF4-FFF2-40B4-BE49-F238E27FC236}">
                <a16:creationId xmlns:a16="http://schemas.microsoft.com/office/drawing/2014/main" id="{F2DF42F2-3E26-A180-CD01-E105D2217C2A}"/>
              </a:ext>
            </a:extLst>
          </p:cNvPr>
          <p:cNvCxnSpPr>
            <a:cxnSpLocks/>
            <a:endCxn id="326" idx="2"/>
          </p:cNvCxnSpPr>
          <p:nvPr/>
        </p:nvCxnSpPr>
        <p:spPr>
          <a:xfrm>
            <a:off x="6226887" y="52022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308C334B-D8AC-FA33-31B8-DD779C44A4E5}"/>
              </a:ext>
            </a:extLst>
          </p:cNvPr>
          <p:cNvCxnSpPr>
            <a:cxnSpLocks/>
            <a:endCxn id="327" idx="2"/>
          </p:cNvCxnSpPr>
          <p:nvPr/>
        </p:nvCxnSpPr>
        <p:spPr>
          <a:xfrm>
            <a:off x="6225953" y="556437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Arrow Connector 335">
            <a:extLst>
              <a:ext uri="{FF2B5EF4-FFF2-40B4-BE49-F238E27FC236}">
                <a16:creationId xmlns:a16="http://schemas.microsoft.com/office/drawing/2014/main" id="{AF42260D-2221-2971-04C7-CBD96737BA3A}"/>
              </a:ext>
            </a:extLst>
          </p:cNvPr>
          <p:cNvCxnSpPr>
            <a:cxnSpLocks/>
          </p:cNvCxnSpPr>
          <p:nvPr/>
        </p:nvCxnSpPr>
        <p:spPr>
          <a:xfrm flipH="1">
            <a:off x="6143070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3C74A427-8522-1822-AEC8-DC4F2E80A933}"/>
              </a:ext>
            </a:extLst>
          </p:cNvPr>
          <p:cNvCxnSpPr>
            <a:cxnSpLocks/>
            <a:stCxn id="320" idx="4"/>
            <a:endCxn id="321" idx="0"/>
          </p:cNvCxnSpPr>
          <p:nvPr/>
        </p:nvCxnSpPr>
        <p:spPr>
          <a:xfrm flipH="1">
            <a:off x="6763735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05F50294-201C-5F5E-DD7C-361D5216A4D4}"/>
              </a:ext>
            </a:extLst>
          </p:cNvPr>
          <p:cNvCxnSpPr>
            <a:cxnSpLocks/>
            <a:endCxn id="321" idx="1"/>
          </p:cNvCxnSpPr>
          <p:nvPr/>
        </p:nvCxnSpPr>
        <p:spPr>
          <a:xfrm>
            <a:off x="6215321" y="305554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>
            <a:extLst>
              <a:ext uri="{FF2B5EF4-FFF2-40B4-BE49-F238E27FC236}">
                <a16:creationId xmlns:a16="http://schemas.microsoft.com/office/drawing/2014/main" id="{5623DEBD-9083-8124-CFAC-2E78F4F61E89}"/>
              </a:ext>
            </a:extLst>
          </p:cNvPr>
          <p:cNvCxnSpPr>
            <a:cxnSpLocks/>
            <a:endCxn id="322" idx="1"/>
          </p:cNvCxnSpPr>
          <p:nvPr/>
        </p:nvCxnSpPr>
        <p:spPr>
          <a:xfrm>
            <a:off x="6209774" y="343503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>
            <a:extLst>
              <a:ext uri="{FF2B5EF4-FFF2-40B4-BE49-F238E27FC236}">
                <a16:creationId xmlns:a16="http://schemas.microsoft.com/office/drawing/2014/main" id="{8A3D6361-F236-18BC-F76A-90DAACEE39C4}"/>
              </a:ext>
            </a:extLst>
          </p:cNvPr>
          <p:cNvCxnSpPr>
            <a:cxnSpLocks/>
            <a:endCxn id="323" idx="1"/>
          </p:cNvCxnSpPr>
          <p:nvPr/>
        </p:nvCxnSpPr>
        <p:spPr>
          <a:xfrm>
            <a:off x="6209773" y="379084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0C2CF39F-0231-17E1-12C8-C40AEC23B04E}"/>
              </a:ext>
            </a:extLst>
          </p:cNvPr>
          <p:cNvCxnSpPr>
            <a:cxnSpLocks/>
            <a:endCxn id="324" idx="1"/>
          </p:cNvCxnSpPr>
          <p:nvPr/>
        </p:nvCxnSpPr>
        <p:spPr>
          <a:xfrm>
            <a:off x="6208839" y="4152939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C26459F1-1A5E-D230-3778-EE3A45FAD23B}"/>
              </a:ext>
            </a:extLst>
          </p:cNvPr>
          <p:cNvCxnSpPr>
            <a:cxnSpLocks/>
            <a:endCxn id="325" idx="1"/>
          </p:cNvCxnSpPr>
          <p:nvPr/>
        </p:nvCxnSpPr>
        <p:spPr>
          <a:xfrm>
            <a:off x="6204805" y="453907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>
            <a:extLst>
              <a:ext uri="{FF2B5EF4-FFF2-40B4-BE49-F238E27FC236}">
                <a16:creationId xmlns:a16="http://schemas.microsoft.com/office/drawing/2014/main" id="{8C968B55-8D31-FAA2-520C-6A957DAD5A1B}"/>
              </a:ext>
            </a:extLst>
          </p:cNvPr>
          <p:cNvCxnSpPr>
            <a:cxnSpLocks/>
            <a:endCxn id="326" idx="1"/>
          </p:cNvCxnSpPr>
          <p:nvPr/>
        </p:nvCxnSpPr>
        <p:spPr>
          <a:xfrm>
            <a:off x="6199258" y="491856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1EDF5AF4-1931-1ECD-A25B-AF7A83450E62}"/>
              </a:ext>
            </a:extLst>
          </p:cNvPr>
          <p:cNvCxnSpPr>
            <a:cxnSpLocks/>
            <a:endCxn id="327" idx="1"/>
          </p:cNvCxnSpPr>
          <p:nvPr/>
        </p:nvCxnSpPr>
        <p:spPr>
          <a:xfrm>
            <a:off x="6199257" y="527436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1D1F2A74-7C40-3F25-8EBA-BFC552A071E5}"/>
              </a:ext>
            </a:extLst>
          </p:cNvPr>
          <p:cNvCxnSpPr>
            <a:cxnSpLocks/>
          </p:cNvCxnSpPr>
          <p:nvPr/>
        </p:nvCxnSpPr>
        <p:spPr>
          <a:xfrm flipH="1">
            <a:off x="6143069" y="346489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3122C62-1C1E-1912-0680-79792A0E999F}"/>
              </a:ext>
            </a:extLst>
          </p:cNvPr>
          <p:cNvCxnSpPr>
            <a:cxnSpLocks/>
          </p:cNvCxnSpPr>
          <p:nvPr/>
        </p:nvCxnSpPr>
        <p:spPr>
          <a:xfrm flipH="1">
            <a:off x="6142135" y="382070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4A890349-00DD-EB13-DDB3-185BE54E4883}"/>
              </a:ext>
            </a:extLst>
          </p:cNvPr>
          <p:cNvCxnSpPr>
            <a:cxnSpLocks/>
          </p:cNvCxnSpPr>
          <p:nvPr/>
        </p:nvCxnSpPr>
        <p:spPr>
          <a:xfrm flipH="1">
            <a:off x="6138101" y="4182800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>
            <a:extLst>
              <a:ext uri="{FF2B5EF4-FFF2-40B4-BE49-F238E27FC236}">
                <a16:creationId xmlns:a16="http://schemas.microsoft.com/office/drawing/2014/main" id="{9F0316A5-97E8-7C52-C13D-58FC7380B912}"/>
              </a:ext>
            </a:extLst>
          </p:cNvPr>
          <p:cNvCxnSpPr>
            <a:cxnSpLocks/>
          </p:cNvCxnSpPr>
          <p:nvPr/>
        </p:nvCxnSpPr>
        <p:spPr>
          <a:xfrm flipH="1">
            <a:off x="6132554" y="456893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348">
            <a:extLst>
              <a:ext uri="{FF2B5EF4-FFF2-40B4-BE49-F238E27FC236}">
                <a16:creationId xmlns:a16="http://schemas.microsoft.com/office/drawing/2014/main" id="{1E7F9806-2260-0759-088B-252B58FFB162}"/>
              </a:ext>
            </a:extLst>
          </p:cNvPr>
          <p:cNvCxnSpPr>
            <a:cxnSpLocks/>
          </p:cNvCxnSpPr>
          <p:nvPr/>
        </p:nvCxnSpPr>
        <p:spPr>
          <a:xfrm flipH="1">
            <a:off x="6132553" y="494842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FC5BDCA8-CE4D-3030-AEE2-7C21C5B6475A}"/>
              </a:ext>
            </a:extLst>
          </p:cNvPr>
          <p:cNvCxnSpPr>
            <a:cxnSpLocks/>
          </p:cNvCxnSpPr>
          <p:nvPr/>
        </p:nvCxnSpPr>
        <p:spPr>
          <a:xfrm flipH="1">
            <a:off x="6131619" y="530422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Oval 350">
            <a:extLst>
              <a:ext uri="{FF2B5EF4-FFF2-40B4-BE49-F238E27FC236}">
                <a16:creationId xmlns:a16="http://schemas.microsoft.com/office/drawing/2014/main" id="{F21BB37B-4F96-D077-410F-39402943FCC1}"/>
              </a:ext>
            </a:extLst>
          </p:cNvPr>
          <p:cNvSpPr/>
          <p:nvPr/>
        </p:nvSpPr>
        <p:spPr>
          <a:xfrm>
            <a:off x="7295253" y="288248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B5DCDD18-6CD5-86EB-5E24-F8A3D5132305}"/>
              </a:ext>
            </a:extLst>
          </p:cNvPr>
          <p:cNvSpPr/>
          <p:nvPr/>
        </p:nvSpPr>
        <p:spPr>
          <a:xfrm>
            <a:off x="7289706" y="32619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2D23DA05-27EE-43AD-9CB8-935CA0CAC748}"/>
              </a:ext>
            </a:extLst>
          </p:cNvPr>
          <p:cNvSpPr/>
          <p:nvPr/>
        </p:nvSpPr>
        <p:spPr>
          <a:xfrm>
            <a:off x="7289705" y="36177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6D2BDB6B-6BD2-B2C3-752C-F580CA4F7724}"/>
              </a:ext>
            </a:extLst>
          </p:cNvPr>
          <p:cNvSpPr/>
          <p:nvPr/>
        </p:nvSpPr>
        <p:spPr>
          <a:xfrm>
            <a:off x="7288771" y="397987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9FE96CDF-BE84-4F90-550B-683135D0575A}"/>
              </a:ext>
            </a:extLst>
          </p:cNvPr>
          <p:cNvSpPr/>
          <p:nvPr/>
        </p:nvSpPr>
        <p:spPr>
          <a:xfrm>
            <a:off x="7284737" y="436601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7B3619E6-2F7C-B4B5-0CBB-92B777FD8F92}"/>
              </a:ext>
            </a:extLst>
          </p:cNvPr>
          <p:cNvSpPr/>
          <p:nvPr/>
        </p:nvSpPr>
        <p:spPr>
          <a:xfrm>
            <a:off x="7279190" y="47455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E09D2E03-2089-24C3-BB33-AC9C9F4068FE}"/>
              </a:ext>
            </a:extLst>
          </p:cNvPr>
          <p:cNvSpPr/>
          <p:nvPr/>
        </p:nvSpPr>
        <p:spPr>
          <a:xfrm>
            <a:off x="7279189" y="51013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BFC4F943-B171-BA1A-B2AD-F9788D471EDB}"/>
              </a:ext>
            </a:extLst>
          </p:cNvPr>
          <p:cNvSpPr/>
          <p:nvPr/>
        </p:nvSpPr>
        <p:spPr>
          <a:xfrm>
            <a:off x="7278255" y="54634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1A71BEAF-F81C-4C53-6EEF-7AAE73151C8F}"/>
              </a:ext>
            </a:extLst>
          </p:cNvPr>
          <p:cNvCxnSpPr>
            <a:cxnSpLocks/>
            <a:endCxn id="351" idx="2"/>
          </p:cNvCxnSpPr>
          <p:nvPr/>
        </p:nvCxnSpPr>
        <p:spPr>
          <a:xfrm>
            <a:off x="6863257" y="298369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15F41D39-8CFB-636D-8F37-9D3CC593E3B9}"/>
              </a:ext>
            </a:extLst>
          </p:cNvPr>
          <p:cNvCxnSpPr>
            <a:cxnSpLocks/>
            <a:endCxn id="352" idx="2"/>
          </p:cNvCxnSpPr>
          <p:nvPr/>
        </p:nvCxnSpPr>
        <p:spPr>
          <a:xfrm>
            <a:off x="6857710" y="33631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>
            <a:extLst>
              <a:ext uri="{FF2B5EF4-FFF2-40B4-BE49-F238E27FC236}">
                <a16:creationId xmlns:a16="http://schemas.microsoft.com/office/drawing/2014/main" id="{4E6C23BA-3CAE-1C96-E9BD-98E82B54E491}"/>
              </a:ext>
            </a:extLst>
          </p:cNvPr>
          <p:cNvCxnSpPr>
            <a:cxnSpLocks/>
            <a:endCxn id="353" idx="2"/>
          </p:cNvCxnSpPr>
          <p:nvPr/>
        </p:nvCxnSpPr>
        <p:spPr>
          <a:xfrm>
            <a:off x="6857709" y="37189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>
            <a:extLst>
              <a:ext uri="{FF2B5EF4-FFF2-40B4-BE49-F238E27FC236}">
                <a16:creationId xmlns:a16="http://schemas.microsoft.com/office/drawing/2014/main" id="{20B66BAC-EB0F-C15A-F809-0BB1F5EDB63E}"/>
              </a:ext>
            </a:extLst>
          </p:cNvPr>
          <p:cNvCxnSpPr>
            <a:cxnSpLocks/>
            <a:endCxn id="354" idx="2"/>
          </p:cNvCxnSpPr>
          <p:nvPr/>
        </p:nvCxnSpPr>
        <p:spPr>
          <a:xfrm>
            <a:off x="6856775" y="408109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8A8E6023-0E97-88F3-D4C4-C18B0EDB2FBF}"/>
              </a:ext>
            </a:extLst>
          </p:cNvPr>
          <p:cNvCxnSpPr>
            <a:cxnSpLocks/>
            <a:endCxn id="355" idx="2"/>
          </p:cNvCxnSpPr>
          <p:nvPr/>
        </p:nvCxnSpPr>
        <p:spPr>
          <a:xfrm flipV="1">
            <a:off x="6872710" y="4467962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431D7953-A1A3-5330-4D4C-384550AE6C4E}"/>
              </a:ext>
            </a:extLst>
          </p:cNvPr>
          <p:cNvCxnSpPr>
            <a:cxnSpLocks/>
            <a:endCxn id="356" idx="2"/>
          </p:cNvCxnSpPr>
          <p:nvPr/>
        </p:nvCxnSpPr>
        <p:spPr>
          <a:xfrm>
            <a:off x="6847194" y="48467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>
            <a:extLst>
              <a:ext uri="{FF2B5EF4-FFF2-40B4-BE49-F238E27FC236}">
                <a16:creationId xmlns:a16="http://schemas.microsoft.com/office/drawing/2014/main" id="{343CA27B-2EA7-79CB-C4DB-125CCED53130}"/>
              </a:ext>
            </a:extLst>
          </p:cNvPr>
          <p:cNvCxnSpPr>
            <a:cxnSpLocks/>
            <a:endCxn id="357" idx="2"/>
          </p:cNvCxnSpPr>
          <p:nvPr/>
        </p:nvCxnSpPr>
        <p:spPr>
          <a:xfrm>
            <a:off x="6847193" y="520251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>
            <a:extLst>
              <a:ext uri="{FF2B5EF4-FFF2-40B4-BE49-F238E27FC236}">
                <a16:creationId xmlns:a16="http://schemas.microsoft.com/office/drawing/2014/main" id="{7F3B0AAC-D8CD-6486-1FB3-1550EE425663}"/>
              </a:ext>
            </a:extLst>
          </p:cNvPr>
          <p:cNvCxnSpPr>
            <a:cxnSpLocks/>
            <a:endCxn id="358" idx="2"/>
          </p:cNvCxnSpPr>
          <p:nvPr/>
        </p:nvCxnSpPr>
        <p:spPr>
          <a:xfrm>
            <a:off x="6846259" y="55646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Arrow Connector 366">
            <a:extLst>
              <a:ext uri="{FF2B5EF4-FFF2-40B4-BE49-F238E27FC236}">
                <a16:creationId xmlns:a16="http://schemas.microsoft.com/office/drawing/2014/main" id="{5535121E-98AA-7585-5FD4-0F2E41AB4008}"/>
              </a:ext>
            </a:extLst>
          </p:cNvPr>
          <p:cNvCxnSpPr>
            <a:cxnSpLocks/>
          </p:cNvCxnSpPr>
          <p:nvPr/>
        </p:nvCxnSpPr>
        <p:spPr>
          <a:xfrm flipH="1">
            <a:off x="6763376" y="308565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>
            <a:extLst>
              <a:ext uri="{FF2B5EF4-FFF2-40B4-BE49-F238E27FC236}">
                <a16:creationId xmlns:a16="http://schemas.microsoft.com/office/drawing/2014/main" id="{64F1BB66-DA0D-23C5-3EAC-36876C224E1A}"/>
              </a:ext>
            </a:extLst>
          </p:cNvPr>
          <p:cNvCxnSpPr>
            <a:cxnSpLocks/>
            <a:endCxn id="352" idx="1"/>
          </p:cNvCxnSpPr>
          <p:nvPr/>
        </p:nvCxnSpPr>
        <p:spPr>
          <a:xfrm>
            <a:off x="6835627" y="3055789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>
            <a:extLst>
              <a:ext uri="{FF2B5EF4-FFF2-40B4-BE49-F238E27FC236}">
                <a16:creationId xmlns:a16="http://schemas.microsoft.com/office/drawing/2014/main" id="{756F020D-E5FA-0E4E-DC74-273F4676BA24}"/>
              </a:ext>
            </a:extLst>
          </p:cNvPr>
          <p:cNvCxnSpPr>
            <a:cxnSpLocks/>
            <a:endCxn id="353" idx="1"/>
          </p:cNvCxnSpPr>
          <p:nvPr/>
        </p:nvCxnSpPr>
        <p:spPr>
          <a:xfrm>
            <a:off x="6830080" y="3435281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>
            <a:extLst>
              <a:ext uri="{FF2B5EF4-FFF2-40B4-BE49-F238E27FC236}">
                <a16:creationId xmlns:a16="http://schemas.microsoft.com/office/drawing/2014/main" id="{E4B6F8E7-23A3-498A-E41F-646D7A53B41D}"/>
              </a:ext>
            </a:extLst>
          </p:cNvPr>
          <p:cNvCxnSpPr>
            <a:cxnSpLocks/>
            <a:endCxn id="354" idx="1"/>
          </p:cNvCxnSpPr>
          <p:nvPr/>
        </p:nvCxnSpPr>
        <p:spPr>
          <a:xfrm>
            <a:off x="6830079" y="3791085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B3AAE59C-1344-8E62-A0E0-24D39C2F44A2}"/>
              </a:ext>
            </a:extLst>
          </p:cNvPr>
          <p:cNvCxnSpPr>
            <a:cxnSpLocks/>
            <a:endCxn id="355" idx="1"/>
          </p:cNvCxnSpPr>
          <p:nvPr/>
        </p:nvCxnSpPr>
        <p:spPr>
          <a:xfrm>
            <a:off x="6829145" y="4153182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>
            <a:extLst>
              <a:ext uri="{FF2B5EF4-FFF2-40B4-BE49-F238E27FC236}">
                <a16:creationId xmlns:a16="http://schemas.microsoft.com/office/drawing/2014/main" id="{8208C294-9441-3D9E-00BD-8C9CDB429C75}"/>
              </a:ext>
            </a:extLst>
          </p:cNvPr>
          <p:cNvCxnSpPr>
            <a:cxnSpLocks/>
            <a:endCxn id="356" idx="1"/>
          </p:cNvCxnSpPr>
          <p:nvPr/>
        </p:nvCxnSpPr>
        <p:spPr>
          <a:xfrm>
            <a:off x="6825111" y="4539314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>
            <a:extLst>
              <a:ext uri="{FF2B5EF4-FFF2-40B4-BE49-F238E27FC236}">
                <a16:creationId xmlns:a16="http://schemas.microsoft.com/office/drawing/2014/main" id="{4F8F1DE3-40AF-132E-2387-2C86222090E1}"/>
              </a:ext>
            </a:extLst>
          </p:cNvPr>
          <p:cNvCxnSpPr>
            <a:cxnSpLocks/>
            <a:endCxn id="357" idx="1"/>
          </p:cNvCxnSpPr>
          <p:nvPr/>
        </p:nvCxnSpPr>
        <p:spPr>
          <a:xfrm>
            <a:off x="6819564" y="4918806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>
            <a:extLst>
              <a:ext uri="{FF2B5EF4-FFF2-40B4-BE49-F238E27FC236}">
                <a16:creationId xmlns:a16="http://schemas.microsoft.com/office/drawing/2014/main" id="{9362E17A-AE18-3914-9CFE-D541A1BAE3A1}"/>
              </a:ext>
            </a:extLst>
          </p:cNvPr>
          <p:cNvCxnSpPr>
            <a:cxnSpLocks/>
            <a:endCxn id="358" idx="1"/>
          </p:cNvCxnSpPr>
          <p:nvPr/>
        </p:nvCxnSpPr>
        <p:spPr>
          <a:xfrm>
            <a:off x="6819563" y="5274610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id="{B9A9C8F9-253D-829C-5EE7-BD0824ED36D8}"/>
              </a:ext>
            </a:extLst>
          </p:cNvPr>
          <p:cNvCxnSpPr>
            <a:cxnSpLocks/>
          </p:cNvCxnSpPr>
          <p:nvPr/>
        </p:nvCxnSpPr>
        <p:spPr>
          <a:xfrm flipH="1">
            <a:off x="6763375" y="346514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Arrow Connector 375">
            <a:extLst>
              <a:ext uri="{FF2B5EF4-FFF2-40B4-BE49-F238E27FC236}">
                <a16:creationId xmlns:a16="http://schemas.microsoft.com/office/drawing/2014/main" id="{5DCBE613-05D9-20F8-24AE-03E47B242BDE}"/>
              </a:ext>
            </a:extLst>
          </p:cNvPr>
          <p:cNvCxnSpPr>
            <a:cxnSpLocks/>
          </p:cNvCxnSpPr>
          <p:nvPr/>
        </p:nvCxnSpPr>
        <p:spPr>
          <a:xfrm flipH="1">
            <a:off x="6762441" y="382094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id="{CA7B5DDD-53CB-7730-3FC9-31DBE822B665}"/>
              </a:ext>
            </a:extLst>
          </p:cNvPr>
          <p:cNvCxnSpPr>
            <a:cxnSpLocks/>
          </p:cNvCxnSpPr>
          <p:nvPr/>
        </p:nvCxnSpPr>
        <p:spPr>
          <a:xfrm flipH="1">
            <a:off x="6758407" y="418304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Arrow Connector 377">
            <a:extLst>
              <a:ext uri="{FF2B5EF4-FFF2-40B4-BE49-F238E27FC236}">
                <a16:creationId xmlns:a16="http://schemas.microsoft.com/office/drawing/2014/main" id="{987B8704-C6A7-79CB-DADC-676E80286555}"/>
              </a:ext>
            </a:extLst>
          </p:cNvPr>
          <p:cNvCxnSpPr>
            <a:cxnSpLocks/>
          </p:cNvCxnSpPr>
          <p:nvPr/>
        </p:nvCxnSpPr>
        <p:spPr>
          <a:xfrm flipH="1">
            <a:off x="6752860" y="456917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>
            <a:extLst>
              <a:ext uri="{FF2B5EF4-FFF2-40B4-BE49-F238E27FC236}">
                <a16:creationId xmlns:a16="http://schemas.microsoft.com/office/drawing/2014/main" id="{8CDE1D41-4317-81BB-AA1E-E2F38D11774E}"/>
              </a:ext>
            </a:extLst>
          </p:cNvPr>
          <p:cNvCxnSpPr>
            <a:cxnSpLocks/>
          </p:cNvCxnSpPr>
          <p:nvPr/>
        </p:nvCxnSpPr>
        <p:spPr>
          <a:xfrm flipH="1">
            <a:off x="6752859" y="494866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>
            <a:extLst>
              <a:ext uri="{FF2B5EF4-FFF2-40B4-BE49-F238E27FC236}">
                <a16:creationId xmlns:a16="http://schemas.microsoft.com/office/drawing/2014/main" id="{65A94F99-04ED-C27E-A5F0-E11E4E001835}"/>
              </a:ext>
            </a:extLst>
          </p:cNvPr>
          <p:cNvCxnSpPr>
            <a:cxnSpLocks/>
          </p:cNvCxnSpPr>
          <p:nvPr/>
        </p:nvCxnSpPr>
        <p:spPr>
          <a:xfrm flipH="1">
            <a:off x="6751925" y="530447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Oval 380">
            <a:extLst>
              <a:ext uri="{FF2B5EF4-FFF2-40B4-BE49-F238E27FC236}">
                <a16:creationId xmlns:a16="http://schemas.microsoft.com/office/drawing/2014/main" id="{F2C02752-D435-3D5F-F33C-EF128FF312B2}"/>
              </a:ext>
            </a:extLst>
          </p:cNvPr>
          <p:cNvSpPr/>
          <p:nvPr/>
        </p:nvSpPr>
        <p:spPr>
          <a:xfrm>
            <a:off x="7919556" y="28815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179C3502-B84A-5990-5505-8620D8EAE136}"/>
              </a:ext>
            </a:extLst>
          </p:cNvPr>
          <p:cNvSpPr/>
          <p:nvPr/>
        </p:nvSpPr>
        <p:spPr>
          <a:xfrm>
            <a:off x="7914009" y="326099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DA43E88E-4210-2518-0403-86668E4CE582}"/>
              </a:ext>
            </a:extLst>
          </p:cNvPr>
          <p:cNvSpPr/>
          <p:nvPr/>
        </p:nvSpPr>
        <p:spPr>
          <a:xfrm>
            <a:off x="7914008" y="361679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4" name="Oval 383">
            <a:extLst>
              <a:ext uri="{FF2B5EF4-FFF2-40B4-BE49-F238E27FC236}">
                <a16:creationId xmlns:a16="http://schemas.microsoft.com/office/drawing/2014/main" id="{891A27AE-B455-6F3B-3A75-B15204DD6521}"/>
              </a:ext>
            </a:extLst>
          </p:cNvPr>
          <p:cNvSpPr/>
          <p:nvPr/>
        </p:nvSpPr>
        <p:spPr>
          <a:xfrm>
            <a:off x="7913074" y="397889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6C7ACF61-9EEA-6171-C9EC-985CBB39FA12}"/>
              </a:ext>
            </a:extLst>
          </p:cNvPr>
          <p:cNvSpPr/>
          <p:nvPr/>
        </p:nvSpPr>
        <p:spPr>
          <a:xfrm>
            <a:off x="7909040" y="436502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6" name="Oval 385">
            <a:extLst>
              <a:ext uri="{FF2B5EF4-FFF2-40B4-BE49-F238E27FC236}">
                <a16:creationId xmlns:a16="http://schemas.microsoft.com/office/drawing/2014/main" id="{A5BFEFEE-ECFF-C155-6779-A4131D96500F}"/>
              </a:ext>
            </a:extLst>
          </p:cNvPr>
          <p:cNvSpPr/>
          <p:nvPr/>
        </p:nvSpPr>
        <p:spPr>
          <a:xfrm>
            <a:off x="7903493" y="474452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1C1A24F4-9B3A-669B-3CD2-3682601EBEE2}"/>
              </a:ext>
            </a:extLst>
          </p:cNvPr>
          <p:cNvSpPr/>
          <p:nvPr/>
        </p:nvSpPr>
        <p:spPr>
          <a:xfrm>
            <a:off x="7903492" y="510032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4DEEEAA5-829C-1EBD-F5A3-9304ED8BD158}"/>
              </a:ext>
            </a:extLst>
          </p:cNvPr>
          <p:cNvSpPr/>
          <p:nvPr/>
        </p:nvSpPr>
        <p:spPr>
          <a:xfrm>
            <a:off x="7902558" y="546242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89" name="Straight Arrow Connector 388">
            <a:extLst>
              <a:ext uri="{FF2B5EF4-FFF2-40B4-BE49-F238E27FC236}">
                <a16:creationId xmlns:a16="http://schemas.microsoft.com/office/drawing/2014/main" id="{06236259-D15A-BB46-D72F-055C4DF6304F}"/>
              </a:ext>
            </a:extLst>
          </p:cNvPr>
          <p:cNvCxnSpPr>
            <a:cxnSpLocks/>
            <a:endCxn id="381" idx="2"/>
          </p:cNvCxnSpPr>
          <p:nvPr/>
        </p:nvCxnSpPr>
        <p:spPr>
          <a:xfrm>
            <a:off x="7487560" y="29827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E9DB09C9-640C-9175-C503-523BC44DEAB3}"/>
              </a:ext>
            </a:extLst>
          </p:cNvPr>
          <p:cNvCxnSpPr>
            <a:cxnSpLocks/>
            <a:endCxn id="382" idx="2"/>
          </p:cNvCxnSpPr>
          <p:nvPr/>
        </p:nvCxnSpPr>
        <p:spPr>
          <a:xfrm>
            <a:off x="7482013" y="336220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>
            <a:extLst>
              <a:ext uri="{FF2B5EF4-FFF2-40B4-BE49-F238E27FC236}">
                <a16:creationId xmlns:a16="http://schemas.microsoft.com/office/drawing/2014/main" id="{B8663BF1-03D2-9365-FEE0-8F129B831A33}"/>
              </a:ext>
            </a:extLst>
          </p:cNvPr>
          <p:cNvCxnSpPr>
            <a:cxnSpLocks/>
            <a:endCxn id="383" idx="2"/>
          </p:cNvCxnSpPr>
          <p:nvPr/>
        </p:nvCxnSpPr>
        <p:spPr>
          <a:xfrm>
            <a:off x="7482012" y="371801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>
            <a:extLst>
              <a:ext uri="{FF2B5EF4-FFF2-40B4-BE49-F238E27FC236}">
                <a16:creationId xmlns:a16="http://schemas.microsoft.com/office/drawing/2014/main" id="{78C56DB1-4D50-75BE-3140-D30F01631C21}"/>
              </a:ext>
            </a:extLst>
          </p:cNvPr>
          <p:cNvCxnSpPr>
            <a:cxnSpLocks/>
            <a:endCxn id="384" idx="2"/>
          </p:cNvCxnSpPr>
          <p:nvPr/>
        </p:nvCxnSpPr>
        <p:spPr>
          <a:xfrm>
            <a:off x="7481078" y="408010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>
            <a:extLst>
              <a:ext uri="{FF2B5EF4-FFF2-40B4-BE49-F238E27FC236}">
                <a16:creationId xmlns:a16="http://schemas.microsoft.com/office/drawing/2014/main" id="{EFD15F83-4A8E-1D4F-7D6E-39BD05AECB20}"/>
              </a:ext>
            </a:extLst>
          </p:cNvPr>
          <p:cNvCxnSpPr>
            <a:cxnSpLocks/>
            <a:endCxn id="385" idx="2"/>
          </p:cNvCxnSpPr>
          <p:nvPr/>
        </p:nvCxnSpPr>
        <p:spPr>
          <a:xfrm flipV="1">
            <a:off x="7497013" y="4466980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>
            <a:extLst>
              <a:ext uri="{FF2B5EF4-FFF2-40B4-BE49-F238E27FC236}">
                <a16:creationId xmlns:a16="http://schemas.microsoft.com/office/drawing/2014/main" id="{8ECCF208-5804-AA97-605B-978D5DF93FC2}"/>
              </a:ext>
            </a:extLst>
          </p:cNvPr>
          <p:cNvCxnSpPr>
            <a:cxnSpLocks/>
            <a:endCxn id="386" idx="2"/>
          </p:cNvCxnSpPr>
          <p:nvPr/>
        </p:nvCxnSpPr>
        <p:spPr>
          <a:xfrm>
            <a:off x="7471497" y="484573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394">
            <a:extLst>
              <a:ext uri="{FF2B5EF4-FFF2-40B4-BE49-F238E27FC236}">
                <a16:creationId xmlns:a16="http://schemas.microsoft.com/office/drawing/2014/main" id="{E2477018-93CF-F324-A620-849A79CDE34A}"/>
              </a:ext>
            </a:extLst>
          </p:cNvPr>
          <p:cNvCxnSpPr>
            <a:cxnSpLocks/>
            <a:endCxn id="387" idx="2"/>
          </p:cNvCxnSpPr>
          <p:nvPr/>
        </p:nvCxnSpPr>
        <p:spPr>
          <a:xfrm>
            <a:off x="7471496" y="520153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Arrow Connector 395">
            <a:extLst>
              <a:ext uri="{FF2B5EF4-FFF2-40B4-BE49-F238E27FC236}">
                <a16:creationId xmlns:a16="http://schemas.microsoft.com/office/drawing/2014/main" id="{AE6A222D-B245-BBF3-D4CC-96991C792622}"/>
              </a:ext>
            </a:extLst>
          </p:cNvPr>
          <p:cNvCxnSpPr>
            <a:cxnSpLocks/>
            <a:endCxn id="388" idx="2"/>
          </p:cNvCxnSpPr>
          <p:nvPr/>
        </p:nvCxnSpPr>
        <p:spPr>
          <a:xfrm>
            <a:off x="7470562" y="556363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>
            <a:extLst>
              <a:ext uri="{FF2B5EF4-FFF2-40B4-BE49-F238E27FC236}">
                <a16:creationId xmlns:a16="http://schemas.microsoft.com/office/drawing/2014/main" id="{098F69DC-6F18-65DF-37FB-72EF68A8796D}"/>
              </a:ext>
            </a:extLst>
          </p:cNvPr>
          <p:cNvCxnSpPr>
            <a:cxnSpLocks/>
          </p:cNvCxnSpPr>
          <p:nvPr/>
        </p:nvCxnSpPr>
        <p:spPr>
          <a:xfrm flipH="1">
            <a:off x="7387679" y="308466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>
            <a:extLst>
              <a:ext uri="{FF2B5EF4-FFF2-40B4-BE49-F238E27FC236}">
                <a16:creationId xmlns:a16="http://schemas.microsoft.com/office/drawing/2014/main" id="{B60B3186-8BA2-96AE-091C-86C5C9769A3E}"/>
              </a:ext>
            </a:extLst>
          </p:cNvPr>
          <p:cNvCxnSpPr>
            <a:cxnSpLocks/>
            <a:stCxn id="381" idx="4"/>
            <a:endCxn id="382" idx="0"/>
          </p:cNvCxnSpPr>
          <p:nvPr/>
        </p:nvCxnSpPr>
        <p:spPr>
          <a:xfrm flipH="1">
            <a:off x="8008344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>
            <a:extLst>
              <a:ext uri="{FF2B5EF4-FFF2-40B4-BE49-F238E27FC236}">
                <a16:creationId xmlns:a16="http://schemas.microsoft.com/office/drawing/2014/main" id="{186EEB6F-B87C-1A44-B418-2656C4F8DA5E}"/>
              </a:ext>
            </a:extLst>
          </p:cNvPr>
          <p:cNvCxnSpPr>
            <a:cxnSpLocks/>
            <a:endCxn id="382" idx="1"/>
          </p:cNvCxnSpPr>
          <p:nvPr/>
        </p:nvCxnSpPr>
        <p:spPr>
          <a:xfrm>
            <a:off x="7459930" y="3054807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>
            <a:extLst>
              <a:ext uri="{FF2B5EF4-FFF2-40B4-BE49-F238E27FC236}">
                <a16:creationId xmlns:a16="http://schemas.microsoft.com/office/drawing/2014/main" id="{E8E72FF2-868E-E1C3-4501-6A234A74B996}"/>
              </a:ext>
            </a:extLst>
          </p:cNvPr>
          <p:cNvCxnSpPr>
            <a:cxnSpLocks/>
            <a:endCxn id="383" idx="1"/>
          </p:cNvCxnSpPr>
          <p:nvPr/>
        </p:nvCxnSpPr>
        <p:spPr>
          <a:xfrm>
            <a:off x="7454383" y="3434299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Arrow Connector 400">
            <a:extLst>
              <a:ext uri="{FF2B5EF4-FFF2-40B4-BE49-F238E27FC236}">
                <a16:creationId xmlns:a16="http://schemas.microsoft.com/office/drawing/2014/main" id="{C788E4F4-48CF-01D6-B232-8C232D1ED212}"/>
              </a:ext>
            </a:extLst>
          </p:cNvPr>
          <p:cNvCxnSpPr>
            <a:cxnSpLocks/>
            <a:endCxn id="384" idx="1"/>
          </p:cNvCxnSpPr>
          <p:nvPr/>
        </p:nvCxnSpPr>
        <p:spPr>
          <a:xfrm>
            <a:off x="7454382" y="3790103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>
            <a:extLst>
              <a:ext uri="{FF2B5EF4-FFF2-40B4-BE49-F238E27FC236}">
                <a16:creationId xmlns:a16="http://schemas.microsoft.com/office/drawing/2014/main" id="{14EDEAC0-E925-0A23-73A4-5A22C3D20059}"/>
              </a:ext>
            </a:extLst>
          </p:cNvPr>
          <p:cNvCxnSpPr>
            <a:cxnSpLocks/>
            <a:endCxn id="385" idx="1"/>
          </p:cNvCxnSpPr>
          <p:nvPr/>
        </p:nvCxnSpPr>
        <p:spPr>
          <a:xfrm>
            <a:off x="7453448" y="4152200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>
            <a:extLst>
              <a:ext uri="{FF2B5EF4-FFF2-40B4-BE49-F238E27FC236}">
                <a16:creationId xmlns:a16="http://schemas.microsoft.com/office/drawing/2014/main" id="{39F92874-0410-7BBE-D7C1-7776C2A894D6}"/>
              </a:ext>
            </a:extLst>
          </p:cNvPr>
          <p:cNvCxnSpPr>
            <a:cxnSpLocks/>
            <a:endCxn id="386" idx="1"/>
          </p:cNvCxnSpPr>
          <p:nvPr/>
        </p:nvCxnSpPr>
        <p:spPr>
          <a:xfrm>
            <a:off x="7449414" y="4538332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>
            <a:extLst>
              <a:ext uri="{FF2B5EF4-FFF2-40B4-BE49-F238E27FC236}">
                <a16:creationId xmlns:a16="http://schemas.microsoft.com/office/drawing/2014/main" id="{F37AB199-EA3D-D4FD-D502-A4C1F357753A}"/>
              </a:ext>
            </a:extLst>
          </p:cNvPr>
          <p:cNvCxnSpPr>
            <a:cxnSpLocks/>
            <a:stCxn id="356" idx="5"/>
            <a:endCxn id="387" idx="1"/>
          </p:cNvCxnSpPr>
          <p:nvPr/>
        </p:nvCxnSpPr>
        <p:spPr>
          <a:xfrm>
            <a:off x="7440229" y="4919545"/>
            <a:ext cx="490893" cy="21064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id="{912AE2A8-949A-B94C-E55A-CDC61EEC8D92}"/>
              </a:ext>
            </a:extLst>
          </p:cNvPr>
          <p:cNvCxnSpPr>
            <a:cxnSpLocks/>
            <a:endCxn id="388" idx="1"/>
          </p:cNvCxnSpPr>
          <p:nvPr/>
        </p:nvCxnSpPr>
        <p:spPr>
          <a:xfrm>
            <a:off x="7443866" y="5273628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>
            <a:extLst>
              <a:ext uri="{FF2B5EF4-FFF2-40B4-BE49-F238E27FC236}">
                <a16:creationId xmlns:a16="http://schemas.microsoft.com/office/drawing/2014/main" id="{A5A220D4-55A8-A020-BAB1-E6B4B932FADE}"/>
              </a:ext>
            </a:extLst>
          </p:cNvPr>
          <p:cNvCxnSpPr>
            <a:cxnSpLocks/>
          </p:cNvCxnSpPr>
          <p:nvPr/>
        </p:nvCxnSpPr>
        <p:spPr>
          <a:xfrm flipH="1">
            <a:off x="7387678" y="346416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>
            <a:extLst>
              <a:ext uri="{FF2B5EF4-FFF2-40B4-BE49-F238E27FC236}">
                <a16:creationId xmlns:a16="http://schemas.microsoft.com/office/drawing/2014/main" id="{6B0A3F07-400C-8014-F16B-7D2A0EF0E416}"/>
              </a:ext>
            </a:extLst>
          </p:cNvPr>
          <p:cNvCxnSpPr>
            <a:cxnSpLocks/>
          </p:cNvCxnSpPr>
          <p:nvPr/>
        </p:nvCxnSpPr>
        <p:spPr>
          <a:xfrm flipH="1">
            <a:off x="7386744" y="381996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>
            <a:extLst>
              <a:ext uri="{FF2B5EF4-FFF2-40B4-BE49-F238E27FC236}">
                <a16:creationId xmlns:a16="http://schemas.microsoft.com/office/drawing/2014/main" id="{E5627B05-DB91-D5CF-7D8A-D03AA5E114EB}"/>
              </a:ext>
            </a:extLst>
          </p:cNvPr>
          <p:cNvCxnSpPr>
            <a:cxnSpLocks/>
          </p:cNvCxnSpPr>
          <p:nvPr/>
        </p:nvCxnSpPr>
        <p:spPr>
          <a:xfrm flipH="1">
            <a:off x="7382710" y="4182061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Arrow Connector 408">
            <a:extLst>
              <a:ext uri="{FF2B5EF4-FFF2-40B4-BE49-F238E27FC236}">
                <a16:creationId xmlns:a16="http://schemas.microsoft.com/office/drawing/2014/main" id="{0F6835E2-374C-A0D1-004B-0CB4312373A3}"/>
              </a:ext>
            </a:extLst>
          </p:cNvPr>
          <p:cNvCxnSpPr>
            <a:cxnSpLocks/>
          </p:cNvCxnSpPr>
          <p:nvPr/>
        </p:nvCxnSpPr>
        <p:spPr>
          <a:xfrm flipH="1">
            <a:off x="7377163" y="456819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Arrow Connector 409">
            <a:extLst>
              <a:ext uri="{FF2B5EF4-FFF2-40B4-BE49-F238E27FC236}">
                <a16:creationId xmlns:a16="http://schemas.microsoft.com/office/drawing/2014/main" id="{6DA5FCAD-0B0B-008E-A86D-F6C1EB71BA16}"/>
              </a:ext>
            </a:extLst>
          </p:cNvPr>
          <p:cNvCxnSpPr>
            <a:cxnSpLocks/>
          </p:cNvCxnSpPr>
          <p:nvPr/>
        </p:nvCxnSpPr>
        <p:spPr>
          <a:xfrm flipH="1">
            <a:off x="7377162" y="494768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410">
            <a:extLst>
              <a:ext uri="{FF2B5EF4-FFF2-40B4-BE49-F238E27FC236}">
                <a16:creationId xmlns:a16="http://schemas.microsoft.com/office/drawing/2014/main" id="{CBEC5D77-5E57-E0E3-B207-AAD1210A33FE}"/>
              </a:ext>
            </a:extLst>
          </p:cNvPr>
          <p:cNvCxnSpPr>
            <a:cxnSpLocks/>
          </p:cNvCxnSpPr>
          <p:nvPr/>
        </p:nvCxnSpPr>
        <p:spPr>
          <a:xfrm flipH="1">
            <a:off x="7376228" y="530348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Oval 411">
            <a:extLst>
              <a:ext uri="{FF2B5EF4-FFF2-40B4-BE49-F238E27FC236}">
                <a16:creationId xmlns:a16="http://schemas.microsoft.com/office/drawing/2014/main" id="{4D6BA7C8-530A-F64E-246C-0D5FF759B3AF}"/>
              </a:ext>
            </a:extLst>
          </p:cNvPr>
          <p:cNvSpPr/>
          <p:nvPr/>
        </p:nvSpPr>
        <p:spPr>
          <a:xfrm>
            <a:off x="8539862" y="288174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F6E1A5EF-B056-774F-EDA3-B27C64E7C411}"/>
              </a:ext>
            </a:extLst>
          </p:cNvPr>
          <p:cNvSpPr/>
          <p:nvPr/>
        </p:nvSpPr>
        <p:spPr>
          <a:xfrm>
            <a:off x="8534315" y="32612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E65FAB23-93A8-B1AB-0FA6-5341AF876DA6}"/>
              </a:ext>
            </a:extLst>
          </p:cNvPr>
          <p:cNvSpPr/>
          <p:nvPr/>
        </p:nvSpPr>
        <p:spPr>
          <a:xfrm>
            <a:off x="8534314" y="36170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1D42E4AA-9480-5186-5C0B-2C7BEBFACF0F}"/>
              </a:ext>
            </a:extLst>
          </p:cNvPr>
          <p:cNvSpPr/>
          <p:nvPr/>
        </p:nvSpPr>
        <p:spPr>
          <a:xfrm>
            <a:off x="8533380" y="397913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A4565CC1-3565-503B-A7E6-8CE65A5B1E94}"/>
              </a:ext>
            </a:extLst>
          </p:cNvPr>
          <p:cNvSpPr/>
          <p:nvPr/>
        </p:nvSpPr>
        <p:spPr>
          <a:xfrm>
            <a:off x="8529346" y="436527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31E008B8-F4E2-23FB-F5C3-54823AA3A0A0}"/>
              </a:ext>
            </a:extLst>
          </p:cNvPr>
          <p:cNvSpPr/>
          <p:nvPr/>
        </p:nvSpPr>
        <p:spPr>
          <a:xfrm>
            <a:off x="8523799" y="47447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B701CF82-CCC8-BE0C-69AC-F742A0723BBE}"/>
              </a:ext>
            </a:extLst>
          </p:cNvPr>
          <p:cNvSpPr/>
          <p:nvPr/>
        </p:nvSpPr>
        <p:spPr>
          <a:xfrm>
            <a:off x="8523798" y="51005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0C57115D-AC27-94AE-A4C0-19C90DD7DF2F}"/>
              </a:ext>
            </a:extLst>
          </p:cNvPr>
          <p:cNvSpPr/>
          <p:nvPr/>
        </p:nvSpPr>
        <p:spPr>
          <a:xfrm>
            <a:off x="8522864" y="546266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20" name="Straight Arrow Connector 419">
            <a:extLst>
              <a:ext uri="{FF2B5EF4-FFF2-40B4-BE49-F238E27FC236}">
                <a16:creationId xmlns:a16="http://schemas.microsoft.com/office/drawing/2014/main" id="{858AB22B-A6D9-5691-3E7C-66B8A51EF855}"/>
              </a:ext>
            </a:extLst>
          </p:cNvPr>
          <p:cNvCxnSpPr>
            <a:cxnSpLocks/>
            <a:endCxn id="412" idx="2"/>
          </p:cNvCxnSpPr>
          <p:nvPr/>
        </p:nvCxnSpPr>
        <p:spPr>
          <a:xfrm>
            <a:off x="8107866" y="298295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Arrow Connector 420">
            <a:extLst>
              <a:ext uri="{FF2B5EF4-FFF2-40B4-BE49-F238E27FC236}">
                <a16:creationId xmlns:a16="http://schemas.microsoft.com/office/drawing/2014/main" id="{7EA24E87-BFBC-9F6C-0221-495611C69AFF}"/>
              </a:ext>
            </a:extLst>
          </p:cNvPr>
          <p:cNvCxnSpPr>
            <a:cxnSpLocks/>
            <a:endCxn id="413" idx="2"/>
          </p:cNvCxnSpPr>
          <p:nvPr/>
        </p:nvCxnSpPr>
        <p:spPr>
          <a:xfrm>
            <a:off x="8102319" y="33624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Arrow Connector 421">
            <a:extLst>
              <a:ext uri="{FF2B5EF4-FFF2-40B4-BE49-F238E27FC236}">
                <a16:creationId xmlns:a16="http://schemas.microsoft.com/office/drawing/2014/main" id="{C40ECBD1-D842-B2CA-E9E7-3270ACE6D693}"/>
              </a:ext>
            </a:extLst>
          </p:cNvPr>
          <p:cNvCxnSpPr>
            <a:cxnSpLocks/>
            <a:endCxn id="414" idx="2"/>
          </p:cNvCxnSpPr>
          <p:nvPr/>
        </p:nvCxnSpPr>
        <p:spPr>
          <a:xfrm>
            <a:off x="8102318" y="37182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Arrow Connector 422">
            <a:extLst>
              <a:ext uri="{FF2B5EF4-FFF2-40B4-BE49-F238E27FC236}">
                <a16:creationId xmlns:a16="http://schemas.microsoft.com/office/drawing/2014/main" id="{A408D967-6662-A842-56FC-B7B1228D0F90}"/>
              </a:ext>
            </a:extLst>
          </p:cNvPr>
          <p:cNvCxnSpPr>
            <a:cxnSpLocks/>
            <a:endCxn id="415" idx="2"/>
          </p:cNvCxnSpPr>
          <p:nvPr/>
        </p:nvCxnSpPr>
        <p:spPr>
          <a:xfrm>
            <a:off x="8101384" y="408035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Arrow Connector 423">
            <a:extLst>
              <a:ext uri="{FF2B5EF4-FFF2-40B4-BE49-F238E27FC236}">
                <a16:creationId xmlns:a16="http://schemas.microsoft.com/office/drawing/2014/main" id="{A61323C1-4140-9335-A1D3-B745622B4C23}"/>
              </a:ext>
            </a:extLst>
          </p:cNvPr>
          <p:cNvCxnSpPr>
            <a:cxnSpLocks/>
            <a:endCxn id="416" idx="2"/>
          </p:cNvCxnSpPr>
          <p:nvPr/>
        </p:nvCxnSpPr>
        <p:spPr>
          <a:xfrm flipV="1">
            <a:off x="8117319" y="4467223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Arrow Connector 424">
            <a:extLst>
              <a:ext uri="{FF2B5EF4-FFF2-40B4-BE49-F238E27FC236}">
                <a16:creationId xmlns:a16="http://schemas.microsoft.com/office/drawing/2014/main" id="{5FD9F9CA-2891-A38C-DAF8-0D5E4C4D260A}"/>
              </a:ext>
            </a:extLst>
          </p:cNvPr>
          <p:cNvCxnSpPr>
            <a:cxnSpLocks/>
            <a:endCxn id="417" idx="2"/>
          </p:cNvCxnSpPr>
          <p:nvPr/>
        </p:nvCxnSpPr>
        <p:spPr>
          <a:xfrm>
            <a:off x="8091803" y="48459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Arrow Connector 425">
            <a:extLst>
              <a:ext uri="{FF2B5EF4-FFF2-40B4-BE49-F238E27FC236}">
                <a16:creationId xmlns:a16="http://schemas.microsoft.com/office/drawing/2014/main" id="{B9C06DC3-4AEE-6F9A-8A06-7E941E23D6CE}"/>
              </a:ext>
            </a:extLst>
          </p:cNvPr>
          <p:cNvCxnSpPr>
            <a:cxnSpLocks/>
            <a:endCxn id="418" idx="2"/>
          </p:cNvCxnSpPr>
          <p:nvPr/>
        </p:nvCxnSpPr>
        <p:spPr>
          <a:xfrm>
            <a:off x="8091802" y="520178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Arrow Connector 426">
            <a:extLst>
              <a:ext uri="{FF2B5EF4-FFF2-40B4-BE49-F238E27FC236}">
                <a16:creationId xmlns:a16="http://schemas.microsoft.com/office/drawing/2014/main" id="{8841B188-ECDF-6D72-D815-5867275CDEE8}"/>
              </a:ext>
            </a:extLst>
          </p:cNvPr>
          <p:cNvCxnSpPr>
            <a:cxnSpLocks/>
            <a:endCxn id="419" idx="2"/>
          </p:cNvCxnSpPr>
          <p:nvPr/>
        </p:nvCxnSpPr>
        <p:spPr>
          <a:xfrm>
            <a:off x="8090868" y="556387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Arrow Connector 427">
            <a:extLst>
              <a:ext uri="{FF2B5EF4-FFF2-40B4-BE49-F238E27FC236}">
                <a16:creationId xmlns:a16="http://schemas.microsoft.com/office/drawing/2014/main" id="{828DD123-248A-2FE4-4AF1-8324B2FF1F27}"/>
              </a:ext>
            </a:extLst>
          </p:cNvPr>
          <p:cNvCxnSpPr>
            <a:cxnSpLocks/>
          </p:cNvCxnSpPr>
          <p:nvPr/>
        </p:nvCxnSpPr>
        <p:spPr>
          <a:xfrm flipH="1">
            <a:off x="8007985" y="3084911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Arrow Connector 428">
            <a:extLst>
              <a:ext uri="{FF2B5EF4-FFF2-40B4-BE49-F238E27FC236}">
                <a16:creationId xmlns:a16="http://schemas.microsoft.com/office/drawing/2014/main" id="{970EDA79-9B1A-22CF-ED07-53A8343D6F3A}"/>
              </a:ext>
            </a:extLst>
          </p:cNvPr>
          <p:cNvCxnSpPr>
            <a:cxnSpLocks/>
            <a:endCxn id="413" idx="1"/>
          </p:cNvCxnSpPr>
          <p:nvPr/>
        </p:nvCxnSpPr>
        <p:spPr>
          <a:xfrm>
            <a:off x="8080236" y="3055050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Arrow Connector 429">
            <a:extLst>
              <a:ext uri="{FF2B5EF4-FFF2-40B4-BE49-F238E27FC236}">
                <a16:creationId xmlns:a16="http://schemas.microsoft.com/office/drawing/2014/main" id="{357F0BBC-D8FC-8BC5-57D3-955A1B0B7EDD}"/>
              </a:ext>
            </a:extLst>
          </p:cNvPr>
          <p:cNvCxnSpPr>
            <a:cxnSpLocks/>
            <a:endCxn id="414" idx="1"/>
          </p:cNvCxnSpPr>
          <p:nvPr/>
        </p:nvCxnSpPr>
        <p:spPr>
          <a:xfrm>
            <a:off x="8074689" y="3434542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Arrow Connector 430">
            <a:extLst>
              <a:ext uri="{FF2B5EF4-FFF2-40B4-BE49-F238E27FC236}">
                <a16:creationId xmlns:a16="http://schemas.microsoft.com/office/drawing/2014/main" id="{8E9B6782-A48E-BE66-C92C-E3B291D91DFD}"/>
              </a:ext>
            </a:extLst>
          </p:cNvPr>
          <p:cNvCxnSpPr>
            <a:cxnSpLocks/>
            <a:endCxn id="415" idx="1"/>
          </p:cNvCxnSpPr>
          <p:nvPr/>
        </p:nvCxnSpPr>
        <p:spPr>
          <a:xfrm>
            <a:off x="8074688" y="3790346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>
            <a:extLst>
              <a:ext uri="{FF2B5EF4-FFF2-40B4-BE49-F238E27FC236}">
                <a16:creationId xmlns:a16="http://schemas.microsoft.com/office/drawing/2014/main" id="{436653AF-750A-B15F-6638-050EFEE75866}"/>
              </a:ext>
            </a:extLst>
          </p:cNvPr>
          <p:cNvCxnSpPr>
            <a:cxnSpLocks/>
            <a:endCxn id="416" idx="1"/>
          </p:cNvCxnSpPr>
          <p:nvPr/>
        </p:nvCxnSpPr>
        <p:spPr>
          <a:xfrm>
            <a:off x="8073754" y="4152443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>
            <a:extLst>
              <a:ext uri="{FF2B5EF4-FFF2-40B4-BE49-F238E27FC236}">
                <a16:creationId xmlns:a16="http://schemas.microsoft.com/office/drawing/2014/main" id="{7BEDDDCA-D21B-F474-1476-845315F10F3A}"/>
              </a:ext>
            </a:extLst>
          </p:cNvPr>
          <p:cNvCxnSpPr>
            <a:cxnSpLocks/>
            <a:endCxn id="417" idx="1"/>
          </p:cNvCxnSpPr>
          <p:nvPr/>
        </p:nvCxnSpPr>
        <p:spPr>
          <a:xfrm>
            <a:off x="8069720" y="4538575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>
            <a:extLst>
              <a:ext uri="{FF2B5EF4-FFF2-40B4-BE49-F238E27FC236}">
                <a16:creationId xmlns:a16="http://schemas.microsoft.com/office/drawing/2014/main" id="{975308AC-8838-C912-99F1-A7AE165EC770}"/>
              </a:ext>
            </a:extLst>
          </p:cNvPr>
          <p:cNvCxnSpPr>
            <a:cxnSpLocks/>
            <a:stCxn id="386" idx="5"/>
            <a:endCxn id="418" idx="1"/>
          </p:cNvCxnSpPr>
          <p:nvPr/>
        </p:nvCxnSpPr>
        <p:spPr>
          <a:xfrm>
            <a:off x="8064532" y="4918563"/>
            <a:ext cx="486896" cy="21186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>
            <a:extLst>
              <a:ext uri="{FF2B5EF4-FFF2-40B4-BE49-F238E27FC236}">
                <a16:creationId xmlns:a16="http://schemas.microsoft.com/office/drawing/2014/main" id="{41EF5416-4251-8E79-85F1-481362BFAE5A}"/>
              </a:ext>
            </a:extLst>
          </p:cNvPr>
          <p:cNvCxnSpPr>
            <a:cxnSpLocks/>
            <a:endCxn id="419" idx="1"/>
          </p:cNvCxnSpPr>
          <p:nvPr/>
        </p:nvCxnSpPr>
        <p:spPr>
          <a:xfrm>
            <a:off x="8064172" y="5273871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>
            <a:extLst>
              <a:ext uri="{FF2B5EF4-FFF2-40B4-BE49-F238E27FC236}">
                <a16:creationId xmlns:a16="http://schemas.microsoft.com/office/drawing/2014/main" id="{EF4D3F93-BE06-E9C3-8A8E-675CF6FF46CE}"/>
              </a:ext>
            </a:extLst>
          </p:cNvPr>
          <p:cNvCxnSpPr>
            <a:cxnSpLocks/>
          </p:cNvCxnSpPr>
          <p:nvPr/>
        </p:nvCxnSpPr>
        <p:spPr>
          <a:xfrm flipH="1">
            <a:off x="8007984" y="3464403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Arrow Connector 436">
            <a:extLst>
              <a:ext uri="{FF2B5EF4-FFF2-40B4-BE49-F238E27FC236}">
                <a16:creationId xmlns:a16="http://schemas.microsoft.com/office/drawing/2014/main" id="{9B0F7E49-4623-8207-956F-8071576588E2}"/>
              </a:ext>
            </a:extLst>
          </p:cNvPr>
          <p:cNvCxnSpPr>
            <a:cxnSpLocks/>
          </p:cNvCxnSpPr>
          <p:nvPr/>
        </p:nvCxnSpPr>
        <p:spPr>
          <a:xfrm flipH="1">
            <a:off x="8007050" y="3820207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Arrow Connector 437">
            <a:extLst>
              <a:ext uri="{FF2B5EF4-FFF2-40B4-BE49-F238E27FC236}">
                <a16:creationId xmlns:a16="http://schemas.microsoft.com/office/drawing/2014/main" id="{1879E959-C44E-2847-03AC-ED78F39EAFB0}"/>
              </a:ext>
            </a:extLst>
          </p:cNvPr>
          <p:cNvCxnSpPr>
            <a:cxnSpLocks/>
          </p:cNvCxnSpPr>
          <p:nvPr/>
        </p:nvCxnSpPr>
        <p:spPr>
          <a:xfrm flipH="1">
            <a:off x="8003016" y="4182304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Arrow Connector 438">
            <a:extLst>
              <a:ext uri="{FF2B5EF4-FFF2-40B4-BE49-F238E27FC236}">
                <a16:creationId xmlns:a16="http://schemas.microsoft.com/office/drawing/2014/main" id="{07794727-C411-0C0A-C629-632A61EE1F5D}"/>
              </a:ext>
            </a:extLst>
          </p:cNvPr>
          <p:cNvCxnSpPr>
            <a:cxnSpLocks/>
          </p:cNvCxnSpPr>
          <p:nvPr/>
        </p:nvCxnSpPr>
        <p:spPr>
          <a:xfrm flipH="1">
            <a:off x="7997469" y="456843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Arrow Connector 439">
            <a:extLst>
              <a:ext uri="{FF2B5EF4-FFF2-40B4-BE49-F238E27FC236}">
                <a16:creationId xmlns:a16="http://schemas.microsoft.com/office/drawing/2014/main" id="{F2C0D465-824F-DE0D-9C80-21508E8F053A}"/>
              </a:ext>
            </a:extLst>
          </p:cNvPr>
          <p:cNvCxnSpPr>
            <a:cxnSpLocks/>
          </p:cNvCxnSpPr>
          <p:nvPr/>
        </p:nvCxnSpPr>
        <p:spPr>
          <a:xfrm flipH="1">
            <a:off x="7997468" y="4947928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Arrow Connector 440">
            <a:extLst>
              <a:ext uri="{FF2B5EF4-FFF2-40B4-BE49-F238E27FC236}">
                <a16:creationId xmlns:a16="http://schemas.microsoft.com/office/drawing/2014/main" id="{A80AC5FD-A818-1FF6-9BE3-1BAE93F414EB}"/>
              </a:ext>
            </a:extLst>
          </p:cNvPr>
          <p:cNvCxnSpPr>
            <a:cxnSpLocks/>
          </p:cNvCxnSpPr>
          <p:nvPr/>
        </p:nvCxnSpPr>
        <p:spPr>
          <a:xfrm flipH="1">
            <a:off x="7996534" y="5303732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>
            <a:extLst>
              <a:ext uri="{FF2B5EF4-FFF2-40B4-BE49-F238E27FC236}">
                <a16:creationId xmlns:a16="http://schemas.microsoft.com/office/drawing/2014/main" id="{DA292C46-B254-BFAC-0541-F8B7B184D434}"/>
              </a:ext>
            </a:extLst>
          </p:cNvPr>
          <p:cNvCxnSpPr>
            <a:cxnSpLocks/>
          </p:cNvCxnSpPr>
          <p:nvPr/>
        </p:nvCxnSpPr>
        <p:spPr>
          <a:xfrm flipH="1">
            <a:off x="8635984" y="308466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>
            <a:extLst>
              <a:ext uri="{FF2B5EF4-FFF2-40B4-BE49-F238E27FC236}">
                <a16:creationId xmlns:a16="http://schemas.microsoft.com/office/drawing/2014/main" id="{2504417F-5DC5-B214-AD5F-A3EBD4E707C6}"/>
              </a:ext>
            </a:extLst>
          </p:cNvPr>
          <p:cNvCxnSpPr>
            <a:cxnSpLocks/>
          </p:cNvCxnSpPr>
          <p:nvPr/>
        </p:nvCxnSpPr>
        <p:spPr>
          <a:xfrm flipH="1">
            <a:off x="8635983" y="346416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439239DF-1BF7-F29C-32A5-4AEDA95D7F72}"/>
              </a:ext>
            </a:extLst>
          </p:cNvPr>
          <p:cNvCxnSpPr>
            <a:cxnSpLocks/>
          </p:cNvCxnSpPr>
          <p:nvPr/>
        </p:nvCxnSpPr>
        <p:spPr>
          <a:xfrm flipH="1">
            <a:off x="8635049" y="381996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Arrow Connector 452">
            <a:extLst>
              <a:ext uri="{FF2B5EF4-FFF2-40B4-BE49-F238E27FC236}">
                <a16:creationId xmlns:a16="http://schemas.microsoft.com/office/drawing/2014/main" id="{85A0904D-CBB8-7BCC-CF15-94225FD5A31C}"/>
              </a:ext>
            </a:extLst>
          </p:cNvPr>
          <p:cNvCxnSpPr>
            <a:cxnSpLocks/>
          </p:cNvCxnSpPr>
          <p:nvPr/>
        </p:nvCxnSpPr>
        <p:spPr>
          <a:xfrm flipH="1">
            <a:off x="8631015" y="4182061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Arrow Connector 453">
            <a:extLst>
              <a:ext uri="{FF2B5EF4-FFF2-40B4-BE49-F238E27FC236}">
                <a16:creationId xmlns:a16="http://schemas.microsoft.com/office/drawing/2014/main" id="{40A16752-F644-BB1F-FDC9-41F52CE80D9A}"/>
              </a:ext>
            </a:extLst>
          </p:cNvPr>
          <p:cNvCxnSpPr>
            <a:cxnSpLocks/>
          </p:cNvCxnSpPr>
          <p:nvPr/>
        </p:nvCxnSpPr>
        <p:spPr>
          <a:xfrm flipH="1">
            <a:off x="8625468" y="456819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Arrow Connector 454">
            <a:extLst>
              <a:ext uri="{FF2B5EF4-FFF2-40B4-BE49-F238E27FC236}">
                <a16:creationId xmlns:a16="http://schemas.microsoft.com/office/drawing/2014/main" id="{5AAC92CE-BC50-5638-93FC-45604811D2EC}"/>
              </a:ext>
            </a:extLst>
          </p:cNvPr>
          <p:cNvCxnSpPr>
            <a:cxnSpLocks/>
          </p:cNvCxnSpPr>
          <p:nvPr/>
        </p:nvCxnSpPr>
        <p:spPr>
          <a:xfrm flipH="1">
            <a:off x="8625467" y="494768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Arrow Connector 455">
            <a:extLst>
              <a:ext uri="{FF2B5EF4-FFF2-40B4-BE49-F238E27FC236}">
                <a16:creationId xmlns:a16="http://schemas.microsoft.com/office/drawing/2014/main" id="{96BE4966-D188-6EB7-8718-F78C6282CC6C}"/>
              </a:ext>
            </a:extLst>
          </p:cNvPr>
          <p:cNvCxnSpPr>
            <a:cxnSpLocks/>
          </p:cNvCxnSpPr>
          <p:nvPr/>
        </p:nvCxnSpPr>
        <p:spPr>
          <a:xfrm flipH="1">
            <a:off x="8624533" y="530348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486386D-F7A2-1BD8-1291-DC8261474736}"/>
              </a:ext>
            </a:extLst>
          </p:cNvPr>
          <p:cNvSpPr/>
          <p:nvPr/>
        </p:nvSpPr>
        <p:spPr>
          <a:xfrm>
            <a:off x="3359941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16D388-C87D-E1E8-A922-3D5ABC820831}"/>
              </a:ext>
            </a:extLst>
          </p:cNvPr>
          <p:cNvSpPr/>
          <p:nvPr/>
        </p:nvSpPr>
        <p:spPr>
          <a:xfrm>
            <a:off x="3979277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2AF8A-77B6-8D68-52DB-8DF485E4943B}"/>
              </a:ext>
            </a:extLst>
          </p:cNvPr>
          <p:cNvSpPr/>
          <p:nvPr/>
        </p:nvSpPr>
        <p:spPr>
          <a:xfrm>
            <a:off x="4598613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7DBD5F-0ED5-6BD3-FDA6-CF76A9EE508F}"/>
              </a:ext>
            </a:extLst>
          </p:cNvPr>
          <p:cNvSpPr/>
          <p:nvPr/>
        </p:nvSpPr>
        <p:spPr>
          <a:xfrm>
            <a:off x="5217949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40B922-030A-7D5E-0DDB-80E000C7C7BB}"/>
              </a:ext>
            </a:extLst>
          </p:cNvPr>
          <p:cNvSpPr/>
          <p:nvPr/>
        </p:nvSpPr>
        <p:spPr>
          <a:xfrm>
            <a:off x="5837285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AB8EFC-D818-2D41-FA11-B339E821D638}"/>
              </a:ext>
            </a:extLst>
          </p:cNvPr>
          <p:cNvSpPr/>
          <p:nvPr/>
        </p:nvSpPr>
        <p:spPr>
          <a:xfrm>
            <a:off x="6456621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2AA54-D971-D437-5EA6-977CB8369470}"/>
              </a:ext>
            </a:extLst>
          </p:cNvPr>
          <p:cNvSpPr/>
          <p:nvPr/>
        </p:nvSpPr>
        <p:spPr>
          <a:xfrm>
            <a:off x="7075957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0A6F32-46D8-9ACD-9954-7A0D78C127F9}"/>
              </a:ext>
            </a:extLst>
          </p:cNvPr>
          <p:cNvSpPr/>
          <p:nvPr/>
        </p:nvSpPr>
        <p:spPr>
          <a:xfrm>
            <a:off x="7695293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2761E7-DC99-D5FC-8FEE-6885993FAA42}"/>
              </a:ext>
            </a:extLst>
          </p:cNvPr>
          <p:cNvSpPr/>
          <p:nvPr/>
        </p:nvSpPr>
        <p:spPr>
          <a:xfrm>
            <a:off x="8314632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12662A-AA89-A2CE-9CA0-CE0F9C715876}"/>
              </a:ext>
            </a:extLst>
          </p:cNvPr>
          <p:cNvSpPr/>
          <p:nvPr/>
        </p:nvSpPr>
        <p:spPr>
          <a:xfrm>
            <a:off x="2723427" y="2855379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C4FDD1-217B-63EF-F197-79B2364565B4}"/>
              </a:ext>
            </a:extLst>
          </p:cNvPr>
          <p:cNvSpPr/>
          <p:nvPr/>
        </p:nvSpPr>
        <p:spPr>
          <a:xfrm>
            <a:off x="2723427" y="3211613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16F5C8-87E1-E05C-208B-31E01297C4EF}"/>
              </a:ext>
            </a:extLst>
          </p:cNvPr>
          <p:cNvSpPr/>
          <p:nvPr/>
        </p:nvSpPr>
        <p:spPr>
          <a:xfrm>
            <a:off x="2723427" y="3567847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80B408-9F6C-4D55-2F98-2A6B247E6C90}"/>
              </a:ext>
            </a:extLst>
          </p:cNvPr>
          <p:cNvSpPr/>
          <p:nvPr/>
        </p:nvSpPr>
        <p:spPr>
          <a:xfrm>
            <a:off x="2723427" y="3924081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F657CB-DB65-51BD-7356-D13035D4114E}"/>
              </a:ext>
            </a:extLst>
          </p:cNvPr>
          <p:cNvSpPr/>
          <p:nvPr/>
        </p:nvSpPr>
        <p:spPr>
          <a:xfrm>
            <a:off x="2723427" y="4280315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F3F306-C230-2290-103C-A9FCBA755388}"/>
              </a:ext>
            </a:extLst>
          </p:cNvPr>
          <p:cNvSpPr/>
          <p:nvPr/>
        </p:nvSpPr>
        <p:spPr>
          <a:xfrm>
            <a:off x="2723427" y="4636549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30BF93-ADE7-E914-4146-2F4A9167CCC4}"/>
              </a:ext>
            </a:extLst>
          </p:cNvPr>
          <p:cNvSpPr/>
          <p:nvPr/>
        </p:nvSpPr>
        <p:spPr>
          <a:xfrm>
            <a:off x="2723427" y="4992783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6C459F-7472-9BD3-711B-98EBA3D04D5A}"/>
              </a:ext>
            </a:extLst>
          </p:cNvPr>
          <p:cNvSpPr/>
          <p:nvPr/>
        </p:nvSpPr>
        <p:spPr>
          <a:xfrm>
            <a:off x="2723427" y="5349014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7ED686E-B7F6-DE51-DAFE-AD6AA3356253}"/>
              </a:ext>
            </a:extLst>
          </p:cNvPr>
          <p:cNvCxnSpPr>
            <a:cxnSpLocks/>
          </p:cNvCxnSpPr>
          <p:nvPr/>
        </p:nvCxnSpPr>
        <p:spPr>
          <a:xfrm flipH="1">
            <a:off x="5210731" y="2844158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1E87F45-12F1-200F-6717-79904D6AAACF}"/>
              </a:ext>
            </a:extLst>
          </p:cNvPr>
          <p:cNvCxnSpPr>
            <a:cxnSpLocks/>
          </p:cNvCxnSpPr>
          <p:nvPr/>
        </p:nvCxnSpPr>
        <p:spPr>
          <a:xfrm flipH="1">
            <a:off x="7690716" y="2844158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DF3DA7-FCD1-0DCA-150B-99C7A19BA075}"/>
              </a:ext>
            </a:extLst>
          </p:cNvPr>
          <p:cNvCxnSpPr>
            <a:cxnSpLocks/>
          </p:cNvCxnSpPr>
          <p:nvPr/>
        </p:nvCxnSpPr>
        <p:spPr>
          <a:xfrm flipH="1">
            <a:off x="3361752" y="3222497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D6B9E8-26E8-ADFD-3676-CF20F6DE1FBC}"/>
              </a:ext>
            </a:extLst>
          </p:cNvPr>
          <p:cNvCxnSpPr>
            <a:cxnSpLocks/>
          </p:cNvCxnSpPr>
          <p:nvPr/>
        </p:nvCxnSpPr>
        <p:spPr>
          <a:xfrm flipH="1">
            <a:off x="3361752" y="3924569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505B295-DA2F-88B3-AC91-C04B8A97840E}"/>
              </a:ext>
            </a:extLst>
          </p:cNvPr>
          <p:cNvCxnSpPr>
            <a:cxnSpLocks/>
          </p:cNvCxnSpPr>
          <p:nvPr/>
        </p:nvCxnSpPr>
        <p:spPr>
          <a:xfrm flipH="1">
            <a:off x="3361752" y="4643715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EB86A0-18B5-D8B0-D86B-0DAFEC5D955F}"/>
              </a:ext>
            </a:extLst>
          </p:cNvPr>
          <p:cNvCxnSpPr>
            <a:cxnSpLocks/>
          </p:cNvCxnSpPr>
          <p:nvPr/>
        </p:nvCxnSpPr>
        <p:spPr>
          <a:xfrm flipH="1">
            <a:off x="3361752" y="5363529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853601-BBAF-C0D3-5397-9ABAD59020AC}"/>
              </a:ext>
            </a:extLst>
          </p:cNvPr>
          <p:cNvCxnSpPr>
            <a:cxnSpLocks/>
          </p:cNvCxnSpPr>
          <p:nvPr/>
        </p:nvCxnSpPr>
        <p:spPr>
          <a:xfrm flipH="1">
            <a:off x="3361752" y="4636549"/>
            <a:ext cx="4328964" cy="5672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32A66-1CFA-FBFC-55CB-D979A07D443E}"/>
              </a:ext>
            </a:extLst>
          </p:cNvPr>
          <p:cNvCxnSpPr>
            <a:cxnSpLocks/>
          </p:cNvCxnSpPr>
          <p:nvPr/>
        </p:nvCxnSpPr>
        <p:spPr>
          <a:xfrm flipH="1">
            <a:off x="7727142" y="3939192"/>
            <a:ext cx="0" cy="71280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18CBC3-E648-1022-238A-8AB74EDCBE98}"/>
              </a:ext>
            </a:extLst>
          </p:cNvPr>
          <p:cNvCxnSpPr>
            <a:cxnSpLocks/>
          </p:cNvCxnSpPr>
          <p:nvPr/>
        </p:nvCxnSpPr>
        <p:spPr>
          <a:xfrm flipH="1">
            <a:off x="7727142" y="3929421"/>
            <a:ext cx="121461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74658-F4E9-381F-E180-8A880828AC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394896"/>
              </a:xfrm>
            </p:spPr>
            <p:txBody>
              <a:bodyPr/>
              <a:lstStyle/>
              <a:p>
                <a:r>
                  <a:rPr lang="en-US" b="1" dirty="0"/>
                  <a:t>Question: </a:t>
                </a:r>
                <a:r>
                  <a:rPr lang="en-US" dirty="0"/>
                  <a:t>What is happening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74658-F4E9-381F-E180-8A880828A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394896"/>
              </a:xfrm>
              <a:blipFill>
                <a:blip r:embed="rId2"/>
                <a:stretch>
                  <a:fillRect l="-1043" t="-69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CC37E8-6AA1-0BFF-C8C6-DDA590A96F49}"/>
              </a:ext>
            </a:extLst>
          </p:cNvPr>
          <p:cNvCxnSpPr>
            <a:cxnSpLocks/>
          </p:cNvCxnSpPr>
          <p:nvPr/>
        </p:nvCxnSpPr>
        <p:spPr>
          <a:xfrm flipH="1">
            <a:off x="3359941" y="4256141"/>
            <a:ext cx="3823641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2E87E3-8C6B-30BF-8F66-723B9FA42727}"/>
              </a:ext>
            </a:extLst>
          </p:cNvPr>
          <p:cNvCxnSpPr>
            <a:cxnSpLocks/>
          </p:cNvCxnSpPr>
          <p:nvPr/>
        </p:nvCxnSpPr>
        <p:spPr>
          <a:xfrm flipH="1">
            <a:off x="7183582" y="3543341"/>
            <a:ext cx="0" cy="71280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EFF40A-A13E-4F8D-8CA5-6C85A596CC2D}"/>
              </a:ext>
            </a:extLst>
          </p:cNvPr>
          <p:cNvCxnSpPr>
            <a:cxnSpLocks/>
          </p:cNvCxnSpPr>
          <p:nvPr/>
        </p:nvCxnSpPr>
        <p:spPr>
          <a:xfrm flipH="1">
            <a:off x="7228840" y="3512861"/>
            <a:ext cx="1682432" cy="3048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5211D8-BB43-1B72-A1EC-4A05FBDC0145}"/>
              </a:ext>
            </a:extLst>
          </p:cNvPr>
          <p:cNvCxnSpPr>
            <a:cxnSpLocks/>
          </p:cNvCxnSpPr>
          <p:nvPr/>
        </p:nvCxnSpPr>
        <p:spPr>
          <a:xfrm flipH="1">
            <a:off x="8936530" y="3543341"/>
            <a:ext cx="5222" cy="40146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0C60E0-8CB9-DEFB-29B4-64F624964C11}"/>
                  </a:ext>
                </a:extLst>
              </p:cNvPr>
              <p:cNvSpPr txBox="1"/>
              <p:nvPr/>
            </p:nvSpPr>
            <p:spPr>
              <a:xfrm>
                <a:off x="2041036" y="5996226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0C60E0-8CB9-DEFB-29B4-64F62496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036" y="5996226"/>
                <a:ext cx="585417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2654B2-4BA5-D8CD-4732-A3FA6503F66C}"/>
              </a:ext>
            </a:extLst>
          </p:cNvPr>
          <p:cNvCxnSpPr>
            <a:cxnSpLocks/>
          </p:cNvCxnSpPr>
          <p:nvPr/>
        </p:nvCxnSpPr>
        <p:spPr>
          <a:xfrm flipH="1">
            <a:off x="2888624" y="6055729"/>
            <a:ext cx="6765515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1DDD950-83C2-1D72-77EE-EFF733EC74A6}"/>
              </a:ext>
            </a:extLst>
          </p:cNvPr>
          <p:cNvCxnSpPr>
            <a:cxnSpLocks/>
          </p:cNvCxnSpPr>
          <p:nvPr/>
        </p:nvCxnSpPr>
        <p:spPr>
          <a:xfrm flipH="1">
            <a:off x="2888623" y="6602036"/>
            <a:ext cx="6765515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75F0802-79F0-123F-E9D9-330E2C911243}"/>
              </a:ext>
            </a:extLst>
          </p:cNvPr>
          <p:cNvCxnSpPr>
            <a:cxnSpLocks/>
          </p:cNvCxnSpPr>
          <p:nvPr/>
        </p:nvCxnSpPr>
        <p:spPr>
          <a:xfrm>
            <a:off x="2757538" y="6067982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BADC5D2-B777-CF72-653F-A797DA9AA4A5}"/>
              </a:ext>
            </a:extLst>
          </p:cNvPr>
          <p:cNvCxnSpPr>
            <a:cxnSpLocks/>
          </p:cNvCxnSpPr>
          <p:nvPr/>
        </p:nvCxnSpPr>
        <p:spPr>
          <a:xfrm>
            <a:off x="9657248" y="608023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A10A1AE-0FAB-F20C-E9C8-860D86CCB47F}"/>
              </a:ext>
            </a:extLst>
          </p:cNvPr>
          <p:cNvSpPr/>
          <p:nvPr/>
        </p:nvSpPr>
        <p:spPr>
          <a:xfrm>
            <a:off x="5324562" y="6089819"/>
            <a:ext cx="2491151" cy="473127"/>
          </a:xfrm>
          <a:prstGeom prst="rect">
            <a:avLst/>
          </a:prstGeom>
          <a:solidFill>
            <a:srgbClr val="CFAFE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Update</a:t>
            </a:r>
            <a:r>
              <a:rPr lang="en-US" dirty="0"/>
              <a:t>!</a:t>
            </a:r>
            <a:endParaRPr lang="en-IL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A4CC8DE-8A00-22D0-210E-4929EDDA06E1}"/>
              </a:ext>
            </a:extLst>
          </p:cNvPr>
          <p:cNvCxnSpPr>
            <a:cxnSpLocks/>
          </p:cNvCxnSpPr>
          <p:nvPr/>
        </p:nvCxnSpPr>
        <p:spPr>
          <a:xfrm flipH="1">
            <a:off x="7815713" y="5705414"/>
            <a:ext cx="1319820" cy="3844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1493CD6-F9C1-5697-6A05-EE031550494D}"/>
                  </a:ext>
                </a:extLst>
              </p:cNvPr>
              <p:cNvSpPr txBox="1"/>
              <p:nvPr/>
            </p:nvSpPr>
            <p:spPr>
              <a:xfrm>
                <a:off x="9193860" y="5390939"/>
                <a:ext cx="2816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Amortized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  <a:endParaRPr lang="en-IL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1493CD6-F9C1-5697-6A05-EE0315504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860" y="5390939"/>
                <a:ext cx="2816348" cy="369332"/>
              </a:xfrm>
              <a:prstGeom prst="rect">
                <a:avLst/>
              </a:prstGeom>
              <a:blipFill>
                <a:blip r:embed="rId4"/>
                <a:stretch>
                  <a:fillRect l="-1732" t="-8197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8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B989-D9A2-9F9D-FA04-8A815EBD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Time Warping</a:t>
            </a:r>
            <a:endParaRPr lang="en-IL" dirty="0"/>
          </a:p>
        </p:txBody>
      </p:sp>
      <p:pic>
        <p:nvPicPr>
          <p:cNvPr id="5" name="Content Placeholder 4" descr="A wire giraffe made of colored beads&#10;&#10;Description automatically generated">
            <a:extLst>
              <a:ext uri="{FF2B5EF4-FFF2-40B4-BE49-F238E27FC236}">
                <a16:creationId xmlns:a16="http://schemas.microsoft.com/office/drawing/2014/main" id="{2108EEB4-620F-02E3-06D3-A5E23945E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184366"/>
            <a:ext cx="6096000" cy="3686175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30010F-164C-F2B1-7081-39781EA6E14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Captures ‘Structural’ Similarity, ignoring delays.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611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A37042-EF63-B2FA-B2B0-E8DEE68DA549}"/>
              </a:ext>
            </a:extLst>
          </p:cNvPr>
          <p:cNvSpPr/>
          <p:nvPr/>
        </p:nvSpPr>
        <p:spPr>
          <a:xfrm>
            <a:off x="3362086" y="4180341"/>
            <a:ext cx="5549183" cy="14921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93950A-1234-9F61-8069-571039822631}"/>
              </a:ext>
            </a:extLst>
          </p:cNvPr>
          <p:cNvSpPr/>
          <p:nvPr/>
        </p:nvSpPr>
        <p:spPr>
          <a:xfrm>
            <a:off x="5192358" y="4631700"/>
            <a:ext cx="2471427" cy="7629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0149B8B-E452-7A44-E345-274416455C69}"/>
              </a:ext>
            </a:extLst>
          </p:cNvPr>
          <p:cNvSpPr/>
          <p:nvPr/>
        </p:nvSpPr>
        <p:spPr>
          <a:xfrm>
            <a:off x="3353408" y="4606474"/>
            <a:ext cx="1867688" cy="7629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0F9E19B-9A86-E6BA-F294-E07DC4E6A487}"/>
              </a:ext>
            </a:extLst>
          </p:cNvPr>
          <p:cNvSpPr/>
          <p:nvPr/>
        </p:nvSpPr>
        <p:spPr>
          <a:xfrm>
            <a:off x="5166360" y="3860532"/>
            <a:ext cx="3744912" cy="7629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B096A8-D3EA-3D86-10B7-0BA6EDFD713E}"/>
              </a:ext>
            </a:extLst>
          </p:cNvPr>
          <p:cNvSpPr/>
          <p:nvPr/>
        </p:nvSpPr>
        <p:spPr>
          <a:xfrm>
            <a:off x="2757538" y="6067982"/>
            <a:ext cx="6896597" cy="53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6596080-7702-8836-E6BC-BBA9DCCE8D65}"/>
              </a:ext>
            </a:extLst>
          </p:cNvPr>
          <p:cNvSpPr/>
          <p:nvPr/>
        </p:nvSpPr>
        <p:spPr>
          <a:xfrm>
            <a:off x="3319502" y="2838560"/>
            <a:ext cx="5617767" cy="1813432"/>
          </a:xfrm>
          <a:custGeom>
            <a:avLst/>
            <a:gdLst>
              <a:gd name="connsiteX0" fmla="*/ 15368 w 5663132"/>
              <a:gd name="connsiteY0" fmla="*/ 15368 h 1813432"/>
              <a:gd name="connsiteX1" fmla="*/ 5655448 w 5663132"/>
              <a:gd name="connsiteY1" fmla="*/ 0 h 1813432"/>
              <a:gd name="connsiteX2" fmla="*/ 5663132 w 5663132"/>
              <a:gd name="connsiteY2" fmla="*/ 1068081 h 1813432"/>
              <a:gd name="connsiteX3" fmla="*/ 1867220 w 5663132"/>
              <a:gd name="connsiteY3" fmla="*/ 1075765 h 1813432"/>
              <a:gd name="connsiteX4" fmla="*/ 1897956 w 5663132"/>
              <a:gd name="connsiteY4" fmla="*/ 1813432 h 1813432"/>
              <a:gd name="connsiteX5" fmla="*/ 0 w 5663132"/>
              <a:gd name="connsiteY5" fmla="*/ 1782696 h 1813432"/>
              <a:gd name="connsiteX6" fmla="*/ 15368 w 5663132"/>
              <a:gd name="connsiteY6" fmla="*/ 15368 h 1813432"/>
              <a:gd name="connsiteX0" fmla="*/ 15368 w 5663132"/>
              <a:gd name="connsiteY0" fmla="*/ 15368 h 1813432"/>
              <a:gd name="connsiteX1" fmla="*/ 5617028 w 5663132"/>
              <a:gd name="connsiteY1" fmla="*/ 0 h 1813432"/>
              <a:gd name="connsiteX2" fmla="*/ 5663132 w 5663132"/>
              <a:gd name="connsiteY2" fmla="*/ 1068081 h 1813432"/>
              <a:gd name="connsiteX3" fmla="*/ 1867220 w 5663132"/>
              <a:gd name="connsiteY3" fmla="*/ 1075765 h 1813432"/>
              <a:gd name="connsiteX4" fmla="*/ 1897956 w 5663132"/>
              <a:gd name="connsiteY4" fmla="*/ 1813432 h 1813432"/>
              <a:gd name="connsiteX5" fmla="*/ 0 w 5663132"/>
              <a:gd name="connsiteY5" fmla="*/ 1782696 h 1813432"/>
              <a:gd name="connsiteX6" fmla="*/ 15368 w 5663132"/>
              <a:gd name="connsiteY6" fmla="*/ 15368 h 1813432"/>
              <a:gd name="connsiteX0" fmla="*/ 15368 w 5617368"/>
              <a:gd name="connsiteY0" fmla="*/ 15368 h 1813432"/>
              <a:gd name="connsiteX1" fmla="*/ 5617028 w 5617368"/>
              <a:gd name="connsiteY1" fmla="*/ 0 h 1813432"/>
              <a:gd name="connsiteX2" fmla="*/ 5609344 w 5617368"/>
              <a:gd name="connsiteY2" fmla="*/ 1075765 h 1813432"/>
              <a:gd name="connsiteX3" fmla="*/ 1867220 w 5617368"/>
              <a:gd name="connsiteY3" fmla="*/ 1075765 h 1813432"/>
              <a:gd name="connsiteX4" fmla="*/ 1897956 w 5617368"/>
              <a:gd name="connsiteY4" fmla="*/ 1813432 h 1813432"/>
              <a:gd name="connsiteX5" fmla="*/ 0 w 5617368"/>
              <a:gd name="connsiteY5" fmla="*/ 1782696 h 1813432"/>
              <a:gd name="connsiteX6" fmla="*/ 15368 w 5617368"/>
              <a:gd name="connsiteY6" fmla="*/ 15368 h 1813432"/>
              <a:gd name="connsiteX0" fmla="*/ 15368 w 5640080"/>
              <a:gd name="connsiteY0" fmla="*/ 15368 h 1813432"/>
              <a:gd name="connsiteX1" fmla="*/ 5617028 w 5640080"/>
              <a:gd name="connsiteY1" fmla="*/ 0 h 1813432"/>
              <a:gd name="connsiteX2" fmla="*/ 5640080 w 5640080"/>
              <a:gd name="connsiteY2" fmla="*/ 1075765 h 1813432"/>
              <a:gd name="connsiteX3" fmla="*/ 1867220 w 5640080"/>
              <a:gd name="connsiteY3" fmla="*/ 1075765 h 1813432"/>
              <a:gd name="connsiteX4" fmla="*/ 1897956 w 5640080"/>
              <a:gd name="connsiteY4" fmla="*/ 1813432 h 1813432"/>
              <a:gd name="connsiteX5" fmla="*/ 0 w 5640080"/>
              <a:gd name="connsiteY5" fmla="*/ 1782696 h 1813432"/>
              <a:gd name="connsiteX6" fmla="*/ 15368 w 5640080"/>
              <a:gd name="connsiteY6" fmla="*/ 15368 h 1813432"/>
              <a:gd name="connsiteX0" fmla="*/ 15368 w 5617767"/>
              <a:gd name="connsiteY0" fmla="*/ 15368 h 1813432"/>
              <a:gd name="connsiteX1" fmla="*/ 5617028 w 5617767"/>
              <a:gd name="connsiteY1" fmla="*/ 0 h 1813432"/>
              <a:gd name="connsiteX2" fmla="*/ 5617028 w 5617767"/>
              <a:gd name="connsiteY2" fmla="*/ 1075765 h 1813432"/>
              <a:gd name="connsiteX3" fmla="*/ 1867220 w 5617767"/>
              <a:gd name="connsiteY3" fmla="*/ 1075765 h 1813432"/>
              <a:gd name="connsiteX4" fmla="*/ 1897956 w 5617767"/>
              <a:gd name="connsiteY4" fmla="*/ 1813432 h 1813432"/>
              <a:gd name="connsiteX5" fmla="*/ 0 w 5617767"/>
              <a:gd name="connsiteY5" fmla="*/ 1782696 h 1813432"/>
              <a:gd name="connsiteX6" fmla="*/ 15368 w 5617767"/>
              <a:gd name="connsiteY6" fmla="*/ 15368 h 181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7767" h="1813432">
                <a:moveTo>
                  <a:pt x="15368" y="15368"/>
                </a:moveTo>
                <a:lnTo>
                  <a:pt x="5617028" y="0"/>
                </a:lnTo>
                <a:cubicBezTo>
                  <a:pt x="5619589" y="356027"/>
                  <a:pt x="5614467" y="719738"/>
                  <a:pt x="5617028" y="1075765"/>
                </a:cubicBezTo>
                <a:lnTo>
                  <a:pt x="1867220" y="1075765"/>
                </a:lnTo>
                <a:lnTo>
                  <a:pt x="1897956" y="1813432"/>
                </a:lnTo>
                <a:lnTo>
                  <a:pt x="0" y="1782696"/>
                </a:lnTo>
                <a:lnTo>
                  <a:pt x="15368" y="1536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04FAC-B000-4270-0165-70CEC8C7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Processed Blocks and the Frontier</a:t>
            </a:r>
            <a:endParaRPr lang="en-IL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122ADD2-4BAC-A94B-D1CC-7627EDCBA828}"/>
              </a:ext>
            </a:extLst>
          </p:cNvPr>
          <p:cNvSpPr/>
          <p:nvPr/>
        </p:nvSpPr>
        <p:spPr>
          <a:xfrm>
            <a:off x="3564498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1B3E953-9A09-0815-D604-BBF643221007}"/>
              </a:ext>
            </a:extLst>
          </p:cNvPr>
          <p:cNvSpPr/>
          <p:nvPr/>
        </p:nvSpPr>
        <p:spPr>
          <a:xfrm>
            <a:off x="3558951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30E11E3-EE2D-E384-ADBE-09458B590E10}"/>
              </a:ext>
            </a:extLst>
          </p:cNvPr>
          <p:cNvSpPr/>
          <p:nvPr/>
        </p:nvSpPr>
        <p:spPr>
          <a:xfrm>
            <a:off x="3558950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739CBE4-43B5-DEF1-D41D-8875B95859E6}"/>
              </a:ext>
            </a:extLst>
          </p:cNvPr>
          <p:cNvSpPr/>
          <p:nvPr/>
        </p:nvSpPr>
        <p:spPr>
          <a:xfrm>
            <a:off x="3558016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74F7D4E-7796-23BE-5036-5352C3EA75FB}"/>
              </a:ext>
            </a:extLst>
          </p:cNvPr>
          <p:cNvSpPr/>
          <p:nvPr/>
        </p:nvSpPr>
        <p:spPr>
          <a:xfrm>
            <a:off x="3553982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51A3484-C928-AD32-CE01-1ECE7FA7641F}"/>
              </a:ext>
            </a:extLst>
          </p:cNvPr>
          <p:cNvSpPr/>
          <p:nvPr/>
        </p:nvSpPr>
        <p:spPr>
          <a:xfrm>
            <a:off x="3548435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C4B3035-594B-98F4-036E-50820EC95E2E}"/>
              </a:ext>
            </a:extLst>
          </p:cNvPr>
          <p:cNvSpPr/>
          <p:nvPr/>
        </p:nvSpPr>
        <p:spPr>
          <a:xfrm>
            <a:off x="3548434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19D2DB7-7098-A13B-1F48-8396409564C6}"/>
              </a:ext>
            </a:extLst>
          </p:cNvPr>
          <p:cNvSpPr/>
          <p:nvPr/>
        </p:nvSpPr>
        <p:spPr>
          <a:xfrm>
            <a:off x="3547500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135D636-7388-4234-15FD-DE9F562DD680}"/>
              </a:ext>
            </a:extLst>
          </p:cNvPr>
          <p:cNvSpPr/>
          <p:nvPr/>
        </p:nvSpPr>
        <p:spPr>
          <a:xfrm>
            <a:off x="4185163" y="28829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CD1F89C-1B7E-209F-0B1D-C63C8FFD7BA8}"/>
              </a:ext>
            </a:extLst>
          </p:cNvPr>
          <p:cNvSpPr/>
          <p:nvPr/>
        </p:nvSpPr>
        <p:spPr>
          <a:xfrm>
            <a:off x="4179616" y="326247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1433F93-3848-64DD-8796-0DD293608B8D}"/>
              </a:ext>
            </a:extLst>
          </p:cNvPr>
          <p:cNvSpPr/>
          <p:nvPr/>
        </p:nvSpPr>
        <p:spPr>
          <a:xfrm>
            <a:off x="4179615" y="36182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16989D0-6369-A7AB-D370-843E3BF927DD}"/>
              </a:ext>
            </a:extLst>
          </p:cNvPr>
          <p:cNvSpPr/>
          <p:nvPr/>
        </p:nvSpPr>
        <p:spPr>
          <a:xfrm>
            <a:off x="4178681" y="398037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F886626-CD64-9CC6-3E5D-7350F2CF8229}"/>
              </a:ext>
            </a:extLst>
          </p:cNvPr>
          <p:cNvSpPr/>
          <p:nvPr/>
        </p:nvSpPr>
        <p:spPr>
          <a:xfrm>
            <a:off x="4174647" y="43665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7997581-76BF-42FC-F125-DBCA4DA06963}"/>
              </a:ext>
            </a:extLst>
          </p:cNvPr>
          <p:cNvSpPr/>
          <p:nvPr/>
        </p:nvSpPr>
        <p:spPr>
          <a:xfrm>
            <a:off x="4169100" y="474599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22FFFFA-00EE-F300-20C5-D36C7C4052CA}"/>
              </a:ext>
            </a:extLst>
          </p:cNvPr>
          <p:cNvSpPr/>
          <p:nvPr/>
        </p:nvSpPr>
        <p:spPr>
          <a:xfrm>
            <a:off x="4169099" y="51018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573AB86-2A73-0DDB-4C0C-64CAE33F7103}"/>
              </a:ext>
            </a:extLst>
          </p:cNvPr>
          <p:cNvSpPr/>
          <p:nvPr/>
        </p:nvSpPr>
        <p:spPr>
          <a:xfrm>
            <a:off x="4168165" y="546389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CB0C3E6-806B-273B-FF75-15B9CD4891BD}"/>
              </a:ext>
            </a:extLst>
          </p:cNvPr>
          <p:cNvCxnSpPr>
            <a:cxnSpLocks/>
            <a:stCxn id="61" idx="6"/>
            <a:endCxn id="79" idx="2"/>
          </p:cNvCxnSpPr>
          <p:nvPr/>
        </p:nvCxnSpPr>
        <p:spPr>
          <a:xfrm>
            <a:off x="3753167" y="29841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D4FACC0-47FC-05CF-F3CD-74AB287AB411}"/>
              </a:ext>
            </a:extLst>
          </p:cNvPr>
          <p:cNvCxnSpPr>
            <a:cxnSpLocks/>
            <a:stCxn id="71" idx="6"/>
            <a:endCxn id="80" idx="2"/>
          </p:cNvCxnSpPr>
          <p:nvPr/>
        </p:nvCxnSpPr>
        <p:spPr>
          <a:xfrm>
            <a:off x="3747620" y="336368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15D1354-2572-D6C3-60AE-FDA46C4BCCA6}"/>
              </a:ext>
            </a:extLst>
          </p:cNvPr>
          <p:cNvCxnSpPr>
            <a:cxnSpLocks/>
            <a:stCxn id="72" idx="6"/>
            <a:endCxn id="81" idx="2"/>
          </p:cNvCxnSpPr>
          <p:nvPr/>
        </p:nvCxnSpPr>
        <p:spPr>
          <a:xfrm>
            <a:off x="3747619" y="37194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AB1949A-266F-4A25-570A-60A1C4238CF3}"/>
              </a:ext>
            </a:extLst>
          </p:cNvPr>
          <p:cNvCxnSpPr>
            <a:cxnSpLocks/>
            <a:stCxn id="73" idx="6"/>
            <a:endCxn id="82" idx="2"/>
          </p:cNvCxnSpPr>
          <p:nvPr/>
        </p:nvCxnSpPr>
        <p:spPr>
          <a:xfrm>
            <a:off x="3746685" y="408158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D311F52-CD85-D38F-C87E-1DB55789E0A7}"/>
              </a:ext>
            </a:extLst>
          </p:cNvPr>
          <p:cNvCxnSpPr>
            <a:cxnSpLocks/>
            <a:endCxn id="83" idx="2"/>
          </p:cNvCxnSpPr>
          <p:nvPr/>
        </p:nvCxnSpPr>
        <p:spPr>
          <a:xfrm flipV="1">
            <a:off x="3762620" y="4468458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83A5B89-397C-8CD1-CB40-E01F38C538F8}"/>
              </a:ext>
            </a:extLst>
          </p:cNvPr>
          <p:cNvCxnSpPr>
            <a:cxnSpLocks/>
            <a:stCxn id="75" idx="6"/>
            <a:endCxn id="84" idx="2"/>
          </p:cNvCxnSpPr>
          <p:nvPr/>
        </p:nvCxnSpPr>
        <p:spPr>
          <a:xfrm>
            <a:off x="3737104" y="484721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2D75F86-4C48-58A2-BBD0-815C1D621B2D}"/>
              </a:ext>
            </a:extLst>
          </p:cNvPr>
          <p:cNvCxnSpPr>
            <a:cxnSpLocks/>
            <a:stCxn id="76" idx="6"/>
            <a:endCxn id="85" idx="2"/>
          </p:cNvCxnSpPr>
          <p:nvPr/>
        </p:nvCxnSpPr>
        <p:spPr>
          <a:xfrm>
            <a:off x="3737103" y="52030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EC533B8-A396-4B8B-0E3F-9F4B2D0ED2AE}"/>
              </a:ext>
            </a:extLst>
          </p:cNvPr>
          <p:cNvCxnSpPr>
            <a:cxnSpLocks/>
            <a:stCxn id="77" idx="6"/>
            <a:endCxn id="86" idx="2"/>
          </p:cNvCxnSpPr>
          <p:nvPr/>
        </p:nvCxnSpPr>
        <p:spPr>
          <a:xfrm>
            <a:off x="3736169" y="556511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0253F22-E8C5-F0EF-0F19-4577FB605583}"/>
              </a:ext>
            </a:extLst>
          </p:cNvPr>
          <p:cNvCxnSpPr>
            <a:cxnSpLocks/>
            <a:stCxn id="61" idx="4"/>
            <a:endCxn id="71" idx="0"/>
          </p:cNvCxnSpPr>
          <p:nvPr/>
        </p:nvCxnSpPr>
        <p:spPr>
          <a:xfrm flipH="1">
            <a:off x="3653286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4638A4F-B2E4-D849-D7CF-CEBDCD7E526C}"/>
              </a:ext>
            </a:extLst>
          </p:cNvPr>
          <p:cNvCxnSpPr>
            <a:cxnSpLocks/>
            <a:stCxn id="79" idx="4"/>
            <a:endCxn id="80" idx="0"/>
          </p:cNvCxnSpPr>
          <p:nvPr/>
        </p:nvCxnSpPr>
        <p:spPr>
          <a:xfrm flipH="1">
            <a:off x="4273951" y="308688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52E10D01-C43C-C0A6-615F-B3951E5DED67}"/>
              </a:ext>
            </a:extLst>
          </p:cNvPr>
          <p:cNvCxnSpPr>
            <a:cxnSpLocks/>
            <a:stCxn id="61" idx="5"/>
            <a:endCxn id="80" idx="1"/>
          </p:cNvCxnSpPr>
          <p:nvPr/>
        </p:nvCxnSpPr>
        <p:spPr>
          <a:xfrm>
            <a:off x="3725537" y="3056285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005519D-C851-93C0-ED60-5AB7195F2E43}"/>
              </a:ext>
            </a:extLst>
          </p:cNvPr>
          <p:cNvCxnSpPr>
            <a:cxnSpLocks/>
            <a:stCxn id="71" idx="5"/>
            <a:endCxn id="81" idx="1"/>
          </p:cNvCxnSpPr>
          <p:nvPr/>
        </p:nvCxnSpPr>
        <p:spPr>
          <a:xfrm>
            <a:off x="3719990" y="3435777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8C7A29D1-5AB2-F00E-81A4-C3271F4CC6BB}"/>
              </a:ext>
            </a:extLst>
          </p:cNvPr>
          <p:cNvCxnSpPr>
            <a:cxnSpLocks/>
            <a:stCxn id="72" idx="5"/>
            <a:endCxn id="82" idx="1"/>
          </p:cNvCxnSpPr>
          <p:nvPr/>
        </p:nvCxnSpPr>
        <p:spPr>
          <a:xfrm>
            <a:off x="3719989" y="3791581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1D07273C-BAA8-9E67-3456-461B5F8E5A66}"/>
              </a:ext>
            </a:extLst>
          </p:cNvPr>
          <p:cNvCxnSpPr>
            <a:cxnSpLocks/>
            <a:stCxn id="73" idx="5"/>
            <a:endCxn id="83" idx="1"/>
          </p:cNvCxnSpPr>
          <p:nvPr/>
        </p:nvCxnSpPr>
        <p:spPr>
          <a:xfrm>
            <a:off x="3719055" y="4153678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A5DD6A42-2FC1-7624-024D-321B9FC6C23A}"/>
              </a:ext>
            </a:extLst>
          </p:cNvPr>
          <p:cNvCxnSpPr>
            <a:cxnSpLocks/>
            <a:stCxn id="74" idx="5"/>
            <a:endCxn id="84" idx="1"/>
          </p:cNvCxnSpPr>
          <p:nvPr/>
        </p:nvCxnSpPr>
        <p:spPr>
          <a:xfrm>
            <a:off x="3715021" y="4539810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8CCA2C47-8F86-E4F0-FF89-1395440FA1A5}"/>
              </a:ext>
            </a:extLst>
          </p:cNvPr>
          <p:cNvCxnSpPr>
            <a:cxnSpLocks/>
            <a:stCxn id="75" idx="5"/>
            <a:endCxn id="85" idx="1"/>
          </p:cNvCxnSpPr>
          <p:nvPr/>
        </p:nvCxnSpPr>
        <p:spPr>
          <a:xfrm>
            <a:off x="3709474" y="4919302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17FFE2D0-EDD7-FE41-D487-D475BA885110}"/>
              </a:ext>
            </a:extLst>
          </p:cNvPr>
          <p:cNvCxnSpPr>
            <a:cxnSpLocks/>
            <a:stCxn id="76" idx="5"/>
            <a:endCxn id="86" idx="1"/>
          </p:cNvCxnSpPr>
          <p:nvPr/>
        </p:nvCxnSpPr>
        <p:spPr>
          <a:xfrm>
            <a:off x="3709473" y="5275106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9862A0B-0CBD-6F40-7C95-2DBCEEFB0562}"/>
              </a:ext>
            </a:extLst>
          </p:cNvPr>
          <p:cNvCxnSpPr>
            <a:cxnSpLocks/>
            <a:stCxn id="71" idx="4"/>
            <a:endCxn id="72" idx="0"/>
          </p:cNvCxnSpPr>
          <p:nvPr/>
        </p:nvCxnSpPr>
        <p:spPr>
          <a:xfrm flipH="1">
            <a:off x="3653285" y="3465638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F4120FA-A6D1-4BA2-8D9F-38445FD3DB9A}"/>
              </a:ext>
            </a:extLst>
          </p:cNvPr>
          <p:cNvCxnSpPr>
            <a:cxnSpLocks/>
            <a:stCxn id="72" idx="4"/>
            <a:endCxn id="73" idx="0"/>
          </p:cNvCxnSpPr>
          <p:nvPr/>
        </p:nvCxnSpPr>
        <p:spPr>
          <a:xfrm flipH="1">
            <a:off x="3652351" y="3821442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9E3AFB4-A8B1-8E6E-1363-2C2594D65D67}"/>
              </a:ext>
            </a:extLst>
          </p:cNvPr>
          <p:cNvCxnSpPr>
            <a:cxnSpLocks/>
            <a:stCxn id="73" idx="4"/>
            <a:endCxn id="74" idx="0"/>
          </p:cNvCxnSpPr>
          <p:nvPr/>
        </p:nvCxnSpPr>
        <p:spPr>
          <a:xfrm flipH="1">
            <a:off x="3648317" y="4183539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CB3E9032-3B01-668B-B9F8-559FF88DD338}"/>
              </a:ext>
            </a:extLst>
          </p:cNvPr>
          <p:cNvCxnSpPr>
            <a:cxnSpLocks/>
          </p:cNvCxnSpPr>
          <p:nvPr/>
        </p:nvCxnSpPr>
        <p:spPr>
          <a:xfrm flipH="1">
            <a:off x="3649120" y="4569671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F96FDCC8-0EDA-532A-28A3-9FE4EF2FBAC8}"/>
              </a:ext>
            </a:extLst>
          </p:cNvPr>
          <p:cNvCxnSpPr>
            <a:cxnSpLocks/>
          </p:cNvCxnSpPr>
          <p:nvPr/>
        </p:nvCxnSpPr>
        <p:spPr>
          <a:xfrm flipH="1">
            <a:off x="3649119" y="4949163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B2019696-C7D7-7D3D-5E19-1E00FE88BD68}"/>
              </a:ext>
            </a:extLst>
          </p:cNvPr>
          <p:cNvCxnSpPr>
            <a:cxnSpLocks/>
          </p:cNvCxnSpPr>
          <p:nvPr/>
        </p:nvCxnSpPr>
        <p:spPr>
          <a:xfrm flipH="1">
            <a:off x="3648185" y="5304967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Oval 211">
            <a:extLst>
              <a:ext uri="{FF2B5EF4-FFF2-40B4-BE49-F238E27FC236}">
                <a16:creationId xmlns:a16="http://schemas.microsoft.com/office/drawing/2014/main" id="{5B576037-C579-2354-BCC0-FD40013F3DDA}"/>
              </a:ext>
            </a:extLst>
          </p:cNvPr>
          <p:cNvSpPr/>
          <p:nvPr/>
        </p:nvSpPr>
        <p:spPr>
          <a:xfrm>
            <a:off x="4805469" y="288322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A290D272-90DE-8862-2B50-D7F8103158D6}"/>
              </a:ext>
            </a:extLst>
          </p:cNvPr>
          <p:cNvSpPr/>
          <p:nvPr/>
        </p:nvSpPr>
        <p:spPr>
          <a:xfrm>
            <a:off x="4799922" y="326271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92A6612E-196A-6CBF-AD25-DF54CD734193}"/>
              </a:ext>
            </a:extLst>
          </p:cNvPr>
          <p:cNvSpPr/>
          <p:nvPr/>
        </p:nvSpPr>
        <p:spPr>
          <a:xfrm>
            <a:off x="4799921" y="361852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3E8362D5-C584-44D8-4641-72F5E705013F}"/>
              </a:ext>
            </a:extLst>
          </p:cNvPr>
          <p:cNvSpPr/>
          <p:nvPr/>
        </p:nvSpPr>
        <p:spPr>
          <a:xfrm>
            <a:off x="4798987" y="398061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E63FC4E8-C6F5-7EE4-9B82-194DC21AD371}"/>
              </a:ext>
            </a:extLst>
          </p:cNvPr>
          <p:cNvSpPr/>
          <p:nvPr/>
        </p:nvSpPr>
        <p:spPr>
          <a:xfrm>
            <a:off x="4794953" y="436674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974F2FD6-8B5C-4B7C-E8CF-495E6486BA2A}"/>
              </a:ext>
            </a:extLst>
          </p:cNvPr>
          <p:cNvSpPr/>
          <p:nvPr/>
        </p:nvSpPr>
        <p:spPr>
          <a:xfrm>
            <a:off x="4789406" y="474624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7A0113EE-49D8-614A-4EC9-97907A1CDEB4}"/>
              </a:ext>
            </a:extLst>
          </p:cNvPr>
          <p:cNvSpPr/>
          <p:nvPr/>
        </p:nvSpPr>
        <p:spPr>
          <a:xfrm>
            <a:off x="4789405" y="510204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B1AB3096-4D86-7176-1A8D-97C5B35601C3}"/>
              </a:ext>
            </a:extLst>
          </p:cNvPr>
          <p:cNvSpPr/>
          <p:nvPr/>
        </p:nvSpPr>
        <p:spPr>
          <a:xfrm>
            <a:off x="4788471" y="54641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FECAE5A7-62BA-BA5E-B91C-4C5FFCFB99B2}"/>
              </a:ext>
            </a:extLst>
          </p:cNvPr>
          <p:cNvCxnSpPr>
            <a:cxnSpLocks/>
            <a:endCxn id="212" idx="2"/>
          </p:cNvCxnSpPr>
          <p:nvPr/>
        </p:nvCxnSpPr>
        <p:spPr>
          <a:xfrm>
            <a:off x="4373473" y="298443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E3603010-6284-E9CA-380D-97920DC3CCA9}"/>
              </a:ext>
            </a:extLst>
          </p:cNvPr>
          <p:cNvCxnSpPr>
            <a:cxnSpLocks/>
            <a:endCxn id="213" idx="2"/>
          </p:cNvCxnSpPr>
          <p:nvPr/>
        </p:nvCxnSpPr>
        <p:spPr>
          <a:xfrm>
            <a:off x="4367926" y="336392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A33E70B9-F7BF-89BB-E4F6-D2748EA55B35}"/>
              </a:ext>
            </a:extLst>
          </p:cNvPr>
          <p:cNvCxnSpPr>
            <a:cxnSpLocks/>
            <a:endCxn id="214" idx="2"/>
          </p:cNvCxnSpPr>
          <p:nvPr/>
        </p:nvCxnSpPr>
        <p:spPr>
          <a:xfrm>
            <a:off x="4367925" y="371973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762B5D89-A444-9DC1-DF25-31987C046D1A}"/>
              </a:ext>
            </a:extLst>
          </p:cNvPr>
          <p:cNvCxnSpPr>
            <a:cxnSpLocks/>
            <a:endCxn id="215" idx="2"/>
          </p:cNvCxnSpPr>
          <p:nvPr/>
        </p:nvCxnSpPr>
        <p:spPr>
          <a:xfrm>
            <a:off x="4366991" y="408183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A6A525D3-A45F-1B12-AF42-A2EDCA5007F4}"/>
              </a:ext>
            </a:extLst>
          </p:cNvPr>
          <p:cNvCxnSpPr>
            <a:cxnSpLocks/>
            <a:endCxn id="216" idx="2"/>
          </p:cNvCxnSpPr>
          <p:nvPr/>
        </p:nvCxnSpPr>
        <p:spPr>
          <a:xfrm flipV="1">
            <a:off x="4382926" y="4468701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AA9246D0-02C5-852C-46D0-D785F68DB758}"/>
              </a:ext>
            </a:extLst>
          </p:cNvPr>
          <p:cNvCxnSpPr>
            <a:cxnSpLocks/>
            <a:endCxn id="217" idx="2"/>
          </p:cNvCxnSpPr>
          <p:nvPr/>
        </p:nvCxnSpPr>
        <p:spPr>
          <a:xfrm>
            <a:off x="4357410" y="484745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8F468990-17E6-1F54-FA80-13BFDE7AD59C}"/>
              </a:ext>
            </a:extLst>
          </p:cNvPr>
          <p:cNvCxnSpPr>
            <a:cxnSpLocks/>
            <a:endCxn id="218" idx="2"/>
          </p:cNvCxnSpPr>
          <p:nvPr/>
        </p:nvCxnSpPr>
        <p:spPr>
          <a:xfrm>
            <a:off x="4357409" y="520325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32E68287-C3B1-D14D-2865-9D3A719D44CA}"/>
              </a:ext>
            </a:extLst>
          </p:cNvPr>
          <p:cNvCxnSpPr>
            <a:cxnSpLocks/>
            <a:endCxn id="219" idx="2"/>
          </p:cNvCxnSpPr>
          <p:nvPr/>
        </p:nvCxnSpPr>
        <p:spPr>
          <a:xfrm>
            <a:off x="4356475" y="55653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22EC1501-9BEC-02D7-0F96-07B9576B2C0E}"/>
              </a:ext>
            </a:extLst>
          </p:cNvPr>
          <p:cNvCxnSpPr>
            <a:cxnSpLocks/>
          </p:cNvCxnSpPr>
          <p:nvPr/>
        </p:nvCxnSpPr>
        <p:spPr>
          <a:xfrm flipH="1">
            <a:off x="4273592" y="3086389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1910D2C4-AA74-FEE7-CEC7-C784948B1873}"/>
              </a:ext>
            </a:extLst>
          </p:cNvPr>
          <p:cNvCxnSpPr>
            <a:cxnSpLocks/>
            <a:endCxn id="213" idx="1"/>
          </p:cNvCxnSpPr>
          <p:nvPr/>
        </p:nvCxnSpPr>
        <p:spPr>
          <a:xfrm>
            <a:off x="4345843" y="3056528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92494FF9-8992-9DA3-D05D-0726DDB729E9}"/>
              </a:ext>
            </a:extLst>
          </p:cNvPr>
          <p:cNvCxnSpPr>
            <a:cxnSpLocks/>
            <a:endCxn id="214" idx="1"/>
          </p:cNvCxnSpPr>
          <p:nvPr/>
        </p:nvCxnSpPr>
        <p:spPr>
          <a:xfrm>
            <a:off x="4340296" y="3436020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3C3D3B27-DE3E-A2DD-E1F8-86D80CF52132}"/>
              </a:ext>
            </a:extLst>
          </p:cNvPr>
          <p:cNvCxnSpPr>
            <a:cxnSpLocks/>
            <a:endCxn id="215" idx="1"/>
          </p:cNvCxnSpPr>
          <p:nvPr/>
        </p:nvCxnSpPr>
        <p:spPr>
          <a:xfrm>
            <a:off x="4340295" y="3791824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FF10960E-403B-0D03-A098-D0DA146535E7}"/>
              </a:ext>
            </a:extLst>
          </p:cNvPr>
          <p:cNvCxnSpPr>
            <a:cxnSpLocks/>
            <a:endCxn id="216" idx="1"/>
          </p:cNvCxnSpPr>
          <p:nvPr/>
        </p:nvCxnSpPr>
        <p:spPr>
          <a:xfrm>
            <a:off x="4339361" y="4153921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D1A6C2C4-57C7-7E9E-CC1E-D32A30BD679C}"/>
              </a:ext>
            </a:extLst>
          </p:cNvPr>
          <p:cNvCxnSpPr>
            <a:cxnSpLocks/>
            <a:endCxn id="217" idx="1"/>
          </p:cNvCxnSpPr>
          <p:nvPr/>
        </p:nvCxnSpPr>
        <p:spPr>
          <a:xfrm>
            <a:off x="4335327" y="4540053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34736785-FBA7-FAC5-3D6C-783BE58D148B}"/>
              </a:ext>
            </a:extLst>
          </p:cNvPr>
          <p:cNvCxnSpPr>
            <a:cxnSpLocks/>
            <a:endCxn id="218" idx="1"/>
          </p:cNvCxnSpPr>
          <p:nvPr/>
        </p:nvCxnSpPr>
        <p:spPr>
          <a:xfrm>
            <a:off x="4329780" y="4919545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62AB1B38-31E0-ADAA-123F-DC01379D05F7}"/>
              </a:ext>
            </a:extLst>
          </p:cNvPr>
          <p:cNvCxnSpPr>
            <a:cxnSpLocks/>
            <a:endCxn id="219" idx="1"/>
          </p:cNvCxnSpPr>
          <p:nvPr/>
        </p:nvCxnSpPr>
        <p:spPr>
          <a:xfrm>
            <a:off x="4329779" y="5275349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64C2CBC7-6164-B55E-DA04-5BB745C3103D}"/>
              </a:ext>
            </a:extLst>
          </p:cNvPr>
          <p:cNvCxnSpPr>
            <a:cxnSpLocks/>
          </p:cNvCxnSpPr>
          <p:nvPr/>
        </p:nvCxnSpPr>
        <p:spPr>
          <a:xfrm flipH="1">
            <a:off x="4273591" y="3465881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7810BCDB-6A4D-5BCD-D060-67DEBBB72692}"/>
              </a:ext>
            </a:extLst>
          </p:cNvPr>
          <p:cNvCxnSpPr>
            <a:cxnSpLocks/>
          </p:cNvCxnSpPr>
          <p:nvPr/>
        </p:nvCxnSpPr>
        <p:spPr>
          <a:xfrm flipH="1">
            <a:off x="4272657" y="3821685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86A04ABC-CF69-5B7A-D90A-9F4353A10664}"/>
              </a:ext>
            </a:extLst>
          </p:cNvPr>
          <p:cNvCxnSpPr>
            <a:cxnSpLocks/>
          </p:cNvCxnSpPr>
          <p:nvPr/>
        </p:nvCxnSpPr>
        <p:spPr>
          <a:xfrm flipH="1">
            <a:off x="4268623" y="4183782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DB4AE866-E67A-7246-48E2-0CDE09974E04}"/>
              </a:ext>
            </a:extLst>
          </p:cNvPr>
          <p:cNvCxnSpPr>
            <a:cxnSpLocks/>
          </p:cNvCxnSpPr>
          <p:nvPr/>
        </p:nvCxnSpPr>
        <p:spPr>
          <a:xfrm flipH="1">
            <a:off x="4263076" y="4569914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0619BF93-53D3-48C3-2654-381EB28032B0}"/>
              </a:ext>
            </a:extLst>
          </p:cNvPr>
          <p:cNvCxnSpPr>
            <a:cxnSpLocks/>
          </p:cNvCxnSpPr>
          <p:nvPr/>
        </p:nvCxnSpPr>
        <p:spPr>
          <a:xfrm flipH="1">
            <a:off x="4263075" y="4949406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30294FBD-1082-B668-F459-9F4BE86B11D9}"/>
              </a:ext>
            </a:extLst>
          </p:cNvPr>
          <p:cNvCxnSpPr>
            <a:cxnSpLocks/>
          </p:cNvCxnSpPr>
          <p:nvPr/>
        </p:nvCxnSpPr>
        <p:spPr>
          <a:xfrm flipH="1">
            <a:off x="4262141" y="5305210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Oval 250">
            <a:extLst>
              <a:ext uri="{FF2B5EF4-FFF2-40B4-BE49-F238E27FC236}">
                <a16:creationId xmlns:a16="http://schemas.microsoft.com/office/drawing/2014/main" id="{2EE533E5-3BB1-68F4-36DE-BA8F27487FBC}"/>
              </a:ext>
            </a:extLst>
          </p:cNvPr>
          <p:cNvSpPr/>
          <p:nvPr/>
        </p:nvSpPr>
        <p:spPr>
          <a:xfrm>
            <a:off x="5429772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E7B7FAC4-814C-9C59-982B-61BD3928580A}"/>
              </a:ext>
            </a:extLst>
          </p:cNvPr>
          <p:cNvSpPr/>
          <p:nvPr/>
        </p:nvSpPr>
        <p:spPr>
          <a:xfrm>
            <a:off x="5424225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FDCF831A-1C49-98D3-BF23-10163212D946}"/>
              </a:ext>
            </a:extLst>
          </p:cNvPr>
          <p:cNvSpPr/>
          <p:nvPr/>
        </p:nvSpPr>
        <p:spPr>
          <a:xfrm>
            <a:off x="5424224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A89973B-94BF-BB17-2900-8D2B5C00E028}"/>
              </a:ext>
            </a:extLst>
          </p:cNvPr>
          <p:cNvSpPr/>
          <p:nvPr/>
        </p:nvSpPr>
        <p:spPr>
          <a:xfrm>
            <a:off x="5423290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9AB22F34-921F-03BF-414E-03684A855BCF}"/>
              </a:ext>
            </a:extLst>
          </p:cNvPr>
          <p:cNvSpPr/>
          <p:nvPr/>
        </p:nvSpPr>
        <p:spPr>
          <a:xfrm>
            <a:off x="5419256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E804F837-7302-07EF-C1EB-B79A1429F958}"/>
              </a:ext>
            </a:extLst>
          </p:cNvPr>
          <p:cNvSpPr/>
          <p:nvPr/>
        </p:nvSpPr>
        <p:spPr>
          <a:xfrm>
            <a:off x="5413709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A4B3EA36-D895-1134-B292-BA59B453A332}"/>
              </a:ext>
            </a:extLst>
          </p:cNvPr>
          <p:cNvSpPr/>
          <p:nvPr/>
        </p:nvSpPr>
        <p:spPr>
          <a:xfrm>
            <a:off x="5413708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34947449-80A8-5B84-8805-A5AEAE1DFC60}"/>
              </a:ext>
            </a:extLst>
          </p:cNvPr>
          <p:cNvSpPr/>
          <p:nvPr/>
        </p:nvSpPr>
        <p:spPr>
          <a:xfrm>
            <a:off x="5412774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09174F28-840C-61D3-2190-7BA8B628720C}"/>
              </a:ext>
            </a:extLst>
          </p:cNvPr>
          <p:cNvCxnSpPr>
            <a:cxnSpLocks/>
            <a:endCxn id="251" idx="2"/>
          </p:cNvCxnSpPr>
          <p:nvPr/>
        </p:nvCxnSpPr>
        <p:spPr>
          <a:xfrm>
            <a:off x="4997776" y="29834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CC96E468-3172-2D44-5E0E-8B001623FC10}"/>
              </a:ext>
            </a:extLst>
          </p:cNvPr>
          <p:cNvCxnSpPr>
            <a:cxnSpLocks/>
            <a:endCxn id="252" idx="2"/>
          </p:cNvCxnSpPr>
          <p:nvPr/>
        </p:nvCxnSpPr>
        <p:spPr>
          <a:xfrm>
            <a:off x="4992229" y="336294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86972B6E-7B59-2CC2-E217-AAAB1D78D67A}"/>
              </a:ext>
            </a:extLst>
          </p:cNvPr>
          <p:cNvCxnSpPr>
            <a:cxnSpLocks/>
            <a:endCxn id="253" idx="2"/>
          </p:cNvCxnSpPr>
          <p:nvPr/>
        </p:nvCxnSpPr>
        <p:spPr>
          <a:xfrm>
            <a:off x="4992228" y="37187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FF7985B9-5F2D-AD86-6675-5660E9374EAA}"/>
              </a:ext>
            </a:extLst>
          </p:cNvPr>
          <p:cNvCxnSpPr>
            <a:cxnSpLocks/>
            <a:endCxn id="254" idx="2"/>
          </p:cNvCxnSpPr>
          <p:nvPr/>
        </p:nvCxnSpPr>
        <p:spPr>
          <a:xfrm>
            <a:off x="4991294" y="408084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19B1F4EE-5641-C8D7-698E-E93AC5EA3982}"/>
              </a:ext>
            </a:extLst>
          </p:cNvPr>
          <p:cNvCxnSpPr>
            <a:cxnSpLocks/>
            <a:endCxn id="255" idx="2"/>
          </p:cNvCxnSpPr>
          <p:nvPr/>
        </p:nvCxnSpPr>
        <p:spPr>
          <a:xfrm flipV="1">
            <a:off x="5007229" y="4467719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FEE53984-7136-6B21-2637-1E92B5280284}"/>
              </a:ext>
            </a:extLst>
          </p:cNvPr>
          <p:cNvCxnSpPr>
            <a:cxnSpLocks/>
            <a:endCxn id="256" idx="2"/>
          </p:cNvCxnSpPr>
          <p:nvPr/>
        </p:nvCxnSpPr>
        <p:spPr>
          <a:xfrm>
            <a:off x="4981713" y="484647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68F20284-FA54-E290-F558-62B2CDEB1A63}"/>
              </a:ext>
            </a:extLst>
          </p:cNvPr>
          <p:cNvCxnSpPr>
            <a:cxnSpLocks/>
            <a:endCxn id="257" idx="2"/>
          </p:cNvCxnSpPr>
          <p:nvPr/>
        </p:nvCxnSpPr>
        <p:spPr>
          <a:xfrm>
            <a:off x="4981712" y="52022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573213EB-9340-90F8-193F-C20C7E1A72EF}"/>
              </a:ext>
            </a:extLst>
          </p:cNvPr>
          <p:cNvCxnSpPr>
            <a:cxnSpLocks/>
            <a:endCxn id="258" idx="2"/>
          </p:cNvCxnSpPr>
          <p:nvPr/>
        </p:nvCxnSpPr>
        <p:spPr>
          <a:xfrm>
            <a:off x="4980778" y="556437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FC7FAE23-9253-0E16-1D7A-B744F38AA385}"/>
              </a:ext>
            </a:extLst>
          </p:cNvPr>
          <p:cNvCxnSpPr>
            <a:cxnSpLocks/>
          </p:cNvCxnSpPr>
          <p:nvPr/>
        </p:nvCxnSpPr>
        <p:spPr>
          <a:xfrm flipH="1">
            <a:off x="4897895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00DD4C1D-1347-BFBE-73C8-B59141FF43FF}"/>
              </a:ext>
            </a:extLst>
          </p:cNvPr>
          <p:cNvCxnSpPr>
            <a:cxnSpLocks/>
            <a:stCxn id="251" idx="4"/>
            <a:endCxn id="252" idx="0"/>
          </p:cNvCxnSpPr>
          <p:nvPr/>
        </p:nvCxnSpPr>
        <p:spPr>
          <a:xfrm flipH="1">
            <a:off x="5518560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BAFFC443-480F-8CBF-54A6-3EFC0B419A3B}"/>
              </a:ext>
            </a:extLst>
          </p:cNvPr>
          <p:cNvCxnSpPr>
            <a:cxnSpLocks/>
            <a:endCxn id="252" idx="1"/>
          </p:cNvCxnSpPr>
          <p:nvPr/>
        </p:nvCxnSpPr>
        <p:spPr>
          <a:xfrm>
            <a:off x="4970146" y="305554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0DFBD44E-6D42-29C1-4C2F-4B44F806C115}"/>
              </a:ext>
            </a:extLst>
          </p:cNvPr>
          <p:cNvCxnSpPr>
            <a:cxnSpLocks/>
            <a:endCxn id="253" idx="1"/>
          </p:cNvCxnSpPr>
          <p:nvPr/>
        </p:nvCxnSpPr>
        <p:spPr>
          <a:xfrm>
            <a:off x="4964599" y="343503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E3A2922F-FA5A-A8EB-0357-38A78ED6C411}"/>
              </a:ext>
            </a:extLst>
          </p:cNvPr>
          <p:cNvCxnSpPr>
            <a:cxnSpLocks/>
            <a:endCxn id="254" idx="1"/>
          </p:cNvCxnSpPr>
          <p:nvPr/>
        </p:nvCxnSpPr>
        <p:spPr>
          <a:xfrm>
            <a:off x="4964598" y="379084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68FF15F4-6F8A-0F1F-198F-FF3648391CF2}"/>
              </a:ext>
            </a:extLst>
          </p:cNvPr>
          <p:cNvCxnSpPr>
            <a:cxnSpLocks/>
            <a:endCxn id="255" idx="1"/>
          </p:cNvCxnSpPr>
          <p:nvPr/>
        </p:nvCxnSpPr>
        <p:spPr>
          <a:xfrm>
            <a:off x="4963664" y="4152939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FD1BF6E0-10CF-4D28-0E51-D7E6886848BE}"/>
              </a:ext>
            </a:extLst>
          </p:cNvPr>
          <p:cNvCxnSpPr>
            <a:cxnSpLocks/>
            <a:endCxn id="256" idx="1"/>
          </p:cNvCxnSpPr>
          <p:nvPr/>
        </p:nvCxnSpPr>
        <p:spPr>
          <a:xfrm>
            <a:off x="4959630" y="453907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0B8395C5-50A6-B83A-4E88-3226CD04CB45}"/>
              </a:ext>
            </a:extLst>
          </p:cNvPr>
          <p:cNvCxnSpPr>
            <a:cxnSpLocks/>
            <a:endCxn id="257" idx="1"/>
          </p:cNvCxnSpPr>
          <p:nvPr/>
        </p:nvCxnSpPr>
        <p:spPr>
          <a:xfrm>
            <a:off x="4954083" y="491856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45CE7827-BD95-D69F-141D-A5ADEF368B31}"/>
              </a:ext>
            </a:extLst>
          </p:cNvPr>
          <p:cNvCxnSpPr>
            <a:cxnSpLocks/>
            <a:endCxn id="258" idx="1"/>
          </p:cNvCxnSpPr>
          <p:nvPr/>
        </p:nvCxnSpPr>
        <p:spPr>
          <a:xfrm>
            <a:off x="4954082" y="527436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9B813BCB-7FF3-AD63-B65C-EBD9EC75A198}"/>
              </a:ext>
            </a:extLst>
          </p:cNvPr>
          <p:cNvCxnSpPr>
            <a:cxnSpLocks/>
          </p:cNvCxnSpPr>
          <p:nvPr/>
        </p:nvCxnSpPr>
        <p:spPr>
          <a:xfrm flipH="1">
            <a:off x="4897894" y="346489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C2094FCB-7DE6-29AB-2C39-7AABD1E8F1DE}"/>
              </a:ext>
            </a:extLst>
          </p:cNvPr>
          <p:cNvCxnSpPr>
            <a:cxnSpLocks/>
          </p:cNvCxnSpPr>
          <p:nvPr/>
        </p:nvCxnSpPr>
        <p:spPr>
          <a:xfrm flipH="1">
            <a:off x="4896960" y="382070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>
            <a:extLst>
              <a:ext uri="{FF2B5EF4-FFF2-40B4-BE49-F238E27FC236}">
                <a16:creationId xmlns:a16="http://schemas.microsoft.com/office/drawing/2014/main" id="{CB58363D-E861-AA1D-257D-0F804BCCB718}"/>
              </a:ext>
            </a:extLst>
          </p:cNvPr>
          <p:cNvCxnSpPr>
            <a:cxnSpLocks/>
          </p:cNvCxnSpPr>
          <p:nvPr/>
        </p:nvCxnSpPr>
        <p:spPr>
          <a:xfrm flipH="1">
            <a:off x="4892926" y="4182800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ABA58DF2-97C1-C4EF-B58B-47D9491D4044}"/>
              </a:ext>
            </a:extLst>
          </p:cNvPr>
          <p:cNvCxnSpPr>
            <a:cxnSpLocks/>
          </p:cNvCxnSpPr>
          <p:nvPr/>
        </p:nvCxnSpPr>
        <p:spPr>
          <a:xfrm flipH="1">
            <a:off x="4887379" y="456893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51D402FD-E53A-5EF5-96C8-3E763275863A}"/>
              </a:ext>
            </a:extLst>
          </p:cNvPr>
          <p:cNvCxnSpPr>
            <a:cxnSpLocks/>
          </p:cNvCxnSpPr>
          <p:nvPr/>
        </p:nvCxnSpPr>
        <p:spPr>
          <a:xfrm flipH="1">
            <a:off x="4887378" y="494842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7869DDE4-6005-5963-70AD-08DF0DBA86AE}"/>
              </a:ext>
            </a:extLst>
          </p:cNvPr>
          <p:cNvCxnSpPr>
            <a:cxnSpLocks/>
          </p:cNvCxnSpPr>
          <p:nvPr/>
        </p:nvCxnSpPr>
        <p:spPr>
          <a:xfrm flipH="1">
            <a:off x="4886444" y="530422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Oval 281">
            <a:extLst>
              <a:ext uri="{FF2B5EF4-FFF2-40B4-BE49-F238E27FC236}">
                <a16:creationId xmlns:a16="http://schemas.microsoft.com/office/drawing/2014/main" id="{B71EDCA3-2F95-F79B-0E16-2925A271436B}"/>
              </a:ext>
            </a:extLst>
          </p:cNvPr>
          <p:cNvSpPr/>
          <p:nvPr/>
        </p:nvSpPr>
        <p:spPr>
          <a:xfrm>
            <a:off x="6050078" y="288248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34806A63-C9E4-2FBF-9BC7-51C3C8D63399}"/>
              </a:ext>
            </a:extLst>
          </p:cNvPr>
          <p:cNvSpPr/>
          <p:nvPr/>
        </p:nvSpPr>
        <p:spPr>
          <a:xfrm>
            <a:off x="6044531" y="32619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83F545E7-A583-D12D-A1BC-D8A31CCCF33D}"/>
              </a:ext>
            </a:extLst>
          </p:cNvPr>
          <p:cNvSpPr/>
          <p:nvPr/>
        </p:nvSpPr>
        <p:spPr>
          <a:xfrm>
            <a:off x="6044530" y="36177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EDAC4898-2114-D3A3-D34C-6B9EF4F9EADB}"/>
              </a:ext>
            </a:extLst>
          </p:cNvPr>
          <p:cNvSpPr/>
          <p:nvPr/>
        </p:nvSpPr>
        <p:spPr>
          <a:xfrm>
            <a:off x="6043596" y="397987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1EAD285C-2976-C3AE-8BEE-BAF6995E46A2}"/>
              </a:ext>
            </a:extLst>
          </p:cNvPr>
          <p:cNvSpPr/>
          <p:nvPr/>
        </p:nvSpPr>
        <p:spPr>
          <a:xfrm>
            <a:off x="6039562" y="436601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A02105D5-DF1D-7233-C75A-82C1DD7AC4A0}"/>
              </a:ext>
            </a:extLst>
          </p:cNvPr>
          <p:cNvSpPr/>
          <p:nvPr/>
        </p:nvSpPr>
        <p:spPr>
          <a:xfrm>
            <a:off x="6034015" y="47455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18A5AE4E-4C59-CB0F-D3FA-5E88EE0A0F43}"/>
              </a:ext>
            </a:extLst>
          </p:cNvPr>
          <p:cNvSpPr/>
          <p:nvPr/>
        </p:nvSpPr>
        <p:spPr>
          <a:xfrm>
            <a:off x="6034014" y="51013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98D82E66-ED23-26E4-4EA2-7904C629DC2D}"/>
              </a:ext>
            </a:extLst>
          </p:cNvPr>
          <p:cNvSpPr/>
          <p:nvPr/>
        </p:nvSpPr>
        <p:spPr>
          <a:xfrm>
            <a:off x="6033080" y="54634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7AF5017D-0842-B568-5E2F-D87197C4D5FF}"/>
              </a:ext>
            </a:extLst>
          </p:cNvPr>
          <p:cNvCxnSpPr>
            <a:cxnSpLocks/>
            <a:endCxn id="282" idx="2"/>
          </p:cNvCxnSpPr>
          <p:nvPr/>
        </p:nvCxnSpPr>
        <p:spPr>
          <a:xfrm>
            <a:off x="5618082" y="298369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07AFC11-17A0-4AF3-54E4-83550A593E03}"/>
              </a:ext>
            </a:extLst>
          </p:cNvPr>
          <p:cNvCxnSpPr>
            <a:cxnSpLocks/>
            <a:endCxn id="283" idx="2"/>
          </p:cNvCxnSpPr>
          <p:nvPr/>
        </p:nvCxnSpPr>
        <p:spPr>
          <a:xfrm>
            <a:off x="5612535" y="33631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64FC56B1-3D49-F9ED-D2CC-44262AFA5A11}"/>
              </a:ext>
            </a:extLst>
          </p:cNvPr>
          <p:cNvCxnSpPr>
            <a:cxnSpLocks/>
            <a:endCxn id="284" idx="2"/>
          </p:cNvCxnSpPr>
          <p:nvPr/>
        </p:nvCxnSpPr>
        <p:spPr>
          <a:xfrm>
            <a:off x="5612534" y="37189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E70B0D89-C8C9-8A71-16C1-561C3A16199A}"/>
              </a:ext>
            </a:extLst>
          </p:cNvPr>
          <p:cNvCxnSpPr>
            <a:cxnSpLocks/>
            <a:endCxn id="285" idx="2"/>
          </p:cNvCxnSpPr>
          <p:nvPr/>
        </p:nvCxnSpPr>
        <p:spPr>
          <a:xfrm>
            <a:off x="5611600" y="408109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39D8CE30-AEE4-0D10-4E4C-D98EBB5C4B76}"/>
              </a:ext>
            </a:extLst>
          </p:cNvPr>
          <p:cNvCxnSpPr>
            <a:cxnSpLocks/>
            <a:endCxn id="286" idx="2"/>
          </p:cNvCxnSpPr>
          <p:nvPr/>
        </p:nvCxnSpPr>
        <p:spPr>
          <a:xfrm flipV="1">
            <a:off x="5627535" y="4467962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1BA15FA6-3444-B0BB-D449-92E01AE0E5CD}"/>
              </a:ext>
            </a:extLst>
          </p:cNvPr>
          <p:cNvCxnSpPr>
            <a:cxnSpLocks/>
            <a:endCxn id="287" idx="2"/>
          </p:cNvCxnSpPr>
          <p:nvPr/>
        </p:nvCxnSpPr>
        <p:spPr>
          <a:xfrm>
            <a:off x="5602019" y="48467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E5BE465E-6A68-992D-895E-0E9E786B2971}"/>
              </a:ext>
            </a:extLst>
          </p:cNvPr>
          <p:cNvCxnSpPr>
            <a:cxnSpLocks/>
            <a:endCxn id="288" idx="2"/>
          </p:cNvCxnSpPr>
          <p:nvPr/>
        </p:nvCxnSpPr>
        <p:spPr>
          <a:xfrm>
            <a:off x="5602018" y="520251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F3BF688D-6FEE-29B9-4A2A-53093FDD855A}"/>
              </a:ext>
            </a:extLst>
          </p:cNvPr>
          <p:cNvCxnSpPr>
            <a:cxnSpLocks/>
            <a:endCxn id="289" idx="2"/>
          </p:cNvCxnSpPr>
          <p:nvPr/>
        </p:nvCxnSpPr>
        <p:spPr>
          <a:xfrm>
            <a:off x="5601084" y="55646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E5ECC2A1-59C2-AC19-DDC9-AFAD6BAEB7D8}"/>
              </a:ext>
            </a:extLst>
          </p:cNvPr>
          <p:cNvCxnSpPr>
            <a:cxnSpLocks/>
          </p:cNvCxnSpPr>
          <p:nvPr/>
        </p:nvCxnSpPr>
        <p:spPr>
          <a:xfrm flipH="1">
            <a:off x="5518201" y="308565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5C8DBD18-622B-73A6-249C-9A2BF641C8C0}"/>
              </a:ext>
            </a:extLst>
          </p:cNvPr>
          <p:cNvCxnSpPr>
            <a:cxnSpLocks/>
            <a:endCxn id="283" idx="1"/>
          </p:cNvCxnSpPr>
          <p:nvPr/>
        </p:nvCxnSpPr>
        <p:spPr>
          <a:xfrm>
            <a:off x="5590452" y="3055789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07071DF2-E57F-5417-33FC-2462119D9023}"/>
              </a:ext>
            </a:extLst>
          </p:cNvPr>
          <p:cNvCxnSpPr>
            <a:cxnSpLocks/>
            <a:endCxn id="284" idx="1"/>
          </p:cNvCxnSpPr>
          <p:nvPr/>
        </p:nvCxnSpPr>
        <p:spPr>
          <a:xfrm>
            <a:off x="5584905" y="3435281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B2F0C5F3-A007-180A-AB0F-9D13EF5EB92F}"/>
              </a:ext>
            </a:extLst>
          </p:cNvPr>
          <p:cNvCxnSpPr>
            <a:cxnSpLocks/>
            <a:endCxn id="285" idx="1"/>
          </p:cNvCxnSpPr>
          <p:nvPr/>
        </p:nvCxnSpPr>
        <p:spPr>
          <a:xfrm>
            <a:off x="5584904" y="3791085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505FC647-5E82-CF0A-952D-6D9EAA20EE50}"/>
              </a:ext>
            </a:extLst>
          </p:cNvPr>
          <p:cNvCxnSpPr>
            <a:cxnSpLocks/>
            <a:endCxn id="286" idx="1"/>
          </p:cNvCxnSpPr>
          <p:nvPr/>
        </p:nvCxnSpPr>
        <p:spPr>
          <a:xfrm>
            <a:off x="5583970" y="4153182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01BED183-2741-C4D6-62F3-E9EBFE92C965}"/>
              </a:ext>
            </a:extLst>
          </p:cNvPr>
          <p:cNvCxnSpPr>
            <a:cxnSpLocks/>
            <a:endCxn id="287" idx="1"/>
          </p:cNvCxnSpPr>
          <p:nvPr/>
        </p:nvCxnSpPr>
        <p:spPr>
          <a:xfrm>
            <a:off x="5579936" y="4539314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8BEEDA50-7D9E-8E6E-0EC7-957ECAE702A1}"/>
              </a:ext>
            </a:extLst>
          </p:cNvPr>
          <p:cNvCxnSpPr>
            <a:cxnSpLocks/>
            <a:endCxn id="288" idx="1"/>
          </p:cNvCxnSpPr>
          <p:nvPr/>
        </p:nvCxnSpPr>
        <p:spPr>
          <a:xfrm>
            <a:off x="5574389" y="4918806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4EB50B56-2F37-E96D-29E0-A5F907DF94F9}"/>
              </a:ext>
            </a:extLst>
          </p:cNvPr>
          <p:cNvCxnSpPr>
            <a:cxnSpLocks/>
            <a:endCxn id="289" idx="1"/>
          </p:cNvCxnSpPr>
          <p:nvPr/>
        </p:nvCxnSpPr>
        <p:spPr>
          <a:xfrm>
            <a:off x="5574388" y="5274610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986AF581-E5F3-F9F8-49FB-29B10E75740B}"/>
              </a:ext>
            </a:extLst>
          </p:cNvPr>
          <p:cNvCxnSpPr>
            <a:cxnSpLocks/>
          </p:cNvCxnSpPr>
          <p:nvPr/>
        </p:nvCxnSpPr>
        <p:spPr>
          <a:xfrm flipH="1">
            <a:off x="5518200" y="346514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25BCD473-7652-B72D-C3CD-38468E5DE5FC}"/>
              </a:ext>
            </a:extLst>
          </p:cNvPr>
          <p:cNvCxnSpPr>
            <a:cxnSpLocks/>
          </p:cNvCxnSpPr>
          <p:nvPr/>
        </p:nvCxnSpPr>
        <p:spPr>
          <a:xfrm flipH="1">
            <a:off x="5517266" y="382094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BC4CD707-A91B-783A-2414-687213BA0430}"/>
              </a:ext>
            </a:extLst>
          </p:cNvPr>
          <p:cNvCxnSpPr>
            <a:cxnSpLocks/>
          </p:cNvCxnSpPr>
          <p:nvPr/>
        </p:nvCxnSpPr>
        <p:spPr>
          <a:xfrm flipH="1">
            <a:off x="5513232" y="418304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0F2DE971-F8F6-F7B5-B70D-5D7303A16834}"/>
              </a:ext>
            </a:extLst>
          </p:cNvPr>
          <p:cNvCxnSpPr>
            <a:cxnSpLocks/>
          </p:cNvCxnSpPr>
          <p:nvPr/>
        </p:nvCxnSpPr>
        <p:spPr>
          <a:xfrm flipH="1">
            <a:off x="5507685" y="456917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4E854216-B26B-7DC1-B802-60C5BC911E17}"/>
              </a:ext>
            </a:extLst>
          </p:cNvPr>
          <p:cNvCxnSpPr>
            <a:cxnSpLocks/>
          </p:cNvCxnSpPr>
          <p:nvPr/>
        </p:nvCxnSpPr>
        <p:spPr>
          <a:xfrm flipH="1">
            <a:off x="5507684" y="494866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F4EC9312-3E23-61A4-90BC-50B2176642ED}"/>
              </a:ext>
            </a:extLst>
          </p:cNvPr>
          <p:cNvCxnSpPr>
            <a:cxnSpLocks/>
          </p:cNvCxnSpPr>
          <p:nvPr/>
        </p:nvCxnSpPr>
        <p:spPr>
          <a:xfrm flipH="1">
            <a:off x="5506750" y="530447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Oval 319">
            <a:extLst>
              <a:ext uri="{FF2B5EF4-FFF2-40B4-BE49-F238E27FC236}">
                <a16:creationId xmlns:a16="http://schemas.microsoft.com/office/drawing/2014/main" id="{8AF48E2F-A720-14CE-16FB-24FB309F80F3}"/>
              </a:ext>
            </a:extLst>
          </p:cNvPr>
          <p:cNvSpPr/>
          <p:nvPr/>
        </p:nvSpPr>
        <p:spPr>
          <a:xfrm>
            <a:off x="6674947" y="28822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D9F99EEE-1DC0-F470-60A8-5DF07986BDB7}"/>
              </a:ext>
            </a:extLst>
          </p:cNvPr>
          <p:cNvSpPr/>
          <p:nvPr/>
        </p:nvSpPr>
        <p:spPr>
          <a:xfrm>
            <a:off x="6669400" y="326173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6024798A-FEA6-E3C7-CA35-864561A97552}"/>
              </a:ext>
            </a:extLst>
          </p:cNvPr>
          <p:cNvSpPr/>
          <p:nvPr/>
        </p:nvSpPr>
        <p:spPr>
          <a:xfrm>
            <a:off x="6669399" y="36175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EF48616E-647C-D044-CA0C-B4D25B1E472F}"/>
              </a:ext>
            </a:extLst>
          </p:cNvPr>
          <p:cNvSpPr/>
          <p:nvPr/>
        </p:nvSpPr>
        <p:spPr>
          <a:xfrm>
            <a:off x="6668465" y="397963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4C5EE403-64CE-247F-F2CD-444429503137}"/>
              </a:ext>
            </a:extLst>
          </p:cNvPr>
          <p:cNvSpPr/>
          <p:nvPr/>
        </p:nvSpPr>
        <p:spPr>
          <a:xfrm>
            <a:off x="6664431" y="43657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C9596BA-FE56-AD68-D238-9552085FCD56}"/>
              </a:ext>
            </a:extLst>
          </p:cNvPr>
          <p:cNvSpPr/>
          <p:nvPr/>
        </p:nvSpPr>
        <p:spPr>
          <a:xfrm>
            <a:off x="6658884" y="474525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507EF79A-1326-BA06-BFAD-8EFD6B436382}"/>
              </a:ext>
            </a:extLst>
          </p:cNvPr>
          <p:cNvSpPr/>
          <p:nvPr/>
        </p:nvSpPr>
        <p:spPr>
          <a:xfrm>
            <a:off x="6658883" y="51010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6D50CBF5-C6D7-9B76-AFB6-8D29C9C9DF55}"/>
              </a:ext>
            </a:extLst>
          </p:cNvPr>
          <p:cNvSpPr/>
          <p:nvPr/>
        </p:nvSpPr>
        <p:spPr>
          <a:xfrm>
            <a:off x="6657949" y="546316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F4569F6D-CBBA-3880-97A4-BC73F5EF047D}"/>
              </a:ext>
            </a:extLst>
          </p:cNvPr>
          <p:cNvCxnSpPr>
            <a:cxnSpLocks/>
            <a:endCxn id="320" idx="2"/>
          </p:cNvCxnSpPr>
          <p:nvPr/>
        </p:nvCxnSpPr>
        <p:spPr>
          <a:xfrm>
            <a:off x="6242951" y="29834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BB09117D-40BA-51EF-A24D-A4CF20CA627E}"/>
              </a:ext>
            </a:extLst>
          </p:cNvPr>
          <p:cNvCxnSpPr>
            <a:cxnSpLocks/>
            <a:endCxn id="321" idx="2"/>
          </p:cNvCxnSpPr>
          <p:nvPr/>
        </p:nvCxnSpPr>
        <p:spPr>
          <a:xfrm>
            <a:off x="6237404" y="336294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C074349D-BA97-F893-135D-B0C0CFE59314}"/>
              </a:ext>
            </a:extLst>
          </p:cNvPr>
          <p:cNvCxnSpPr>
            <a:cxnSpLocks/>
            <a:endCxn id="322" idx="2"/>
          </p:cNvCxnSpPr>
          <p:nvPr/>
        </p:nvCxnSpPr>
        <p:spPr>
          <a:xfrm>
            <a:off x="6237403" y="37187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>
            <a:extLst>
              <a:ext uri="{FF2B5EF4-FFF2-40B4-BE49-F238E27FC236}">
                <a16:creationId xmlns:a16="http://schemas.microsoft.com/office/drawing/2014/main" id="{349004FD-7F86-97C8-CA4A-B02AA04F8A50}"/>
              </a:ext>
            </a:extLst>
          </p:cNvPr>
          <p:cNvCxnSpPr>
            <a:cxnSpLocks/>
            <a:endCxn id="323" idx="2"/>
          </p:cNvCxnSpPr>
          <p:nvPr/>
        </p:nvCxnSpPr>
        <p:spPr>
          <a:xfrm>
            <a:off x="6236469" y="408084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E4858F60-4FA2-DB75-7B21-BD4043DF9610}"/>
              </a:ext>
            </a:extLst>
          </p:cNvPr>
          <p:cNvCxnSpPr>
            <a:cxnSpLocks/>
            <a:endCxn id="324" idx="2"/>
          </p:cNvCxnSpPr>
          <p:nvPr/>
        </p:nvCxnSpPr>
        <p:spPr>
          <a:xfrm flipV="1">
            <a:off x="6252404" y="4467719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7E284024-8EA3-EBCB-DE1F-AD1B907FF896}"/>
              </a:ext>
            </a:extLst>
          </p:cNvPr>
          <p:cNvCxnSpPr>
            <a:cxnSpLocks/>
            <a:endCxn id="325" idx="2"/>
          </p:cNvCxnSpPr>
          <p:nvPr/>
        </p:nvCxnSpPr>
        <p:spPr>
          <a:xfrm>
            <a:off x="6226888" y="484647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>
            <a:extLst>
              <a:ext uri="{FF2B5EF4-FFF2-40B4-BE49-F238E27FC236}">
                <a16:creationId xmlns:a16="http://schemas.microsoft.com/office/drawing/2014/main" id="{F2DF42F2-3E26-A180-CD01-E105D2217C2A}"/>
              </a:ext>
            </a:extLst>
          </p:cNvPr>
          <p:cNvCxnSpPr>
            <a:cxnSpLocks/>
            <a:endCxn id="326" idx="2"/>
          </p:cNvCxnSpPr>
          <p:nvPr/>
        </p:nvCxnSpPr>
        <p:spPr>
          <a:xfrm>
            <a:off x="6226887" y="52022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308C334B-D8AC-FA33-31B8-DD779C44A4E5}"/>
              </a:ext>
            </a:extLst>
          </p:cNvPr>
          <p:cNvCxnSpPr>
            <a:cxnSpLocks/>
            <a:endCxn id="327" idx="2"/>
          </p:cNvCxnSpPr>
          <p:nvPr/>
        </p:nvCxnSpPr>
        <p:spPr>
          <a:xfrm>
            <a:off x="6225953" y="556437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Arrow Connector 335">
            <a:extLst>
              <a:ext uri="{FF2B5EF4-FFF2-40B4-BE49-F238E27FC236}">
                <a16:creationId xmlns:a16="http://schemas.microsoft.com/office/drawing/2014/main" id="{AF42260D-2221-2971-04C7-CBD96737BA3A}"/>
              </a:ext>
            </a:extLst>
          </p:cNvPr>
          <p:cNvCxnSpPr>
            <a:cxnSpLocks/>
          </p:cNvCxnSpPr>
          <p:nvPr/>
        </p:nvCxnSpPr>
        <p:spPr>
          <a:xfrm flipH="1">
            <a:off x="6143070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3C74A427-8522-1822-AEC8-DC4F2E80A933}"/>
              </a:ext>
            </a:extLst>
          </p:cNvPr>
          <p:cNvCxnSpPr>
            <a:cxnSpLocks/>
            <a:stCxn id="320" idx="4"/>
            <a:endCxn id="321" idx="0"/>
          </p:cNvCxnSpPr>
          <p:nvPr/>
        </p:nvCxnSpPr>
        <p:spPr>
          <a:xfrm flipH="1">
            <a:off x="6763735" y="308614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05F50294-201C-5F5E-DD7C-361D5216A4D4}"/>
              </a:ext>
            </a:extLst>
          </p:cNvPr>
          <p:cNvCxnSpPr>
            <a:cxnSpLocks/>
            <a:endCxn id="321" idx="1"/>
          </p:cNvCxnSpPr>
          <p:nvPr/>
        </p:nvCxnSpPr>
        <p:spPr>
          <a:xfrm>
            <a:off x="6215321" y="3055546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>
            <a:extLst>
              <a:ext uri="{FF2B5EF4-FFF2-40B4-BE49-F238E27FC236}">
                <a16:creationId xmlns:a16="http://schemas.microsoft.com/office/drawing/2014/main" id="{5623DEBD-9083-8124-CFAC-2E78F4F61E89}"/>
              </a:ext>
            </a:extLst>
          </p:cNvPr>
          <p:cNvCxnSpPr>
            <a:cxnSpLocks/>
            <a:endCxn id="322" idx="1"/>
          </p:cNvCxnSpPr>
          <p:nvPr/>
        </p:nvCxnSpPr>
        <p:spPr>
          <a:xfrm>
            <a:off x="6209774" y="3435038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>
            <a:extLst>
              <a:ext uri="{FF2B5EF4-FFF2-40B4-BE49-F238E27FC236}">
                <a16:creationId xmlns:a16="http://schemas.microsoft.com/office/drawing/2014/main" id="{8A3D6361-F236-18BC-F76A-90DAACEE39C4}"/>
              </a:ext>
            </a:extLst>
          </p:cNvPr>
          <p:cNvCxnSpPr>
            <a:cxnSpLocks/>
            <a:endCxn id="323" idx="1"/>
          </p:cNvCxnSpPr>
          <p:nvPr/>
        </p:nvCxnSpPr>
        <p:spPr>
          <a:xfrm>
            <a:off x="6209773" y="3790842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0C2CF39F-0231-17E1-12C8-C40AEC23B04E}"/>
              </a:ext>
            </a:extLst>
          </p:cNvPr>
          <p:cNvCxnSpPr>
            <a:cxnSpLocks/>
            <a:endCxn id="324" idx="1"/>
          </p:cNvCxnSpPr>
          <p:nvPr/>
        </p:nvCxnSpPr>
        <p:spPr>
          <a:xfrm>
            <a:off x="6208839" y="4152939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C26459F1-1A5E-D230-3778-EE3A45FAD23B}"/>
              </a:ext>
            </a:extLst>
          </p:cNvPr>
          <p:cNvCxnSpPr>
            <a:cxnSpLocks/>
            <a:endCxn id="325" idx="1"/>
          </p:cNvCxnSpPr>
          <p:nvPr/>
        </p:nvCxnSpPr>
        <p:spPr>
          <a:xfrm>
            <a:off x="6204805" y="4539071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>
            <a:extLst>
              <a:ext uri="{FF2B5EF4-FFF2-40B4-BE49-F238E27FC236}">
                <a16:creationId xmlns:a16="http://schemas.microsoft.com/office/drawing/2014/main" id="{8C968B55-8D31-FAA2-520C-6A957DAD5A1B}"/>
              </a:ext>
            </a:extLst>
          </p:cNvPr>
          <p:cNvCxnSpPr>
            <a:cxnSpLocks/>
            <a:endCxn id="326" idx="1"/>
          </p:cNvCxnSpPr>
          <p:nvPr/>
        </p:nvCxnSpPr>
        <p:spPr>
          <a:xfrm>
            <a:off x="6199258" y="4918563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1EDF5AF4-1931-1ECD-A25B-AF7A83450E62}"/>
              </a:ext>
            </a:extLst>
          </p:cNvPr>
          <p:cNvCxnSpPr>
            <a:cxnSpLocks/>
            <a:endCxn id="327" idx="1"/>
          </p:cNvCxnSpPr>
          <p:nvPr/>
        </p:nvCxnSpPr>
        <p:spPr>
          <a:xfrm>
            <a:off x="6199257" y="5274367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1D1F2A74-7C40-3F25-8EBA-BFC552A071E5}"/>
              </a:ext>
            </a:extLst>
          </p:cNvPr>
          <p:cNvCxnSpPr>
            <a:cxnSpLocks/>
          </p:cNvCxnSpPr>
          <p:nvPr/>
        </p:nvCxnSpPr>
        <p:spPr>
          <a:xfrm flipH="1">
            <a:off x="6143069" y="3464899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3122C62-1C1E-1912-0680-79792A0E999F}"/>
              </a:ext>
            </a:extLst>
          </p:cNvPr>
          <p:cNvCxnSpPr>
            <a:cxnSpLocks/>
          </p:cNvCxnSpPr>
          <p:nvPr/>
        </p:nvCxnSpPr>
        <p:spPr>
          <a:xfrm flipH="1">
            <a:off x="6142135" y="3820703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4A890349-00DD-EB13-DDB3-185BE54E4883}"/>
              </a:ext>
            </a:extLst>
          </p:cNvPr>
          <p:cNvCxnSpPr>
            <a:cxnSpLocks/>
          </p:cNvCxnSpPr>
          <p:nvPr/>
        </p:nvCxnSpPr>
        <p:spPr>
          <a:xfrm flipH="1">
            <a:off x="6138101" y="4182800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>
            <a:extLst>
              <a:ext uri="{FF2B5EF4-FFF2-40B4-BE49-F238E27FC236}">
                <a16:creationId xmlns:a16="http://schemas.microsoft.com/office/drawing/2014/main" id="{9F0316A5-97E8-7C52-C13D-58FC7380B912}"/>
              </a:ext>
            </a:extLst>
          </p:cNvPr>
          <p:cNvCxnSpPr>
            <a:cxnSpLocks/>
          </p:cNvCxnSpPr>
          <p:nvPr/>
        </p:nvCxnSpPr>
        <p:spPr>
          <a:xfrm flipH="1">
            <a:off x="6132554" y="4568932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348">
            <a:extLst>
              <a:ext uri="{FF2B5EF4-FFF2-40B4-BE49-F238E27FC236}">
                <a16:creationId xmlns:a16="http://schemas.microsoft.com/office/drawing/2014/main" id="{1E7F9806-2260-0759-088B-252B58FFB162}"/>
              </a:ext>
            </a:extLst>
          </p:cNvPr>
          <p:cNvCxnSpPr>
            <a:cxnSpLocks/>
          </p:cNvCxnSpPr>
          <p:nvPr/>
        </p:nvCxnSpPr>
        <p:spPr>
          <a:xfrm flipH="1">
            <a:off x="6132553" y="4948424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FC5BDCA8-CE4D-3030-AEE2-7C21C5B6475A}"/>
              </a:ext>
            </a:extLst>
          </p:cNvPr>
          <p:cNvCxnSpPr>
            <a:cxnSpLocks/>
          </p:cNvCxnSpPr>
          <p:nvPr/>
        </p:nvCxnSpPr>
        <p:spPr>
          <a:xfrm flipH="1">
            <a:off x="6131619" y="5304228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Oval 350">
            <a:extLst>
              <a:ext uri="{FF2B5EF4-FFF2-40B4-BE49-F238E27FC236}">
                <a16:creationId xmlns:a16="http://schemas.microsoft.com/office/drawing/2014/main" id="{F21BB37B-4F96-D077-410F-39402943FCC1}"/>
              </a:ext>
            </a:extLst>
          </p:cNvPr>
          <p:cNvSpPr/>
          <p:nvPr/>
        </p:nvSpPr>
        <p:spPr>
          <a:xfrm>
            <a:off x="7295253" y="288248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B5DCDD18-6CD5-86EB-5E24-F8A3D5132305}"/>
              </a:ext>
            </a:extLst>
          </p:cNvPr>
          <p:cNvSpPr/>
          <p:nvPr/>
        </p:nvSpPr>
        <p:spPr>
          <a:xfrm>
            <a:off x="7289706" y="326197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2D23DA05-27EE-43AD-9CB8-935CA0CAC748}"/>
              </a:ext>
            </a:extLst>
          </p:cNvPr>
          <p:cNvSpPr/>
          <p:nvPr/>
        </p:nvSpPr>
        <p:spPr>
          <a:xfrm>
            <a:off x="7289705" y="361778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6D2BDB6B-6BD2-B2C3-752C-F580CA4F7724}"/>
              </a:ext>
            </a:extLst>
          </p:cNvPr>
          <p:cNvSpPr/>
          <p:nvPr/>
        </p:nvSpPr>
        <p:spPr>
          <a:xfrm>
            <a:off x="7288771" y="397987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9FE96CDF-BE84-4F90-550B-683135D0575A}"/>
              </a:ext>
            </a:extLst>
          </p:cNvPr>
          <p:cNvSpPr/>
          <p:nvPr/>
        </p:nvSpPr>
        <p:spPr>
          <a:xfrm>
            <a:off x="7284737" y="436601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7B3619E6-2F7C-B4B5-0CBB-92B777FD8F92}"/>
              </a:ext>
            </a:extLst>
          </p:cNvPr>
          <p:cNvSpPr/>
          <p:nvPr/>
        </p:nvSpPr>
        <p:spPr>
          <a:xfrm>
            <a:off x="7279190" y="474550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E09D2E03-2089-24C3-BB33-AC9C9F4068FE}"/>
              </a:ext>
            </a:extLst>
          </p:cNvPr>
          <p:cNvSpPr/>
          <p:nvPr/>
        </p:nvSpPr>
        <p:spPr>
          <a:xfrm>
            <a:off x="7279189" y="510130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BFC4F943-B171-BA1A-B2AD-F9788D471EDB}"/>
              </a:ext>
            </a:extLst>
          </p:cNvPr>
          <p:cNvSpPr/>
          <p:nvPr/>
        </p:nvSpPr>
        <p:spPr>
          <a:xfrm>
            <a:off x="7278255" y="54634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1A71BEAF-F81C-4C53-6EEF-7AAE73151C8F}"/>
              </a:ext>
            </a:extLst>
          </p:cNvPr>
          <p:cNvCxnSpPr>
            <a:cxnSpLocks/>
            <a:endCxn id="351" idx="2"/>
          </p:cNvCxnSpPr>
          <p:nvPr/>
        </p:nvCxnSpPr>
        <p:spPr>
          <a:xfrm>
            <a:off x="6863257" y="298369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15F41D39-8CFB-636D-8F37-9D3CC593E3B9}"/>
              </a:ext>
            </a:extLst>
          </p:cNvPr>
          <p:cNvCxnSpPr>
            <a:cxnSpLocks/>
            <a:endCxn id="352" idx="2"/>
          </p:cNvCxnSpPr>
          <p:nvPr/>
        </p:nvCxnSpPr>
        <p:spPr>
          <a:xfrm>
            <a:off x="6857710" y="336319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>
            <a:extLst>
              <a:ext uri="{FF2B5EF4-FFF2-40B4-BE49-F238E27FC236}">
                <a16:creationId xmlns:a16="http://schemas.microsoft.com/office/drawing/2014/main" id="{4E6C23BA-3CAE-1C96-E9BD-98E82B54E491}"/>
              </a:ext>
            </a:extLst>
          </p:cNvPr>
          <p:cNvCxnSpPr>
            <a:cxnSpLocks/>
            <a:endCxn id="353" idx="2"/>
          </p:cNvCxnSpPr>
          <p:nvPr/>
        </p:nvCxnSpPr>
        <p:spPr>
          <a:xfrm>
            <a:off x="6857709" y="371899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>
            <a:extLst>
              <a:ext uri="{FF2B5EF4-FFF2-40B4-BE49-F238E27FC236}">
                <a16:creationId xmlns:a16="http://schemas.microsoft.com/office/drawing/2014/main" id="{20B66BAC-EB0F-C15A-F809-0BB1F5EDB63E}"/>
              </a:ext>
            </a:extLst>
          </p:cNvPr>
          <p:cNvCxnSpPr>
            <a:cxnSpLocks/>
            <a:endCxn id="354" idx="2"/>
          </p:cNvCxnSpPr>
          <p:nvPr/>
        </p:nvCxnSpPr>
        <p:spPr>
          <a:xfrm>
            <a:off x="6856775" y="408109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8A8E6023-0E97-88F3-D4C4-C18B0EDB2FBF}"/>
              </a:ext>
            </a:extLst>
          </p:cNvPr>
          <p:cNvCxnSpPr>
            <a:cxnSpLocks/>
            <a:endCxn id="355" idx="2"/>
          </p:cNvCxnSpPr>
          <p:nvPr/>
        </p:nvCxnSpPr>
        <p:spPr>
          <a:xfrm flipV="1">
            <a:off x="6872710" y="4467962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431D7953-A1A3-5330-4D4C-384550AE6C4E}"/>
              </a:ext>
            </a:extLst>
          </p:cNvPr>
          <p:cNvCxnSpPr>
            <a:cxnSpLocks/>
            <a:endCxn id="356" idx="2"/>
          </p:cNvCxnSpPr>
          <p:nvPr/>
        </p:nvCxnSpPr>
        <p:spPr>
          <a:xfrm>
            <a:off x="6847194" y="484671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>
            <a:extLst>
              <a:ext uri="{FF2B5EF4-FFF2-40B4-BE49-F238E27FC236}">
                <a16:creationId xmlns:a16="http://schemas.microsoft.com/office/drawing/2014/main" id="{343CA27B-2EA7-79CB-C4DB-125CCED53130}"/>
              </a:ext>
            </a:extLst>
          </p:cNvPr>
          <p:cNvCxnSpPr>
            <a:cxnSpLocks/>
            <a:endCxn id="357" idx="2"/>
          </p:cNvCxnSpPr>
          <p:nvPr/>
        </p:nvCxnSpPr>
        <p:spPr>
          <a:xfrm>
            <a:off x="6847193" y="520251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>
            <a:extLst>
              <a:ext uri="{FF2B5EF4-FFF2-40B4-BE49-F238E27FC236}">
                <a16:creationId xmlns:a16="http://schemas.microsoft.com/office/drawing/2014/main" id="{7F3B0AAC-D8CD-6486-1FB3-1550EE425663}"/>
              </a:ext>
            </a:extLst>
          </p:cNvPr>
          <p:cNvCxnSpPr>
            <a:cxnSpLocks/>
            <a:endCxn id="358" idx="2"/>
          </p:cNvCxnSpPr>
          <p:nvPr/>
        </p:nvCxnSpPr>
        <p:spPr>
          <a:xfrm>
            <a:off x="6846259" y="55646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Arrow Connector 366">
            <a:extLst>
              <a:ext uri="{FF2B5EF4-FFF2-40B4-BE49-F238E27FC236}">
                <a16:creationId xmlns:a16="http://schemas.microsoft.com/office/drawing/2014/main" id="{5535121E-98AA-7585-5FD4-0F2E41AB4008}"/>
              </a:ext>
            </a:extLst>
          </p:cNvPr>
          <p:cNvCxnSpPr>
            <a:cxnSpLocks/>
          </p:cNvCxnSpPr>
          <p:nvPr/>
        </p:nvCxnSpPr>
        <p:spPr>
          <a:xfrm flipH="1">
            <a:off x="6763376" y="3085650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>
            <a:extLst>
              <a:ext uri="{FF2B5EF4-FFF2-40B4-BE49-F238E27FC236}">
                <a16:creationId xmlns:a16="http://schemas.microsoft.com/office/drawing/2014/main" id="{64F1BB66-DA0D-23C5-3EAC-36876C224E1A}"/>
              </a:ext>
            </a:extLst>
          </p:cNvPr>
          <p:cNvCxnSpPr>
            <a:cxnSpLocks/>
            <a:endCxn id="352" idx="1"/>
          </p:cNvCxnSpPr>
          <p:nvPr/>
        </p:nvCxnSpPr>
        <p:spPr>
          <a:xfrm>
            <a:off x="6835627" y="3055789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>
            <a:extLst>
              <a:ext uri="{FF2B5EF4-FFF2-40B4-BE49-F238E27FC236}">
                <a16:creationId xmlns:a16="http://schemas.microsoft.com/office/drawing/2014/main" id="{756F020D-E5FA-0E4E-DC74-273F4676BA24}"/>
              </a:ext>
            </a:extLst>
          </p:cNvPr>
          <p:cNvCxnSpPr>
            <a:cxnSpLocks/>
            <a:endCxn id="353" idx="1"/>
          </p:cNvCxnSpPr>
          <p:nvPr/>
        </p:nvCxnSpPr>
        <p:spPr>
          <a:xfrm>
            <a:off x="6830080" y="3435281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>
            <a:extLst>
              <a:ext uri="{FF2B5EF4-FFF2-40B4-BE49-F238E27FC236}">
                <a16:creationId xmlns:a16="http://schemas.microsoft.com/office/drawing/2014/main" id="{E4B6F8E7-23A3-498A-E41F-646D7A53B41D}"/>
              </a:ext>
            </a:extLst>
          </p:cNvPr>
          <p:cNvCxnSpPr>
            <a:cxnSpLocks/>
            <a:endCxn id="354" idx="1"/>
          </p:cNvCxnSpPr>
          <p:nvPr/>
        </p:nvCxnSpPr>
        <p:spPr>
          <a:xfrm>
            <a:off x="6830079" y="3791085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B3AAE59C-1344-8E62-A0E0-24D39C2F44A2}"/>
              </a:ext>
            </a:extLst>
          </p:cNvPr>
          <p:cNvCxnSpPr>
            <a:cxnSpLocks/>
            <a:endCxn id="355" idx="1"/>
          </p:cNvCxnSpPr>
          <p:nvPr/>
        </p:nvCxnSpPr>
        <p:spPr>
          <a:xfrm>
            <a:off x="6829145" y="4153182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>
            <a:extLst>
              <a:ext uri="{FF2B5EF4-FFF2-40B4-BE49-F238E27FC236}">
                <a16:creationId xmlns:a16="http://schemas.microsoft.com/office/drawing/2014/main" id="{8208C294-9441-3D9E-00BD-8C9CDB429C75}"/>
              </a:ext>
            </a:extLst>
          </p:cNvPr>
          <p:cNvCxnSpPr>
            <a:cxnSpLocks/>
            <a:endCxn id="356" idx="1"/>
          </p:cNvCxnSpPr>
          <p:nvPr/>
        </p:nvCxnSpPr>
        <p:spPr>
          <a:xfrm>
            <a:off x="6825111" y="4539314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>
            <a:extLst>
              <a:ext uri="{FF2B5EF4-FFF2-40B4-BE49-F238E27FC236}">
                <a16:creationId xmlns:a16="http://schemas.microsoft.com/office/drawing/2014/main" id="{4F8F1DE3-40AF-132E-2387-2C86222090E1}"/>
              </a:ext>
            </a:extLst>
          </p:cNvPr>
          <p:cNvCxnSpPr>
            <a:cxnSpLocks/>
            <a:endCxn id="357" idx="1"/>
          </p:cNvCxnSpPr>
          <p:nvPr/>
        </p:nvCxnSpPr>
        <p:spPr>
          <a:xfrm>
            <a:off x="6819564" y="4918806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>
            <a:extLst>
              <a:ext uri="{FF2B5EF4-FFF2-40B4-BE49-F238E27FC236}">
                <a16:creationId xmlns:a16="http://schemas.microsoft.com/office/drawing/2014/main" id="{9362E17A-AE18-3914-9CFE-D541A1BAE3A1}"/>
              </a:ext>
            </a:extLst>
          </p:cNvPr>
          <p:cNvCxnSpPr>
            <a:cxnSpLocks/>
            <a:endCxn id="358" idx="1"/>
          </p:cNvCxnSpPr>
          <p:nvPr/>
        </p:nvCxnSpPr>
        <p:spPr>
          <a:xfrm>
            <a:off x="6819563" y="5274610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id="{B9A9C8F9-253D-829C-5EE7-BD0824ED36D8}"/>
              </a:ext>
            </a:extLst>
          </p:cNvPr>
          <p:cNvCxnSpPr>
            <a:cxnSpLocks/>
          </p:cNvCxnSpPr>
          <p:nvPr/>
        </p:nvCxnSpPr>
        <p:spPr>
          <a:xfrm flipH="1">
            <a:off x="6763375" y="3465142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Arrow Connector 375">
            <a:extLst>
              <a:ext uri="{FF2B5EF4-FFF2-40B4-BE49-F238E27FC236}">
                <a16:creationId xmlns:a16="http://schemas.microsoft.com/office/drawing/2014/main" id="{5DCBE613-05D9-20F8-24AE-03E47B242BDE}"/>
              </a:ext>
            </a:extLst>
          </p:cNvPr>
          <p:cNvCxnSpPr>
            <a:cxnSpLocks/>
          </p:cNvCxnSpPr>
          <p:nvPr/>
        </p:nvCxnSpPr>
        <p:spPr>
          <a:xfrm flipH="1">
            <a:off x="6762441" y="3820946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>
            <a:extLst>
              <a:ext uri="{FF2B5EF4-FFF2-40B4-BE49-F238E27FC236}">
                <a16:creationId xmlns:a16="http://schemas.microsoft.com/office/drawing/2014/main" id="{CA7B5DDD-53CB-7730-3FC9-31DBE822B665}"/>
              </a:ext>
            </a:extLst>
          </p:cNvPr>
          <p:cNvCxnSpPr>
            <a:cxnSpLocks/>
          </p:cNvCxnSpPr>
          <p:nvPr/>
        </p:nvCxnSpPr>
        <p:spPr>
          <a:xfrm flipH="1">
            <a:off x="6758407" y="4183043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Arrow Connector 377">
            <a:extLst>
              <a:ext uri="{FF2B5EF4-FFF2-40B4-BE49-F238E27FC236}">
                <a16:creationId xmlns:a16="http://schemas.microsoft.com/office/drawing/2014/main" id="{987B8704-C6A7-79CB-DADC-676E80286555}"/>
              </a:ext>
            </a:extLst>
          </p:cNvPr>
          <p:cNvCxnSpPr>
            <a:cxnSpLocks/>
          </p:cNvCxnSpPr>
          <p:nvPr/>
        </p:nvCxnSpPr>
        <p:spPr>
          <a:xfrm flipH="1">
            <a:off x="6752860" y="4569175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>
            <a:extLst>
              <a:ext uri="{FF2B5EF4-FFF2-40B4-BE49-F238E27FC236}">
                <a16:creationId xmlns:a16="http://schemas.microsoft.com/office/drawing/2014/main" id="{8CDE1D41-4317-81BB-AA1E-E2F38D11774E}"/>
              </a:ext>
            </a:extLst>
          </p:cNvPr>
          <p:cNvCxnSpPr>
            <a:cxnSpLocks/>
          </p:cNvCxnSpPr>
          <p:nvPr/>
        </p:nvCxnSpPr>
        <p:spPr>
          <a:xfrm flipH="1">
            <a:off x="6752859" y="4948667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>
            <a:extLst>
              <a:ext uri="{FF2B5EF4-FFF2-40B4-BE49-F238E27FC236}">
                <a16:creationId xmlns:a16="http://schemas.microsoft.com/office/drawing/2014/main" id="{65A94F99-04ED-C27E-A5F0-E11E4E001835}"/>
              </a:ext>
            </a:extLst>
          </p:cNvPr>
          <p:cNvCxnSpPr>
            <a:cxnSpLocks/>
          </p:cNvCxnSpPr>
          <p:nvPr/>
        </p:nvCxnSpPr>
        <p:spPr>
          <a:xfrm flipH="1">
            <a:off x="6751925" y="5304471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Oval 380">
            <a:extLst>
              <a:ext uri="{FF2B5EF4-FFF2-40B4-BE49-F238E27FC236}">
                <a16:creationId xmlns:a16="http://schemas.microsoft.com/office/drawing/2014/main" id="{F2C02752-D435-3D5F-F33C-EF128FF312B2}"/>
              </a:ext>
            </a:extLst>
          </p:cNvPr>
          <p:cNvSpPr/>
          <p:nvPr/>
        </p:nvSpPr>
        <p:spPr>
          <a:xfrm>
            <a:off x="7919556" y="288150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179C3502-B84A-5990-5505-8620D8EAE136}"/>
              </a:ext>
            </a:extLst>
          </p:cNvPr>
          <p:cNvSpPr/>
          <p:nvPr/>
        </p:nvSpPr>
        <p:spPr>
          <a:xfrm>
            <a:off x="7914009" y="3260995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DA43E88E-4210-2518-0403-86668E4CE582}"/>
              </a:ext>
            </a:extLst>
          </p:cNvPr>
          <p:cNvSpPr/>
          <p:nvPr/>
        </p:nvSpPr>
        <p:spPr>
          <a:xfrm>
            <a:off x="7914008" y="361679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4" name="Oval 383">
            <a:extLst>
              <a:ext uri="{FF2B5EF4-FFF2-40B4-BE49-F238E27FC236}">
                <a16:creationId xmlns:a16="http://schemas.microsoft.com/office/drawing/2014/main" id="{891A27AE-B455-6F3B-3A75-B15204DD6521}"/>
              </a:ext>
            </a:extLst>
          </p:cNvPr>
          <p:cNvSpPr/>
          <p:nvPr/>
        </p:nvSpPr>
        <p:spPr>
          <a:xfrm>
            <a:off x="7913074" y="397889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6C7ACF61-9EEA-6171-C9EC-985CBB39FA12}"/>
              </a:ext>
            </a:extLst>
          </p:cNvPr>
          <p:cNvSpPr/>
          <p:nvPr/>
        </p:nvSpPr>
        <p:spPr>
          <a:xfrm>
            <a:off x="7909040" y="436502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6" name="Oval 385">
            <a:extLst>
              <a:ext uri="{FF2B5EF4-FFF2-40B4-BE49-F238E27FC236}">
                <a16:creationId xmlns:a16="http://schemas.microsoft.com/office/drawing/2014/main" id="{A5BFEFEE-ECFF-C155-6779-A4131D96500F}"/>
              </a:ext>
            </a:extLst>
          </p:cNvPr>
          <p:cNvSpPr/>
          <p:nvPr/>
        </p:nvSpPr>
        <p:spPr>
          <a:xfrm>
            <a:off x="7903493" y="4744520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1C1A24F4-9B3A-669B-3CD2-3682601EBEE2}"/>
              </a:ext>
            </a:extLst>
          </p:cNvPr>
          <p:cNvSpPr/>
          <p:nvPr/>
        </p:nvSpPr>
        <p:spPr>
          <a:xfrm>
            <a:off x="7903492" y="5100324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4DEEEAA5-829C-1EBD-F5A3-9304ED8BD158}"/>
              </a:ext>
            </a:extLst>
          </p:cNvPr>
          <p:cNvSpPr/>
          <p:nvPr/>
        </p:nvSpPr>
        <p:spPr>
          <a:xfrm>
            <a:off x="7902558" y="546242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89" name="Straight Arrow Connector 388">
            <a:extLst>
              <a:ext uri="{FF2B5EF4-FFF2-40B4-BE49-F238E27FC236}">
                <a16:creationId xmlns:a16="http://schemas.microsoft.com/office/drawing/2014/main" id="{06236259-D15A-BB46-D72F-055C4DF6304F}"/>
              </a:ext>
            </a:extLst>
          </p:cNvPr>
          <p:cNvCxnSpPr>
            <a:cxnSpLocks/>
            <a:endCxn id="381" idx="2"/>
          </p:cNvCxnSpPr>
          <p:nvPr/>
        </p:nvCxnSpPr>
        <p:spPr>
          <a:xfrm>
            <a:off x="7487560" y="298271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E9DB09C9-640C-9175-C503-523BC44DEAB3}"/>
              </a:ext>
            </a:extLst>
          </p:cNvPr>
          <p:cNvCxnSpPr>
            <a:cxnSpLocks/>
            <a:endCxn id="382" idx="2"/>
          </p:cNvCxnSpPr>
          <p:nvPr/>
        </p:nvCxnSpPr>
        <p:spPr>
          <a:xfrm>
            <a:off x="7482013" y="3362208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>
            <a:extLst>
              <a:ext uri="{FF2B5EF4-FFF2-40B4-BE49-F238E27FC236}">
                <a16:creationId xmlns:a16="http://schemas.microsoft.com/office/drawing/2014/main" id="{B8663BF1-03D2-9365-FEE0-8F129B831A33}"/>
              </a:ext>
            </a:extLst>
          </p:cNvPr>
          <p:cNvCxnSpPr>
            <a:cxnSpLocks/>
            <a:endCxn id="383" idx="2"/>
          </p:cNvCxnSpPr>
          <p:nvPr/>
        </p:nvCxnSpPr>
        <p:spPr>
          <a:xfrm>
            <a:off x="7482012" y="371801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>
            <a:extLst>
              <a:ext uri="{FF2B5EF4-FFF2-40B4-BE49-F238E27FC236}">
                <a16:creationId xmlns:a16="http://schemas.microsoft.com/office/drawing/2014/main" id="{78C56DB1-4D50-75BE-3140-D30F01631C21}"/>
              </a:ext>
            </a:extLst>
          </p:cNvPr>
          <p:cNvCxnSpPr>
            <a:cxnSpLocks/>
            <a:endCxn id="384" idx="2"/>
          </p:cNvCxnSpPr>
          <p:nvPr/>
        </p:nvCxnSpPr>
        <p:spPr>
          <a:xfrm>
            <a:off x="7481078" y="408010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>
            <a:extLst>
              <a:ext uri="{FF2B5EF4-FFF2-40B4-BE49-F238E27FC236}">
                <a16:creationId xmlns:a16="http://schemas.microsoft.com/office/drawing/2014/main" id="{EFD15F83-4A8E-1D4F-7D6E-39BD05AECB20}"/>
              </a:ext>
            </a:extLst>
          </p:cNvPr>
          <p:cNvCxnSpPr>
            <a:cxnSpLocks/>
            <a:endCxn id="385" idx="2"/>
          </p:cNvCxnSpPr>
          <p:nvPr/>
        </p:nvCxnSpPr>
        <p:spPr>
          <a:xfrm flipV="1">
            <a:off x="7497013" y="4466980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393">
            <a:extLst>
              <a:ext uri="{FF2B5EF4-FFF2-40B4-BE49-F238E27FC236}">
                <a16:creationId xmlns:a16="http://schemas.microsoft.com/office/drawing/2014/main" id="{8ECCF208-5804-AA97-605B-978D5DF93FC2}"/>
              </a:ext>
            </a:extLst>
          </p:cNvPr>
          <p:cNvCxnSpPr>
            <a:cxnSpLocks/>
            <a:endCxn id="386" idx="2"/>
          </p:cNvCxnSpPr>
          <p:nvPr/>
        </p:nvCxnSpPr>
        <p:spPr>
          <a:xfrm>
            <a:off x="7471497" y="4845733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394">
            <a:extLst>
              <a:ext uri="{FF2B5EF4-FFF2-40B4-BE49-F238E27FC236}">
                <a16:creationId xmlns:a16="http://schemas.microsoft.com/office/drawing/2014/main" id="{E2477018-93CF-F324-A620-849A79CDE34A}"/>
              </a:ext>
            </a:extLst>
          </p:cNvPr>
          <p:cNvCxnSpPr>
            <a:cxnSpLocks/>
            <a:endCxn id="387" idx="2"/>
          </p:cNvCxnSpPr>
          <p:nvPr/>
        </p:nvCxnSpPr>
        <p:spPr>
          <a:xfrm>
            <a:off x="7471496" y="520153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Arrow Connector 395">
            <a:extLst>
              <a:ext uri="{FF2B5EF4-FFF2-40B4-BE49-F238E27FC236}">
                <a16:creationId xmlns:a16="http://schemas.microsoft.com/office/drawing/2014/main" id="{AE6A222D-B245-BBF3-D4CC-96991C792622}"/>
              </a:ext>
            </a:extLst>
          </p:cNvPr>
          <p:cNvCxnSpPr>
            <a:cxnSpLocks/>
            <a:endCxn id="388" idx="2"/>
          </p:cNvCxnSpPr>
          <p:nvPr/>
        </p:nvCxnSpPr>
        <p:spPr>
          <a:xfrm>
            <a:off x="7470562" y="5563634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>
            <a:extLst>
              <a:ext uri="{FF2B5EF4-FFF2-40B4-BE49-F238E27FC236}">
                <a16:creationId xmlns:a16="http://schemas.microsoft.com/office/drawing/2014/main" id="{098F69DC-6F18-65DF-37FB-72EF68A8796D}"/>
              </a:ext>
            </a:extLst>
          </p:cNvPr>
          <p:cNvCxnSpPr>
            <a:cxnSpLocks/>
          </p:cNvCxnSpPr>
          <p:nvPr/>
        </p:nvCxnSpPr>
        <p:spPr>
          <a:xfrm flipH="1">
            <a:off x="7387679" y="308466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>
            <a:extLst>
              <a:ext uri="{FF2B5EF4-FFF2-40B4-BE49-F238E27FC236}">
                <a16:creationId xmlns:a16="http://schemas.microsoft.com/office/drawing/2014/main" id="{B60B3186-8BA2-96AE-091C-86C5C9769A3E}"/>
              </a:ext>
            </a:extLst>
          </p:cNvPr>
          <p:cNvCxnSpPr>
            <a:cxnSpLocks/>
            <a:stCxn id="381" idx="4"/>
            <a:endCxn id="382" idx="0"/>
          </p:cNvCxnSpPr>
          <p:nvPr/>
        </p:nvCxnSpPr>
        <p:spPr>
          <a:xfrm flipH="1">
            <a:off x="8008344" y="3085407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>
            <a:extLst>
              <a:ext uri="{FF2B5EF4-FFF2-40B4-BE49-F238E27FC236}">
                <a16:creationId xmlns:a16="http://schemas.microsoft.com/office/drawing/2014/main" id="{186EEB6F-B87C-1A44-B418-2656C4F8DA5E}"/>
              </a:ext>
            </a:extLst>
          </p:cNvPr>
          <p:cNvCxnSpPr>
            <a:cxnSpLocks/>
            <a:endCxn id="382" idx="1"/>
          </p:cNvCxnSpPr>
          <p:nvPr/>
        </p:nvCxnSpPr>
        <p:spPr>
          <a:xfrm>
            <a:off x="7459930" y="3054807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>
            <a:extLst>
              <a:ext uri="{FF2B5EF4-FFF2-40B4-BE49-F238E27FC236}">
                <a16:creationId xmlns:a16="http://schemas.microsoft.com/office/drawing/2014/main" id="{E8E72FF2-868E-E1C3-4501-6A234A74B996}"/>
              </a:ext>
            </a:extLst>
          </p:cNvPr>
          <p:cNvCxnSpPr>
            <a:cxnSpLocks/>
            <a:endCxn id="383" idx="1"/>
          </p:cNvCxnSpPr>
          <p:nvPr/>
        </p:nvCxnSpPr>
        <p:spPr>
          <a:xfrm>
            <a:off x="7454383" y="3434299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Arrow Connector 400">
            <a:extLst>
              <a:ext uri="{FF2B5EF4-FFF2-40B4-BE49-F238E27FC236}">
                <a16:creationId xmlns:a16="http://schemas.microsoft.com/office/drawing/2014/main" id="{C788E4F4-48CF-01D6-B232-8C232D1ED212}"/>
              </a:ext>
            </a:extLst>
          </p:cNvPr>
          <p:cNvCxnSpPr>
            <a:cxnSpLocks/>
            <a:endCxn id="384" idx="1"/>
          </p:cNvCxnSpPr>
          <p:nvPr/>
        </p:nvCxnSpPr>
        <p:spPr>
          <a:xfrm>
            <a:off x="7454382" y="3790103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>
            <a:extLst>
              <a:ext uri="{FF2B5EF4-FFF2-40B4-BE49-F238E27FC236}">
                <a16:creationId xmlns:a16="http://schemas.microsoft.com/office/drawing/2014/main" id="{14EDEAC0-E925-0A23-73A4-5A22C3D20059}"/>
              </a:ext>
            </a:extLst>
          </p:cNvPr>
          <p:cNvCxnSpPr>
            <a:cxnSpLocks/>
            <a:endCxn id="385" idx="1"/>
          </p:cNvCxnSpPr>
          <p:nvPr/>
        </p:nvCxnSpPr>
        <p:spPr>
          <a:xfrm>
            <a:off x="7453448" y="4152200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>
            <a:extLst>
              <a:ext uri="{FF2B5EF4-FFF2-40B4-BE49-F238E27FC236}">
                <a16:creationId xmlns:a16="http://schemas.microsoft.com/office/drawing/2014/main" id="{39F92874-0410-7BBE-D7C1-7776C2A894D6}"/>
              </a:ext>
            </a:extLst>
          </p:cNvPr>
          <p:cNvCxnSpPr>
            <a:cxnSpLocks/>
            <a:endCxn id="386" idx="1"/>
          </p:cNvCxnSpPr>
          <p:nvPr/>
        </p:nvCxnSpPr>
        <p:spPr>
          <a:xfrm>
            <a:off x="7449414" y="4538332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>
            <a:extLst>
              <a:ext uri="{FF2B5EF4-FFF2-40B4-BE49-F238E27FC236}">
                <a16:creationId xmlns:a16="http://schemas.microsoft.com/office/drawing/2014/main" id="{F37AB199-EA3D-D4FD-D502-A4C1F357753A}"/>
              </a:ext>
            </a:extLst>
          </p:cNvPr>
          <p:cNvCxnSpPr>
            <a:cxnSpLocks/>
            <a:stCxn id="356" idx="5"/>
            <a:endCxn id="387" idx="1"/>
          </p:cNvCxnSpPr>
          <p:nvPr/>
        </p:nvCxnSpPr>
        <p:spPr>
          <a:xfrm>
            <a:off x="7440229" y="4919545"/>
            <a:ext cx="490893" cy="21064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id="{912AE2A8-949A-B94C-E55A-CDC61EEC8D92}"/>
              </a:ext>
            </a:extLst>
          </p:cNvPr>
          <p:cNvCxnSpPr>
            <a:cxnSpLocks/>
            <a:endCxn id="388" idx="1"/>
          </p:cNvCxnSpPr>
          <p:nvPr/>
        </p:nvCxnSpPr>
        <p:spPr>
          <a:xfrm>
            <a:off x="7443866" y="5273628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>
            <a:extLst>
              <a:ext uri="{FF2B5EF4-FFF2-40B4-BE49-F238E27FC236}">
                <a16:creationId xmlns:a16="http://schemas.microsoft.com/office/drawing/2014/main" id="{A5A220D4-55A8-A020-BAB1-E6B4B932FADE}"/>
              </a:ext>
            </a:extLst>
          </p:cNvPr>
          <p:cNvCxnSpPr>
            <a:cxnSpLocks/>
          </p:cNvCxnSpPr>
          <p:nvPr/>
        </p:nvCxnSpPr>
        <p:spPr>
          <a:xfrm flipH="1">
            <a:off x="7387678" y="346416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>
            <a:extLst>
              <a:ext uri="{FF2B5EF4-FFF2-40B4-BE49-F238E27FC236}">
                <a16:creationId xmlns:a16="http://schemas.microsoft.com/office/drawing/2014/main" id="{6B0A3F07-400C-8014-F16B-7D2A0EF0E416}"/>
              </a:ext>
            </a:extLst>
          </p:cNvPr>
          <p:cNvCxnSpPr>
            <a:cxnSpLocks/>
          </p:cNvCxnSpPr>
          <p:nvPr/>
        </p:nvCxnSpPr>
        <p:spPr>
          <a:xfrm flipH="1">
            <a:off x="7386744" y="381996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>
            <a:extLst>
              <a:ext uri="{FF2B5EF4-FFF2-40B4-BE49-F238E27FC236}">
                <a16:creationId xmlns:a16="http://schemas.microsoft.com/office/drawing/2014/main" id="{E5627B05-DB91-D5CF-7D8A-D03AA5E114EB}"/>
              </a:ext>
            </a:extLst>
          </p:cNvPr>
          <p:cNvCxnSpPr>
            <a:cxnSpLocks/>
          </p:cNvCxnSpPr>
          <p:nvPr/>
        </p:nvCxnSpPr>
        <p:spPr>
          <a:xfrm flipH="1">
            <a:off x="7382710" y="4182061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Arrow Connector 408">
            <a:extLst>
              <a:ext uri="{FF2B5EF4-FFF2-40B4-BE49-F238E27FC236}">
                <a16:creationId xmlns:a16="http://schemas.microsoft.com/office/drawing/2014/main" id="{0F6835E2-374C-A0D1-004B-0CB4312373A3}"/>
              </a:ext>
            </a:extLst>
          </p:cNvPr>
          <p:cNvCxnSpPr>
            <a:cxnSpLocks/>
          </p:cNvCxnSpPr>
          <p:nvPr/>
        </p:nvCxnSpPr>
        <p:spPr>
          <a:xfrm flipH="1">
            <a:off x="7377163" y="456819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Arrow Connector 409">
            <a:extLst>
              <a:ext uri="{FF2B5EF4-FFF2-40B4-BE49-F238E27FC236}">
                <a16:creationId xmlns:a16="http://schemas.microsoft.com/office/drawing/2014/main" id="{6DA5FCAD-0B0B-008E-A86D-F6C1EB71BA16}"/>
              </a:ext>
            </a:extLst>
          </p:cNvPr>
          <p:cNvCxnSpPr>
            <a:cxnSpLocks/>
          </p:cNvCxnSpPr>
          <p:nvPr/>
        </p:nvCxnSpPr>
        <p:spPr>
          <a:xfrm flipH="1">
            <a:off x="7377162" y="494768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410">
            <a:extLst>
              <a:ext uri="{FF2B5EF4-FFF2-40B4-BE49-F238E27FC236}">
                <a16:creationId xmlns:a16="http://schemas.microsoft.com/office/drawing/2014/main" id="{CBEC5D77-5E57-E0E3-B207-AAD1210A33FE}"/>
              </a:ext>
            </a:extLst>
          </p:cNvPr>
          <p:cNvCxnSpPr>
            <a:cxnSpLocks/>
          </p:cNvCxnSpPr>
          <p:nvPr/>
        </p:nvCxnSpPr>
        <p:spPr>
          <a:xfrm flipH="1">
            <a:off x="7376228" y="530348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Oval 411">
            <a:extLst>
              <a:ext uri="{FF2B5EF4-FFF2-40B4-BE49-F238E27FC236}">
                <a16:creationId xmlns:a16="http://schemas.microsoft.com/office/drawing/2014/main" id="{4D6BA7C8-530A-F64E-246C-0D5FF759B3AF}"/>
              </a:ext>
            </a:extLst>
          </p:cNvPr>
          <p:cNvSpPr/>
          <p:nvPr/>
        </p:nvSpPr>
        <p:spPr>
          <a:xfrm>
            <a:off x="8539862" y="2881746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F6E1A5EF-B056-774F-EDA3-B27C64E7C411}"/>
              </a:ext>
            </a:extLst>
          </p:cNvPr>
          <p:cNvSpPr/>
          <p:nvPr/>
        </p:nvSpPr>
        <p:spPr>
          <a:xfrm>
            <a:off x="8534315" y="3261238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E65FAB23-93A8-B1AB-0FA6-5341AF876DA6}"/>
              </a:ext>
            </a:extLst>
          </p:cNvPr>
          <p:cNvSpPr/>
          <p:nvPr/>
        </p:nvSpPr>
        <p:spPr>
          <a:xfrm>
            <a:off x="8534314" y="3617042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1D42E4AA-9480-5186-5C0B-2C7BEBFACF0F}"/>
              </a:ext>
            </a:extLst>
          </p:cNvPr>
          <p:cNvSpPr/>
          <p:nvPr/>
        </p:nvSpPr>
        <p:spPr>
          <a:xfrm>
            <a:off x="8533380" y="3979139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A4565CC1-3565-503B-A7E6-8CE65A5B1E94}"/>
              </a:ext>
            </a:extLst>
          </p:cNvPr>
          <p:cNvSpPr/>
          <p:nvPr/>
        </p:nvSpPr>
        <p:spPr>
          <a:xfrm>
            <a:off x="8529346" y="4365271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31E008B8-F4E2-23FB-F5C3-54823AA3A0A0}"/>
              </a:ext>
            </a:extLst>
          </p:cNvPr>
          <p:cNvSpPr/>
          <p:nvPr/>
        </p:nvSpPr>
        <p:spPr>
          <a:xfrm>
            <a:off x="8523799" y="4744763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B701CF82-CCC8-BE0C-69AC-F742A0723BBE}"/>
              </a:ext>
            </a:extLst>
          </p:cNvPr>
          <p:cNvSpPr/>
          <p:nvPr/>
        </p:nvSpPr>
        <p:spPr>
          <a:xfrm>
            <a:off x="8523798" y="5100567"/>
            <a:ext cx="188669" cy="203904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0C57115D-AC27-94AE-A4C0-19C90DD7DF2F}"/>
              </a:ext>
            </a:extLst>
          </p:cNvPr>
          <p:cNvSpPr/>
          <p:nvPr/>
        </p:nvSpPr>
        <p:spPr>
          <a:xfrm>
            <a:off x="8522864" y="5462664"/>
            <a:ext cx="188669" cy="203904"/>
          </a:xfrm>
          <a:prstGeom prst="ellipse">
            <a:avLst/>
          </a:prstGeom>
          <a:solidFill>
            <a:srgbClr val="7030A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20" name="Straight Arrow Connector 419">
            <a:extLst>
              <a:ext uri="{FF2B5EF4-FFF2-40B4-BE49-F238E27FC236}">
                <a16:creationId xmlns:a16="http://schemas.microsoft.com/office/drawing/2014/main" id="{858AB22B-A6D9-5691-3E7C-66B8A51EF855}"/>
              </a:ext>
            </a:extLst>
          </p:cNvPr>
          <p:cNvCxnSpPr>
            <a:cxnSpLocks/>
            <a:endCxn id="412" idx="2"/>
          </p:cNvCxnSpPr>
          <p:nvPr/>
        </p:nvCxnSpPr>
        <p:spPr>
          <a:xfrm>
            <a:off x="8107866" y="2982959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Arrow Connector 420">
            <a:extLst>
              <a:ext uri="{FF2B5EF4-FFF2-40B4-BE49-F238E27FC236}">
                <a16:creationId xmlns:a16="http://schemas.microsoft.com/office/drawing/2014/main" id="{7EA24E87-BFBC-9F6C-0221-495611C69AFF}"/>
              </a:ext>
            </a:extLst>
          </p:cNvPr>
          <p:cNvCxnSpPr>
            <a:cxnSpLocks/>
            <a:endCxn id="413" idx="2"/>
          </p:cNvCxnSpPr>
          <p:nvPr/>
        </p:nvCxnSpPr>
        <p:spPr>
          <a:xfrm>
            <a:off x="8102319" y="3362451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Arrow Connector 421">
            <a:extLst>
              <a:ext uri="{FF2B5EF4-FFF2-40B4-BE49-F238E27FC236}">
                <a16:creationId xmlns:a16="http://schemas.microsoft.com/office/drawing/2014/main" id="{C40ECBD1-D842-B2CA-E9E7-3270ACE6D693}"/>
              </a:ext>
            </a:extLst>
          </p:cNvPr>
          <p:cNvCxnSpPr>
            <a:cxnSpLocks/>
            <a:endCxn id="414" idx="2"/>
          </p:cNvCxnSpPr>
          <p:nvPr/>
        </p:nvCxnSpPr>
        <p:spPr>
          <a:xfrm>
            <a:off x="8102318" y="3718255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Arrow Connector 422">
            <a:extLst>
              <a:ext uri="{FF2B5EF4-FFF2-40B4-BE49-F238E27FC236}">
                <a16:creationId xmlns:a16="http://schemas.microsoft.com/office/drawing/2014/main" id="{A408D967-6662-A842-56FC-B7B1228D0F90}"/>
              </a:ext>
            </a:extLst>
          </p:cNvPr>
          <p:cNvCxnSpPr>
            <a:cxnSpLocks/>
            <a:endCxn id="415" idx="2"/>
          </p:cNvCxnSpPr>
          <p:nvPr/>
        </p:nvCxnSpPr>
        <p:spPr>
          <a:xfrm>
            <a:off x="8101384" y="4080352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Arrow Connector 423">
            <a:extLst>
              <a:ext uri="{FF2B5EF4-FFF2-40B4-BE49-F238E27FC236}">
                <a16:creationId xmlns:a16="http://schemas.microsoft.com/office/drawing/2014/main" id="{A61323C1-4140-9335-A1D3-B745622B4C23}"/>
              </a:ext>
            </a:extLst>
          </p:cNvPr>
          <p:cNvCxnSpPr>
            <a:cxnSpLocks/>
            <a:endCxn id="416" idx="2"/>
          </p:cNvCxnSpPr>
          <p:nvPr/>
        </p:nvCxnSpPr>
        <p:spPr>
          <a:xfrm flipV="1">
            <a:off x="8117319" y="4467223"/>
            <a:ext cx="412027" cy="555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Arrow Connector 424">
            <a:extLst>
              <a:ext uri="{FF2B5EF4-FFF2-40B4-BE49-F238E27FC236}">
                <a16:creationId xmlns:a16="http://schemas.microsoft.com/office/drawing/2014/main" id="{5FD9F9CA-2891-A38C-DAF8-0D5E4C4D260A}"/>
              </a:ext>
            </a:extLst>
          </p:cNvPr>
          <p:cNvCxnSpPr>
            <a:cxnSpLocks/>
            <a:endCxn id="417" idx="2"/>
          </p:cNvCxnSpPr>
          <p:nvPr/>
        </p:nvCxnSpPr>
        <p:spPr>
          <a:xfrm>
            <a:off x="8091803" y="4845976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Arrow Connector 425">
            <a:extLst>
              <a:ext uri="{FF2B5EF4-FFF2-40B4-BE49-F238E27FC236}">
                <a16:creationId xmlns:a16="http://schemas.microsoft.com/office/drawing/2014/main" id="{B9C06DC3-4AEE-6F9A-8A06-7E941E23D6CE}"/>
              </a:ext>
            </a:extLst>
          </p:cNvPr>
          <p:cNvCxnSpPr>
            <a:cxnSpLocks/>
            <a:endCxn id="418" idx="2"/>
          </p:cNvCxnSpPr>
          <p:nvPr/>
        </p:nvCxnSpPr>
        <p:spPr>
          <a:xfrm>
            <a:off x="8091802" y="5201780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Arrow Connector 426">
            <a:extLst>
              <a:ext uri="{FF2B5EF4-FFF2-40B4-BE49-F238E27FC236}">
                <a16:creationId xmlns:a16="http://schemas.microsoft.com/office/drawing/2014/main" id="{8841B188-ECDF-6D72-D815-5867275CDEE8}"/>
              </a:ext>
            </a:extLst>
          </p:cNvPr>
          <p:cNvCxnSpPr>
            <a:cxnSpLocks/>
            <a:endCxn id="419" idx="2"/>
          </p:cNvCxnSpPr>
          <p:nvPr/>
        </p:nvCxnSpPr>
        <p:spPr>
          <a:xfrm>
            <a:off x="8090868" y="5563877"/>
            <a:ext cx="431996" cy="73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Arrow Connector 427">
            <a:extLst>
              <a:ext uri="{FF2B5EF4-FFF2-40B4-BE49-F238E27FC236}">
                <a16:creationId xmlns:a16="http://schemas.microsoft.com/office/drawing/2014/main" id="{828DD123-248A-2FE4-4AF1-8324B2FF1F27}"/>
              </a:ext>
            </a:extLst>
          </p:cNvPr>
          <p:cNvCxnSpPr>
            <a:cxnSpLocks/>
          </p:cNvCxnSpPr>
          <p:nvPr/>
        </p:nvCxnSpPr>
        <p:spPr>
          <a:xfrm flipH="1">
            <a:off x="8007985" y="3084911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Arrow Connector 428">
            <a:extLst>
              <a:ext uri="{FF2B5EF4-FFF2-40B4-BE49-F238E27FC236}">
                <a16:creationId xmlns:a16="http://schemas.microsoft.com/office/drawing/2014/main" id="{970EDA79-9B1A-22CF-ED07-53A8343D6F3A}"/>
              </a:ext>
            </a:extLst>
          </p:cNvPr>
          <p:cNvCxnSpPr>
            <a:cxnSpLocks/>
            <a:endCxn id="413" idx="1"/>
          </p:cNvCxnSpPr>
          <p:nvPr/>
        </p:nvCxnSpPr>
        <p:spPr>
          <a:xfrm>
            <a:off x="8080236" y="3055050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Arrow Connector 429">
            <a:extLst>
              <a:ext uri="{FF2B5EF4-FFF2-40B4-BE49-F238E27FC236}">
                <a16:creationId xmlns:a16="http://schemas.microsoft.com/office/drawing/2014/main" id="{357F0BBC-D8FC-8BC5-57D3-955A1B0B7EDD}"/>
              </a:ext>
            </a:extLst>
          </p:cNvPr>
          <p:cNvCxnSpPr>
            <a:cxnSpLocks/>
            <a:endCxn id="414" idx="1"/>
          </p:cNvCxnSpPr>
          <p:nvPr/>
        </p:nvCxnSpPr>
        <p:spPr>
          <a:xfrm>
            <a:off x="8074689" y="3434542"/>
            <a:ext cx="487255" cy="21236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Arrow Connector 430">
            <a:extLst>
              <a:ext uri="{FF2B5EF4-FFF2-40B4-BE49-F238E27FC236}">
                <a16:creationId xmlns:a16="http://schemas.microsoft.com/office/drawing/2014/main" id="{8E9B6782-A48E-BE66-C92C-E3B291D91DFD}"/>
              </a:ext>
            </a:extLst>
          </p:cNvPr>
          <p:cNvCxnSpPr>
            <a:cxnSpLocks/>
            <a:endCxn id="415" idx="1"/>
          </p:cNvCxnSpPr>
          <p:nvPr/>
        </p:nvCxnSpPr>
        <p:spPr>
          <a:xfrm>
            <a:off x="8074688" y="3790346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>
            <a:extLst>
              <a:ext uri="{FF2B5EF4-FFF2-40B4-BE49-F238E27FC236}">
                <a16:creationId xmlns:a16="http://schemas.microsoft.com/office/drawing/2014/main" id="{436653AF-750A-B15F-6638-050EFEE75866}"/>
              </a:ext>
            </a:extLst>
          </p:cNvPr>
          <p:cNvCxnSpPr>
            <a:cxnSpLocks/>
            <a:endCxn id="416" idx="1"/>
          </p:cNvCxnSpPr>
          <p:nvPr/>
        </p:nvCxnSpPr>
        <p:spPr>
          <a:xfrm>
            <a:off x="8073754" y="4152443"/>
            <a:ext cx="483222" cy="24268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>
            <a:extLst>
              <a:ext uri="{FF2B5EF4-FFF2-40B4-BE49-F238E27FC236}">
                <a16:creationId xmlns:a16="http://schemas.microsoft.com/office/drawing/2014/main" id="{7BEDDDCA-D21B-F474-1476-845315F10F3A}"/>
              </a:ext>
            </a:extLst>
          </p:cNvPr>
          <p:cNvCxnSpPr>
            <a:cxnSpLocks/>
            <a:endCxn id="417" idx="1"/>
          </p:cNvCxnSpPr>
          <p:nvPr/>
        </p:nvCxnSpPr>
        <p:spPr>
          <a:xfrm>
            <a:off x="8069720" y="4538575"/>
            <a:ext cx="481709" cy="23604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>
            <a:extLst>
              <a:ext uri="{FF2B5EF4-FFF2-40B4-BE49-F238E27FC236}">
                <a16:creationId xmlns:a16="http://schemas.microsoft.com/office/drawing/2014/main" id="{975308AC-8838-C912-99F1-A7AE165EC770}"/>
              </a:ext>
            </a:extLst>
          </p:cNvPr>
          <p:cNvCxnSpPr>
            <a:cxnSpLocks/>
            <a:stCxn id="386" idx="5"/>
            <a:endCxn id="418" idx="1"/>
          </p:cNvCxnSpPr>
          <p:nvPr/>
        </p:nvCxnSpPr>
        <p:spPr>
          <a:xfrm>
            <a:off x="8064532" y="4918563"/>
            <a:ext cx="486896" cy="21186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>
            <a:extLst>
              <a:ext uri="{FF2B5EF4-FFF2-40B4-BE49-F238E27FC236}">
                <a16:creationId xmlns:a16="http://schemas.microsoft.com/office/drawing/2014/main" id="{41EF5416-4251-8E79-85F1-481362BFAE5A}"/>
              </a:ext>
            </a:extLst>
          </p:cNvPr>
          <p:cNvCxnSpPr>
            <a:cxnSpLocks/>
            <a:endCxn id="419" idx="1"/>
          </p:cNvCxnSpPr>
          <p:nvPr/>
        </p:nvCxnSpPr>
        <p:spPr>
          <a:xfrm>
            <a:off x="8064172" y="5273871"/>
            <a:ext cx="486322" cy="21865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>
            <a:extLst>
              <a:ext uri="{FF2B5EF4-FFF2-40B4-BE49-F238E27FC236}">
                <a16:creationId xmlns:a16="http://schemas.microsoft.com/office/drawing/2014/main" id="{EF4D3F93-BE06-E9C3-8A8E-675CF6FF46CE}"/>
              </a:ext>
            </a:extLst>
          </p:cNvPr>
          <p:cNvCxnSpPr>
            <a:cxnSpLocks/>
          </p:cNvCxnSpPr>
          <p:nvPr/>
        </p:nvCxnSpPr>
        <p:spPr>
          <a:xfrm flipH="1">
            <a:off x="8007984" y="3464403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Arrow Connector 436">
            <a:extLst>
              <a:ext uri="{FF2B5EF4-FFF2-40B4-BE49-F238E27FC236}">
                <a16:creationId xmlns:a16="http://schemas.microsoft.com/office/drawing/2014/main" id="{9B0F7E49-4623-8207-956F-8071576588E2}"/>
              </a:ext>
            </a:extLst>
          </p:cNvPr>
          <p:cNvCxnSpPr>
            <a:cxnSpLocks/>
          </p:cNvCxnSpPr>
          <p:nvPr/>
        </p:nvCxnSpPr>
        <p:spPr>
          <a:xfrm flipH="1">
            <a:off x="8007050" y="3820207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Arrow Connector 437">
            <a:extLst>
              <a:ext uri="{FF2B5EF4-FFF2-40B4-BE49-F238E27FC236}">
                <a16:creationId xmlns:a16="http://schemas.microsoft.com/office/drawing/2014/main" id="{1879E959-C44E-2847-03AC-ED78F39EAFB0}"/>
              </a:ext>
            </a:extLst>
          </p:cNvPr>
          <p:cNvCxnSpPr>
            <a:cxnSpLocks/>
          </p:cNvCxnSpPr>
          <p:nvPr/>
        </p:nvCxnSpPr>
        <p:spPr>
          <a:xfrm flipH="1">
            <a:off x="8003016" y="4182304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Arrow Connector 438">
            <a:extLst>
              <a:ext uri="{FF2B5EF4-FFF2-40B4-BE49-F238E27FC236}">
                <a16:creationId xmlns:a16="http://schemas.microsoft.com/office/drawing/2014/main" id="{07794727-C411-0C0A-C629-632A61EE1F5D}"/>
              </a:ext>
            </a:extLst>
          </p:cNvPr>
          <p:cNvCxnSpPr>
            <a:cxnSpLocks/>
          </p:cNvCxnSpPr>
          <p:nvPr/>
        </p:nvCxnSpPr>
        <p:spPr>
          <a:xfrm flipH="1">
            <a:off x="7997469" y="4568436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Arrow Connector 439">
            <a:extLst>
              <a:ext uri="{FF2B5EF4-FFF2-40B4-BE49-F238E27FC236}">
                <a16:creationId xmlns:a16="http://schemas.microsoft.com/office/drawing/2014/main" id="{F2C0D465-824F-DE0D-9C80-21508E8F053A}"/>
              </a:ext>
            </a:extLst>
          </p:cNvPr>
          <p:cNvCxnSpPr>
            <a:cxnSpLocks/>
          </p:cNvCxnSpPr>
          <p:nvPr/>
        </p:nvCxnSpPr>
        <p:spPr>
          <a:xfrm flipH="1">
            <a:off x="7997468" y="4947928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Arrow Connector 440">
            <a:extLst>
              <a:ext uri="{FF2B5EF4-FFF2-40B4-BE49-F238E27FC236}">
                <a16:creationId xmlns:a16="http://schemas.microsoft.com/office/drawing/2014/main" id="{A80AC5FD-A818-1FF6-9BE3-1BAE93F414EB}"/>
              </a:ext>
            </a:extLst>
          </p:cNvPr>
          <p:cNvCxnSpPr>
            <a:cxnSpLocks/>
          </p:cNvCxnSpPr>
          <p:nvPr/>
        </p:nvCxnSpPr>
        <p:spPr>
          <a:xfrm flipH="1">
            <a:off x="7996534" y="5303732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>
            <a:extLst>
              <a:ext uri="{FF2B5EF4-FFF2-40B4-BE49-F238E27FC236}">
                <a16:creationId xmlns:a16="http://schemas.microsoft.com/office/drawing/2014/main" id="{DA292C46-B254-BFAC-0541-F8B7B184D434}"/>
              </a:ext>
            </a:extLst>
          </p:cNvPr>
          <p:cNvCxnSpPr>
            <a:cxnSpLocks/>
          </p:cNvCxnSpPr>
          <p:nvPr/>
        </p:nvCxnSpPr>
        <p:spPr>
          <a:xfrm flipH="1">
            <a:off x="8635984" y="3084668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Arrow Connector 450">
            <a:extLst>
              <a:ext uri="{FF2B5EF4-FFF2-40B4-BE49-F238E27FC236}">
                <a16:creationId xmlns:a16="http://schemas.microsoft.com/office/drawing/2014/main" id="{2504417F-5DC5-B214-AD5F-A3EBD4E707C6}"/>
              </a:ext>
            </a:extLst>
          </p:cNvPr>
          <p:cNvCxnSpPr>
            <a:cxnSpLocks/>
          </p:cNvCxnSpPr>
          <p:nvPr/>
        </p:nvCxnSpPr>
        <p:spPr>
          <a:xfrm flipH="1">
            <a:off x="8635983" y="3464160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439239DF-1BF7-F29C-32A5-4AEDA95D7F72}"/>
              </a:ext>
            </a:extLst>
          </p:cNvPr>
          <p:cNvCxnSpPr>
            <a:cxnSpLocks/>
          </p:cNvCxnSpPr>
          <p:nvPr/>
        </p:nvCxnSpPr>
        <p:spPr>
          <a:xfrm flipH="1">
            <a:off x="8635049" y="3819964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Arrow Connector 452">
            <a:extLst>
              <a:ext uri="{FF2B5EF4-FFF2-40B4-BE49-F238E27FC236}">
                <a16:creationId xmlns:a16="http://schemas.microsoft.com/office/drawing/2014/main" id="{85A0904D-CBB8-7BCC-CF15-94225FD5A31C}"/>
              </a:ext>
            </a:extLst>
          </p:cNvPr>
          <p:cNvCxnSpPr>
            <a:cxnSpLocks/>
          </p:cNvCxnSpPr>
          <p:nvPr/>
        </p:nvCxnSpPr>
        <p:spPr>
          <a:xfrm flipH="1">
            <a:off x="8631015" y="4182061"/>
            <a:ext cx="4034" cy="18222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Arrow Connector 453">
            <a:extLst>
              <a:ext uri="{FF2B5EF4-FFF2-40B4-BE49-F238E27FC236}">
                <a16:creationId xmlns:a16="http://schemas.microsoft.com/office/drawing/2014/main" id="{40A16752-F644-BB1F-FDC9-41F52CE80D9A}"/>
              </a:ext>
            </a:extLst>
          </p:cNvPr>
          <p:cNvCxnSpPr>
            <a:cxnSpLocks/>
          </p:cNvCxnSpPr>
          <p:nvPr/>
        </p:nvCxnSpPr>
        <p:spPr>
          <a:xfrm flipH="1">
            <a:off x="8625468" y="4568193"/>
            <a:ext cx="5547" cy="175588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Arrow Connector 454">
            <a:extLst>
              <a:ext uri="{FF2B5EF4-FFF2-40B4-BE49-F238E27FC236}">
                <a16:creationId xmlns:a16="http://schemas.microsoft.com/office/drawing/2014/main" id="{5AAC92CE-BC50-5638-93FC-45604811D2EC}"/>
              </a:ext>
            </a:extLst>
          </p:cNvPr>
          <p:cNvCxnSpPr>
            <a:cxnSpLocks/>
          </p:cNvCxnSpPr>
          <p:nvPr/>
        </p:nvCxnSpPr>
        <p:spPr>
          <a:xfrm flipH="1">
            <a:off x="8625467" y="4947685"/>
            <a:ext cx="1" cy="1519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Arrow Connector 455">
            <a:extLst>
              <a:ext uri="{FF2B5EF4-FFF2-40B4-BE49-F238E27FC236}">
                <a16:creationId xmlns:a16="http://schemas.microsoft.com/office/drawing/2014/main" id="{96BE4966-D188-6EB7-8718-F78C6282CC6C}"/>
              </a:ext>
            </a:extLst>
          </p:cNvPr>
          <p:cNvCxnSpPr>
            <a:cxnSpLocks/>
          </p:cNvCxnSpPr>
          <p:nvPr/>
        </p:nvCxnSpPr>
        <p:spPr>
          <a:xfrm flipH="1">
            <a:off x="8624533" y="5303489"/>
            <a:ext cx="934" cy="1581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486386D-F7A2-1BD8-1291-DC8261474736}"/>
              </a:ext>
            </a:extLst>
          </p:cNvPr>
          <p:cNvSpPr/>
          <p:nvPr/>
        </p:nvSpPr>
        <p:spPr>
          <a:xfrm>
            <a:off x="3359941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16D388-C87D-E1E8-A922-3D5ABC820831}"/>
              </a:ext>
            </a:extLst>
          </p:cNvPr>
          <p:cNvSpPr/>
          <p:nvPr/>
        </p:nvSpPr>
        <p:spPr>
          <a:xfrm>
            <a:off x="3979277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2AF8A-77B6-8D68-52DB-8DF485E4943B}"/>
              </a:ext>
            </a:extLst>
          </p:cNvPr>
          <p:cNvSpPr/>
          <p:nvPr/>
        </p:nvSpPr>
        <p:spPr>
          <a:xfrm>
            <a:off x="4598613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7DBD5F-0ED5-6BD3-FDA6-CF76A9EE508F}"/>
              </a:ext>
            </a:extLst>
          </p:cNvPr>
          <p:cNvSpPr/>
          <p:nvPr/>
        </p:nvSpPr>
        <p:spPr>
          <a:xfrm>
            <a:off x="5217949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40B922-030A-7D5E-0DDB-80E000C7C7BB}"/>
              </a:ext>
            </a:extLst>
          </p:cNvPr>
          <p:cNvSpPr/>
          <p:nvPr/>
        </p:nvSpPr>
        <p:spPr>
          <a:xfrm>
            <a:off x="5837285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AB8EFC-D818-2D41-FA11-B339E821D638}"/>
              </a:ext>
            </a:extLst>
          </p:cNvPr>
          <p:cNvSpPr/>
          <p:nvPr/>
        </p:nvSpPr>
        <p:spPr>
          <a:xfrm>
            <a:off x="6456621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2AA54-D971-D437-5EA6-977CB8369470}"/>
              </a:ext>
            </a:extLst>
          </p:cNvPr>
          <p:cNvSpPr/>
          <p:nvPr/>
        </p:nvSpPr>
        <p:spPr>
          <a:xfrm>
            <a:off x="7075957" y="2480880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0A6F32-46D8-9ACD-9954-7A0D78C127F9}"/>
              </a:ext>
            </a:extLst>
          </p:cNvPr>
          <p:cNvSpPr/>
          <p:nvPr/>
        </p:nvSpPr>
        <p:spPr>
          <a:xfrm>
            <a:off x="7695293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2761E7-DC99-D5FC-8FEE-6885993FAA42}"/>
              </a:ext>
            </a:extLst>
          </p:cNvPr>
          <p:cNvSpPr/>
          <p:nvPr/>
        </p:nvSpPr>
        <p:spPr>
          <a:xfrm>
            <a:off x="8314632" y="2480880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12662A-AA89-A2CE-9CA0-CE0F9C715876}"/>
              </a:ext>
            </a:extLst>
          </p:cNvPr>
          <p:cNvSpPr/>
          <p:nvPr/>
        </p:nvSpPr>
        <p:spPr>
          <a:xfrm>
            <a:off x="2723427" y="2855379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C4FDD1-217B-63EF-F197-79B2364565B4}"/>
              </a:ext>
            </a:extLst>
          </p:cNvPr>
          <p:cNvSpPr/>
          <p:nvPr/>
        </p:nvSpPr>
        <p:spPr>
          <a:xfrm>
            <a:off x="2723427" y="3211613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16F5C8-87E1-E05C-208B-31E01297C4EF}"/>
              </a:ext>
            </a:extLst>
          </p:cNvPr>
          <p:cNvSpPr/>
          <p:nvPr/>
        </p:nvSpPr>
        <p:spPr>
          <a:xfrm>
            <a:off x="2723427" y="3567847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80B408-9F6C-4D55-2F98-2A6B247E6C90}"/>
              </a:ext>
            </a:extLst>
          </p:cNvPr>
          <p:cNvSpPr/>
          <p:nvPr/>
        </p:nvSpPr>
        <p:spPr>
          <a:xfrm>
            <a:off x="2723427" y="3924081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F657CB-DB65-51BD-7356-D13035D4114E}"/>
              </a:ext>
            </a:extLst>
          </p:cNvPr>
          <p:cNvSpPr/>
          <p:nvPr/>
        </p:nvSpPr>
        <p:spPr>
          <a:xfrm>
            <a:off x="2723427" y="4280315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F3F306-C230-2290-103C-A9FCBA755388}"/>
              </a:ext>
            </a:extLst>
          </p:cNvPr>
          <p:cNvSpPr/>
          <p:nvPr/>
        </p:nvSpPr>
        <p:spPr>
          <a:xfrm>
            <a:off x="2723427" y="4636549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30BF93-ADE7-E914-4146-2F4A9167CCC4}"/>
              </a:ext>
            </a:extLst>
          </p:cNvPr>
          <p:cNvSpPr/>
          <p:nvPr/>
        </p:nvSpPr>
        <p:spPr>
          <a:xfrm>
            <a:off x="2723427" y="4992783"/>
            <a:ext cx="619200" cy="356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6C459F-7472-9BD3-711B-98EBA3D04D5A}"/>
              </a:ext>
            </a:extLst>
          </p:cNvPr>
          <p:cNvSpPr/>
          <p:nvPr/>
        </p:nvSpPr>
        <p:spPr>
          <a:xfrm>
            <a:off x="2723427" y="5349014"/>
            <a:ext cx="619200" cy="35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L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7ED686E-B7F6-DE51-DAFE-AD6AA3356253}"/>
              </a:ext>
            </a:extLst>
          </p:cNvPr>
          <p:cNvCxnSpPr>
            <a:cxnSpLocks/>
          </p:cNvCxnSpPr>
          <p:nvPr/>
        </p:nvCxnSpPr>
        <p:spPr>
          <a:xfrm flipH="1">
            <a:off x="5210731" y="2844158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1E87F45-12F1-200F-6717-79904D6AAACF}"/>
              </a:ext>
            </a:extLst>
          </p:cNvPr>
          <p:cNvCxnSpPr>
            <a:cxnSpLocks/>
          </p:cNvCxnSpPr>
          <p:nvPr/>
        </p:nvCxnSpPr>
        <p:spPr>
          <a:xfrm flipH="1">
            <a:off x="7690716" y="2844158"/>
            <a:ext cx="0" cy="2880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DF3DA7-FCD1-0DCA-150B-99C7A19BA075}"/>
              </a:ext>
            </a:extLst>
          </p:cNvPr>
          <p:cNvCxnSpPr>
            <a:cxnSpLocks/>
          </p:cNvCxnSpPr>
          <p:nvPr/>
        </p:nvCxnSpPr>
        <p:spPr>
          <a:xfrm flipH="1">
            <a:off x="3361752" y="3222497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D6B9E8-26E8-ADFD-3676-CF20F6DE1FBC}"/>
              </a:ext>
            </a:extLst>
          </p:cNvPr>
          <p:cNvCxnSpPr>
            <a:cxnSpLocks/>
          </p:cNvCxnSpPr>
          <p:nvPr/>
        </p:nvCxnSpPr>
        <p:spPr>
          <a:xfrm flipH="1">
            <a:off x="3361752" y="3924569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505B295-DA2F-88B3-AC91-C04B8A97840E}"/>
              </a:ext>
            </a:extLst>
          </p:cNvPr>
          <p:cNvCxnSpPr>
            <a:cxnSpLocks/>
          </p:cNvCxnSpPr>
          <p:nvPr/>
        </p:nvCxnSpPr>
        <p:spPr>
          <a:xfrm flipH="1">
            <a:off x="3361752" y="4643715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EB86A0-18B5-D8B0-D86B-0DAFEC5D955F}"/>
              </a:ext>
            </a:extLst>
          </p:cNvPr>
          <p:cNvCxnSpPr>
            <a:cxnSpLocks/>
          </p:cNvCxnSpPr>
          <p:nvPr/>
        </p:nvCxnSpPr>
        <p:spPr>
          <a:xfrm flipH="1">
            <a:off x="3361752" y="5363529"/>
            <a:ext cx="5580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32A66-1CFA-FBFC-55CB-D979A07D443E}"/>
              </a:ext>
            </a:extLst>
          </p:cNvPr>
          <p:cNvCxnSpPr>
            <a:cxnSpLocks/>
          </p:cNvCxnSpPr>
          <p:nvPr/>
        </p:nvCxnSpPr>
        <p:spPr>
          <a:xfrm>
            <a:off x="8941752" y="5394685"/>
            <a:ext cx="0" cy="409967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74658-F4E9-381F-E180-8A880828AC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394896"/>
              </a:xfrm>
            </p:spPr>
            <p:txBody>
              <a:bodyPr/>
              <a:lstStyle/>
              <a:p>
                <a:r>
                  <a:rPr lang="en-US" b="1" dirty="0"/>
                  <a:t>Idea:</a:t>
                </a:r>
                <a:r>
                  <a:rPr lang="en-US" dirty="0"/>
                  <a:t> When a block is processed, update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accordingly.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274658-F4E9-381F-E180-8A880828A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394896"/>
              </a:xfrm>
              <a:blipFill>
                <a:blip r:embed="rId2"/>
                <a:stretch>
                  <a:fillRect l="-1043" t="-69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0C60E0-8CB9-DEFB-29B4-64F624964C11}"/>
                  </a:ext>
                </a:extLst>
              </p:cNvPr>
              <p:cNvSpPr txBox="1"/>
              <p:nvPr/>
            </p:nvSpPr>
            <p:spPr>
              <a:xfrm>
                <a:off x="2041036" y="5996226"/>
                <a:ext cx="58541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0C60E0-8CB9-DEFB-29B4-64F624964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036" y="5996226"/>
                <a:ext cx="585417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2654B2-4BA5-D8CD-4732-A3FA6503F66C}"/>
              </a:ext>
            </a:extLst>
          </p:cNvPr>
          <p:cNvCxnSpPr>
            <a:cxnSpLocks/>
          </p:cNvCxnSpPr>
          <p:nvPr/>
        </p:nvCxnSpPr>
        <p:spPr>
          <a:xfrm flipH="1">
            <a:off x="2888624" y="6055729"/>
            <a:ext cx="6765515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1DDD950-83C2-1D72-77EE-EFF733EC74A6}"/>
              </a:ext>
            </a:extLst>
          </p:cNvPr>
          <p:cNvCxnSpPr>
            <a:cxnSpLocks/>
          </p:cNvCxnSpPr>
          <p:nvPr/>
        </p:nvCxnSpPr>
        <p:spPr>
          <a:xfrm flipH="1">
            <a:off x="2888623" y="6602036"/>
            <a:ext cx="6765515" cy="12253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75F0802-79F0-123F-E9D9-330E2C911243}"/>
              </a:ext>
            </a:extLst>
          </p:cNvPr>
          <p:cNvCxnSpPr>
            <a:cxnSpLocks/>
          </p:cNvCxnSpPr>
          <p:nvPr/>
        </p:nvCxnSpPr>
        <p:spPr>
          <a:xfrm>
            <a:off x="2757538" y="6067982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BADC5D2-B777-CF72-653F-A797DA9AA4A5}"/>
              </a:ext>
            </a:extLst>
          </p:cNvPr>
          <p:cNvCxnSpPr>
            <a:cxnSpLocks/>
          </p:cNvCxnSpPr>
          <p:nvPr/>
        </p:nvCxnSpPr>
        <p:spPr>
          <a:xfrm>
            <a:off x="9657248" y="608023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8CA345A-04AC-E0B9-0A15-9CF13B1F3F39}"/>
              </a:ext>
            </a:extLst>
          </p:cNvPr>
          <p:cNvCxnSpPr>
            <a:cxnSpLocks/>
          </p:cNvCxnSpPr>
          <p:nvPr/>
        </p:nvCxnSpPr>
        <p:spPr>
          <a:xfrm flipH="1">
            <a:off x="3342627" y="5730018"/>
            <a:ext cx="5599125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20299B-7412-FA53-9C2B-29E179BD02EC}"/>
              </a:ext>
            </a:extLst>
          </p:cNvPr>
          <p:cNvCxnSpPr>
            <a:cxnSpLocks/>
          </p:cNvCxnSpPr>
          <p:nvPr/>
        </p:nvCxnSpPr>
        <p:spPr>
          <a:xfrm flipH="1">
            <a:off x="3331946" y="5332110"/>
            <a:ext cx="5609806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73C01580-D918-F371-E872-D5B56C4377EF}"/>
              </a:ext>
            </a:extLst>
          </p:cNvPr>
          <p:cNvSpPr/>
          <p:nvPr/>
        </p:nvSpPr>
        <p:spPr>
          <a:xfrm>
            <a:off x="9303327" y="6189748"/>
            <a:ext cx="262270" cy="276027"/>
          </a:xfrm>
          <a:prstGeom prst="ellipse">
            <a:avLst/>
          </a:prstGeom>
          <a:solidFill>
            <a:srgbClr val="7030A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9D3055-FCC6-4962-86AF-DEB050EC0341}"/>
              </a:ext>
            </a:extLst>
          </p:cNvPr>
          <p:cNvCxnSpPr>
            <a:cxnSpLocks/>
          </p:cNvCxnSpPr>
          <p:nvPr/>
        </p:nvCxnSpPr>
        <p:spPr>
          <a:xfrm>
            <a:off x="9233917" y="6080235"/>
            <a:ext cx="0" cy="534054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  <a:effectLst>
            <a:glow rad="101600">
              <a:srgbClr val="FFFF00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369708-D276-929D-B3D1-BCA812D966B5}"/>
              </a:ext>
            </a:extLst>
          </p:cNvPr>
          <p:cNvCxnSpPr>
            <a:cxnSpLocks/>
          </p:cNvCxnSpPr>
          <p:nvPr/>
        </p:nvCxnSpPr>
        <p:spPr>
          <a:xfrm flipH="1">
            <a:off x="9041503" y="5382585"/>
            <a:ext cx="515628" cy="790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4AC58CA-F7AB-EA11-DA83-8DF8401FAA19}"/>
              </a:ext>
            </a:extLst>
          </p:cNvPr>
          <p:cNvCxnSpPr>
            <a:cxnSpLocks/>
          </p:cNvCxnSpPr>
          <p:nvPr/>
        </p:nvCxnSpPr>
        <p:spPr>
          <a:xfrm flipH="1">
            <a:off x="9565597" y="5631855"/>
            <a:ext cx="220253" cy="3234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1115E8C-F983-D7D5-2780-6C61EF48C815}"/>
                  </a:ext>
                </a:extLst>
              </p:cNvPr>
              <p:cNvSpPr/>
              <p:nvPr/>
            </p:nvSpPr>
            <p:spPr>
              <a:xfrm>
                <a:off x="9425818" y="4197149"/>
                <a:ext cx="2021736" cy="169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𝐷𝑇𝑊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br>
                  <a:rPr lang="en-US" sz="2000" dirty="0"/>
                </a:br>
                <a:r>
                  <a:rPr lang="en-US" sz="2000" dirty="0"/>
                  <a:t> 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sz="2000" dirty="0"/>
              </a:p>
            </p:txBody>
          </p:sp>
        </mc:Choice>
        <mc:Fallback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1115E8C-F983-D7D5-2780-6C61EF48C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818" y="4197149"/>
                <a:ext cx="2021736" cy="169572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308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411F-007C-52A7-B5C0-F2D9BF91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6" y="21685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155860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839A3-AF9F-5375-5F16-532DCA48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Length Encoding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D7D1E-AF8A-83BD-83D1-51A675657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L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03F544-E067-23EE-5782-80611DEBE43E}"/>
              </a:ext>
            </a:extLst>
          </p:cNvPr>
          <p:cNvSpPr txBox="1"/>
          <p:nvPr/>
        </p:nvSpPr>
        <p:spPr>
          <a:xfrm>
            <a:off x="4313880" y="2753985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E6088D-4A60-A6D2-D019-EB324755B9B6}"/>
              </a:ext>
            </a:extLst>
          </p:cNvPr>
          <p:cNvSpPr txBox="1"/>
          <p:nvPr/>
        </p:nvSpPr>
        <p:spPr>
          <a:xfrm>
            <a:off x="4713055" y="2753985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8E43D9-8DA3-09E5-0144-0784E5C62CCF}"/>
              </a:ext>
            </a:extLst>
          </p:cNvPr>
          <p:cNvSpPr txBox="1"/>
          <p:nvPr/>
        </p:nvSpPr>
        <p:spPr>
          <a:xfrm>
            <a:off x="5885180" y="2753985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8521A-5F32-BCE1-211C-BBC7EC784DC9}"/>
              </a:ext>
            </a:extLst>
          </p:cNvPr>
          <p:cNvSpPr txBox="1"/>
          <p:nvPr/>
        </p:nvSpPr>
        <p:spPr>
          <a:xfrm>
            <a:off x="6683530" y="2753985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9F6BF-0AC0-1828-FAB3-909F16DAC6FC}"/>
              </a:ext>
            </a:extLst>
          </p:cNvPr>
          <p:cNvSpPr txBox="1"/>
          <p:nvPr/>
        </p:nvSpPr>
        <p:spPr>
          <a:xfrm>
            <a:off x="7082705" y="2753985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2B9D83-7FE6-4303-1C93-F4D169194006}"/>
              </a:ext>
            </a:extLst>
          </p:cNvPr>
          <p:cNvSpPr txBox="1"/>
          <p:nvPr/>
        </p:nvSpPr>
        <p:spPr>
          <a:xfrm>
            <a:off x="7481880" y="2753985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65353F-BC80-D16F-181F-F9BCC1F83313}"/>
              </a:ext>
            </a:extLst>
          </p:cNvPr>
          <p:cNvSpPr txBox="1"/>
          <p:nvPr/>
        </p:nvSpPr>
        <p:spPr>
          <a:xfrm>
            <a:off x="6284355" y="2753985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61AB52-D915-3826-EE37-90FFF37AA837}"/>
              </a:ext>
            </a:extLst>
          </p:cNvPr>
          <p:cNvSpPr txBox="1"/>
          <p:nvPr/>
        </p:nvSpPr>
        <p:spPr>
          <a:xfrm>
            <a:off x="5486005" y="2753985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454606-5C0C-CE94-BFC1-E9A1F15D5690}"/>
              </a:ext>
            </a:extLst>
          </p:cNvPr>
          <p:cNvSpPr txBox="1"/>
          <p:nvPr/>
        </p:nvSpPr>
        <p:spPr>
          <a:xfrm>
            <a:off x="5112230" y="2753985"/>
            <a:ext cx="3708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A066E0-A673-4F24-33DA-7EB323286AE7}"/>
                  </a:ext>
                </a:extLst>
              </p:cNvPr>
              <p:cNvSpPr txBox="1"/>
              <p:nvPr/>
            </p:nvSpPr>
            <p:spPr>
              <a:xfrm>
                <a:off x="3743224" y="2723206"/>
                <a:ext cx="5303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A066E0-A673-4F24-33DA-7EB323286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224" y="2723206"/>
                <a:ext cx="53033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8D01D7B-E697-27CF-BBED-A95E18AA1EE3}"/>
              </a:ext>
            </a:extLst>
          </p:cNvPr>
          <p:cNvSpPr txBox="1"/>
          <p:nvPr/>
        </p:nvSpPr>
        <p:spPr>
          <a:xfrm>
            <a:off x="7082705" y="2753985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D52BB0-42B7-9398-308E-FF02574F4D4B}"/>
              </a:ext>
            </a:extLst>
          </p:cNvPr>
          <p:cNvSpPr txBox="1"/>
          <p:nvPr/>
        </p:nvSpPr>
        <p:spPr>
          <a:xfrm>
            <a:off x="4313880" y="2753985"/>
            <a:ext cx="39624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  <a:endParaRPr lang="en-IL" sz="28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7870BC-43F4-F256-87BC-0CD95D8B152D}"/>
              </a:ext>
            </a:extLst>
          </p:cNvPr>
          <p:cNvSpPr txBox="1"/>
          <p:nvPr/>
        </p:nvSpPr>
        <p:spPr>
          <a:xfrm>
            <a:off x="5885180" y="2753985"/>
            <a:ext cx="39624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endParaRPr lang="en-I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60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29719</TotalTime>
  <Words>2390</Words>
  <Application>Microsoft Office PowerPoint</Application>
  <PresentationFormat>Widescreen</PresentationFormat>
  <Paragraphs>820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Arial</vt:lpstr>
      <vt:lpstr>Calibri</vt:lpstr>
      <vt:lpstr>Calibri Light</vt:lpstr>
      <vt:lpstr>Cambria Math</vt:lpstr>
      <vt:lpstr>Office Theme</vt:lpstr>
      <vt:lpstr>Near-Optimal  Dynamic Time Warping on  Run Length Encoded Strings</vt:lpstr>
      <vt:lpstr>Dynamic Time Warping</vt:lpstr>
      <vt:lpstr>Dynamic Time Warping</vt:lpstr>
      <vt:lpstr>Dynamic Time Warping</vt:lpstr>
      <vt:lpstr>Dynamic Time Warping</vt:lpstr>
      <vt:lpstr>Dynamic Time Warping</vt:lpstr>
      <vt:lpstr>Dynamic Time Warping</vt:lpstr>
      <vt:lpstr>Dynamic Time Warping</vt:lpstr>
      <vt:lpstr>Run Length Encoding</vt:lpstr>
      <vt:lpstr>Run Length Encoding</vt:lpstr>
      <vt:lpstr>Dynamic Time Warping</vt:lpstr>
      <vt:lpstr>Dynamic Programming</vt:lpstr>
      <vt:lpstr>Dynamic Programming</vt:lpstr>
      <vt:lpstr>Alignment grid and blocks</vt:lpstr>
      <vt:lpstr>Alignment grid and blocks</vt:lpstr>
      <vt:lpstr>Processed Blocks and the Frontier</vt:lpstr>
      <vt:lpstr>Processed Blocks and the Frontier</vt:lpstr>
      <vt:lpstr>Processed Blocks and the Frontier</vt:lpstr>
      <vt:lpstr>Processed Blocks and the Frontier</vt:lpstr>
      <vt:lpstr>Processed Blocks and the Frontier</vt:lpstr>
      <vt:lpstr>Processed Blocks and the Frontier</vt:lpstr>
      <vt:lpstr>Processed Blocks and the Frontier</vt:lpstr>
      <vt:lpstr>Processed Blocks and the Frontier</vt:lpstr>
      <vt:lpstr>Processed Blocks and the Frontier</vt:lpstr>
      <vt:lpstr>Processed Blocks and the Frontier</vt:lpstr>
      <vt:lpstr>Range Operations</vt:lpstr>
      <vt:lpstr>Range Operations</vt:lpstr>
      <vt:lpstr>Range Operations</vt:lpstr>
      <vt:lpstr>Range Operations</vt:lpstr>
      <vt:lpstr>Range Operations</vt:lpstr>
      <vt:lpstr>Range Operations</vt:lpstr>
      <vt:lpstr>Range Operations</vt:lpstr>
      <vt:lpstr>Piecewise Linear Representation</vt:lpstr>
      <vt:lpstr>Add Const</vt:lpstr>
      <vt:lpstr>Add Const</vt:lpstr>
      <vt:lpstr>Add Const</vt:lpstr>
      <vt:lpstr>Add Const</vt:lpstr>
      <vt:lpstr>Add Const</vt:lpstr>
      <vt:lpstr>Add Gradient</vt:lpstr>
      <vt:lpstr>Add Gradient</vt:lpstr>
      <vt:lpstr>Add Gradient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Main Challenge – Linear Wave</vt:lpstr>
      <vt:lpstr>Range Operations</vt:lpstr>
      <vt:lpstr>Processed Blocks and the Frontier</vt:lpstr>
      <vt:lpstr>Processed Blocks and the Frontier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Near-Optimal Dynamic Time Warping on Run length Encoded Strings</dc:title>
  <dc:creator>barbunyaboy2@gmail.com</dc:creator>
  <cp:lastModifiedBy>barbunyaboy2@gmail.com</cp:lastModifiedBy>
  <cp:revision>28</cp:revision>
  <dcterms:created xsi:type="dcterms:W3CDTF">2023-05-12T07:32:22Z</dcterms:created>
  <dcterms:modified xsi:type="dcterms:W3CDTF">2023-07-28T20:29:33Z</dcterms:modified>
</cp:coreProperties>
</file>